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7"/>
  </p:notesMasterIdLst>
  <p:sldIdLst>
    <p:sldId id="256" r:id="rId2"/>
    <p:sldId id="257" r:id="rId3"/>
    <p:sldId id="258" r:id="rId4"/>
    <p:sldId id="261" r:id="rId5"/>
    <p:sldId id="280" r:id="rId6"/>
    <p:sldId id="281" r:id="rId7"/>
    <p:sldId id="260" r:id="rId8"/>
    <p:sldId id="263" r:id="rId9"/>
    <p:sldId id="262" r:id="rId10"/>
    <p:sldId id="264" r:id="rId11"/>
    <p:sldId id="259" r:id="rId12"/>
    <p:sldId id="272" r:id="rId13"/>
    <p:sldId id="375" r:id="rId14"/>
    <p:sldId id="376" r:id="rId15"/>
    <p:sldId id="377" r:id="rId16"/>
    <p:sldId id="378" r:id="rId17"/>
    <p:sldId id="379" r:id="rId18"/>
    <p:sldId id="382" r:id="rId19"/>
    <p:sldId id="384" r:id="rId20"/>
    <p:sldId id="385" r:id="rId21"/>
    <p:sldId id="386" r:id="rId22"/>
    <p:sldId id="296" r:id="rId23"/>
    <p:sldId id="309" r:id="rId24"/>
    <p:sldId id="308" r:id="rId25"/>
    <p:sldId id="311" r:id="rId26"/>
    <p:sldId id="312" r:id="rId27"/>
    <p:sldId id="313" r:id="rId28"/>
    <p:sldId id="419" r:id="rId29"/>
    <p:sldId id="409" r:id="rId30"/>
    <p:sldId id="410" r:id="rId31"/>
    <p:sldId id="411" r:id="rId32"/>
    <p:sldId id="329" r:id="rId33"/>
    <p:sldId id="428" r:id="rId34"/>
    <p:sldId id="387" r:id="rId35"/>
    <p:sldId id="346" r:id="rId36"/>
    <p:sldId id="347" r:id="rId37"/>
    <p:sldId id="350" r:id="rId38"/>
    <p:sldId id="351" r:id="rId39"/>
    <p:sldId id="528" r:id="rId40"/>
    <p:sldId id="592" r:id="rId41"/>
    <p:sldId id="431" r:id="rId42"/>
    <p:sldId id="267" r:id="rId43"/>
    <p:sldId id="616" r:id="rId44"/>
    <p:sldId id="433" r:id="rId45"/>
    <p:sldId id="435" r:id="rId46"/>
    <p:sldId id="436" r:id="rId47"/>
    <p:sldId id="438" r:id="rId48"/>
    <p:sldId id="537" r:id="rId49"/>
    <p:sldId id="439" r:id="rId50"/>
    <p:sldId id="437" r:id="rId51"/>
    <p:sldId id="440" r:id="rId52"/>
    <p:sldId id="441" r:id="rId53"/>
    <p:sldId id="442" r:id="rId54"/>
    <p:sldId id="443" r:id="rId55"/>
    <p:sldId id="444" r:id="rId56"/>
    <p:sldId id="445" r:id="rId57"/>
    <p:sldId id="446" r:id="rId58"/>
    <p:sldId id="447" r:id="rId59"/>
    <p:sldId id="448" r:id="rId60"/>
    <p:sldId id="450" r:id="rId61"/>
    <p:sldId id="453" r:id="rId62"/>
    <p:sldId id="454" r:id="rId63"/>
    <p:sldId id="462" r:id="rId64"/>
    <p:sldId id="464" r:id="rId65"/>
    <p:sldId id="465" r:id="rId66"/>
    <p:sldId id="471" r:id="rId67"/>
    <p:sldId id="483" r:id="rId68"/>
    <p:sldId id="481" r:id="rId69"/>
    <p:sldId id="482" r:id="rId70"/>
    <p:sldId id="480" r:id="rId71"/>
    <p:sldId id="608" r:id="rId72"/>
    <p:sldId id="487" r:id="rId73"/>
    <p:sldId id="491" r:id="rId74"/>
    <p:sldId id="488" r:id="rId75"/>
    <p:sldId id="489" r:id="rId76"/>
    <p:sldId id="492" r:id="rId77"/>
    <p:sldId id="496" r:id="rId78"/>
    <p:sldId id="617" r:id="rId79"/>
    <p:sldId id="600" r:id="rId80"/>
    <p:sldId id="619" r:id="rId81"/>
    <p:sldId id="606" r:id="rId82"/>
    <p:sldId id="601" r:id="rId83"/>
    <p:sldId id="607" r:id="rId84"/>
    <p:sldId id="526" r:id="rId85"/>
    <p:sldId id="602" r:id="rId86"/>
    <p:sldId id="530" r:id="rId87"/>
    <p:sldId id="531" r:id="rId88"/>
    <p:sldId id="613" r:id="rId89"/>
    <p:sldId id="603" r:id="rId90"/>
    <p:sldId id="498" r:id="rId91"/>
    <p:sldId id="614" r:id="rId92"/>
    <p:sldId id="604" r:id="rId93"/>
    <p:sldId id="499" r:id="rId94"/>
    <p:sldId id="605" r:id="rId95"/>
    <p:sldId id="618" r:id="rId96"/>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961C"/>
    <a:srgbClr val="11D128"/>
    <a:srgbClr val="FFFF66"/>
    <a:srgbClr val="FFFF99"/>
    <a:srgbClr val="777777"/>
    <a:srgbClr val="FF6600"/>
    <a:srgbClr val="FF00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54" autoAdjust="0"/>
    <p:restoredTop sz="97616" autoAdjust="0"/>
  </p:normalViewPr>
  <p:slideViewPr>
    <p:cSldViewPr showGuides="1">
      <p:cViewPr>
        <p:scale>
          <a:sx n="100" d="100"/>
          <a:sy n="100" d="100"/>
        </p:scale>
        <p:origin x="-384" y="1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90" d="100"/>
        <a:sy n="90" d="100"/>
      </p:scale>
      <p:origin x="0" y="2040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C96A4D5-5475-49D5-8471-BD0B8EA1D2BC}" type="datetimeFigureOut">
              <a:rPr lang="es-MX"/>
              <a:pPr>
                <a:defRPr/>
              </a:pPr>
              <a:t>09/10/2015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1E4397A-3068-43AE-964D-C6A8E75D6206}" type="slidenum">
              <a:rPr lang="es-MX"/>
              <a:pPr>
                <a:defRPr/>
              </a:pPr>
              <a:t>‹Nº›</a:t>
            </a:fld>
            <a:endParaRPr lang="es-MX"/>
          </a:p>
        </p:txBody>
      </p:sp>
    </p:spTree>
    <p:extLst>
      <p:ext uri="{BB962C8B-B14F-4D97-AF65-F5344CB8AC3E}">
        <p14:creationId xmlns:p14="http://schemas.microsoft.com/office/powerpoint/2010/main" val="3642031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pectrum.ieee.org/energywise/green-tech/solar/thin-film-solar-cell-freed-from-toxic-processing"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cleantechnica.com/2014/02/27/first-solar-knocks-park-new-solar-cell-efficiency-record/"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1674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897424E-F0AC-4697-9031-1F46C461C016}" type="slidenum">
              <a:rPr lang="es-MX" altLang="es-MX" smtClean="0"/>
              <a:pPr fontAlgn="base">
                <a:spcBef>
                  <a:spcPct val="0"/>
                </a:spcBef>
                <a:spcAft>
                  <a:spcPct val="0"/>
                </a:spcAft>
                <a:defRPr/>
              </a:pPr>
              <a:t>5</a:t>
            </a:fld>
            <a:endParaRPr lang="es-MX" alt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5956"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C478A88-A263-40FB-A88E-F678C0599B67}" type="slidenum">
              <a:rPr lang="es-MX" altLang="es-MX" smtClean="0"/>
              <a:pPr fontAlgn="base">
                <a:spcBef>
                  <a:spcPct val="0"/>
                </a:spcBef>
                <a:spcAft>
                  <a:spcPct val="0"/>
                </a:spcAft>
                <a:defRPr/>
              </a:pPr>
              <a:t>20</a:t>
            </a:fld>
            <a:endParaRPr lang="es-MX" alt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698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AEF20EF-D1BA-4849-AE1C-65F2339FC359}" type="slidenum">
              <a:rPr lang="es-MX" altLang="es-MX" smtClean="0"/>
              <a:pPr fontAlgn="base">
                <a:spcBef>
                  <a:spcPct val="0"/>
                </a:spcBef>
                <a:spcAft>
                  <a:spcPct val="0"/>
                </a:spcAft>
                <a:defRPr/>
              </a:pPr>
              <a:t>21</a:t>
            </a:fld>
            <a:endParaRPr lang="es-MX" alt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8004"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ADFE989-F66E-438C-808E-425E9A27A5E1}" type="slidenum">
              <a:rPr lang="es-MX" altLang="es-MX" smtClean="0"/>
              <a:pPr fontAlgn="base">
                <a:spcBef>
                  <a:spcPct val="0"/>
                </a:spcBef>
                <a:spcAft>
                  <a:spcPct val="0"/>
                </a:spcAft>
                <a:defRPr/>
              </a:pPr>
              <a:t>22</a:t>
            </a:fld>
            <a:endParaRPr lang="es-MX" alt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1316"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74E84A6-4028-4820-A481-35655A8A1DD1}" type="slidenum">
              <a:rPr lang="es-MX" altLang="es-MX" smtClean="0"/>
              <a:pPr fontAlgn="base">
                <a:spcBef>
                  <a:spcPct val="0"/>
                </a:spcBef>
                <a:spcAft>
                  <a:spcPct val="0"/>
                </a:spcAft>
                <a:defRPr/>
              </a:pPr>
              <a:t>23</a:t>
            </a:fld>
            <a:endParaRPr lang="es-MX" alt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029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5C6C52D-CFF3-4C8B-841B-CB07550B4C28}" type="slidenum">
              <a:rPr lang="es-MX" altLang="es-MX" smtClean="0"/>
              <a:pPr fontAlgn="base">
                <a:spcBef>
                  <a:spcPct val="0"/>
                </a:spcBef>
                <a:spcAft>
                  <a:spcPct val="0"/>
                </a:spcAft>
                <a:defRPr/>
              </a:pPr>
              <a:t>24</a:t>
            </a:fld>
            <a:endParaRPr lang="es-MX" alt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3364"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DB138D1-691F-468B-B954-7630BDCB7E3F}" type="slidenum">
              <a:rPr lang="es-MX" altLang="es-MX" smtClean="0"/>
              <a:pPr fontAlgn="base">
                <a:spcBef>
                  <a:spcPct val="0"/>
                </a:spcBef>
                <a:spcAft>
                  <a:spcPct val="0"/>
                </a:spcAft>
                <a:defRPr/>
              </a:pPr>
              <a:t>25</a:t>
            </a:fld>
            <a:endParaRPr lang="es-MX" alt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E86D75F-D0F4-49DA-BD75-1B02866B3F62}" type="slidenum">
              <a:rPr lang="es-MX" altLang="es-MX" smtClean="0"/>
              <a:pPr fontAlgn="base">
                <a:spcBef>
                  <a:spcPct val="0"/>
                </a:spcBef>
                <a:spcAft>
                  <a:spcPct val="0"/>
                </a:spcAft>
                <a:defRPr/>
              </a:pPr>
              <a:t>26</a:t>
            </a:fld>
            <a:endParaRPr lang="es-MX" altLang="es-MX"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541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B631083-5841-4FC2-BF07-3967C14498B5}" type="slidenum">
              <a:rPr lang="es-MX" altLang="es-MX" smtClean="0"/>
              <a:pPr fontAlgn="base">
                <a:spcBef>
                  <a:spcPct val="0"/>
                </a:spcBef>
                <a:spcAft>
                  <a:spcPct val="0"/>
                </a:spcAft>
                <a:defRPr/>
              </a:pPr>
              <a:t>27</a:t>
            </a:fld>
            <a:endParaRPr lang="es-MX" alt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053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FB36E29-3449-4EFF-80E4-D125243642DB}" type="slidenum">
              <a:rPr lang="es-MX" altLang="es-MX" smtClean="0"/>
              <a:pPr fontAlgn="base">
                <a:spcBef>
                  <a:spcPct val="0"/>
                </a:spcBef>
                <a:spcAft>
                  <a:spcPct val="0"/>
                </a:spcAft>
                <a:defRPr/>
              </a:pPr>
              <a:t>29</a:t>
            </a:fld>
            <a:endParaRPr lang="es-MX" altLang="es-MX"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053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BA2687B-2E84-4029-A4F9-6D88FE5F0215}" type="slidenum">
              <a:rPr lang="es-MX" altLang="es-MX" smtClean="0"/>
              <a:pPr fontAlgn="base">
                <a:spcBef>
                  <a:spcPct val="0"/>
                </a:spcBef>
                <a:spcAft>
                  <a:spcPct val="0"/>
                </a:spcAft>
                <a:defRPr/>
              </a:pPr>
              <a:t>30</a:t>
            </a:fld>
            <a:endParaRPr lang="es-MX" alt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17764"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8378D42-E38F-4E23-97D3-3F46BD71A316}" type="slidenum">
              <a:rPr lang="es-MX" altLang="es-MX" smtClean="0"/>
              <a:pPr fontAlgn="base">
                <a:spcBef>
                  <a:spcPct val="0"/>
                </a:spcBef>
                <a:spcAft>
                  <a:spcPct val="0"/>
                </a:spcAft>
                <a:defRPr/>
              </a:pPr>
              <a:t>6</a:t>
            </a:fld>
            <a:endParaRPr lang="es-MX" alt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258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5C493B0-C989-4A62-9F89-FDB2239577C6}" type="slidenum">
              <a:rPr lang="es-MX" altLang="es-MX" smtClean="0"/>
              <a:pPr fontAlgn="base">
                <a:spcBef>
                  <a:spcPct val="0"/>
                </a:spcBef>
                <a:spcAft>
                  <a:spcPct val="0"/>
                </a:spcAft>
                <a:defRPr/>
              </a:pPr>
              <a:t>31</a:t>
            </a:fld>
            <a:endParaRPr lang="es-MX" altLang="es-MX"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s-MX" smtClean="0"/>
              <a:t>En un dipositivo fotovoltaico se usa también la unión p-n para provocar la separación de cargas (pares e-h creados), de forma que no se recombinen y se mantenga así una corriente eléctrica: los fotones producen cargas en el material, el campo eléctrico debido a la unión p-n separa las cargas, de forma que las – van a la zona n y las + a la zona p. Si se cierra el circuito se consigue una corriente eléctrica continua</a:t>
            </a:r>
            <a:r>
              <a:rPr lang="es-ES" altLang="es-MX" sz="1600" smtClean="0"/>
              <a:t>. </a:t>
            </a:r>
          </a:p>
          <a:p>
            <a:pPr eaLnBrk="1" hangingPunct="1">
              <a:spcBef>
                <a:spcPct val="0"/>
              </a:spcBef>
            </a:pPr>
            <a:endParaRPr lang="es-MX" altLang="es-MX" smtClean="0"/>
          </a:p>
        </p:txBody>
      </p:sp>
      <p:sp>
        <p:nvSpPr>
          <p:cNvPr id="153604"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1AA164F9-4F85-48A1-82F6-C302F7D56B7D}" type="slidenum">
              <a:rPr lang="es-MX" altLang="es-MX"/>
              <a:pPr algn="r" eaLnBrk="1" hangingPunct="1">
                <a:spcBef>
                  <a:spcPct val="0"/>
                </a:spcBef>
              </a:pPr>
              <a:t>32</a:t>
            </a:fld>
            <a:endParaRPr lang="es-MX" alt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79204"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A342187-0DDA-4FD7-B477-3F025DE7E3CC}" type="slidenum">
              <a:rPr lang="es-MX" altLang="es-MX" smtClean="0"/>
              <a:pPr fontAlgn="base">
                <a:spcBef>
                  <a:spcPct val="0"/>
                </a:spcBef>
                <a:spcAft>
                  <a:spcPct val="0"/>
                </a:spcAft>
                <a:defRPr/>
              </a:pPr>
              <a:t>35</a:t>
            </a:fld>
            <a:endParaRPr lang="es-MX" altLang="es-MX"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8022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C21ED8C-8CFC-4558-B1C5-D839C38D240E}" type="slidenum">
              <a:rPr lang="es-MX" altLang="es-MX" smtClean="0"/>
              <a:pPr fontAlgn="base">
                <a:spcBef>
                  <a:spcPct val="0"/>
                </a:spcBef>
                <a:spcAft>
                  <a:spcPct val="0"/>
                </a:spcAft>
                <a:defRPr/>
              </a:pPr>
              <a:t>36</a:t>
            </a:fld>
            <a:endParaRPr lang="es-MX" altLang="es-MX"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8330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B1C8D93-D40D-428D-A61C-79C0A3742AD2}" type="slidenum">
              <a:rPr lang="es-MX" altLang="es-MX" smtClean="0"/>
              <a:pPr fontAlgn="base">
                <a:spcBef>
                  <a:spcPct val="0"/>
                </a:spcBef>
                <a:spcAft>
                  <a:spcPct val="0"/>
                </a:spcAft>
                <a:defRPr/>
              </a:pPr>
              <a:t>37</a:t>
            </a:fld>
            <a:endParaRPr lang="es-MX" altLang="es-MX"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dirty="0" smtClean="0"/>
          </a:p>
        </p:txBody>
      </p:sp>
      <p:sp>
        <p:nvSpPr>
          <p:cNvPr id="184324"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59EF2AF-79DC-40B9-BD50-2B37AFCED4E1}" type="slidenum">
              <a:rPr lang="es-MX" altLang="es-MX" smtClean="0"/>
              <a:pPr fontAlgn="base">
                <a:spcBef>
                  <a:spcPct val="0"/>
                </a:spcBef>
                <a:spcAft>
                  <a:spcPct val="0"/>
                </a:spcAft>
                <a:defRPr/>
              </a:pPr>
              <a:t>38</a:t>
            </a:fld>
            <a:endParaRPr lang="es-MX" altLang="es-MX"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altLang="es-MX" smtClean="0"/>
              <a:t>Los </a:t>
            </a:r>
            <a:r>
              <a:rPr lang="es-MX" altLang="es-MX" b="1" smtClean="0"/>
              <a:t>tres grandes grupos</a:t>
            </a:r>
            <a:r>
              <a:rPr lang="es-MX" altLang="es-MX" smtClean="0"/>
              <a:t> de tecnologías de energía solares, como decíamos, tienen sus propiedades, ventajas y desventajas, y son los siguientes:</a:t>
            </a:r>
          </a:p>
          <a:p>
            <a:r>
              <a:rPr lang="es-MX" altLang="es-MX" b="1" smtClean="0"/>
              <a:t>Silicio cristalino</a:t>
            </a:r>
            <a:r>
              <a:rPr lang="es-MX" altLang="es-MX" smtClean="0"/>
              <a:t>: las más populares en el mercado, ya que el 90% de los paneles instalados en la actualidad están realizados con este material. En condiciones ideales logran enficiencias del 25%, pero el problema es que su comportamiento y rendimiento real es mucho más errático y sus eficiencias medias son sensiblemente menores.</a:t>
            </a:r>
          </a:p>
          <a:p>
            <a:r>
              <a:rPr lang="es-MX" altLang="es-MX" b="1" smtClean="0"/>
              <a:t>Película fina</a:t>
            </a:r>
            <a:r>
              <a:rPr lang="es-MX" altLang="es-MX" smtClean="0"/>
              <a:t>: la ventaja de estos paneles es que son más baratos de producir, y como su propio nombre indica pueden ser mucho más delgados que los paneles de otros tipos de célula solar. Aunque pueden absorber la luz </a:t>
            </a:r>
            <a:r>
              <a:rPr lang="es-MX" altLang="es-MX" smtClean="0">
                <a:hlinkClick r:id="rId3"/>
              </a:rPr>
              <a:t>mejor que el silicio</a:t>
            </a:r>
            <a:r>
              <a:rPr lang="es-MX" altLang="es-MX" smtClean="0"/>
              <a:t>, la conversión a energía eléctrica aún no es la óptima. Aún así </a:t>
            </a:r>
            <a:r>
              <a:rPr lang="es-MX" altLang="es-MX" smtClean="0">
                <a:hlinkClick r:id="rId4"/>
              </a:rPr>
              <a:t>se han logrado</a:t>
            </a:r>
            <a:r>
              <a:rPr lang="es-MX" altLang="es-MX" smtClean="0"/>
              <a:t> eficiencias del 20,4%, lo que hace que estos paneles sean especialmente prometedores.</a:t>
            </a:r>
          </a:p>
          <a:p>
            <a:r>
              <a:rPr lang="es-MX" altLang="es-MX" b="1" smtClean="0"/>
              <a:t>Silicio negro</a:t>
            </a:r>
            <a:r>
              <a:rPr lang="es-MX" altLang="es-MX" smtClean="0"/>
              <a:t>: aunque son prácticamente idénticas a las células de silicio cristalino, la diferencia es que reciben un tratamiento especial para que los paneles tengan esa capa negra que hace que precisamente se absorba más luz -ya sabes, cuando hace mucho calor ponerse una camiseta negra tiene el mismo efecto- y esa opción es especialmente interesante en zonas en las que la luz solar no llega de forma tan constante. Este tipo de tratamiento tenía la desventaja de perjudicar la conversión a energía eléctrica, pero en el nuevo estudio publicado en la revista Nature se revela ese nuevo récord de eficiencia del 22,1%.</a:t>
            </a:r>
          </a:p>
          <a:p>
            <a:endParaRPr lang="es-MX" altLang="es-MX" smtClean="0"/>
          </a:p>
        </p:txBody>
      </p:sp>
      <p:sp>
        <p:nvSpPr>
          <p:cNvPr id="4" name="3 Marcador de número de diapositiva"/>
          <p:cNvSpPr>
            <a:spLocks noGrp="1"/>
          </p:cNvSpPr>
          <p:nvPr>
            <p:ph type="sldNum" sz="quarter" idx="5"/>
          </p:nvPr>
        </p:nvSpPr>
        <p:spPr/>
        <p:txBody>
          <a:bodyPr/>
          <a:lstStyle/>
          <a:p>
            <a:pPr>
              <a:defRPr/>
            </a:pPr>
            <a:fld id="{2E20B395-1540-44E4-ACA8-65220F68E00C}" type="slidenum">
              <a:rPr lang="es-MX" smtClean="0"/>
              <a:pPr>
                <a:defRPr/>
              </a:pPr>
              <a:t>41</a:t>
            </a:fld>
            <a:endParaRPr 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Además de durable y eficiente</a:t>
            </a:r>
          </a:p>
          <a:p>
            <a:pPr>
              <a:spcBef>
                <a:spcPct val="0"/>
              </a:spcBef>
            </a:pPr>
            <a:r>
              <a:rPr lang="es-MX" altLang="es-MX" smtClean="0"/>
              <a:t>Sencillez de ensamblaje</a:t>
            </a:r>
          </a:p>
        </p:txBody>
      </p:sp>
      <p:sp>
        <p:nvSpPr>
          <p:cNvPr id="15462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A5B0786-532A-46C2-A9A9-6B89DAB45BD3}" type="slidenum">
              <a:rPr lang="es-MX" altLang="es-MX"/>
              <a:pPr fontAlgn="base">
                <a:spcBef>
                  <a:spcPct val="0"/>
                </a:spcBef>
                <a:spcAft>
                  <a:spcPct val="0"/>
                </a:spcAft>
                <a:defRPr/>
              </a:pPr>
              <a:t>47</a:t>
            </a:fld>
            <a:endParaRPr lang="es-MX" alt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a:p>
            <a:endParaRPr lang="es-MX" altLang="es-MX" smtClean="0"/>
          </a:p>
          <a:p>
            <a:r>
              <a:rPr lang="en-US" altLang="es-MX" b="1" smtClean="0"/>
              <a:t>1)Sunlight energy (photoelectric effect) strike dye molecules, exciting electrons </a:t>
            </a:r>
            <a:endParaRPr lang="en-US" altLang="es-MX" smtClean="0"/>
          </a:p>
          <a:p>
            <a:r>
              <a:rPr lang="en-US" altLang="es-MX" b="1" smtClean="0"/>
              <a:t>2)The excited electrons move through the conduction band of TiO2 up to the conducting plate. Flow of electricity is initiated. </a:t>
            </a:r>
            <a:endParaRPr lang="en-US" altLang="es-MX" smtClean="0"/>
          </a:p>
          <a:p>
            <a:r>
              <a:rPr lang="en-US" altLang="es-MX" b="1" smtClean="0"/>
              <a:t>3)The dye is regenerated by the Iodide molecule giving up one of its electrons to form triiodide (oxidation occurs). </a:t>
            </a:r>
            <a:endParaRPr lang="en-US" altLang="es-MX" smtClean="0"/>
          </a:p>
          <a:p>
            <a:r>
              <a:rPr lang="en-US" altLang="es-MX" b="1" smtClean="0"/>
              <a:t>4)The triiodide molecule is reduced back to iodide by an electron at graphite conducting plate.</a:t>
            </a:r>
            <a:endParaRPr lang="en-US" altLang="es-MX" smtClean="0"/>
          </a:p>
          <a:p>
            <a:endParaRPr lang="es-MX" altLang="es-MX" smtClean="0"/>
          </a:p>
        </p:txBody>
      </p:sp>
      <p:sp>
        <p:nvSpPr>
          <p:cNvPr id="4" name="3 Marcador de número de diapositiva"/>
          <p:cNvSpPr>
            <a:spLocks noGrp="1"/>
          </p:cNvSpPr>
          <p:nvPr>
            <p:ph type="sldNum" sz="quarter" idx="5"/>
          </p:nvPr>
        </p:nvSpPr>
        <p:spPr/>
        <p:txBody>
          <a:bodyPr/>
          <a:lstStyle/>
          <a:p>
            <a:pPr>
              <a:defRPr/>
            </a:pPr>
            <a:fld id="{1D6F074F-016A-49EF-9E78-1041A7348F3D}" type="slidenum">
              <a:rPr lang="es-MX" smtClean="0"/>
              <a:pPr>
                <a:defRPr/>
              </a:pPr>
              <a:t>53</a:t>
            </a:fld>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Light absorption</a:t>
            </a:r>
          </a:p>
          <a:p>
            <a:pPr>
              <a:spcBef>
                <a:spcPct val="0"/>
              </a:spcBef>
            </a:pPr>
            <a:r>
              <a:rPr lang="es-MX" altLang="es-MX" smtClean="0"/>
              <a:t>Injection to semiconductor</a:t>
            </a:r>
          </a:p>
          <a:p>
            <a:pPr>
              <a:spcBef>
                <a:spcPct val="0"/>
              </a:spcBef>
            </a:pPr>
            <a:r>
              <a:rPr lang="es-MX" altLang="es-MX" smtClean="0"/>
              <a:t>Percolation</a:t>
            </a:r>
          </a:p>
          <a:p>
            <a:pPr>
              <a:spcBef>
                <a:spcPct val="0"/>
              </a:spcBef>
            </a:pPr>
            <a:r>
              <a:rPr lang="es-MX" altLang="es-MX" smtClean="0"/>
              <a:t>Regeneration of oxidized dye</a:t>
            </a:r>
          </a:p>
          <a:p>
            <a:pPr>
              <a:spcBef>
                <a:spcPct val="0"/>
              </a:spcBef>
            </a:pPr>
            <a:endParaRPr lang="es-MX" altLang="es-MX" smtClean="0"/>
          </a:p>
        </p:txBody>
      </p:sp>
      <p:sp>
        <p:nvSpPr>
          <p:cNvPr id="15565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7AE81DA-D197-4911-B474-640545DCAEA1}" type="slidenum">
              <a:rPr lang="es-MX" altLang="es-MX"/>
              <a:pPr fontAlgn="base">
                <a:spcBef>
                  <a:spcPct val="0"/>
                </a:spcBef>
                <a:spcAft>
                  <a:spcPct val="0"/>
                </a:spcAft>
                <a:defRPr/>
              </a:pPr>
              <a:t>57</a:t>
            </a:fld>
            <a:endParaRPr lang="es-MX" alt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187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BFBC578-F482-4982-BE97-B401B97E9EBB}" type="slidenum">
              <a:rPr lang="es-MX" altLang="es-MX" smtClean="0"/>
              <a:pPr fontAlgn="base">
                <a:spcBef>
                  <a:spcPct val="0"/>
                </a:spcBef>
                <a:spcAft>
                  <a:spcPct val="0"/>
                </a:spcAft>
                <a:defRPr/>
              </a:pPr>
              <a:t>13</a:t>
            </a:fld>
            <a:endParaRPr lang="es-MX" altLang="es-MX"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Light absorption</a:t>
            </a:r>
          </a:p>
          <a:p>
            <a:pPr>
              <a:spcBef>
                <a:spcPct val="0"/>
              </a:spcBef>
            </a:pPr>
            <a:r>
              <a:rPr lang="es-MX" altLang="es-MX" smtClean="0"/>
              <a:t>Injection to semiconductor</a:t>
            </a:r>
          </a:p>
          <a:p>
            <a:pPr>
              <a:spcBef>
                <a:spcPct val="0"/>
              </a:spcBef>
            </a:pPr>
            <a:r>
              <a:rPr lang="es-MX" altLang="es-MX" smtClean="0"/>
              <a:t>Percolation</a:t>
            </a:r>
          </a:p>
          <a:p>
            <a:pPr>
              <a:spcBef>
                <a:spcPct val="0"/>
              </a:spcBef>
            </a:pPr>
            <a:r>
              <a:rPr lang="es-MX" altLang="es-MX" smtClean="0"/>
              <a:t>Regeneration of oxidized dye</a:t>
            </a:r>
          </a:p>
          <a:p>
            <a:pPr>
              <a:spcBef>
                <a:spcPct val="0"/>
              </a:spcBef>
            </a:pPr>
            <a:r>
              <a:rPr lang="es-MX" altLang="es-MX" smtClean="0"/>
              <a:t>Regeneration of oxidized species</a:t>
            </a:r>
          </a:p>
          <a:p>
            <a:pPr>
              <a:spcBef>
                <a:spcPct val="0"/>
              </a:spcBef>
            </a:pPr>
            <a:endParaRPr lang="es-MX" altLang="es-MX" smtClean="0"/>
          </a:p>
        </p:txBody>
      </p:sp>
      <p:sp>
        <p:nvSpPr>
          <p:cNvPr id="156676"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B2A9A24-3209-4431-A912-32AA54132700}" type="slidenum">
              <a:rPr lang="es-MX" altLang="es-MX"/>
              <a:pPr fontAlgn="base">
                <a:spcBef>
                  <a:spcPct val="0"/>
                </a:spcBef>
                <a:spcAft>
                  <a:spcPct val="0"/>
                </a:spcAft>
                <a:defRPr/>
              </a:pPr>
              <a:t>58</a:t>
            </a:fld>
            <a:endParaRPr lang="es-MX" alt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The voltage is determined maily by the titania and redox couple in the electrolyte</a:t>
            </a:r>
          </a:p>
          <a:p>
            <a:pPr>
              <a:spcBef>
                <a:spcPct val="0"/>
              </a:spcBef>
            </a:pPr>
            <a:endParaRPr lang="es-MX" altLang="es-MX" smtClean="0"/>
          </a:p>
        </p:txBody>
      </p:sp>
      <p:sp>
        <p:nvSpPr>
          <p:cNvPr id="15770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3E774BA-41D5-4FA7-8CC1-9D3165BC9170}" type="slidenum">
              <a:rPr lang="es-MX" altLang="es-MX"/>
              <a:pPr fontAlgn="base">
                <a:spcBef>
                  <a:spcPct val="0"/>
                </a:spcBef>
                <a:spcAft>
                  <a:spcPct val="0"/>
                </a:spcAft>
                <a:defRPr/>
              </a:pPr>
              <a:t>59</a:t>
            </a:fld>
            <a:endParaRPr lang="es-MX" alt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s-MX" smtClean="0"/>
              <a:t>The semiconductor layer plays an important role in the electron transport, and its surface chemistry and electronic properties determine the quantities of dye adsorption, electron injection and carrier transport. The nanosized TiO2 porous semiconductor layer could achieve a ~11 % light-to-electricity conversion efficiency in spite of the poor electron transport within interpenetrated random network and intrinsic defects at the boundaries of sintered TiO2 nanoparticles’ porous structure. Therefore, in recent years, considerable research has been devoted to the replacement of the porous structure with a 1D crystalline semiconductor layer or other morphologies that have good electron transport and with a high surface area for dye coverage. Further improvements of DSSCs can be achieved by optimizing the semiconductor layer morphology, electron injection and carrier transport in DSSCs. Therefore, the effects of the TiO2 nanotubes and nanowires produced by the anodization and assisted oxidation growth methods on DSSCs were investigated, and the effect of the annealing condition on DSSC performance was also studied. </a:t>
            </a:r>
            <a:endParaRPr lang="es-MX" altLang="es-MX" smtClean="0"/>
          </a:p>
        </p:txBody>
      </p:sp>
      <p:sp>
        <p:nvSpPr>
          <p:cNvPr id="4" name="3 Marcador de número de diapositiva"/>
          <p:cNvSpPr>
            <a:spLocks noGrp="1"/>
          </p:cNvSpPr>
          <p:nvPr>
            <p:ph type="sldNum" sz="quarter" idx="5"/>
          </p:nvPr>
        </p:nvSpPr>
        <p:spPr/>
        <p:txBody>
          <a:bodyPr/>
          <a:lstStyle/>
          <a:p>
            <a:pPr>
              <a:defRPr/>
            </a:pPr>
            <a:fld id="{FEC0489A-87C1-437A-9385-4AD985D80060}" type="slidenum">
              <a:rPr lang="es-MX" smtClean="0"/>
              <a:pPr>
                <a:defRPr/>
              </a:pPr>
              <a:t>60</a:t>
            </a:fld>
            <a:endParaRPr lang="es-MX"/>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s-MX" smtClean="0"/>
              <a:t>In recent days it is found that nanomaterials with porous morphology is an additional important feature for device application. Very recently nanostructures with highly ordered porous network and having large specific surface area with optimum pore size have been developed like TiO2[22-23] ZnO[246-25] SiO2[26] SnO2[27] most crystalline TiO2 is most widely used photoelectrode for fabrication of DSSC </a:t>
            </a:r>
            <a:endParaRPr lang="es-MX" altLang="es-MX" smtClean="0"/>
          </a:p>
          <a:p>
            <a:endParaRPr lang="es-MX" altLang="es-MX" smtClean="0"/>
          </a:p>
          <a:p>
            <a:pPr eaLnBrk="1" hangingPunct="1">
              <a:spcBef>
                <a:spcPct val="0"/>
              </a:spcBef>
            </a:pPr>
            <a:r>
              <a:rPr lang="en-US" altLang="es-MX" smtClean="0"/>
              <a:t>The nanosized TiO2 porous semiconductor layer could achieve a ~11 % light-to-electricity conversion efficiency in spite of the poor electron transport within interpenetrated random network and intrinsic defects at the boundaries of sintered TiO2 nanoparticles’ porous structure. Therefore, in recent years, considerable research has been devoted to the replacement of the porous structure with a 1D crystalline semiconductor layer or other morphologies that have good electron transport and with a high surface area for dye coverage. Further improvements of DSSCs can be achieved by optimizing the semiconductor layer morphology, electron injection and carrier transport in DSSCs. Therefore, the effects of the TiO2 nanotubes and nanowires produced by the anodization and assisted oxidation growth methods on DSSCs were investigated, and the effect of the annealing condition on DSSC performance was also studied. </a:t>
            </a:r>
            <a:endParaRPr lang="es-MX" altLang="es-MX" smtClean="0"/>
          </a:p>
          <a:p>
            <a:endParaRPr lang="es-MX" altLang="es-MX" smtClean="0"/>
          </a:p>
        </p:txBody>
      </p:sp>
      <p:sp>
        <p:nvSpPr>
          <p:cNvPr id="4" name="3 Marcador de número de diapositiva"/>
          <p:cNvSpPr>
            <a:spLocks noGrp="1"/>
          </p:cNvSpPr>
          <p:nvPr>
            <p:ph type="sldNum" sz="quarter" idx="5"/>
          </p:nvPr>
        </p:nvSpPr>
        <p:spPr/>
        <p:txBody>
          <a:bodyPr/>
          <a:lstStyle/>
          <a:p>
            <a:pPr>
              <a:defRPr/>
            </a:pPr>
            <a:fld id="{E07A603E-03BC-4278-AFCF-E8EFE7E8C960}" type="slidenum">
              <a:rPr lang="es-MX" smtClean="0"/>
              <a:pPr>
                <a:defRPr/>
              </a:pPr>
              <a:t>63</a:t>
            </a:fld>
            <a:endParaRPr 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altLang="es-MX" smtClean="0"/>
              <a:t>Many </a:t>
            </a:r>
            <a:r>
              <a:rPr lang="en-US" altLang="es-MX" smtClean="0"/>
              <a:t>nanorod semiconductors are known to have charge transport properties similar to single crystals and are formed readily at low temperature by techniques including spincoating [5] and hydrothermal method [6]. Under large biases, nanorods often behave like ideal charge injectors</a:t>
            </a:r>
          </a:p>
          <a:p>
            <a:r>
              <a:rPr lang="en-US" altLang="es-MX" smtClean="0"/>
              <a:t>allowing unidirectional charge flow along the long axes.</a:t>
            </a:r>
          </a:p>
          <a:p>
            <a:endParaRPr lang="en-US" altLang="es-MX" smtClean="0"/>
          </a:p>
          <a:p>
            <a:pPr eaLnBrk="1" hangingPunct="1">
              <a:spcBef>
                <a:spcPct val="0"/>
              </a:spcBef>
            </a:pPr>
            <a:r>
              <a:rPr lang="en-US" altLang="es-MX" smtClean="0"/>
              <a:t>The length and diameter dimensions at the nanoscale lead to fascinating properties associated with 1D nanostructured materials.17 Subtle control of physical parameters and material compositions, including density of states and the transport of electrons and photons of 1D nanostructures, can tailor the properties to meet specific requirements of photoredox processes.17–20 In particular, longitudinal growth of 1D nanostructures to form spatial architectures has potential for photocatalytic solar energy conversion because of unique merits such as lower carrier recombination loss and vectorial charge-carrier transport perpendicular to the charge collecting substrates.18–20</a:t>
            </a:r>
            <a:endParaRPr lang="es-MX" altLang="es-MX" smtClean="0"/>
          </a:p>
          <a:p>
            <a:endParaRPr lang="es-MX" altLang="es-MX" smtClean="0"/>
          </a:p>
          <a:p>
            <a:endParaRPr lang="es-MX" altLang="es-MX" smtClean="0"/>
          </a:p>
        </p:txBody>
      </p:sp>
      <p:sp>
        <p:nvSpPr>
          <p:cNvPr id="4" name="3 Marcador de número de diapositiva"/>
          <p:cNvSpPr>
            <a:spLocks noGrp="1"/>
          </p:cNvSpPr>
          <p:nvPr>
            <p:ph type="sldNum" sz="quarter" idx="5"/>
          </p:nvPr>
        </p:nvSpPr>
        <p:spPr/>
        <p:txBody>
          <a:bodyPr/>
          <a:lstStyle/>
          <a:p>
            <a:pPr>
              <a:defRPr/>
            </a:pPr>
            <a:fld id="{2AA4857A-C1D0-4FB7-BC1A-F3B0F33AF8ED}" type="slidenum">
              <a:rPr lang="es-MX" smtClean="0"/>
              <a:pPr>
                <a:defRPr/>
              </a:pPr>
              <a:t>64</a:t>
            </a:fld>
            <a:endParaRPr 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altLang="es-MX" smtClean="0"/>
              <a:t>Incident photon current conversion efficiency</a:t>
            </a:r>
          </a:p>
        </p:txBody>
      </p:sp>
      <p:sp>
        <p:nvSpPr>
          <p:cNvPr id="4" name="3 Marcador de número de diapositiva"/>
          <p:cNvSpPr>
            <a:spLocks noGrp="1"/>
          </p:cNvSpPr>
          <p:nvPr>
            <p:ph type="sldNum" sz="quarter" idx="5"/>
          </p:nvPr>
        </p:nvSpPr>
        <p:spPr/>
        <p:txBody>
          <a:bodyPr/>
          <a:lstStyle/>
          <a:p>
            <a:pPr>
              <a:defRPr/>
            </a:pPr>
            <a:fld id="{F50022B5-97D2-4469-9791-C1A10A9F5F7A}" type="slidenum">
              <a:rPr lang="es-MX" smtClean="0"/>
              <a:pPr>
                <a:defRPr/>
              </a:pPr>
              <a:t>70</a:t>
            </a:fld>
            <a:endParaRPr lang="es-MX"/>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896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4" name="3 Marcador de número de diapositiva"/>
          <p:cNvSpPr>
            <a:spLocks noGrp="1"/>
          </p:cNvSpPr>
          <p:nvPr>
            <p:ph type="sldNum" sz="quarter" idx="5"/>
          </p:nvPr>
        </p:nvSpPr>
        <p:spPr/>
        <p:txBody>
          <a:bodyPr/>
          <a:lstStyle/>
          <a:p>
            <a:pPr>
              <a:defRPr/>
            </a:pPr>
            <a:fld id="{CEA8179C-A1ED-4EDF-9D14-259952BE3151}" type="slidenum">
              <a:rPr lang="es-MX" smtClean="0"/>
              <a:pPr>
                <a:defRPr/>
              </a:pPr>
              <a:t>72</a:t>
            </a:fld>
            <a:endParaRPr lang="es-MX"/>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s-MX" smtClean="0"/>
              <a:t>Because of the concentration gradient of triiodide ions from the dye side to the counter electrode, they will diffuse to the counter electrode and then the triiodide converts back to be iodide at the counter electrode (Pt as catalyst) by the reaction: </a:t>
            </a:r>
            <a:r>
              <a:rPr lang="en-US" altLang="es-MX" i="1" smtClean="0"/>
              <a:t>I </a:t>
            </a:r>
            <a:r>
              <a:rPr lang="en-US" altLang="es-MX" smtClean="0"/>
              <a:t>􀀐 􀀎 2</a:t>
            </a:r>
            <a:r>
              <a:rPr lang="en-US" altLang="es-MX" i="1" smtClean="0"/>
              <a:t>e</a:t>
            </a:r>
            <a:r>
              <a:rPr lang="en-US" altLang="es-MX" smtClean="0"/>
              <a:t>􀀐 􀁿􀁿􀁯3</a:t>
            </a:r>
            <a:r>
              <a:rPr lang="en-US" altLang="es-MX" i="1" smtClean="0"/>
              <a:t>I </a:t>
            </a:r>
            <a:r>
              <a:rPr lang="en-US" altLang="es-MX" smtClean="0"/>
              <a:t>􀀐 3 . Then the iodide will diffuse back to the dye. In such systems, the ionic mediator moves back and forth by diffusion from the attached titanium dioxide to the counter electrodes to the transport holes and from dye molecules to counter electrode [2.29]:</a:t>
            </a:r>
            <a:endParaRPr lang="es-MX" altLang="es-MX" baseline="30000" smtClean="0"/>
          </a:p>
          <a:p>
            <a:endParaRPr lang="es-MX" altLang="es-MX" smtClean="0"/>
          </a:p>
        </p:txBody>
      </p:sp>
      <p:sp>
        <p:nvSpPr>
          <p:cNvPr id="4" name="3 Marcador de número de diapositiva"/>
          <p:cNvSpPr>
            <a:spLocks noGrp="1"/>
          </p:cNvSpPr>
          <p:nvPr>
            <p:ph type="sldNum" sz="quarter" idx="5"/>
          </p:nvPr>
        </p:nvSpPr>
        <p:spPr/>
        <p:txBody>
          <a:bodyPr/>
          <a:lstStyle/>
          <a:p>
            <a:pPr>
              <a:defRPr/>
            </a:pPr>
            <a:fld id="{324CA590-838D-4A03-8DC5-E29F30304499}" type="slidenum">
              <a:rPr lang="es-MX" smtClean="0"/>
              <a:pPr>
                <a:defRPr/>
              </a:pPr>
              <a:t>74</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1981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38654FF-CAF6-4E2D-82C0-780A915CC814}" type="slidenum">
              <a:rPr lang="es-MX" altLang="es-MX" smtClean="0"/>
              <a:pPr fontAlgn="base">
                <a:spcBef>
                  <a:spcPct val="0"/>
                </a:spcBef>
                <a:spcAft>
                  <a:spcPct val="0"/>
                </a:spcAft>
                <a:defRPr/>
              </a:pPr>
              <a:t>14</a:t>
            </a:fld>
            <a:endParaRPr lang="es-MX" alt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0836"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DD2DE04-DBEE-441D-B176-ECAB5125DC10}" type="slidenum">
              <a:rPr lang="es-MX" altLang="es-MX" smtClean="0"/>
              <a:pPr fontAlgn="base">
                <a:spcBef>
                  <a:spcPct val="0"/>
                </a:spcBef>
                <a:spcAft>
                  <a:spcPct val="0"/>
                </a:spcAft>
                <a:defRPr/>
              </a:pPr>
              <a:t>15</a:t>
            </a:fld>
            <a:endParaRPr lang="es-MX" alt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186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EB86A41-F4A6-4FEE-AC42-461B3B725EBC}" type="slidenum">
              <a:rPr lang="es-MX" altLang="es-MX" smtClean="0"/>
              <a:pPr fontAlgn="base">
                <a:spcBef>
                  <a:spcPct val="0"/>
                </a:spcBef>
                <a:spcAft>
                  <a:spcPct val="0"/>
                </a:spcAft>
                <a:defRPr/>
              </a:pPr>
              <a:t>16</a:t>
            </a:fld>
            <a:endParaRPr lang="es-MX" alt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2884"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A540BD0-F0B9-48C3-8829-E038B303CC52}" type="slidenum">
              <a:rPr lang="es-MX" altLang="es-MX" smtClean="0"/>
              <a:pPr fontAlgn="base">
                <a:spcBef>
                  <a:spcPct val="0"/>
                </a:spcBef>
                <a:spcAft>
                  <a:spcPct val="0"/>
                </a:spcAft>
                <a:defRPr/>
              </a:pPr>
              <a:t>17</a:t>
            </a:fld>
            <a:endParaRPr lang="es-MX" alt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390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8913923-5736-4BA5-85D7-3B36664462D6}" type="slidenum">
              <a:rPr lang="es-MX" altLang="es-MX" smtClean="0"/>
              <a:pPr fontAlgn="base">
                <a:spcBef>
                  <a:spcPct val="0"/>
                </a:spcBef>
                <a:spcAft>
                  <a:spcPct val="0"/>
                </a:spcAft>
                <a:defRPr/>
              </a:pPr>
              <a:t>18</a:t>
            </a:fld>
            <a:endParaRPr lang="es-MX" alt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493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F794EFF-698F-4B48-90FB-85AED0B377C5}" type="slidenum">
              <a:rPr lang="es-MX" altLang="es-MX" smtClean="0"/>
              <a:pPr fontAlgn="base">
                <a:spcBef>
                  <a:spcPct val="0"/>
                </a:spcBef>
                <a:spcAft>
                  <a:spcPct val="0"/>
                </a:spcAft>
                <a:defRPr/>
              </a:pPr>
              <a:t>19</a:t>
            </a:fld>
            <a:endParaRPr lang="es-MX" alt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A2CB4B00-116C-4A40-BD83-A5BE2725423A}" type="datetime1">
              <a:rPr lang="es-MX"/>
              <a:pPr>
                <a:defRPr/>
              </a:pPr>
              <a:t>09/10/2015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96E943E2-91A5-4C8C-85F6-303174725845}" type="slidenum">
              <a:rPr lang="es-MX"/>
              <a:pPr>
                <a:defRPr/>
              </a:pPr>
              <a:t>‹Nº›</a:t>
            </a:fld>
            <a:endParaRPr lang="es-MX"/>
          </a:p>
        </p:txBody>
      </p:sp>
    </p:spTree>
    <p:extLst>
      <p:ext uri="{BB962C8B-B14F-4D97-AF65-F5344CB8AC3E}">
        <p14:creationId xmlns:p14="http://schemas.microsoft.com/office/powerpoint/2010/main" val="2764699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59F47EC5-7A56-40F3-ADBA-B81E25620CEC}" type="datetime1">
              <a:rPr lang="es-MX"/>
              <a:pPr>
                <a:defRPr/>
              </a:pPr>
              <a:t>09/10/2015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CE154F61-E7EA-41B3-8D9E-0A07A2CFDC41}" type="slidenum">
              <a:rPr lang="es-MX"/>
              <a:pPr>
                <a:defRPr/>
              </a:pPr>
              <a:t>‹Nº›</a:t>
            </a:fld>
            <a:endParaRPr lang="es-MX"/>
          </a:p>
        </p:txBody>
      </p:sp>
    </p:spTree>
    <p:extLst>
      <p:ext uri="{BB962C8B-B14F-4D97-AF65-F5344CB8AC3E}">
        <p14:creationId xmlns:p14="http://schemas.microsoft.com/office/powerpoint/2010/main" val="1295272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2AF5E8B6-6ABE-4AD1-942C-66565810AE7B}" type="datetime1">
              <a:rPr lang="es-MX"/>
              <a:pPr>
                <a:defRPr/>
              </a:pPr>
              <a:t>09/10/2015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5A6758A0-F7DD-453A-B938-6058A1B9AA39}" type="slidenum">
              <a:rPr lang="es-MX"/>
              <a:pPr>
                <a:defRPr/>
              </a:pPr>
              <a:t>‹Nº›</a:t>
            </a:fld>
            <a:endParaRPr lang="es-MX"/>
          </a:p>
        </p:txBody>
      </p:sp>
    </p:spTree>
    <p:extLst>
      <p:ext uri="{BB962C8B-B14F-4D97-AF65-F5344CB8AC3E}">
        <p14:creationId xmlns:p14="http://schemas.microsoft.com/office/powerpoint/2010/main" val="147166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768BB5E2-A8F2-4861-8F2A-3845280CE789}" type="datetime1">
              <a:rPr lang="es-MX"/>
              <a:pPr>
                <a:defRPr/>
              </a:pPr>
              <a:t>09/10/2015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0E099DDA-380B-43A8-B1C8-CE18A4F126A9}" type="slidenum">
              <a:rPr lang="es-MX"/>
              <a:pPr>
                <a:defRPr/>
              </a:pPr>
              <a:t>‹Nº›</a:t>
            </a:fld>
            <a:endParaRPr lang="es-MX"/>
          </a:p>
        </p:txBody>
      </p:sp>
    </p:spTree>
    <p:extLst>
      <p:ext uri="{BB962C8B-B14F-4D97-AF65-F5344CB8AC3E}">
        <p14:creationId xmlns:p14="http://schemas.microsoft.com/office/powerpoint/2010/main" val="4254362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3D6C8939-D1BD-4622-9226-39394F435163}" type="datetime1">
              <a:rPr lang="es-MX"/>
              <a:pPr>
                <a:defRPr/>
              </a:pPr>
              <a:t>09/10/2015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F457A40F-CC72-4254-84CD-88F7AD185BE5}" type="slidenum">
              <a:rPr lang="es-MX"/>
              <a:pPr>
                <a:defRPr/>
              </a:pPr>
              <a:t>‹Nº›</a:t>
            </a:fld>
            <a:endParaRPr lang="es-MX"/>
          </a:p>
        </p:txBody>
      </p:sp>
    </p:spTree>
    <p:extLst>
      <p:ext uri="{BB962C8B-B14F-4D97-AF65-F5344CB8AC3E}">
        <p14:creationId xmlns:p14="http://schemas.microsoft.com/office/powerpoint/2010/main" val="2806012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10C965B0-CB36-4B6F-AD5E-D0F6ABA57EC2}" type="datetime1">
              <a:rPr lang="es-MX"/>
              <a:pPr>
                <a:defRPr/>
              </a:pPr>
              <a:t>09/10/2015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07324302-D2BA-4CC5-AC80-D085898316CF}" type="slidenum">
              <a:rPr lang="es-MX"/>
              <a:pPr>
                <a:defRPr/>
              </a:pPr>
              <a:t>‹Nº›</a:t>
            </a:fld>
            <a:endParaRPr lang="es-MX"/>
          </a:p>
        </p:txBody>
      </p:sp>
    </p:spTree>
    <p:extLst>
      <p:ext uri="{BB962C8B-B14F-4D97-AF65-F5344CB8AC3E}">
        <p14:creationId xmlns:p14="http://schemas.microsoft.com/office/powerpoint/2010/main" val="2841281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9D6863E0-72D5-419D-9321-553D5CC272BD}" type="datetime1">
              <a:rPr lang="es-MX"/>
              <a:pPr>
                <a:defRPr/>
              </a:pPr>
              <a:t>09/10/2015</a:t>
            </a:fld>
            <a:endParaRPr lang="es-MX"/>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pPr>
              <a:defRPr/>
            </a:pPr>
            <a:fld id="{D59DE96C-2169-4789-B89C-3BFC7610658B}" type="slidenum">
              <a:rPr lang="es-MX"/>
              <a:pPr>
                <a:defRPr/>
              </a:pPr>
              <a:t>‹Nº›</a:t>
            </a:fld>
            <a:endParaRPr lang="es-MX"/>
          </a:p>
        </p:txBody>
      </p:sp>
    </p:spTree>
    <p:extLst>
      <p:ext uri="{BB962C8B-B14F-4D97-AF65-F5344CB8AC3E}">
        <p14:creationId xmlns:p14="http://schemas.microsoft.com/office/powerpoint/2010/main" val="3095451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13258082-3868-4B47-B2BF-2EBA41ED927B}" type="datetime1">
              <a:rPr lang="es-MX"/>
              <a:pPr>
                <a:defRPr/>
              </a:pPr>
              <a:t>09/10/2015</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B782F675-E628-411D-8244-010356485093}" type="slidenum">
              <a:rPr lang="es-MX"/>
              <a:pPr>
                <a:defRPr/>
              </a:pPr>
              <a:t>‹Nº›</a:t>
            </a:fld>
            <a:endParaRPr lang="es-MX"/>
          </a:p>
        </p:txBody>
      </p:sp>
    </p:spTree>
    <p:extLst>
      <p:ext uri="{BB962C8B-B14F-4D97-AF65-F5344CB8AC3E}">
        <p14:creationId xmlns:p14="http://schemas.microsoft.com/office/powerpoint/2010/main" val="3238039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EA05BC31-500E-4758-9BE4-AE3BE2DFBC01}" type="datetime1">
              <a:rPr lang="es-MX"/>
              <a:pPr>
                <a:defRPr/>
              </a:pPr>
              <a:t>09/10/2015</a:t>
            </a:fld>
            <a:endParaRPr lang="es-MX"/>
          </a:p>
        </p:txBody>
      </p:sp>
      <p:sp>
        <p:nvSpPr>
          <p:cNvPr id="3" name="4 Marcador de pie de página"/>
          <p:cNvSpPr>
            <a:spLocks noGrp="1"/>
          </p:cNvSpPr>
          <p:nvPr>
            <p:ph type="ftr" sz="quarter" idx="11"/>
          </p:nvPr>
        </p:nvSpPr>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p:txBody>
          <a:bodyPr/>
          <a:lstStyle>
            <a:lvl1pPr>
              <a:defRPr/>
            </a:lvl1pPr>
          </a:lstStyle>
          <a:p>
            <a:pPr>
              <a:defRPr/>
            </a:pPr>
            <a:fld id="{1399CFC2-B3A2-4C3A-A005-B5F5BE09DCBB}" type="slidenum">
              <a:rPr lang="es-MX"/>
              <a:pPr>
                <a:defRPr/>
              </a:pPr>
              <a:t>‹Nº›</a:t>
            </a:fld>
            <a:endParaRPr lang="es-MX"/>
          </a:p>
        </p:txBody>
      </p:sp>
    </p:spTree>
    <p:extLst>
      <p:ext uri="{BB962C8B-B14F-4D97-AF65-F5344CB8AC3E}">
        <p14:creationId xmlns:p14="http://schemas.microsoft.com/office/powerpoint/2010/main" val="415161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B7A15B2F-A218-43BE-8DA6-ACB000602382}" type="datetime1">
              <a:rPr lang="es-MX"/>
              <a:pPr>
                <a:defRPr/>
              </a:pPr>
              <a:t>09/10/2015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FD32F6E3-1AA3-4F95-91F8-4FC8C0D3A6AC}" type="slidenum">
              <a:rPr lang="es-MX"/>
              <a:pPr>
                <a:defRPr/>
              </a:pPr>
              <a:t>‹Nº›</a:t>
            </a:fld>
            <a:endParaRPr lang="es-MX"/>
          </a:p>
        </p:txBody>
      </p:sp>
    </p:spTree>
    <p:extLst>
      <p:ext uri="{BB962C8B-B14F-4D97-AF65-F5344CB8AC3E}">
        <p14:creationId xmlns:p14="http://schemas.microsoft.com/office/powerpoint/2010/main" val="756156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33228FB-AA58-4CAB-81B6-AF6C6B592AEB}" type="datetime1">
              <a:rPr lang="es-MX"/>
              <a:pPr>
                <a:defRPr/>
              </a:pPr>
              <a:t>09/10/2015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120CB266-2A6A-476D-870A-E336B6716D07}" type="slidenum">
              <a:rPr lang="es-MX"/>
              <a:pPr>
                <a:defRPr/>
              </a:pPr>
              <a:t>‹Nº›</a:t>
            </a:fld>
            <a:endParaRPr lang="es-MX"/>
          </a:p>
        </p:txBody>
      </p:sp>
    </p:spTree>
    <p:extLst>
      <p:ext uri="{BB962C8B-B14F-4D97-AF65-F5344CB8AC3E}">
        <p14:creationId xmlns:p14="http://schemas.microsoft.com/office/powerpoint/2010/main" val="1017659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B8E3860-A095-403A-8B29-D39114F284A7}" type="datetime1">
              <a:rPr lang="es-MX"/>
              <a:pPr>
                <a:defRPr/>
              </a:pPr>
              <a:t>09/10/2015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50308AA-8BB0-42FC-9C96-26227A8734FE}"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7.png"/><Relationship Id="rId2" Type="http://schemas.openxmlformats.org/officeDocument/2006/relationships/image" Target="../media/image18.jpe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video" Target="file:///C:\Users\Usuario\Desktop\P-N%20junction%20solar%20cells.mp4" TargetMode="Externa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48.jpe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6.png"/></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0.jpe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7.png"/></Relationships>
</file>

<file path=ppt/slides/_rels/slide4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14.png"/><Relationship Id="rId4" Type="http://schemas.openxmlformats.org/officeDocument/2006/relationships/image" Target="../media/image7.png"/></Relationships>
</file>

<file path=ppt/slides/_rels/slide47.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55.png"/><Relationship Id="rId7" Type="http://schemas.openxmlformats.org/officeDocument/2006/relationships/image" Target="../media/image59.jpe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58.jpeg"/><Relationship Id="rId5" Type="http://schemas.openxmlformats.org/officeDocument/2006/relationships/image" Target="../media/image57.jpeg"/><Relationship Id="rId10" Type="http://schemas.openxmlformats.org/officeDocument/2006/relationships/image" Target="../media/image14.png"/><Relationship Id="rId4" Type="http://schemas.openxmlformats.org/officeDocument/2006/relationships/image" Target="../media/image56.jpeg"/><Relationship Id="rId9" Type="http://schemas.openxmlformats.org/officeDocument/2006/relationships/image" Target="../media/image7.png"/></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4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9.png"/><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1.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66.png"/></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7.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7.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7.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5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5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5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8.jpeg"/><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8.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14.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14.png"/></Relationships>
</file>

<file path=ppt/slides/_rels/slide6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6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7.png"/></Relationships>
</file>

<file path=ppt/slides/_rels/slide6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7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0.png"/><Relationship Id="rId7" Type="http://schemas.openxmlformats.org/officeDocument/2006/relationships/image" Target="../media/image84.jpe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3.jpeg"/><Relationship Id="rId11" Type="http://schemas.openxmlformats.org/officeDocument/2006/relationships/image" Target="../media/image85.jpeg"/><Relationship Id="rId5" Type="http://schemas.openxmlformats.org/officeDocument/2006/relationships/image" Target="../media/image82.jpeg"/><Relationship Id="rId10" Type="http://schemas.openxmlformats.org/officeDocument/2006/relationships/image" Target="../media/image14.png"/><Relationship Id="rId4" Type="http://schemas.openxmlformats.org/officeDocument/2006/relationships/image" Target="../media/image81.jpeg"/><Relationship Id="rId9" Type="http://schemas.openxmlformats.org/officeDocument/2006/relationships/image" Target="../media/image7.png"/></Relationships>
</file>

<file path=ppt/slides/_rels/slide7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image" Target="../media/image14.png"/></Relationships>
</file>

<file path=ppt/slides/_rels/slide7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7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7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9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7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78.xml.rels><?xml version="1.0" encoding="UTF-8" standalone="yes"?>
<Relationships xmlns="http://schemas.openxmlformats.org/package/2006/relationships"><Relationship Id="rId3" Type="http://schemas.openxmlformats.org/officeDocument/2006/relationships/hyperlink" Target="http://pro.tanaka.co.jp/en/special/usad_201505/index.html" TargetMode="External"/><Relationship Id="rId7" Type="http://schemas.openxmlformats.org/officeDocument/2006/relationships/image" Target="../media/image38.png"/><Relationship Id="rId2" Type="http://schemas.openxmlformats.org/officeDocument/2006/relationships/slideLayout" Target="../slideLayouts/slideLayout6.xml"/><Relationship Id="rId1" Type="http://schemas.openxmlformats.org/officeDocument/2006/relationships/video" Target="file:///C:\Users\Usuario\Desktop\Future%20Power%20Generating%20System%20using%20Dye-Sensitized%20Solar%20Cells.mp4" TargetMode="Externa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7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idtechex.com/dssc" TargetMode="External"/><Relationship Id="rId1" Type="http://schemas.openxmlformats.org/officeDocument/2006/relationships/slideLayout" Target="../slideLayouts/slideLayout2.xml"/><Relationship Id="rId6" Type="http://schemas.openxmlformats.org/officeDocument/2006/relationships/image" Target="../media/image94.jpeg"/><Relationship Id="rId5" Type="http://schemas.openxmlformats.org/officeDocument/2006/relationships/image" Target="../media/image14.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2.xml.rels><?xml version="1.0" encoding="UTF-8" standalone="yes"?>
<Relationships xmlns="http://schemas.openxmlformats.org/package/2006/relationships"><Relationship Id="rId3" Type="http://schemas.openxmlformats.org/officeDocument/2006/relationships/image" Target="../media/image95.jpe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97.jpeg"/><Relationship Id="rId4" Type="http://schemas.openxmlformats.org/officeDocument/2006/relationships/image" Target="../media/image96.jpeg"/></Relationships>
</file>

<file path=ppt/slides/_rels/slide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98.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8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99.jpeg"/><Relationship Id="rId4" Type="http://schemas.openxmlformats.org/officeDocument/2006/relationships/image" Target="../media/image14.png"/></Relationships>
</file>

<file path=ppt/slides/_rels/slide85.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9.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02.jpeg"/><Relationship Id="rId4" Type="http://schemas.openxmlformats.org/officeDocument/2006/relationships/image" Target="../media/image14.png"/></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03.jpeg"/><Relationship Id="rId4" Type="http://schemas.openxmlformats.org/officeDocument/2006/relationships/image" Target="../media/image14.png"/></Relationships>
</file>

<file path=ppt/slides/_rels/slide8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4.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8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5.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6.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9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7.jpeg"/><Relationship Id="rId1" Type="http://schemas.openxmlformats.org/officeDocument/2006/relationships/slideLayout" Target="../slideLayouts/slideLayout2.xml"/><Relationship Id="rId6" Type="http://schemas.openxmlformats.org/officeDocument/2006/relationships/hyperlink" Target="http://pro.tanaka.co.jp/en/special/usad_201505/index.html" TargetMode="External"/><Relationship Id="rId5" Type="http://schemas.openxmlformats.org/officeDocument/2006/relationships/image" Target="../media/image14.png"/><Relationship Id="rId4" Type="http://schemas.openxmlformats.org/officeDocument/2006/relationships/image" Target="../media/image7.png"/></Relationships>
</file>

<file path=ppt/slides/_rels/slide9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8.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4.xml.rels><?xml version="1.0" encoding="UTF-8" standalone="yes"?>
<Relationships xmlns="http://schemas.openxmlformats.org/package/2006/relationships"><Relationship Id="rId8" Type="http://schemas.openxmlformats.org/officeDocument/2006/relationships/image" Target="../media/image112.jpeg"/><Relationship Id="rId3" Type="http://schemas.openxmlformats.org/officeDocument/2006/relationships/image" Target="../media/image110.jpeg"/><Relationship Id="rId7" Type="http://schemas.openxmlformats.org/officeDocument/2006/relationships/image" Target="../media/image14.png"/><Relationship Id="rId2" Type="http://schemas.openxmlformats.org/officeDocument/2006/relationships/image" Target="../media/image109.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9.png"/><Relationship Id="rId10" Type="http://schemas.openxmlformats.org/officeDocument/2006/relationships/image" Target="../media/image114.jpeg"/><Relationship Id="rId4" Type="http://schemas.openxmlformats.org/officeDocument/2006/relationships/image" Target="../media/image111.jpeg"/><Relationship Id="rId9" Type="http://schemas.openxmlformats.org/officeDocument/2006/relationships/image" Target="../media/image113.png"/></Relationships>
</file>

<file path=ppt/slides/_rels/slide95.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4763"/>
            <a:ext cx="9936163" cy="6992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2"/>
          <p:cNvPicPr>
            <a:picLocks noChangeAspect="1" noChangeArrowheads="1"/>
          </p:cNvPicPr>
          <p:nvPr/>
        </p:nvPicPr>
        <p:blipFill>
          <a:blip r:embed="rId3">
            <a:extLst>
              <a:ext uri="{28A0092B-C50C-407E-A947-70E740481C1C}">
                <a14:useLocalDpi xmlns:a14="http://schemas.microsoft.com/office/drawing/2010/main" val="0"/>
              </a:ext>
            </a:extLst>
          </a:blip>
          <a:srcRect r="1183"/>
          <a:stretch>
            <a:fillRect/>
          </a:stretch>
        </p:blipFill>
        <p:spPr bwMode="auto">
          <a:xfrm>
            <a:off x="-31750" y="-6350"/>
            <a:ext cx="4178300" cy="470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650" y="4711700"/>
            <a:ext cx="6975475" cy="2255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3"/>
          <p:cNvPicPr>
            <a:picLocks noChangeAspect="1" noChangeArrowheads="1"/>
          </p:cNvPicPr>
          <p:nvPr/>
        </p:nvPicPr>
        <p:blipFill>
          <a:blip r:embed="rId5">
            <a:extLst>
              <a:ext uri="{28A0092B-C50C-407E-A947-70E740481C1C}">
                <a14:useLocalDpi xmlns:a14="http://schemas.microsoft.com/office/drawing/2010/main" val="0"/>
              </a:ext>
            </a:extLst>
          </a:blip>
          <a:srcRect l="2242" r="8984"/>
          <a:stretch>
            <a:fillRect/>
          </a:stretch>
        </p:blipFill>
        <p:spPr bwMode="auto">
          <a:xfrm>
            <a:off x="5060950" y="-4763"/>
            <a:ext cx="4083050" cy="5114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96163" y="5126038"/>
            <a:ext cx="1747837" cy="1862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1650" y="4759325"/>
            <a:ext cx="3068638" cy="541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6" name="1 Título"/>
          <p:cNvSpPr>
            <a:spLocks noGrp="1"/>
          </p:cNvSpPr>
          <p:nvPr>
            <p:ph type="ctrTitle"/>
          </p:nvPr>
        </p:nvSpPr>
        <p:spPr/>
        <p:txBody>
          <a:bodyPr/>
          <a:lstStyle/>
          <a:p>
            <a:pPr eaLnBrk="1" hangingPunct="1"/>
            <a:r>
              <a:rPr lang="es-MX" altLang="es-MX" b="1" i="1" dirty="0" smtClean="0"/>
              <a:t>Sistemas </a:t>
            </a:r>
            <a:r>
              <a:rPr lang="es-MX" altLang="es-MX" b="1" i="1" dirty="0" err="1" smtClean="0"/>
              <a:t>fotoelectroquímicos</a:t>
            </a:r>
            <a:r>
              <a:rPr lang="es-MX" altLang="es-MX" b="1" i="1" smtClean="0"/>
              <a:t> y energía del futuro</a:t>
            </a:r>
            <a:endParaRPr lang="es-MX" altLang="es-MX" b="1" smtClean="0"/>
          </a:p>
        </p:txBody>
      </p:sp>
      <p:sp>
        <p:nvSpPr>
          <p:cNvPr id="2057" name="2 Subtítulo"/>
          <p:cNvSpPr>
            <a:spLocks noGrp="1"/>
          </p:cNvSpPr>
          <p:nvPr>
            <p:ph type="subTitle" idx="1"/>
          </p:nvPr>
        </p:nvSpPr>
        <p:spPr>
          <a:xfrm>
            <a:off x="827088" y="3886200"/>
            <a:ext cx="7443787" cy="1752600"/>
          </a:xfrm>
        </p:spPr>
        <p:txBody>
          <a:bodyPr/>
          <a:lstStyle/>
          <a:p>
            <a:pPr eaLnBrk="1" hangingPunct="1"/>
            <a:r>
              <a:rPr lang="es-MX" altLang="es-MX" smtClean="0">
                <a:solidFill>
                  <a:schemeClr val="bg1"/>
                </a:solidFill>
              </a:rPr>
              <a:t>Dra: Lourdes Isabel Cabrera Lara</a:t>
            </a:r>
          </a:p>
          <a:p>
            <a:pPr eaLnBrk="1" hangingPunct="1"/>
            <a:r>
              <a:rPr lang="es-MX" altLang="es-MX" smtClean="0">
                <a:solidFill>
                  <a:schemeClr val="bg1"/>
                </a:solidFill>
              </a:rPr>
              <a:t>Instituto de Química, CCIQS UAEM-UNAM</a:t>
            </a:r>
          </a:p>
        </p:txBody>
      </p:sp>
      <p:sp>
        <p:nvSpPr>
          <p:cNvPr id="2058" name="AutoShape 2" descr="Resultado de imagen para escudo iq unam"/>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3" name="2 Marcador de número de diapositiva"/>
          <p:cNvSpPr>
            <a:spLocks noGrp="1"/>
          </p:cNvSpPr>
          <p:nvPr>
            <p:ph type="sldNum" sz="quarter" idx="12"/>
          </p:nvPr>
        </p:nvSpPr>
        <p:spPr/>
        <p:txBody>
          <a:bodyPr/>
          <a:lstStyle/>
          <a:p>
            <a:pPr>
              <a:defRPr/>
            </a:pPr>
            <a:fld id="{2E41254F-316B-43FE-B2D3-C6D0339AB8A2}" type="slidenum">
              <a:rPr lang="es-MX" smtClean="0"/>
              <a:pPr>
                <a:defRPr/>
              </a:pPr>
              <a:t>1</a:t>
            </a:fld>
            <a:endParaRPr lang="es-MX"/>
          </a:p>
        </p:txBody>
      </p:sp>
      <p:pic>
        <p:nvPicPr>
          <p:cNvPr id="2060" name="Picture 4" descr="http://www.ingenieria.unam.mx/imagenes/galerias/escudos_UNAM/escudounam_negro_m2008_jpg.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6738" y="111125"/>
            <a:ext cx="12065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1" name="Picture 6" descr="http://www.100.unam.mx/logos/iq.jpg"/>
          <p:cNvPicPr>
            <a:picLocks noChangeAspect="1" noChangeArrowheads="1"/>
          </p:cNvPicPr>
          <p:nvPr/>
        </p:nvPicPr>
        <p:blipFill>
          <a:blip r:embed="rId8">
            <a:extLst>
              <a:ext uri="{28A0092B-C50C-407E-A947-70E740481C1C}">
                <a14:useLocalDpi xmlns:a14="http://schemas.microsoft.com/office/drawing/2010/main" val="0"/>
              </a:ext>
            </a:extLst>
          </a:blip>
          <a:srcRect l="23766" t="6905" r="24408" b="47546"/>
          <a:stretch>
            <a:fillRect/>
          </a:stretch>
        </p:blipFill>
        <p:spPr bwMode="auto">
          <a:xfrm>
            <a:off x="8116888" y="249238"/>
            <a:ext cx="1081087"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eaLnBrk="1" hangingPunct="1"/>
            <a:r>
              <a:rPr lang="es-MX" altLang="es-MX" sz="4000" dirty="0" smtClean="0"/>
              <a:t>Energías Renovables</a:t>
            </a:r>
          </a:p>
        </p:txBody>
      </p:sp>
      <p:sp>
        <p:nvSpPr>
          <p:cNvPr id="11267" name="2 Marcador de contenido"/>
          <p:cNvSpPr>
            <a:spLocks noGrp="1"/>
          </p:cNvSpPr>
          <p:nvPr>
            <p:ph idx="1"/>
          </p:nvPr>
        </p:nvSpPr>
        <p:spPr/>
        <p:txBody>
          <a:bodyPr/>
          <a:lstStyle/>
          <a:p>
            <a:pPr marL="182563" indent="-182563" eaLnBrk="1" hangingPunct="1"/>
            <a:r>
              <a:rPr lang="es-MX" altLang="es-MX" smtClean="0"/>
              <a:t>Opta por una energía proveniente de fuentes naturales inagotables.</a:t>
            </a:r>
          </a:p>
          <a:p>
            <a:pPr marL="182563" indent="-182563" eaLnBrk="1" hangingPunct="1"/>
            <a:r>
              <a:rPr lang="es-MX" altLang="es-MX" smtClean="0"/>
              <a:t>Energía capaz de regenerarse de modo natural.</a:t>
            </a:r>
          </a:p>
        </p:txBody>
      </p:sp>
      <p:sp>
        <p:nvSpPr>
          <p:cNvPr id="2" name="1 Marcador de número de diapositiva"/>
          <p:cNvSpPr>
            <a:spLocks noGrp="1"/>
          </p:cNvSpPr>
          <p:nvPr>
            <p:ph type="sldNum" sz="quarter" idx="12"/>
          </p:nvPr>
        </p:nvSpPr>
        <p:spPr/>
        <p:txBody>
          <a:bodyPr/>
          <a:lstStyle/>
          <a:p>
            <a:pPr>
              <a:defRPr/>
            </a:pPr>
            <a:fld id="{51BCD35A-A926-4779-8E72-A1CED75019E1}" type="slidenum">
              <a:rPr lang="es-MX" smtClean="0"/>
              <a:pPr>
                <a:defRPr/>
              </a:pPr>
              <a:t>10</a:t>
            </a:fld>
            <a:endParaRPr lang="es-MX"/>
          </a:p>
        </p:txBody>
      </p:sp>
      <p:grpSp>
        <p:nvGrpSpPr>
          <p:cNvPr id="11270" name="9 Grupo"/>
          <p:cNvGrpSpPr>
            <a:grpSpLocks/>
          </p:cNvGrpSpPr>
          <p:nvPr/>
        </p:nvGrpSpPr>
        <p:grpSpPr bwMode="auto">
          <a:xfrm>
            <a:off x="6516688" y="5829300"/>
            <a:ext cx="2487612" cy="768350"/>
            <a:chOff x="6516216" y="5751388"/>
            <a:chExt cx="2487671" cy="768474"/>
          </a:xfrm>
        </p:grpSpPr>
        <p:pic>
          <p:nvPicPr>
            <p:cNvPr id="112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11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1271" name="Picture 4" descr="http://www.ingenieria.unam.mx/imagenes/galerias/escudos_UNAM/escudounam_negro_m2008_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cdn1.tnwcdn.com/wp-content/blogs.dir/1/files/2011/10/SunRise.jpg"/>
          <p:cNvPicPr>
            <a:picLocks noChangeAspect="1" noChangeArrowheads="1"/>
          </p:cNvPicPr>
          <p:nvPr/>
        </p:nvPicPr>
        <p:blipFill>
          <a:blip r:embed="rId2">
            <a:extLst>
              <a:ext uri="{28A0092B-C50C-407E-A947-70E740481C1C}">
                <a14:useLocalDpi xmlns:a14="http://schemas.microsoft.com/office/drawing/2010/main" val="0"/>
              </a:ext>
            </a:extLst>
          </a:blip>
          <a:srcRect l="2394" r="10872"/>
          <a:stretch>
            <a:fillRect/>
          </a:stretch>
        </p:blipFill>
        <p:spPr bwMode="auto">
          <a:xfrm>
            <a:off x="0" y="0"/>
            <a:ext cx="91440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dirty="0" smtClean="0"/>
              <a:t>Todos Estamos Muy </a:t>
            </a:r>
            <a:br>
              <a:rPr lang="es-MX" dirty="0" smtClean="0"/>
            </a:br>
            <a:r>
              <a:rPr lang="es-MX" dirty="0" smtClean="0"/>
              <a:t>Familiarizados con el Sol…</a:t>
            </a:r>
            <a:endParaRPr lang="es-MX" dirty="0"/>
          </a:p>
        </p:txBody>
      </p:sp>
      <p:sp>
        <p:nvSpPr>
          <p:cNvPr id="3" name="2 Marcador de contenido"/>
          <p:cNvSpPr>
            <a:spLocks noGrp="1"/>
          </p:cNvSpPr>
          <p:nvPr>
            <p:ph idx="1"/>
          </p:nvPr>
        </p:nvSpPr>
        <p:spPr/>
        <p:txBody>
          <a:bodyPr rtlCol="0">
            <a:normAutofit/>
          </a:bodyPr>
          <a:lstStyle/>
          <a:p>
            <a:pPr eaLnBrk="1" fontAlgn="auto" hangingPunct="1">
              <a:spcAft>
                <a:spcPts val="0"/>
              </a:spcAft>
              <a:defRPr/>
            </a:pPr>
            <a:r>
              <a:rPr lang="es-MX" dirty="0" smtClean="0"/>
              <a:t>Y sus acciones:</a:t>
            </a:r>
          </a:p>
          <a:p>
            <a:pPr lvl="1" eaLnBrk="1" fontAlgn="auto" hangingPunct="1">
              <a:spcAft>
                <a:spcPts val="0"/>
              </a:spcAft>
              <a:defRPr/>
            </a:pPr>
            <a:r>
              <a:rPr lang="es-MX" dirty="0" smtClean="0"/>
              <a:t>Biomasa.</a:t>
            </a:r>
          </a:p>
          <a:p>
            <a:pPr lvl="1" eaLnBrk="1" fontAlgn="auto" hangingPunct="1">
              <a:spcAft>
                <a:spcPts val="0"/>
              </a:spcAft>
              <a:defRPr/>
            </a:pPr>
            <a:r>
              <a:rPr lang="es-MX" dirty="0" smtClean="0"/>
              <a:t>Energía térmica.</a:t>
            </a:r>
          </a:p>
          <a:p>
            <a:pPr lvl="1" eaLnBrk="1" fontAlgn="auto" hangingPunct="1">
              <a:spcAft>
                <a:spcPts val="0"/>
              </a:spcAft>
              <a:defRPr/>
            </a:pPr>
            <a:r>
              <a:rPr lang="es-MX" dirty="0" smtClean="0"/>
              <a:t>Energía lumínica.</a:t>
            </a:r>
          </a:p>
          <a:p>
            <a:pPr lvl="1" eaLnBrk="1" fontAlgn="auto" hangingPunct="1">
              <a:spcAft>
                <a:spcPts val="0"/>
              </a:spcAft>
              <a:defRPr/>
            </a:pPr>
            <a:r>
              <a:rPr lang="es-MX" dirty="0" smtClean="0"/>
              <a:t>Energía eólica: obtenida de la fuerza del viento.</a:t>
            </a:r>
          </a:p>
          <a:p>
            <a:pPr lvl="1" eaLnBrk="1" fontAlgn="auto" hangingPunct="1">
              <a:spcAft>
                <a:spcPts val="0"/>
              </a:spcAft>
              <a:defRPr/>
            </a:pPr>
            <a:r>
              <a:rPr lang="es-MX" dirty="0" smtClean="0"/>
              <a:t>Energía mareomotriz: debido a las fuerzas gravitatorias entre la Luna, la Tierra y el Sol, que originan las mareas.</a:t>
            </a:r>
          </a:p>
          <a:p>
            <a:pPr marL="457200" lvl="1" indent="0" eaLnBrk="1" fontAlgn="auto" hangingPunct="1">
              <a:spcAft>
                <a:spcPts val="0"/>
              </a:spcAft>
              <a:buFont typeface="Arial" pitchFamily="34" charset="0"/>
              <a:buNone/>
              <a:defRPr/>
            </a:pPr>
            <a:r>
              <a:rPr lang="es-MX" dirty="0" smtClean="0"/>
              <a:t>…. Incluso la energía eléctrica.</a:t>
            </a:r>
          </a:p>
        </p:txBody>
      </p:sp>
      <p:sp>
        <p:nvSpPr>
          <p:cNvPr id="4" name="3 Marcador de número de diapositiva"/>
          <p:cNvSpPr>
            <a:spLocks noGrp="1"/>
          </p:cNvSpPr>
          <p:nvPr>
            <p:ph type="sldNum" sz="quarter" idx="12"/>
          </p:nvPr>
        </p:nvSpPr>
        <p:spPr/>
        <p:txBody>
          <a:bodyPr/>
          <a:lstStyle/>
          <a:p>
            <a:pPr>
              <a:defRPr/>
            </a:pPr>
            <a:fld id="{6AEFD826-9F3E-4AF2-A7FE-A2B64EC6BC26}" type="slidenum">
              <a:rPr lang="es-MX" smtClean="0"/>
              <a:pPr>
                <a:defRPr/>
              </a:pPr>
              <a:t>11</a:t>
            </a:fld>
            <a:endParaRPr lang="es-MX"/>
          </a:p>
        </p:txBody>
      </p:sp>
      <p:grpSp>
        <p:nvGrpSpPr>
          <p:cNvPr id="12295" name="10 Grupo"/>
          <p:cNvGrpSpPr>
            <a:grpSpLocks/>
          </p:cNvGrpSpPr>
          <p:nvPr/>
        </p:nvGrpSpPr>
        <p:grpSpPr bwMode="auto">
          <a:xfrm>
            <a:off x="6516688" y="5829300"/>
            <a:ext cx="2487612" cy="768350"/>
            <a:chOff x="6516216" y="5751388"/>
            <a:chExt cx="2487671" cy="768474"/>
          </a:xfrm>
        </p:grpSpPr>
        <p:pic>
          <p:nvPicPr>
            <p:cNvPr id="1229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2296"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7"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spc="-50" dirty="0"/>
              <a:t>¿Cómo se </a:t>
            </a:r>
            <a:r>
              <a:rPr lang="es-MX" spc="-50" dirty="0" smtClean="0"/>
              <a:t>Puede </a:t>
            </a:r>
            <a:r>
              <a:rPr lang="es-MX" spc="-50" dirty="0"/>
              <a:t>G</a:t>
            </a:r>
            <a:r>
              <a:rPr lang="es-MX" spc="-50" dirty="0" smtClean="0"/>
              <a:t>enerar </a:t>
            </a:r>
            <a:r>
              <a:rPr lang="es-MX" spc="-50" dirty="0"/>
              <a:t>E</a:t>
            </a:r>
            <a:r>
              <a:rPr lang="es-MX" spc="-50" dirty="0" smtClean="0"/>
              <a:t>nergía </a:t>
            </a:r>
            <a:r>
              <a:rPr lang="es-MX" spc="-50" dirty="0"/>
              <a:t>E</a:t>
            </a:r>
            <a:r>
              <a:rPr lang="es-MX" spc="-50" dirty="0" smtClean="0"/>
              <a:t>léctrica </a:t>
            </a:r>
            <a:r>
              <a:rPr lang="es-MX" spc="-50" dirty="0"/>
              <a:t>a </a:t>
            </a:r>
            <a:r>
              <a:rPr lang="es-MX" spc="-50" dirty="0" smtClean="0"/>
              <a:t>Partir </a:t>
            </a:r>
            <a:r>
              <a:rPr lang="es-MX" spc="-50" dirty="0"/>
              <a:t>del </a:t>
            </a:r>
            <a:r>
              <a:rPr lang="es-MX" spc="-50" dirty="0" smtClean="0"/>
              <a:t>Sol</a:t>
            </a:r>
            <a:r>
              <a:rPr lang="es-MX" spc="-50" dirty="0"/>
              <a:t>?</a:t>
            </a:r>
          </a:p>
        </p:txBody>
      </p:sp>
      <p:sp>
        <p:nvSpPr>
          <p:cNvPr id="13315" name="2 Marcador de contenido"/>
          <p:cNvSpPr>
            <a:spLocks noGrp="1"/>
          </p:cNvSpPr>
          <p:nvPr>
            <p:ph sz="half" idx="1"/>
          </p:nvPr>
        </p:nvSpPr>
        <p:spPr/>
        <p:txBody>
          <a:bodyPr/>
          <a:lstStyle/>
          <a:p>
            <a:pPr eaLnBrk="1" hangingPunct="1"/>
            <a:r>
              <a:rPr lang="es-MX" altLang="es-MX" smtClean="0"/>
              <a:t>Energía térmica</a:t>
            </a:r>
          </a:p>
          <a:p>
            <a:pPr eaLnBrk="1" hangingPunct="1"/>
            <a:endParaRPr lang="es-MX" altLang="es-MX" smtClean="0"/>
          </a:p>
        </p:txBody>
      </p:sp>
      <p:sp>
        <p:nvSpPr>
          <p:cNvPr id="13316" name="3 Marcador de contenido"/>
          <p:cNvSpPr>
            <a:spLocks noGrp="1"/>
          </p:cNvSpPr>
          <p:nvPr>
            <p:ph sz="half" idx="2"/>
          </p:nvPr>
        </p:nvSpPr>
        <p:spPr>
          <a:xfrm>
            <a:off x="4643438" y="1681163"/>
            <a:ext cx="4038600" cy="4525962"/>
          </a:xfrm>
        </p:spPr>
        <p:txBody>
          <a:bodyPr/>
          <a:lstStyle/>
          <a:p>
            <a:pPr eaLnBrk="1" hangingPunct="1"/>
            <a:r>
              <a:rPr lang="es-MX" altLang="es-MX" smtClean="0"/>
              <a:t>Energía lumínica</a:t>
            </a:r>
          </a:p>
          <a:p>
            <a:pPr eaLnBrk="1" hangingPunct="1"/>
            <a:endParaRPr lang="es-MX" altLang="es-MX" smtClean="0"/>
          </a:p>
        </p:txBody>
      </p:sp>
      <p:pic>
        <p:nvPicPr>
          <p:cNvPr id="13317" name="Picture 2" descr="http://www.kcet.org/shows/socal_connected/content/assets/images/suncatchers-top.jpg"/>
          <p:cNvPicPr>
            <a:picLocks noChangeAspect="1" noChangeArrowheads="1"/>
          </p:cNvPicPr>
          <p:nvPr/>
        </p:nvPicPr>
        <p:blipFill>
          <a:blip r:embed="rId2">
            <a:extLst>
              <a:ext uri="{28A0092B-C50C-407E-A947-70E740481C1C}">
                <a14:useLocalDpi xmlns:a14="http://schemas.microsoft.com/office/drawing/2010/main" val="0"/>
              </a:ext>
            </a:extLst>
          </a:blip>
          <a:srcRect l="18314" r="9882"/>
          <a:stretch>
            <a:fillRect/>
          </a:stretch>
        </p:blipFill>
        <p:spPr bwMode="auto">
          <a:xfrm>
            <a:off x="180975" y="2276475"/>
            <a:ext cx="4240213"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4" descr="https://encrypted-tbn1.gstatic.com/images?q=tbn:ANd9GcTCQ-XPosl5EPMevm7IbvxXtTPkHK7JpocqBx5OTvChzb09QVPX"/>
          <p:cNvPicPr>
            <a:picLocks noChangeAspect="1" noChangeArrowheads="1"/>
          </p:cNvPicPr>
          <p:nvPr/>
        </p:nvPicPr>
        <p:blipFill>
          <a:blip r:embed="rId3">
            <a:extLst>
              <a:ext uri="{28A0092B-C50C-407E-A947-70E740481C1C}">
                <a14:useLocalDpi xmlns:a14="http://schemas.microsoft.com/office/drawing/2010/main" val="0"/>
              </a:ext>
            </a:extLst>
          </a:blip>
          <a:srcRect l="4726"/>
          <a:stretch>
            <a:fillRect/>
          </a:stretch>
        </p:blipFill>
        <p:spPr bwMode="auto">
          <a:xfrm>
            <a:off x="4716463" y="2276475"/>
            <a:ext cx="4240212"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7 Grupo"/>
          <p:cNvGrpSpPr>
            <a:grpSpLocks/>
          </p:cNvGrpSpPr>
          <p:nvPr/>
        </p:nvGrpSpPr>
        <p:grpSpPr bwMode="auto">
          <a:xfrm>
            <a:off x="180975" y="2276475"/>
            <a:ext cx="4291013" cy="3336925"/>
            <a:chOff x="180870" y="2276872"/>
            <a:chExt cx="4291690" cy="3335890"/>
          </a:xfrm>
        </p:grpSpPr>
        <p:pic>
          <p:nvPicPr>
            <p:cNvPr id="13394" name="Picture 6" descr="http://www.reinhausen.com/en/PortalData/1/Resources/rg/news/insight/2010-1/scaled/thermal-power-plants_l.jpg"/>
            <p:cNvPicPr>
              <a:picLocks noChangeAspect="1" noChangeArrowheads="1"/>
            </p:cNvPicPr>
            <p:nvPr/>
          </p:nvPicPr>
          <p:blipFill>
            <a:blip r:embed="rId4">
              <a:extLst>
                <a:ext uri="{28A0092B-C50C-407E-A947-70E740481C1C}">
                  <a14:useLocalDpi xmlns:a14="http://schemas.microsoft.com/office/drawing/2010/main" val="0"/>
                </a:ext>
              </a:extLst>
            </a:blip>
            <a:srcRect l="7710" t="18639" r="7941" b="8308"/>
            <a:stretch>
              <a:fillRect/>
            </a:stretch>
          </p:blipFill>
          <p:spPr bwMode="auto">
            <a:xfrm>
              <a:off x="180870" y="2276872"/>
              <a:ext cx="4255483"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95" name="6 Grupo"/>
            <p:cNvGrpSpPr>
              <a:grpSpLocks/>
            </p:cNvGrpSpPr>
            <p:nvPr/>
          </p:nvGrpSpPr>
          <p:grpSpPr bwMode="auto">
            <a:xfrm>
              <a:off x="260706" y="2394054"/>
              <a:ext cx="4211854" cy="3218708"/>
              <a:chOff x="260706" y="2394054"/>
              <a:chExt cx="4211854" cy="3218708"/>
            </a:xfrm>
          </p:grpSpPr>
          <p:grpSp>
            <p:nvGrpSpPr>
              <p:cNvPr id="13396" name="5 Grupo"/>
              <p:cNvGrpSpPr>
                <a:grpSpLocks/>
              </p:cNvGrpSpPr>
              <p:nvPr/>
            </p:nvGrpSpPr>
            <p:grpSpPr bwMode="auto">
              <a:xfrm>
                <a:off x="260706" y="2638948"/>
                <a:ext cx="3891485" cy="2973814"/>
                <a:chOff x="260706" y="2638948"/>
                <a:chExt cx="3891485" cy="2973814"/>
              </a:xfrm>
            </p:grpSpPr>
            <p:sp>
              <p:nvSpPr>
                <p:cNvPr id="5" name="4 CuadroTexto"/>
                <p:cNvSpPr txBox="1"/>
                <p:nvPr/>
              </p:nvSpPr>
              <p:spPr>
                <a:xfrm>
                  <a:off x="2429125" y="2992613"/>
                  <a:ext cx="312787" cy="161875"/>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dirty="0">
                      <a:latin typeface="+mn-lt"/>
                      <a:cs typeface="+mn-cs"/>
                    </a:rPr>
                    <a:t>vapor</a:t>
                  </a:r>
                </a:p>
              </p:txBody>
            </p:sp>
            <p:sp>
              <p:nvSpPr>
                <p:cNvPr id="9" name="8 CuadroTexto"/>
                <p:cNvSpPr txBox="1"/>
                <p:nvPr/>
              </p:nvSpPr>
              <p:spPr>
                <a:xfrm>
                  <a:off x="2945144" y="2691082"/>
                  <a:ext cx="398525" cy="161875"/>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dirty="0">
                      <a:latin typeface="+mn-lt"/>
                      <a:cs typeface="+mn-cs"/>
                    </a:rPr>
                    <a:t>turbina</a:t>
                  </a:r>
                </a:p>
              </p:txBody>
            </p:sp>
            <p:sp>
              <p:nvSpPr>
                <p:cNvPr id="10" name="9 CuadroTexto"/>
                <p:cNvSpPr txBox="1"/>
                <p:nvPr/>
              </p:nvSpPr>
              <p:spPr>
                <a:xfrm>
                  <a:off x="1023966" y="2638710"/>
                  <a:ext cx="644627" cy="161875"/>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dirty="0" err="1">
                      <a:latin typeface="+mn-lt"/>
                      <a:cs typeface="+mn-cs"/>
                    </a:rPr>
                    <a:t>Absorbedor</a:t>
                  </a:r>
                  <a:endParaRPr lang="es-MX" sz="1050" dirty="0">
                    <a:latin typeface="+mn-lt"/>
                    <a:cs typeface="+mn-cs"/>
                  </a:endParaRPr>
                </a:p>
              </p:txBody>
            </p:sp>
            <p:sp>
              <p:nvSpPr>
                <p:cNvPr id="11" name="10 CuadroTexto"/>
                <p:cNvSpPr txBox="1"/>
                <p:nvPr/>
              </p:nvSpPr>
              <p:spPr>
                <a:xfrm>
                  <a:off x="3562778" y="2852957"/>
                  <a:ext cx="589056" cy="161875"/>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dirty="0">
                      <a:latin typeface="+mn-lt"/>
                      <a:cs typeface="+mn-cs"/>
                    </a:rPr>
                    <a:t>Generador</a:t>
                  </a:r>
                </a:p>
              </p:txBody>
            </p:sp>
            <p:sp>
              <p:nvSpPr>
                <p:cNvPr id="12" name="11 CuadroTexto"/>
                <p:cNvSpPr txBox="1"/>
                <p:nvPr/>
              </p:nvSpPr>
              <p:spPr>
                <a:xfrm>
                  <a:off x="2235419" y="4811324"/>
                  <a:ext cx="785937" cy="225355"/>
                </a:xfrm>
                <a:prstGeom prst="rect">
                  <a:avLst/>
                </a:prstGeom>
                <a:solidFill>
                  <a:schemeClr val="bg1"/>
                </a:solidFill>
              </p:spPr>
              <p:txBody>
                <a:bodyPr lIns="0" tIns="0" rIns="0" bIns="0">
                  <a:spAutoFit/>
                </a:bodyPr>
                <a:lstStyle/>
                <a:p>
                  <a:pPr algn="ctr" fontAlgn="auto">
                    <a:lnSpc>
                      <a:spcPct val="70000"/>
                    </a:lnSpc>
                    <a:spcBef>
                      <a:spcPts val="0"/>
                    </a:spcBef>
                    <a:spcAft>
                      <a:spcPts val="0"/>
                    </a:spcAft>
                    <a:defRPr/>
                  </a:pPr>
                  <a:r>
                    <a:rPr lang="es-MX" sz="1050" dirty="0">
                      <a:latin typeface="+mn-lt"/>
                      <a:cs typeface="+mn-cs"/>
                    </a:rPr>
                    <a:t>Acumulador </a:t>
                  </a:r>
                </a:p>
                <a:p>
                  <a:pPr algn="ctr" fontAlgn="auto">
                    <a:lnSpc>
                      <a:spcPct val="70000"/>
                    </a:lnSpc>
                    <a:spcBef>
                      <a:spcPts val="0"/>
                    </a:spcBef>
                    <a:spcAft>
                      <a:spcPts val="0"/>
                    </a:spcAft>
                    <a:defRPr/>
                  </a:pPr>
                  <a:r>
                    <a:rPr lang="es-MX" sz="1050" dirty="0">
                      <a:latin typeface="+mn-lt"/>
                      <a:cs typeface="+mn-cs"/>
                    </a:rPr>
                    <a:t>de vapor</a:t>
                  </a:r>
                </a:p>
              </p:txBody>
            </p:sp>
            <p:sp>
              <p:nvSpPr>
                <p:cNvPr id="13" name="12 CuadroTexto"/>
                <p:cNvSpPr txBox="1"/>
                <p:nvPr/>
              </p:nvSpPr>
              <p:spPr>
                <a:xfrm>
                  <a:off x="488894" y="3513152"/>
                  <a:ext cx="474738" cy="161875"/>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dirty="0">
                      <a:latin typeface="+mn-lt"/>
                      <a:cs typeface="+mn-cs"/>
                    </a:rPr>
                    <a:t>Luz solar</a:t>
                  </a:r>
                </a:p>
              </p:txBody>
            </p:sp>
            <p:sp>
              <p:nvSpPr>
                <p:cNvPr id="14" name="13 CuadroTexto"/>
                <p:cNvSpPr txBox="1"/>
                <p:nvPr/>
              </p:nvSpPr>
              <p:spPr>
                <a:xfrm>
                  <a:off x="2732385" y="5449301"/>
                  <a:ext cx="727190" cy="161875"/>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dirty="0">
                      <a:latin typeface="+mn-lt"/>
                      <a:cs typeface="+mn-cs"/>
                    </a:rPr>
                    <a:t>Condensador</a:t>
                  </a:r>
                </a:p>
              </p:txBody>
            </p:sp>
            <p:sp>
              <p:nvSpPr>
                <p:cNvPr id="15" name="14 CuadroTexto"/>
                <p:cNvSpPr txBox="1"/>
                <p:nvPr/>
              </p:nvSpPr>
              <p:spPr>
                <a:xfrm>
                  <a:off x="1586030" y="5450887"/>
                  <a:ext cx="592230" cy="161875"/>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dirty="0">
                      <a:latin typeface="+mn-lt"/>
                      <a:cs typeface="+mn-cs"/>
                    </a:rPr>
                    <a:t>Torre solar</a:t>
                  </a:r>
                </a:p>
              </p:txBody>
            </p:sp>
            <p:sp>
              <p:nvSpPr>
                <p:cNvPr id="16" name="15 CuadroTexto"/>
                <p:cNvSpPr txBox="1"/>
                <p:nvPr/>
              </p:nvSpPr>
              <p:spPr>
                <a:xfrm>
                  <a:off x="260258" y="5449301"/>
                  <a:ext cx="997107" cy="160287"/>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dirty="0">
                      <a:latin typeface="+mn-lt"/>
                      <a:cs typeface="+mn-cs"/>
                    </a:rPr>
                    <a:t>Campo de espejos</a:t>
                  </a:r>
                </a:p>
              </p:txBody>
            </p:sp>
          </p:grpSp>
          <p:sp>
            <p:nvSpPr>
              <p:cNvPr id="18" name="17 CuadroTexto"/>
              <p:cNvSpPr txBox="1"/>
              <p:nvPr/>
            </p:nvSpPr>
            <p:spPr>
              <a:xfrm>
                <a:off x="2132216" y="2394311"/>
                <a:ext cx="1406747" cy="161875"/>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dirty="0">
                    <a:latin typeface="+mn-lt"/>
                    <a:cs typeface="+mn-cs"/>
                  </a:rPr>
                  <a:t>Tanque de vapor superior</a:t>
                </a:r>
              </a:p>
            </p:txBody>
          </p:sp>
          <p:sp>
            <p:nvSpPr>
              <p:cNvPr id="19" name="18 CuadroTexto"/>
              <p:cNvSpPr txBox="1"/>
              <p:nvPr/>
            </p:nvSpPr>
            <p:spPr>
              <a:xfrm>
                <a:off x="3248404" y="4752604"/>
                <a:ext cx="617635" cy="160288"/>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spc="-60" dirty="0">
                    <a:latin typeface="+mn-lt"/>
                    <a:cs typeface="+mn-cs"/>
                  </a:rPr>
                  <a:t>Enfriamiento</a:t>
                </a:r>
              </a:p>
            </p:txBody>
          </p:sp>
          <p:sp>
            <p:nvSpPr>
              <p:cNvPr id="20" name="19 CuadroTexto"/>
              <p:cNvSpPr txBox="1"/>
              <p:nvPr/>
            </p:nvSpPr>
            <p:spPr>
              <a:xfrm>
                <a:off x="3527848" y="5441365"/>
                <a:ext cx="944712" cy="161875"/>
              </a:xfrm>
              <a:prstGeom prst="rect">
                <a:avLst/>
              </a:prstGeom>
              <a:solidFill>
                <a:schemeClr val="bg1"/>
              </a:solidFill>
            </p:spPr>
            <p:txBody>
              <a:bodyPr wrap="none" lIns="0" tIns="0" rIns="0" bIns="0">
                <a:spAutoFit/>
              </a:bodyPr>
              <a:lstStyle/>
              <a:p>
                <a:pPr fontAlgn="auto">
                  <a:spcBef>
                    <a:spcPts val="0"/>
                  </a:spcBef>
                  <a:spcAft>
                    <a:spcPts val="0"/>
                  </a:spcAft>
                  <a:defRPr/>
                </a:pPr>
                <a:r>
                  <a:rPr lang="es-MX" sz="1050" spc="-70" dirty="0">
                    <a:latin typeface="+mn-lt"/>
                    <a:cs typeface="+mn-cs"/>
                  </a:rPr>
                  <a:t>Red eléctrica pública</a:t>
                </a:r>
              </a:p>
            </p:txBody>
          </p:sp>
        </p:grpSp>
      </p:grpSp>
      <p:grpSp>
        <p:nvGrpSpPr>
          <p:cNvPr id="106" name="105 Grupo"/>
          <p:cNvGrpSpPr>
            <a:grpSpLocks/>
          </p:cNvGrpSpPr>
          <p:nvPr/>
        </p:nvGrpSpPr>
        <p:grpSpPr bwMode="auto">
          <a:xfrm>
            <a:off x="4618038" y="2295525"/>
            <a:ext cx="4525962" cy="3365500"/>
            <a:chOff x="4152191" y="6237312"/>
            <a:chExt cx="4822584" cy="3274550"/>
          </a:xfrm>
        </p:grpSpPr>
        <p:sp>
          <p:nvSpPr>
            <p:cNvPr id="105" name="104 Rectángulo"/>
            <p:cNvSpPr/>
            <p:nvPr/>
          </p:nvSpPr>
          <p:spPr>
            <a:xfrm>
              <a:off x="4152191" y="6237312"/>
              <a:ext cx="4707559" cy="3274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nvGrpSpPr>
            <p:cNvPr id="13332" name="103 Grupo"/>
            <p:cNvGrpSpPr>
              <a:grpSpLocks/>
            </p:cNvGrpSpPr>
            <p:nvPr/>
          </p:nvGrpSpPr>
          <p:grpSpPr bwMode="auto">
            <a:xfrm>
              <a:off x="4198563" y="6309320"/>
              <a:ext cx="4776212" cy="3108798"/>
              <a:chOff x="4683919" y="2339816"/>
              <a:chExt cx="4776212" cy="3108798"/>
            </a:xfrm>
          </p:grpSpPr>
          <p:grpSp>
            <p:nvGrpSpPr>
              <p:cNvPr id="13333" name="33 Grupo"/>
              <p:cNvGrpSpPr>
                <a:grpSpLocks/>
              </p:cNvGrpSpPr>
              <p:nvPr/>
            </p:nvGrpSpPr>
            <p:grpSpPr bwMode="auto">
              <a:xfrm rot="1833018">
                <a:off x="7073604" y="2339816"/>
                <a:ext cx="1504677" cy="1458063"/>
                <a:chOff x="7277379" y="2523681"/>
                <a:chExt cx="1504677" cy="1458063"/>
              </a:xfrm>
            </p:grpSpPr>
            <p:sp>
              <p:nvSpPr>
                <p:cNvPr id="35" name="34 Forma libre"/>
                <p:cNvSpPr/>
                <p:nvPr/>
              </p:nvSpPr>
              <p:spPr>
                <a:xfrm>
                  <a:off x="7964766" y="2523738"/>
                  <a:ext cx="109950" cy="359891"/>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6" name="35 Forma libre"/>
                <p:cNvSpPr/>
                <p:nvPr/>
              </p:nvSpPr>
              <p:spPr>
                <a:xfrm flipV="1">
                  <a:off x="7976551" y="3623567"/>
                  <a:ext cx="111642" cy="359892"/>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7" name="36 Forma libre"/>
                <p:cNvSpPr/>
                <p:nvPr/>
              </p:nvSpPr>
              <p:spPr>
                <a:xfrm rot="16200000" flipV="1">
                  <a:off x="8546614" y="3031479"/>
                  <a:ext cx="109667" cy="360299"/>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8" name="37 Forma libre"/>
                <p:cNvSpPr/>
                <p:nvPr/>
              </p:nvSpPr>
              <p:spPr>
                <a:xfrm rot="5400000" flipH="1" flipV="1">
                  <a:off x="7398492" y="3090669"/>
                  <a:ext cx="109667" cy="360299"/>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cxnSp>
            <p:nvCxnSpPr>
              <p:cNvPr id="82" name="81 Conector recto"/>
              <p:cNvCxnSpPr/>
              <p:nvPr/>
            </p:nvCxnSpPr>
            <p:spPr>
              <a:xfrm flipH="1">
                <a:off x="4683218" y="4522923"/>
                <a:ext cx="121791" cy="1545"/>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13335" name="94 Grupo"/>
              <p:cNvGrpSpPr>
                <a:grpSpLocks/>
              </p:cNvGrpSpPr>
              <p:nvPr/>
            </p:nvGrpSpPr>
            <p:grpSpPr bwMode="auto">
              <a:xfrm>
                <a:off x="4747685" y="2345531"/>
                <a:ext cx="4712446" cy="3103083"/>
                <a:chOff x="4747685" y="2345531"/>
                <a:chExt cx="4712446" cy="3103083"/>
              </a:xfrm>
            </p:grpSpPr>
            <p:grpSp>
              <p:nvGrpSpPr>
                <p:cNvPr id="13336" name="21 Grupo"/>
                <p:cNvGrpSpPr>
                  <a:grpSpLocks/>
                </p:cNvGrpSpPr>
                <p:nvPr/>
              </p:nvGrpSpPr>
              <p:grpSpPr bwMode="auto">
                <a:xfrm rot="3428518">
                  <a:off x="7112621" y="2328254"/>
                  <a:ext cx="1416455" cy="1472590"/>
                  <a:chOff x="7244680" y="2523681"/>
                  <a:chExt cx="1416455" cy="1472590"/>
                </a:xfrm>
              </p:grpSpPr>
              <p:sp>
                <p:nvSpPr>
                  <p:cNvPr id="29" name="28 Forma libre"/>
                  <p:cNvSpPr/>
                  <p:nvPr/>
                </p:nvSpPr>
                <p:spPr>
                  <a:xfrm>
                    <a:off x="7964532" y="2527385"/>
                    <a:ext cx="109666" cy="358607"/>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0" name="29 Forma libre"/>
                  <p:cNvSpPr/>
                  <p:nvPr/>
                </p:nvSpPr>
                <p:spPr>
                  <a:xfrm flipV="1">
                    <a:off x="7839779" y="3653242"/>
                    <a:ext cx="109667" cy="356915"/>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1" name="30 Forma libre"/>
                  <p:cNvSpPr/>
                  <p:nvPr/>
                </p:nvSpPr>
                <p:spPr>
                  <a:xfrm rot="16200000" flipV="1">
                    <a:off x="8424543" y="3108972"/>
                    <a:ext cx="109950" cy="359891"/>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2" name="31 Forma libre"/>
                  <p:cNvSpPr/>
                  <p:nvPr/>
                </p:nvSpPr>
                <p:spPr>
                  <a:xfrm rot="5400000" flipH="1" flipV="1">
                    <a:off x="7370464" y="3036367"/>
                    <a:ext cx="108259" cy="359892"/>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grpSp>
              <p:nvGrpSpPr>
                <p:cNvPr id="13337" name="93 Grupo"/>
                <p:cNvGrpSpPr>
                  <a:grpSpLocks/>
                </p:cNvGrpSpPr>
                <p:nvPr/>
              </p:nvGrpSpPr>
              <p:grpSpPr bwMode="auto">
                <a:xfrm>
                  <a:off x="4747685" y="2345531"/>
                  <a:ext cx="4712446" cy="3103083"/>
                  <a:chOff x="4747685" y="2345531"/>
                  <a:chExt cx="4712446" cy="3103083"/>
                </a:xfrm>
              </p:grpSpPr>
              <p:sp>
                <p:nvSpPr>
                  <p:cNvPr id="17" name="16 Elipse"/>
                  <p:cNvSpPr/>
                  <p:nvPr/>
                </p:nvSpPr>
                <p:spPr>
                  <a:xfrm>
                    <a:off x="7504709" y="2752812"/>
                    <a:ext cx="647861" cy="634831"/>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1" name="20 Forma libre"/>
                  <p:cNvSpPr/>
                  <p:nvPr/>
                </p:nvSpPr>
                <p:spPr>
                  <a:xfrm>
                    <a:off x="7777048" y="2358940"/>
                    <a:ext cx="109950" cy="359891"/>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6" name="25 Forma libre"/>
                  <p:cNvSpPr/>
                  <p:nvPr/>
                </p:nvSpPr>
                <p:spPr>
                  <a:xfrm flipV="1">
                    <a:off x="7773665" y="3420079"/>
                    <a:ext cx="109950" cy="359892"/>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7" name="26 Forma libre"/>
                  <p:cNvSpPr/>
                  <p:nvPr/>
                </p:nvSpPr>
                <p:spPr>
                  <a:xfrm rot="16200000" flipV="1">
                    <a:off x="8337936" y="2880112"/>
                    <a:ext cx="109666" cy="358607"/>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8" name="27 Forma libre"/>
                  <p:cNvSpPr/>
                  <p:nvPr/>
                </p:nvSpPr>
                <p:spPr>
                  <a:xfrm rot="5400000" flipH="1" flipV="1">
                    <a:off x="7217288" y="2883900"/>
                    <a:ext cx="109667" cy="360299"/>
                  </a:xfrm>
                  <a:custGeom>
                    <a:avLst/>
                    <a:gdLst>
                      <a:gd name="connsiteX0" fmla="*/ 0 w 95250"/>
                      <a:gd name="connsiteY0" fmla="*/ 330994 h 359569"/>
                      <a:gd name="connsiteX1" fmla="*/ 47625 w 95250"/>
                      <a:gd name="connsiteY1" fmla="*/ 0 h 359569"/>
                      <a:gd name="connsiteX2" fmla="*/ 95250 w 95250"/>
                      <a:gd name="connsiteY2" fmla="*/ 316707 h 359569"/>
                      <a:gd name="connsiteX3" fmla="*/ 52387 w 95250"/>
                      <a:gd name="connsiteY3" fmla="*/ 359569 h 359569"/>
                      <a:gd name="connsiteX4" fmla="*/ 0 w 9525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752"/>
                      <a:gd name="connsiteX1" fmla="*/ 47625 w 99580"/>
                      <a:gd name="connsiteY1" fmla="*/ 0 h 359752"/>
                      <a:gd name="connsiteX2" fmla="*/ 99580 w 99580"/>
                      <a:gd name="connsiteY2" fmla="*/ 328614 h 359752"/>
                      <a:gd name="connsiteX3" fmla="*/ 52387 w 99580"/>
                      <a:gd name="connsiteY3" fmla="*/ 359569 h 359752"/>
                      <a:gd name="connsiteX4" fmla="*/ 0 w 99580"/>
                      <a:gd name="connsiteY4" fmla="*/ 330994 h 359752"/>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 name="connsiteX0" fmla="*/ 0 w 99580"/>
                      <a:gd name="connsiteY0" fmla="*/ 330994 h 359569"/>
                      <a:gd name="connsiteX1" fmla="*/ 47625 w 99580"/>
                      <a:gd name="connsiteY1" fmla="*/ 0 h 359569"/>
                      <a:gd name="connsiteX2" fmla="*/ 99580 w 99580"/>
                      <a:gd name="connsiteY2" fmla="*/ 328614 h 359569"/>
                      <a:gd name="connsiteX3" fmla="*/ 52387 w 99580"/>
                      <a:gd name="connsiteY3" fmla="*/ 359569 h 359569"/>
                      <a:gd name="connsiteX4" fmla="*/ 0 w 99580"/>
                      <a:gd name="connsiteY4" fmla="*/ 330994 h 359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580" h="359569">
                        <a:moveTo>
                          <a:pt x="0" y="330994"/>
                        </a:moveTo>
                        <a:lnTo>
                          <a:pt x="47625" y="0"/>
                        </a:lnTo>
                        <a:lnTo>
                          <a:pt x="99580" y="328614"/>
                        </a:lnTo>
                        <a:cubicBezTo>
                          <a:pt x="92508" y="348457"/>
                          <a:pt x="78942" y="356395"/>
                          <a:pt x="52387" y="359569"/>
                        </a:cubicBezTo>
                        <a:cubicBezTo>
                          <a:pt x="24102" y="359569"/>
                          <a:pt x="6637" y="354807"/>
                          <a:pt x="0" y="330994"/>
                        </a:cubicBezTo>
                        <a:close/>
                      </a:path>
                    </a:pathLst>
                  </a:custGeom>
                  <a:solidFill>
                    <a:srgbClr val="FFC000"/>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3" name="32 Rectángulo redondeado"/>
                  <p:cNvSpPr/>
                  <p:nvPr/>
                </p:nvSpPr>
                <p:spPr>
                  <a:xfrm>
                    <a:off x="6012769" y="4019383"/>
                    <a:ext cx="2160099" cy="1008624"/>
                  </a:xfrm>
                  <a:prstGeom prst="roundRect">
                    <a:avLst/>
                  </a:prstGeom>
                  <a:solidFill>
                    <a:srgbClr val="00B0F0"/>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40" name="39 Conector recto"/>
                  <p:cNvCxnSpPr/>
                  <p:nvPr/>
                </p:nvCxnSpPr>
                <p:spPr>
                  <a:xfrm>
                    <a:off x="6012769" y="4509022"/>
                    <a:ext cx="2160099"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41" name="40 Elipse"/>
                  <p:cNvSpPr/>
                  <p:nvPr/>
                </p:nvSpPr>
                <p:spPr>
                  <a:xfrm>
                    <a:off x="6173466" y="4067266"/>
                    <a:ext cx="214825" cy="216244"/>
                  </a:xfrm>
                  <a:prstGeom prst="ellipse">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48" name="47 Elipse"/>
                  <p:cNvSpPr/>
                  <p:nvPr/>
                </p:nvSpPr>
                <p:spPr>
                  <a:xfrm>
                    <a:off x="6540530" y="3619333"/>
                    <a:ext cx="216517" cy="216244"/>
                  </a:xfrm>
                  <a:prstGeom prst="ellipse">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49" name="48 Elipse"/>
                  <p:cNvSpPr/>
                  <p:nvPr/>
                </p:nvSpPr>
                <p:spPr>
                  <a:xfrm>
                    <a:off x="6493167" y="4067266"/>
                    <a:ext cx="216517" cy="216244"/>
                  </a:xfrm>
                  <a:prstGeom prst="ellipse">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0" name="49 Elipse"/>
                  <p:cNvSpPr/>
                  <p:nvPr/>
                </p:nvSpPr>
                <p:spPr>
                  <a:xfrm>
                    <a:off x="6824709" y="4067266"/>
                    <a:ext cx="216517" cy="216244"/>
                  </a:xfrm>
                  <a:prstGeom prst="ellipse">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1" name="50 Elipse"/>
                  <p:cNvSpPr/>
                  <p:nvPr/>
                </p:nvSpPr>
                <p:spPr>
                  <a:xfrm>
                    <a:off x="7156251" y="4065721"/>
                    <a:ext cx="216517" cy="216244"/>
                  </a:xfrm>
                  <a:prstGeom prst="ellipse">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2" name="51 Elipse"/>
                  <p:cNvSpPr/>
                  <p:nvPr/>
                </p:nvSpPr>
                <p:spPr>
                  <a:xfrm>
                    <a:off x="7486103" y="4074989"/>
                    <a:ext cx="216517" cy="216244"/>
                  </a:xfrm>
                  <a:prstGeom prst="ellipse">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3" name="52 Elipse"/>
                  <p:cNvSpPr/>
                  <p:nvPr/>
                </p:nvSpPr>
                <p:spPr>
                  <a:xfrm>
                    <a:off x="7834560" y="4067266"/>
                    <a:ext cx="216517" cy="216244"/>
                  </a:xfrm>
                  <a:prstGeom prst="ellipse">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4" name="53 Elipse"/>
                  <p:cNvSpPr/>
                  <p:nvPr/>
                </p:nvSpPr>
                <p:spPr>
                  <a:xfrm>
                    <a:off x="6170083" y="4726810"/>
                    <a:ext cx="216517" cy="216244"/>
                  </a:xfrm>
                  <a:prstGeom prst="ellipse">
                    <a:avLst/>
                  </a:prstGeom>
                  <a:solidFill>
                    <a:schemeClr val="tx2">
                      <a:lumMod val="75000"/>
                    </a:schemeClr>
                  </a:solid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5" name="54 Elipse"/>
                  <p:cNvSpPr/>
                  <p:nvPr/>
                </p:nvSpPr>
                <p:spPr>
                  <a:xfrm>
                    <a:off x="6493167" y="4726810"/>
                    <a:ext cx="216517" cy="216244"/>
                  </a:xfrm>
                  <a:prstGeom prst="ellipse">
                    <a:avLst/>
                  </a:prstGeom>
                  <a:solidFill>
                    <a:schemeClr val="tx2">
                      <a:lumMod val="75000"/>
                    </a:schemeClr>
                  </a:solid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6" name="55 Elipse"/>
                  <p:cNvSpPr/>
                  <p:nvPr/>
                </p:nvSpPr>
                <p:spPr>
                  <a:xfrm>
                    <a:off x="6826401" y="4726810"/>
                    <a:ext cx="216517" cy="216244"/>
                  </a:xfrm>
                  <a:prstGeom prst="ellipse">
                    <a:avLst/>
                  </a:prstGeom>
                  <a:solidFill>
                    <a:schemeClr val="tx2">
                      <a:lumMod val="75000"/>
                    </a:schemeClr>
                  </a:solid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7" name="56 Elipse"/>
                  <p:cNvSpPr/>
                  <p:nvPr/>
                </p:nvSpPr>
                <p:spPr>
                  <a:xfrm>
                    <a:off x="6523615" y="5176289"/>
                    <a:ext cx="216517" cy="216244"/>
                  </a:xfrm>
                  <a:prstGeom prst="ellipse">
                    <a:avLst/>
                  </a:prstGeom>
                  <a:solidFill>
                    <a:schemeClr val="tx2">
                      <a:lumMod val="75000"/>
                    </a:schemeClr>
                  </a:solid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8" name="57 Elipse"/>
                  <p:cNvSpPr/>
                  <p:nvPr/>
                </p:nvSpPr>
                <p:spPr>
                  <a:xfrm>
                    <a:off x="7159635" y="4726810"/>
                    <a:ext cx="216517" cy="216244"/>
                  </a:xfrm>
                  <a:prstGeom prst="ellipse">
                    <a:avLst/>
                  </a:prstGeom>
                  <a:solidFill>
                    <a:schemeClr val="tx2">
                      <a:lumMod val="75000"/>
                    </a:schemeClr>
                  </a:solid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59" name="58 Elipse"/>
                  <p:cNvSpPr/>
                  <p:nvPr/>
                </p:nvSpPr>
                <p:spPr>
                  <a:xfrm>
                    <a:off x="7497943" y="4726810"/>
                    <a:ext cx="216517" cy="216244"/>
                  </a:xfrm>
                  <a:prstGeom prst="ellipse">
                    <a:avLst/>
                  </a:prstGeom>
                  <a:solidFill>
                    <a:schemeClr val="tx2">
                      <a:lumMod val="75000"/>
                    </a:schemeClr>
                  </a:solid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sp>
                <p:nvSpPr>
                  <p:cNvPr id="60" name="59 Elipse"/>
                  <p:cNvSpPr/>
                  <p:nvPr/>
                </p:nvSpPr>
                <p:spPr>
                  <a:xfrm>
                    <a:off x="7831177" y="4726810"/>
                    <a:ext cx="216517" cy="216244"/>
                  </a:xfrm>
                  <a:prstGeom prst="ellipse">
                    <a:avLst/>
                  </a:prstGeom>
                  <a:solidFill>
                    <a:schemeClr val="tx2">
                      <a:lumMod val="75000"/>
                    </a:schemeClr>
                  </a:solid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t>
                    </a:r>
                    <a:endParaRPr lang="es-MX" b="1" dirty="0"/>
                  </a:p>
                </p:txBody>
              </p:sp>
              <p:grpSp>
                <p:nvGrpSpPr>
                  <p:cNvPr id="13359" name="43 Grupo"/>
                  <p:cNvGrpSpPr>
                    <a:grpSpLocks/>
                  </p:cNvGrpSpPr>
                  <p:nvPr/>
                </p:nvGrpSpPr>
                <p:grpSpPr bwMode="auto">
                  <a:xfrm>
                    <a:off x="6960394" y="3705224"/>
                    <a:ext cx="1067991" cy="765572"/>
                    <a:chOff x="6960394" y="3705224"/>
                    <a:chExt cx="1067991" cy="765572"/>
                  </a:xfrm>
                </p:grpSpPr>
                <p:cxnSp>
                  <p:nvCxnSpPr>
                    <p:cNvPr id="24" name="23 Conector recto de flecha"/>
                    <p:cNvCxnSpPr/>
                    <p:nvPr/>
                  </p:nvCxnSpPr>
                  <p:spPr>
                    <a:xfrm flipH="1">
                      <a:off x="6960033" y="3705830"/>
                      <a:ext cx="394130" cy="758398"/>
                    </a:xfrm>
                    <a:prstGeom prst="straightConnector1">
                      <a:avLst/>
                    </a:prstGeom>
                    <a:ln w="28575">
                      <a:solidFill>
                        <a:srgbClr val="FF66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p:nvPr/>
                  </p:nvCxnSpPr>
                  <p:spPr>
                    <a:xfrm flipH="1">
                      <a:off x="7284809" y="3705830"/>
                      <a:ext cx="392438" cy="758398"/>
                    </a:xfrm>
                    <a:prstGeom prst="straightConnector1">
                      <a:avLst/>
                    </a:prstGeom>
                    <a:ln w="28575">
                      <a:solidFill>
                        <a:srgbClr val="FF66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p:nvPr/>
                  </p:nvCxnSpPr>
                  <p:spPr>
                    <a:xfrm flipH="1">
                      <a:off x="7634958" y="3712009"/>
                      <a:ext cx="394129" cy="758398"/>
                    </a:xfrm>
                    <a:prstGeom prst="straightConnector1">
                      <a:avLst/>
                    </a:prstGeom>
                    <a:ln w="28575">
                      <a:solidFill>
                        <a:srgbClr val="FF6600"/>
                      </a:solidFill>
                      <a:prstDash val="dash"/>
                      <a:tailEnd type="arrow"/>
                    </a:ln>
                  </p:spPr>
                  <p:style>
                    <a:lnRef idx="1">
                      <a:schemeClr val="accent1"/>
                    </a:lnRef>
                    <a:fillRef idx="0">
                      <a:schemeClr val="accent1"/>
                    </a:fillRef>
                    <a:effectRef idx="0">
                      <a:schemeClr val="accent1"/>
                    </a:effectRef>
                    <a:fontRef idx="minor">
                      <a:schemeClr val="tx1"/>
                    </a:fontRef>
                  </p:style>
                </p:cxnSp>
              </p:grpSp>
              <p:sp>
                <p:nvSpPr>
                  <p:cNvPr id="45" name="44 Rectángulo redondeado"/>
                  <p:cNvSpPr/>
                  <p:nvPr/>
                </p:nvSpPr>
                <p:spPr>
                  <a:xfrm>
                    <a:off x="6344312" y="3940609"/>
                    <a:ext cx="228359" cy="64873"/>
                  </a:xfrm>
                  <a:prstGeom prst="roundRect">
                    <a:avLst>
                      <a:gd name="adj" fmla="val 46067"/>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3" name="62 Rectángulo redondeado"/>
                  <p:cNvSpPr/>
                  <p:nvPr/>
                </p:nvSpPr>
                <p:spPr>
                  <a:xfrm>
                    <a:off x="6344312" y="5028007"/>
                    <a:ext cx="228359" cy="64873"/>
                  </a:xfrm>
                  <a:prstGeom prst="roundRect">
                    <a:avLst>
                      <a:gd name="adj" fmla="val 46067"/>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47" name="46 Forma libre"/>
                  <p:cNvSpPr/>
                  <p:nvPr/>
                </p:nvSpPr>
                <p:spPr>
                  <a:xfrm>
                    <a:off x="5681227" y="3715098"/>
                    <a:ext cx="791641" cy="770755"/>
                  </a:xfrm>
                  <a:custGeom>
                    <a:avLst/>
                    <a:gdLst>
                      <a:gd name="connsiteX0" fmla="*/ 790575 w 790575"/>
                      <a:gd name="connsiteY0" fmla="*/ 216694 h 771525"/>
                      <a:gd name="connsiteX1" fmla="*/ 790575 w 790575"/>
                      <a:gd name="connsiteY1" fmla="*/ 216694 h 771525"/>
                      <a:gd name="connsiteX2" fmla="*/ 788193 w 790575"/>
                      <a:gd name="connsiteY2" fmla="*/ 88106 h 771525"/>
                      <a:gd name="connsiteX3" fmla="*/ 785812 w 790575"/>
                      <a:gd name="connsiteY3" fmla="*/ 80963 h 771525"/>
                      <a:gd name="connsiteX4" fmla="*/ 776287 w 790575"/>
                      <a:gd name="connsiteY4" fmla="*/ 66675 h 771525"/>
                      <a:gd name="connsiteX5" fmla="*/ 773906 w 790575"/>
                      <a:gd name="connsiteY5" fmla="*/ 59531 h 771525"/>
                      <a:gd name="connsiteX6" fmla="*/ 762000 w 790575"/>
                      <a:gd name="connsiteY6" fmla="*/ 45244 h 771525"/>
                      <a:gd name="connsiteX7" fmla="*/ 754856 w 790575"/>
                      <a:gd name="connsiteY7" fmla="*/ 42863 h 771525"/>
                      <a:gd name="connsiteX8" fmla="*/ 745331 w 790575"/>
                      <a:gd name="connsiteY8" fmla="*/ 38100 h 771525"/>
                      <a:gd name="connsiteX9" fmla="*/ 738187 w 790575"/>
                      <a:gd name="connsiteY9" fmla="*/ 33338 h 771525"/>
                      <a:gd name="connsiteX10" fmla="*/ 731043 w 790575"/>
                      <a:gd name="connsiteY10" fmla="*/ 30956 h 771525"/>
                      <a:gd name="connsiteX11" fmla="*/ 723900 w 790575"/>
                      <a:gd name="connsiteY11" fmla="*/ 26194 h 771525"/>
                      <a:gd name="connsiteX12" fmla="*/ 709612 w 790575"/>
                      <a:gd name="connsiteY12" fmla="*/ 23813 h 771525"/>
                      <a:gd name="connsiteX13" fmla="*/ 695325 w 790575"/>
                      <a:gd name="connsiteY13" fmla="*/ 19050 h 771525"/>
                      <a:gd name="connsiteX14" fmla="*/ 676275 w 790575"/>
                      <a:gd name="connsiteY14" fmla="*/ 14288 h 771525"/>
                      <a:gd name="connsiteX15" fmla="*/ 661987 w 790575"/>
                      <a:gd name="connsiteY15" fmla="*/ 9525 h 771525"/>
                      <a:gd name="connsiteX16" fmla="*/ 642937 w 790575"/>
                      <a:gd name="connsiteY16" fmla="*/ 4763 h 771525"/>
                      <a:gd name="connsiteX17" fmla="*/ 626268 w 790575"/>
                      <a:gd name="connsiteY17" fmla="*/ 0 h 771525"/>
                      <a:gd name="connsiteX18" fmla="*/ 416718 w 790575"/>
                      <a:gd name="connsiteY18" fmla="*/ 2381 h 771525"/>
                      <a:gd name="connsiteX19" fmla="*/ 385762 w 790575"/>
                      <a:gd name="connsiteY19" fmla="*/ 7144 h 771525"/>
                      <a:gd name="connsiteX20" fmla="*/ 354806 w 790575"/>
                      <a:gd name="connsiteY20" fmla="*/ 11906 h 771525"/>
                      <a:gd name="connsiteX21" fmla="*/ 340518 w 790575"/>
                      <a:gd name="connsiteY21" fmla="*/ 16669 h 771525"/>
                      <a:gd name="connsiteX22" fmla="*/ 333375 w 790575"/>
                      <a:gd name="connsiteY22" fmla="*/ 19050 h 771525"/>
                      <a:gd name="connsiteX23" fmla="*/ 323850 w 790575"/>
                      <a:gd name="connsiteY23" fmla="*/ 23813 h 771525"/>
                      <a:gd name="connsiteX24" fmla="*/ 316706 w 790575"/>
                      <a:gd name="connsiteY24" fmla="*/ 28575 h 771525"/>
                      <a:gd name="connsiteX25" fmla="*/ 309562 w 790575"/>
                      <a:gd name="connsiteY25" fmla="*/ 30956 h 771525"/>
                      <a:gd name="connsiteX26" fmla="*/ 292893 w 790575"/>
                      <a:gd name="connsiteY26" fmla="*/ 40481 h 771525"/>
                      <a:gd name="connsiteX27" fmla="*/ 285750 w 790575"/>
                      <a:gd name="connsiteY27" fmla="*/ 47625 h 771525"/>
                      <a:gd name="connsiteX28" fmla="*/ 271462 w 790575"/>
                      <a:gd name="connsiteY28" fmla="*/ 57150 h 771525"/>
                      <a:gd name="connsiteX29" fmla="*/ 264318 w 790575"/>
                      <a:gd name="connsiteY29" fmla="*/ 64294 h 771525"/>
                      <a:gd name="connsiteX30" fmla="*/ 250031 w 790575"/>
                      <a:gd name="connsiteY30" fmla="*/ 73819 h 771525"/>
                      <a:gd name="connsiteX31" fmla="*/ 247650 w 790575"/>
                      <a:gd name="connsiteY31" fmla="*/ 80963 h 771525"/>
                      <a:gd name="connsiteX32" fmla="*/ 240506 w 790575"/>
                      <a:gd name="connsiteY32" fmla="*/ 85725 h 771525"/>
                      <a:gd name="connsiteX33" fmla="*/ 235743 w 790575"/>
                      <a:gd name="connsiteY33" fmla="*/ 100013 h 771525"/>
                      <a:gd name="connsiteX34" fmla="*/ 230981 w 790575"/>
                      <a:gd name="connsiteY34" fmla="*/ 107156 h 771525"/>
                      <a:gd name="connsiteX35" fmla="*/ 226218 w 790575"/>
                      <a:gd name="connsiteY35" fmla="*/ 121444 h 771525"/>
                      <a:gd name="connsiteX36" fmla="*/ 223837 w 790575"/>
                      <a:gd name="connsiteY36" fmla="*/ 130969 h 771525"/>
                      <a:gd name="connsiteX37" fmla="*/ 219075 w 790575"/>
                      <a:gd name="connsiteY37" fmla="*/ 145256 h 771525"/>
                      <a:gd name="connsiteX38" fmla="*/ 214312 w 790575"/>
                      <a:gd name="connsiteY38" fmla="*/ 161925 h 771525"/>
                      <a:gd name="connsiteX39" fmla="*/ 211931 w 790575"/>
                      <a:gd name="connsiteY39" fmla="*/ 171450 h 771525"/>
                      <a:gd name="connsiteX40" fmla="*/ 209550 w 790575"/>
                      <a:gd name="connsiteY40" fmla="*/ 192881 h 771525"/>
                      <a:gd name="connsiteX41" fmla="*/ 207168 w 790575"/>
                      <a:gd name="connsiteY41" fmla="*/ 202406 h 771525"/>
                      <a:gd name="connsiteX42" fmla="*/ 202406 w 790575"/>
                      <a:gd name="connsiteY42" fmla="*/ 230981 h 771525"/>
                      <a:gd name="connsiteX43" fmla="*/ 200025 w 790575"/>
                      <a:gd name="connsiteY43" fmla="*/ 240506 h 771525"/>
                      <a:gd name="connsiteX44" fmla="*/ 197643 w 790575"/>
                      <a:gd name="connsiteY44" fmla="*/ 254794 h 771525"/>
                      <a:gd name="connsiteX45" fmla="*/ 192881 w 790575"/>
                      <a:gd name="connsiteY45" fmla="*/ 273844 h 771525"/>
                      <a:gd name="connsiteX46" fmla="*/ 188118 w 790575"/>
                      <a:gd name="connsiteY46" fmla="*/ 290513 h 771525"/>
                      <a:gd name="connsiteX47" fmla="*/ 183356 w 790575"/>
                      <a:gd name="connsiteY47" fmla="*/ 326231 h 771525"/>
                      <a:gd name="connsiteX48" fmla="*/ 180975 w 790575"/>
                      <a:gd name="connsiteY48" fmla="*/ 426244 h 771525"/>
                      <a:gd name="connsiteX49" fmla="*/ 178593 w 790575"/>
                      <a:gd name="connsiteY49" fmla="*/ 647700 h 771525"/>
                      <a:gd name="connsiteX50" fmla="*/ 173831 w 790575"/>
                      <a:gd name="connsiteY50" fmla="*/ 671513 h 771525"/>
                      <a:gd name="connsiteX51" fmla="*/ 169068 w 790575"/>
                      <a:gd name="connsiteY51" fmla="*/ 685800 h 771525"/>
                      <a:gd name="connsiteX52" fmla="*/ 159543 w 790575"/>
                      <a:gd name="connsiteY52" fmla="*/ 711994 h 771525"/>
                      <a:gd name="connsiteX53" fmla="*/ 145256 w 790575"/>
                      <a:gd name="connsiteY53" fmla="*/ 740569 h 771525"/>
                      <a:gd name="connsiteX54" fmla="*/ 138112 w 790575"/>
                      <a:gd name="connsiteY54" fmla="*/ 745331 h 771525"/>
                      <a:gd name="connsiteX55" fmla="*/ 133350 w 790575"/>
                      <a:gd name="connsiteY55" fmla="*/ 752475 h 771525"/>
                      <a:gd name="connsiteX56" fmla="*/ 116681 w 790575"/>
                      <a:gd name="connsiteY56" fmla="*/ 759619 h 771525"/>
                      <a:gd name="connsiteX57" fmla="*/ 109537 w 790575"/>
                      <a:gd name="connsiteY57" fmla="*/ 762000 h 771525"/>
                      <a:gd name="connsiteX58" fmla="*/ 100012 w 790575"/>
                      <a:gd name="connsiteY58" fmla="*/ 764381 h 771525"/>
                      <a:gd name="connsiteX59" fmla="*/ 83343 w 790575"/>
                      <a:gd name="connsiteY59" fmla="*/ 769144 h 771525"/>
                      <a:gd name="connsiteX60" fmla="*/ 0 w 790575"/>
                      <a:gd name="connsiteY60" fmla="*/ 771525 h 771525"/>
                      <a:gd name="connsiteX61" fmla="*/ 11906 w 790575"/>
                      <a:gd name="connsiteY61" fmla="*/ 771525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90575" h="771525">
                        <a:moveTo>
                          <a:pt x="790575" y="216694"/>
                        </a:moveTo>
                        <a:lnTo>
                          <a:pt x="790575" y="216694"/>
                        </a:lnTo>
                        <a:cubicBezTo>
                          <a:pt x="789781" y="173831"/>
                          <a:pt x="789696" y="130950"/>
                          <a:pt x="788193" y="88106"/>
                        </a:cubicBezTo>
                        <a:cubicBezTo>
                          <a:pt x="788105" y="85598"/>
                          <a:pt x="787031" y="83157"/>
                          <a:pt x="785812" y="80963"/>
                        </a:cubicBezTo>
                        <a:cubicBezTo>
                          <a:pt x="783032" y="75959"/>
                          <a:pt x="776287" y="66675"/>
                          <a:pt x="776287" y="66675"/>
                        </a:cubicBezTo>
                        <a:cubicBezTo>
                          <a:pt x="775493" y="64294"/>
                          <a:pt x="775029" y="61776"/>
                          <a:pt x="773906" y="59531"/>
                        </a:cubicBezTo>
                        <a:cubicBezTo>
                          <a:pt x="771711" y="55141"/>
                          <a:pt x="765946" y="47875"/>
                          <a:pt x="762000" y="45244"/>
                        </a:cubicBezTo>
                        <a:cubicBezTo>
                          <a:pt x="759911" y="43852"/>
                          <a:pt x="757163" y="43852"/>
                          <a:pt x="754856" y="42863"/>
                        </a:cubicBezTo>
                        <a:cubicBezTo>
                          <a:pt x="751593" y="41465"/>
                          <a:pt x="748413" y="39861"/>
                          <a:pt x="745331" y="38100"/>
                        </a:cubicBezTo>
                        <a:cubicBezTo>
                          <a:pt x="742846" y="36680"/>
                          <a:pt x="740747" y="34618"/>
                          <a:pt x="738187" y="33338"/>
                        </a:cubicBezTo>
                        <a:cubicBezTo>
                          <a:pt x="735942" y="32215"/>
                          <a:pt x="733288" y="32079"/>
                          <a:pt x="731043" y="30956"/>
                        </a:cubicBezTo>
                        <a:cubicBezTo>
                          <a:pt x="728484" y="29676"/>
                          <a:pt x="726615" y="27099"/>
                          <a:pt x="723900" y="26194"/>
                        </a:cubicBezTo>
                        <a:cubicBezTo>
                          <a:pt x="719319" y="24667"/>
                          <a:pt x="714375" y="24607"/>
                          <a:pt x="709612" y="23813"/>
                        </a:cubicBezTo>
                        <a:cubicBezTo>
                          <a:pt x="704850" y="22225"/>
                          <a:pt x="700195" y="20267"/>
                          <a:pt x="695325" y="19050"/>
                        </a:cubicBezTo>
                        <a:cubicBezTo>
                          <a:pt x="688975" y="17463"/>
                          <a:pt x="682484" y="16358"/>
                          <a:pt x="676275" y="14288"/>
                        </a:cubicBezTo>
                        <a:cubicBezTo>
                          <a:pt x="671512" y="12700"/>
                          <a:pt x="666910" y="10509"/>
                          <a:pt x="661987" y="9525"/>
                        </a:cubicBezTo>
                        <a:cubicBezTo>
                          <a:pt x="637801" y="4688"/>
                          <a:pt x="660010" y="9642"/>
                          <a:pt x="642937" y="4763"/>
                        </a:cubicBezTo>
                        <a:cubicBezTo>
                          <a:pt x="622006" y="-1218"/>
                          <a:pt x="643397" y="5709"/>
                          <a:pt x="626268" y="0"/>
                        </a:cubicBezTo>
                        <a:lnTo>
                          <a:pt x="416718" y="2381"/>
                        </a:lnTo>
                        <a:cubicBezTo>
                          <a:pt x="403564" y="2655"/>
                          <a:pt x="397675" y="5159"/>
                          <a:pt x="385762" y="7144"/>
                        </a:cubicBezTo>
                        <a:cubicBezTo>
                          <a:pt x="375464" y="8860"/>
                          <a:pt x="365104" y="10190"/>
                          <a:pt x="354806" y="11906"/>
                        </a:cubicBezTo>
                        <a:lnTo>
                          <a:pt x="340518" y="16669"/>
                        </a:lnTo>
                        <a:cubicBezTo>
                          <a:pt x="338137" y="17463"/>
                          <a:pt x="335620" y="17927"/>
                          <a:pt x="333375" y="19050"/>
                        </a:cubicBezTo>
                        <a:cubicBezTo>
                          <a:pt x="330200" y="20638"/>
                          <a:pt x="326932" y="22052"/>
                          <a:pt x="323850" y="23813"/>
                        </a:cubicBezTo>
                        <a:cubicBezTo>
                          <a:pt x="321365" y="25233"/>
                          <a:pt x="319266" y="27295"/>
                          <a:pt x="316706" y="28575"/>
                        </a:cubicBezTo>
                        <a:cubicBezTo>
                          <a:pt x="314461" y="29697"/>
                          <a:pt x="311869" y="29967"/>
                          <a:pt x="309562" y="30956"/>
                        </a:cubicBezTo>
                        <a:cubicBezTo>
                          <a:pt x="304772" y="33009"/>
                          <a:pt x="297110" y="36967"/>
                          <a:pt x="292893" y="40481"/>
                        </a:cubicBezTo>
                        <a:cubicBezTo>
                          <a:pt x="290306" y="42637"/>
                          <a:pt x="288408" y="45558"/>
                          <a:pt x="285750" y="47625"/>
                        </a:cubicBezTo>
                        <a:cubicBezTo>
                          <a:pt x="281232" y="51139"/>
                          <a:pt x="275509" y="53103"/>
                          <a:pt x="271462" y="57150"/>
                        </a:cubicBezTo>
                        <a:cubicBezTo>
                          <a:pt x="269081" y="59531"/>
                          <a:pt x="266976" y="62226"/>
                          <a:pt x="264318" y="64294"/>
                        </a:cubicBezTo>
                        <a:cubicBezTo>
                          <a:pt x="259800" y="67808"/>
                          <a:pt x="250031" y="73819"/>
                          <a:pt x="250031" y="73819"/>
                        </a:cubicBezTo>
                        <a:cubicBezTo>
                          <a:pt x="249237" y="76200"/>
                          <a:pt x="249218" y="79003"/>
                          <a:pt x="247650" y="80963"/>
                        </a:cubicBezTo>
                        <a:cubicBezTo>
                          <a:pt x="245862" y="83198"/>
                          <a:pt x="242023" y="83298"/>
                          <a:pt x="240506" y="85725"/>
                        </a:cubicBezTo>
                        <a:cubicBezTo>
                          <a:pt x="237845" y="89982"/>
                          <a:pt x="238528" y="95836"/>
                          <a:pt x="235743" y="100013"/>
                        </a:cubicBezTo>
                        <a:lnTo>
                          <a:pt x="230981" y="107156"/>
                        </a:lnTo>
                        <a:cubicBezTo>
                          <a:pt x="229393" y="111919"/>
                          <a:pt x="227435" y="116574"/>
                          <a:pt x="226218" y="121444"/>
                        </a:cubicBezTo>
                        <a:cubicBezTo>
                          <a:pt x="225424" y="124619"/>
                          <a:pt x="224777" y="127834"/>
                          <a:pt x="223837" y="130969"/>
                        </a:cubicBezTo>
                        <a:cubicBezTo>
                          <a:pt x="222395" y="135777"/>
                          <a:pt x="220293" y="140386"/>
                          <a:pt x="219075" y="145256"/>
                        </a:cubicBezTo>
                        <a:cubicBezTo>
                          <a:pt x="211615" y="175085"/>
                          <a:pt x="221155" y="137971"/>
                          <a:pt x="214312" y="161925"/>
                        </a:cubicBezTo>
                        <a:cubicBezTo>
                          <a:pt x="213413" y="165072"/>
                          <a:pt x="212725" y="168275"/>
                          <a:pt x="211931" y="171450"/>
                        </a:cubicBezTo>
                        <a:cubicBezTo>
                          <a:pt x="211137" y="178594"/>
                          <a:pt x="210643" y="185777"/>
                          <a:pt x="209550" y="192881"/>
                        </a:cubicBezTo>
                        <a:cubicBezTo>
                          <a:pt x="209052" y="196116"/>
                          <a:pt x="207771" y="199189"/>
                          <a:pt x="207168" y="202406"/>
                        </a:cubicBezTo>
                        <a:cubicBezTo>
                          <a:pt x="205388" y="211897"/>
                          <a:pt x="204748" y="221613"/>
                          <a:pt x="202406" y="230981"/>
                        </a:cubicBezTo>
                        <a:cubicBezTo>
                          <a:pt x="201612" y="234156"/>
                          <a:pt x="200667" y="237297"/>
                          <a:pt x="200025" y="240506"/>
                        </a:cubicBezTo>
                        <a:cubicBezTo>
                          <a:pt x="199078" y="245241"/>
                          <a:pt x="198655" y="250073"/>
                          <a:pt x="197643" y="254794"/>
                        </a:cubicBezTo>
                        <a:cubicBezTo>
                          <a:pt x="196272" y="261194"/>
                          <a:pt x="194951" y="267634"/>
                          <a:pt x="192881" y="273844"/>
                        </a:cubicBezTo>
                        <a:cubicBezTo>
                          <a:pt x="190231" y="281794"/>
                          <a:pt x="190110" y="281551"/>
                          <a:pt x="188118" y="290513"/>
                        </a:cubicBezTo>
                        <a:cubicBezTo>
                          <a:pt x="184532" y="306648"/>
                          <a:pt x="185432" y="305473"/>
                          <a:pt x="183356" y="326231"/>
                        </a:cubicBezTo>
                        <a:cubicBezTo>
                          <a:pt x="182562" y="359569"/>
                          <a:pt x="181469" y="392901"/>
                          <a:pt x="180975" y="426244"/>
                        </a:cubicBezTo>
                        <a:cubicBezTo>
                          <a:pt x="179881" y="500059"/>
                          <a:pt x="180084" y="573892"/>
                          <a:pt x="178593" y="647700"/>
                        </a:cubicBezTo>
                        <a:cubicBezTo>
                          <a:pt x="178500" y="652300"/>
                          <a:pt x="175467" y="666059"/>
                          <a:pt x="173831" y="671513"/>
                        </a:cubicBezTo>
                        <a:cubicBezTo>
                          <a:pt x="172388" y="676321"/>
                          <a:pt x="170285" y="680930"/>
                          <a:pt x="169068" y="685800"/>
                        </a:cubicBezTo>
                        <a:cubicBezTo>
                          <a:pt x="163612" y="707627"/>
                          <a:pt x="167937" y="699404"/>
                          <a:pt x="159543" y="711994"/>
                        </a:cubicBezTo>
                        <a:cubicBezTo>
                          <a:pt x="156827" y="720143"/>
                          <a:pt x="153169" y="735294"/>
                          <a:pt x="145256" y="740569"/>
                        </a:cubicBezTo>
                        <a:lnTo>
                          <a:pt x="138112" y="745331"/>
                        </a:lnTo>
                        <a:cubicBezTo>
                          <a:pt x="136525" y="747712"/>
                          <a:pt x="135374" y="750451"/>
                          <a:pt x="133350" y="752475"/>
                        </a:cubicBezTo>
                        <a:cubicBezTo>
                          <a:pt x="127550" y="758276"/>
                          <a:pt x="124333" y="757433"/>
                          <a:pt x="116681" y="759619"/>
                        </a:cubicBezTo>
                        <a:cubicBezTo>
                          <a:pt x="114267" y="760309"/>
                          <a:pt x="111951" y="761310"/>
                          <a:pt x="109537" y="762000"/>
                        </a:cubicBezTo>
                        <a:cubicBezTo>
                          <a:pt x="106390" y="762899"/>
                          <a:pt x="103159" y="763482"/>
                          <a:pt x="100012" y="764381"/>
                        </a:cubicBezTo>
                        <a:cubicBezTo>
                          <a:pt x="95433" y="765689"/>
                          <a:pt x="87911" y="768904"/>
                          <a:pt x="83343" y="769144"/>
                        </a:cubicBezTo>
                        <a:cubicBezTo>
                          <a:pt x="55589" y="770605"/>
                          <a:pt x="27792" y="771525"/>
                          <a:pt x="0" y="771525"/>
                        </a:cubicBezTo>
                        <a:lnTo>
                          <a:pt x="11906" y="771525"/>
                        </a:lnTo>
                      </a:path>
                    </a:pathLst>
                  </a:cu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6" name="65 Forma libre"/>
                  <p:cNvSpPr/>
                  <p:nvPr/>
                </p:nvSpPr>
                <p:spPr>
                  <a:xfrm flipV="1">
                    <a:off x="5681227" y="4538369"/>
                    <a:ext cx="791641" cy="770756"/>
                  </a:xfrm>
                  <a:custGeom>
                    <a:avLst/>
                    <a:gdLst>
                      <a:gd name="connsiteX0" fmla="*/ 790575 w 790575"/>
                      <a:gd name="connsiteY0" fmla="*/ 216694 h 771525"/>
                      <a:gd name="connsiteX1" fmla="*/ 790575 w 790575"/>
                      <a:gd name="connsiteY1" fmla="*/ 216694 h 771525"/>
                      <a:gd name="connsiteX2" fmla="*/ 788193 w 790575"/>
                      <a:gd name="connsiteY2" fmla="*/ 88106 h 771525"/>
                      <a:gd name="connsiteX3" fmla="*/ 785812 w 790575"/>
                      <a:gd name="connsiteY3" fmla="*/ 80963 h 771525"/>
                      <a:gd name="connsiteX4" fmla="*/ 776287 w 790575"/>
                      <a:gd name="connsiteY4" fmla="*/ 66675 h 771525"/>
                      <a:gd name="connsiteX5" fmla="*/ 773906 w 790575"/>
                      <a:gd name="connsiteY5" fmla="*/ 59531 h 771525"/>
                      <a:gd name="connsiteX6" fmla="*/ 762000 w 790575"/>
                      <a:gd name="connsiteY6" fmla="*/ 45244 h 771525"/>
                      <a:gd name="connsiteX7" fmla="*/ 754856 w 790575"/>
                      <a:gd name="connsiteY7" fmla="*/ 42863 h 771525"/>
                      <a:gd name="connsiteX8" fmla="*/ 745331 w 790575"/>
                      <a:gd name="connsiteY8" fmla="*/ 38100 h 771525"/>
                      <a:gd name="connsiteX9" fmla="*/ 738187 w 790575"/>
                      <a:gd name="connsiteY9" fmla="*/ 33338 h 771525"/>
                      <a:gd name="connsiteX10" fmla="*/ 731043 w 790575"/>
                      <a:gd name="connsiteY10" fmla="*/ 30956 h 771525"/>
                      <a:gd name="connsiteX11" fmla="*/ 723900 w 790575"/>
                      <a:gd name="connsiteY11" fmla="*/ 26194 h 771525"/>
                      <a:gd name="connsiteX12" fmla="*/ 709612 w 790575"/>
                      <a:gd name="connsiteY12" fmla="*/ 23813 h 771525"/>
                      <a:gd name="connsiteX13" fmla="*/ 695325 w 790575"/>
                      <a:gd name="connsiteY13" fmla="*/ 19050 h 771525"/>
                      <a:gd name="connsiteX14" fmla="*/ 676275 w 790575"/>
                      <a:gd name="connsiteY14" fmla="*/ 14288 h 771525"/>
                      <a:gd name="connsiteX15" fmla="*/ 661987 w 790575"/>
                      <a:gd name="connsiteY15" fmla="*/ 9525 h 771525"/>
                      <a:gd name="connsiteX16" fmla="*/ 642937 w 790575"/>
                      <a:gd name="connsiteY16" fmla="*/ 4763 h 771525"/>
                      <a:gd name="connsiteX17" fmla="*/ 626268 w 790575"/>
                      <a:gd name="connsiteY17" fmla="*/ 0 h 771525"/>
                      <a:gd name="connsiteX18" fmla="*/ 416718 w 790575"/>
                      <a:gd name="connsiteY18" fmla="*/ 2381 h 771525"/>
                      <a:gd name="connsiteX19" fmla="*/ 385762 w 790575"/>
                      <a:gd name="connsiteY19" fmla="*/ 7144 h 771525"/>
                      <a:gd name="connsiteX20" fmla="*/ 354806 w 790575"/>
                      <a:gd name="connsiteY20" fmla="*/ 11906 h 771525"/>
                      <a:gd name="connsiteX21" fmla="*/ 340518 w 790575"/>
                      <a:gd name="connsiteY21" fmla="*/ 16669 h 771525"/>
                      <a:gd name="connsiteX22" fmla="*/ 333375 w 790575"/>
                      <a:gd name="connsiteY22" fmla="*/ 19050 h 771525"/>
                      <a:gd name="connsiteX23" fmla="*/ 323850 w 790575"/>
                      <a:gd name="connsiteY23" fmla="*/ 23813 h 771525"/>
                      <a:gd name="connsiteX24" fmla="*/ 316706 w 790575"/>
                      <a:gd name="connsiteY24" fmla="*/ 28575 h 771525"/>
                      <a:gd name="connsiteX25" fmla="*/ 309562 w 790575"/>
                      <a:gd name="connsiteY25" fmla="*/ 30956 h 771525"/>
                      <a:gd name="connsiteX26" fmla="*/ 292893 w 790575"/>
                      <a:gd name="connsiteY26" fmla="*/ 40481 h 771525"/>
                      <a:gd name="connsiteX27" fmla="*/ 285750 w 790575"/>
                      <a:gd name="connsiteY27" fmla="*/ 47625 h 771525"/>
                      <a:gd name="connsiteX28" fmla="*/ 271462 w 790575"/>
                      <a:gd name="connsiteY28" fmla="*/ 57150 h 771525"/>
                      <a:gd name="connsiteX29" fmla="*/ 264318 w 790575"/>
                      <a:gd name="connsiteY29" fmla="*/ 64294 h 771525"/>
                      <a:gd name="connsiteX30" fmla="*/ 250031 w 790575"/>
                      <a:gd name="connsiteY30" fmla="*/ 73819 h 771525"/>
                      <a:gd name="connsiteX31" fmla="*/ 247650 w 790575"/>
                      <a:gd name="connsiteY31" fmla="*/ 80963 h 771525"/>
                      <a:gd name="connsiteX32" fmla="*/ 240506 w 790575"/>
                      <a:gd name="connsiteY32" fmla="*/ 85725 h 771525"/>
                      <a:gd name="connsiteX33" fmla="*/ 235743 w 790575"/>
                      <a:gd name="connsiteY33" fmla="*/ 100013 h 771525"/>
                      <a:gd name="connsiteX34" fmla="*/ 230981 w 790575"/>
                      <a:gd name="connsiteY34" fmla="*/ 107156 h 771525"/>
                      <a:gd name="connsiteX35" fmla="*/ 226218 w 790575"/>
                      <a:gd name="connsiteY35" fmla="*/ 121444 h 771525"/>
                      <a:gd name="connsiteX36" fmla="*/ 223837 w 790575"/>
                      <a:gd name="connsiteY36" fmla="*/ 130969 h 771525"/>
                      <a:gd name="connsiteX37" fmla="*/ 219075 w 790575"/>
                      <a:gd name="connsiteY37" fmla="*/ 145256 h 771525"/>
                      <a:gd name="connsiteX38" fmla="*/ 214312 w 790575"/>
                      <a:gd name="connsiteY38" fmla="*/ 161925 h 771525"/>
                      <a:gd name="connsiteX39" fmla="*/ 211931 w 790575"/>
                      <a:gd name="connsiteY39" fmla="*/ 171450 h 771525"/>
                      <a:gd name="connsiteX40" fmla="*/ 209550 w 790575"/>
                      <a:gd name="connsiteY40" fmla="*/ 192881 h 771525"/>
                      <a:gd name="connsiteX41" fmla="*/ 207168 w 790575"/>
                      <a:gd name="connsiteY41" fmla="*/ 202406 h 771525"/>
                      <a:gd name="connsiteX42" fmla="*/ 202406 w 790575"/>
                      <a:gd name="connsiteY42" fmla="*/ 230981 h 771525"/>
                      <a:gd name="connsiteX43" fmla="*/ 200025 w 790575"/>
                      <a:gd name="connsiteY43" fmla="*/ 240506 h 771525"/>
                      <a:gd name="connsiteX44" fmla="*/ 197643 w 790575"/>
                      <a:gd name="connsiteY44" fmla="*/ 254794 h 771525"/>
                      <a:gd name="connsiteX45" fmla="*/ 192881 w 790575"/>
                      <a:gd name="connsiteY45" fmla="*/ 273844 h 771525"/>
                      <a:gd name="connsiteX46" fmla="*/ 188118 w 790575"/>
                      <a:gd name="connsiteY46" fmla="*/ 290513 h 771525"/>
                      <a:gd name="connsiteX47" fmla="*/ 183356 w 790575"/>
                      <a:gd name="connsiteY47" fmla="*/ 326231 h 771525"/>
                      <a:gd name="connsiteX48" fmla="*/ 180975 w 790575"/>
                      <a:gd name="connsiteY48" fmla="*/ 426244 h 771525"/>
                      <a:gd name="connsiteX49" fmla="*/ 178593 w 790575"/>
                      <a:gd name="connsiteY49" fmla="*/ 647700 h 771525"/>
                      <a:gd name="connsiteX50" fmla="*/ 173831 w 790575"/>
                      <a:gd name="connsiteY50" fmla="*/ 671513 h 771525"/>
                      <a:gd name="connsiteX51" fmla="*/ 169068 w 790575"/>
                      <a:gd name="connsiteY51" fmla="*/ 685800 h 771525"/>
                      <a:gd name="connsiteX52" fmla="*/ 159543 w 790575"/>
                      <a:gd name="connsiteY52" fmla="*/ 711994 h 771525"/>
                      <a:gd name="connsiteX53" fmla="*/ 145256 w 790575"/>
                      <a:gd name="connsiteY53" fmla="*/ 740569 h 771525"/>
                      <a:gd name="connsiteX54" fmla="*/ 138112 w 790575"/>
                      <a:gd name="connsiteY54" fmla="*/ 745331 h 771525"/>
                      <a:gd name="connsiteX55" fmla="*/ 133350 w 790575"/>
                      <a:gd name="connsiteY55" fmla="*/ 752475 h 771525"/>
                      <a:gd name="connsiteX56" fmla="*/ 116681 w 790575"/>
                      <a:gd name="connsiteY56" fmla="*/ 759619 h 771525"/>
                      <a:gd name="connsiteX57" fmla="*/ 109537 w 790575"/>
                      <a:gd name="connsiteY57" fmla="*/ 762000 h 771525"/>
                      <a:gd name="connsiteX58" fmla="*/ 100012 w 790575"/>
                      <a:gd name="connsiteY58" fmla="*/ 764381 h 771525"/>
                      <a:gd name="connsiteX59" fmla="*/ 83343 w 790575"/>
                      <a:gd name="connsiteY59" fmla="*/ 769144 h 771525"/>
                      <a:gd name="connsiteX60" fmla="*/ 0 w 790575"/>
                      <a:gd name="connsiteY60" fmla="*/ 771525 h 771525"/>
                      <a:gd name="connsiteX61" fmla="*/ 11906 w 790575"/>
                      <a:gd name="connsiteY61" fmla="*/ 771525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90575" h="771525">
                        <a:moveTo>
                          <a:pt x="790575" y="216694"/>
                        </a:moveTo>
                        <a:lnTo>
                          <a:pt x="790575" y="216694"/>
                        </a:lnTo>
                        <a:cubicBezTo>
                          <a:pt x="789781" y="173831"/>
                          <a:pt x="789696" y="130950"/>
                          <a:pt x="788193" y="88106"/>
                        </a:cubicBezTo>
                        <a:cubicBezTo>
                          <a:pt x="788105" y="85598"/>
                          <a:pt x="787031" y="83157"/>
                          <a:pt x="785812" y="80963"/>
                        </a:cubicBezTo>
                        <a:cubicBezTo>
                          <a:pt x="783032" y="75959"/>
                          <a:pt x="776287" y="66675"/>
                          <a:pt x="776287" y="66675"/>
                        </a:cubicBezTo>
                        <a:cubicBezTo>
                          <a:pt x="775493" y="64294"/>
                          <a:pt x="775029" y="61776"/>
                          <a:pt x="773906" y="59531"/>
                        </a:cubicBezTo>
                        <a:cubicBezTo>
                          <a:pt x="771711" y="55141"/>
                          <a:pt x="765946" y="47875"/>
                          <a:pt x="762000" y="45244"/>
                        </a:cubicBezTo>
                        <a:cubicBezTo>
                          <a:pt x="759911" y="43852"/>
                          <a:pt x="757163" y="43852"/>
                          <a:pt x="754856" y="42863"/>
                        </a:cubicBezTo>
                        <a:cubicBezTo>
                          <a:pt x="751593" y="41465"/>
                          <a:pt x="748413" y="39861"/>
                          <a:pt x="745331" y="38100"/>
                        </a:cubicBezTo>
                        <a:cubicBezTo>
                          <a:pt x="742846" y="36680"/>
                          <a:pt x="740747" y="34618"/>
                          <a:pt x="738187" y="33338"/>
                        </a:cubicBezTo>
                        <a:cubicBezTo>
                          <a:pt x="735942" y="32215"/>
                          <a:pt x="733288" y="32079"/>
                          <a:pt x="731043" y="30956"/>
                        </a:cubicBezTo>
                        <a:cubicBezTo>
                          <a:pt x="728484" y="29676"/>
                          <a:pt x="726615" y="27099"/>
                          <a:pt x="723900" y="26194"/>
                        </a:cubicBezTo>
                        <a:cubicBezTo>
                          <a:pt x="719319" y="24667"/>
                          <a:pt x="714375" y="24607"/>
                          <a:pt x="709612" y="23813"/>
                        </a:cubicBezTo>
                        <a:cubicBezTo>
                          <a:pt x="704850" y="22225"/>
                          <a:pt x="700195" y="20267"/>
                          <a:pt x="695325" y="19050"/>
                        </a:cubicBezTo>
                        <a:cubicBezTo>
                          <a:pt x="688975" y="17463"/>
                          <a:pt x="682484" y="16358"/>
                          <a:pt x="676275" y="14288"/>
                        </a:cubicBezTo>
                        <a:cubicBezTo>
                          <a:pt x="671512" y="12700"/>
                          <a:pt x="666910" y="10509"/>
                          <a:pt x="661987" y="9525"/>
                        </a:cubicBezTo>
                        <a:cubicBezTo>
                          <a:pt x="637801" y="4688"/>
                          <a:pt x="660010" y="9642"/>
                          <a:pt x="642937" y="4763"/>
                        </a:cubicBezTo>
                        <a:cubicBezTo>
                          <a:pt x="622006" y="-1218"/>
                          <a:pt x="643397" y="5709"/>
                          <a:pt x="626268" y="0"/>
                        </a:cubicBezTo>
                        <a:lnTo>
                          <a:pt x="416718" y="2381"/>
                        </a:lnTo>
                        <a:cubicBezTo>
                          <a:pt x="403564" y="2655"/>
                          <a:pt x="397675" y="5159"/>
                          <a:pt x="385762" y="7144"/>
                        </a:cubicBezTo>
                        <a:cubicBezTo>
                          <a:pt x="375464" y="8860"/>
                          <a:pt x="365104" y="10190"/>
                          <a:pt x="354806" y="11906"/>
                        </a:cubicBezTo>
                        <a:lnTo>
                          <a:pt x="340518" y="16669"/>
                        </a:lnTo>
                        <a:cubicBezTo>
                          <a:pt x="338137" y="17463"/>
                          <a:pt x="335620" y="17927"/>
                          <a:pt x="333375" y="19050"/>
                        </a:cubicBezTo>
                        <a:cubicBezTo>
                          <a:pt x="330200" y="20638"/>
                          <a:pt x="326932" y="22052"/>
                          <a:pt x="323850" y="23813"/>
                        </a:cubicBezTo>
                        <a:cubicBezTo>
                          <a:pt x="321365" y="25233"/>
                          <a:pt x="319266" y="27295"/>
                          <a:pt x="316706" y="28575"/>
                        </a:cubicBezTo>
                        <a:cubicBezTo>
                          <a:pt x="314461" y="29697"/>
                          <a:pt x="311869" y="29967"/>
                          <a:pt x="309562" y="30956"/>
                        </a:cubicBezTo>
                        <a:cubicBezTo>
                          <a:pt x="304772" y="33009"/>
                          <a:pt x="297110" y="36967"/>
                          <a:pt x="292893" y="40481"/>
                        </a:cubicBezTo>
                        <a:cubicBezTo>
                          <a:pt x="290306" y="42637"/>
                          <a:pt x="288408" y="45558"/>
                          <a:pt x="285750" y="47625"/>
                        </a:cubicBezTo>
                        <a:cubicBezTo>
                          <a:pt x="281232" y="51139"/>
                          <a:pt x="275509" y="53103"/>
                          <a:pt x="271462" y="57150"/>
                        </a:cubicBezTo>
                        <a:cubicBezTo>
                          <a:pt x="269081" y="59531"/>
                          <a:pt x="266976" y="62226"/>
                          <a:pt x="264318" y="64294"/>
                        </a:cubicBezTo>
                        <a:cubicBezTo>
                          <a:pt x="259800" y="67808"/>
                          <a:pt x="250031" y="73819"/>
                          <a:pt x="250031" y="73819"/>
                        </a:cubicBezTo>
                        <a:cubicBezTo>
                          <a:pt x="249237" y="76200"/>
                          <a:pt x="249218" y="79003"/>
                          <a:pt x="247650" y="80963"/>
                        </a:cubicBezTo>
                        <a:cubicBezTo>
                          <a:pt x="245862" y="83198"/>
                          <a:pt x="242023" y="83298"/>
                          <a:pt x="240506" y="85725"/>
                        </a:cubicBezTo>
                        <a:cubicBezTo>
                          <a:pt x="237845" y="89982"/>
                          <a:pt x="238528" y="95836"/>
                          <a:pt x="235743" y="100013"/>
                        </a:cubicBezTo>
                        <a:lnTo>
                          <a:pt x="230981" y="107156"/>
                        </a:lnTo>
                        <a:cubicBezTo>
                          <a:pt x="229393" y="111919"/>
                          <a:pt x="227435" y="116574"/>
                          <a:pt x="226218" y="121444"/>
                        </a:cubicBezTo>
                        <a:cubicBezTo>
                          <a:pt x="225424" y="124619"/>
                          <a:pt x="224777" y="127834"/>
                          <a:pt x="223837" y="130969"/>
                        </a:cubicBezTo>
                        <a:cubicBezTo>
                          <a:pt x="222395" y="135777"/>
                          <a:pt x="220293" y="140386"/>
                          <a:pt x="219075" y="145256"/>
                        </a:cubicBezTo>
                        <a:cubicBezTo>
                          <a:pt x="211615" y="175085"/>
                          <a:pt x="221155" y="137971"/>
                          <a:pt x="214312" y="161925"/>
                        </a:cubicBezTo>
                        <a:cubicBezTo>
                          <a:pt x="213413" y="165072"/>
                          <a:pt x="212725" y="168275"/>
                          <a:pt x="211931" y="171450"/>
                        </a:cubicBezTo>
                        <a:cubicBezTo>
                          <a:pt x="211137" y="178594"/>
                          <a:pt x="210643" y="185777"/>
                          <a:pt x="209550" y="192881"/>
                        </a:cubicBezTo>
                        <a:cubicBezTo>
                          <a:pt x="209052" y="196116"/>
                          <a:pt x="207771" y="199189"/>
                          <a:pt x="207168" y="202406"/>
                        </a:cubicBezTo>
                        <a:cubicBezTo>
                          <a:pt x="205388" y="211897"/>
                          <a:pt x="204748" y="221613"/>
                          <a:pt x="202406" y="230981"/>
                        </a:cubicBezTo>
                        <a:cubicBezTo>
                          <a:pt x="201612" y="234156"/>
                          <a:pt x="200667" y="237297"/>
                          <a:pt x="200025" y="240506"/>
                        </a:cubicBezTo>
                        <a:cubicBezTo>
                          <a:pt x="199078" y="245241"/>
                          <a:pt x="198655" y="250073"/>
                          <a:pt x="197643" y="254794"/>
                        </a:cubicBezTo>
                        <a:cubicBezTo>
                          <a:pt x="196272" y="261194"/>
                          <a:pt x="194951" y="267634"/>
                          <a:pt x="192881" y="273844"/>
                        </a:cubicBezTo>
                        <a:cubicBezTo>
                          <a:pt x="190231" y="281794"/>
                          <a:pt x="190110" y="281551"/>
                          <a:pt x="188118" y="290513"/>
                        </a:cubicBezTo>
                        <a:cubicBezTo>
                          <a:pt x="184532" y="306648"/>
                          <a:pt x="185432" y="305473"/>
                          <a:pt x="183356" y="326231"/>
                        </a:cubicBezTo>
                        <a:cubicBezTo>
                          <a:pt x="182562" y="359569"/>
                          <a:pt x="181469" y="392901"/>
                          <a:pt x="180975" y="426244"/>
                        </a:cubicBezTo>
                        <a:cubicBezTo>
                          <a:pt x="179881" y="500059"/>
                          <a:pt x="180084" y="573892"/>
                          <a:pt x="178593" y="647700"/>
                        </a:cubicBezTo>
                        <a:cubicBezTo>
                          <a:pt x="178500" y="652300"/>
                          <a:pt x="175467" y="666059"/>
                          <a:pt x="173831" y="671513"/>
                        </a:cubicBezTo>
                        <a:cubicBezTo>
                          <a:pt x="172388" y="676321"/>
                          <a:pt x="170285" y="680930"/>
                          <a:pt x="169068" y="685800"/>
                        </a:cubicBezTo>
                        <a:cubicBezTo>
                          <a:pt x="163612" y="707627"/>
                          <a:pt x="167937" y="699404"/>
                          <a:pt x="159543" y="711994"/>
                        </a:cubicBezTo>
                        <a:cubicBezTo>
                          <a:pt x="156827" y="720143"/>
                          <a:pt x="153169" y="735294"/>
                          <a:pt x="145256" y="740569"/>
                        </a:cubicBezTo>
                        <a:lnTo>
                          <a:pt x="138112" y="745331"/>
                        </a:lnTo>
                        <a:cubicBezTo>
                          <a:pt x="136525" y="747712"/>
                          <a:pt x="135374" y="750451"/>
                          <a:pt x="133350" y="752475"/>
                        </a:cubicBezTo>
                        <a:cubicBezTo>
                          <a:pt x="127550" y="758276"/>
                          <a:pt x="124333" y="757433"/>
                          <a:pt x="116681" y="759619"/>
                        </a:cubicBezTo>
                        <a:cubicBezTo>
                          <a:pt x="114267" y="760309"/>
                          <a:pt x="111951" y="761310"/>
                          <a:pt x="109537" y="762000"/>
                        </a:cubicBezTo>
                        <a:cubicBezTo>
                          <a:pt x="106390" y="762899"/>
                          <a:pt x="103159" y="763482"/>
                          <a:pt x="100012" y="764381"/>
                        </a:cubicBezTo>
                        <a:cubicBezTo>
                          <a:pt x="95433" y="765689"/>
                          <a:pt x="87911" y="768904"/>
                          <a:pt x="83343" y="769144"/>
                        </a:cubicBezTo>
                        <a:cubicBezTo>
                          <a:pt x="55589" y="770605"/>
                          <a:pt x="27792" y="771525"/>
                          <a:pt x="0" y="771525"/>
                        </a:cubicBezTo>
                        <a:lnTo>
                          <a:pt x="11906" y="771525"/>
                        </a:lnTo>
                      </a:path>
                    </a:pathLst>
                  </a:cu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65" name="64 Conector recto"/>
                  <p:cNvCxnSpPr/>
                  <p:nvPr/>
                </p:nvCxnSpPr>
                <p:spPr>
                  <a:xfrm flipH="1">
                    <a:off x="5579735" y="4436425"/>
                    <a:ext cx="0" cy="1884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flipH="1">
                    <a:off x="5627098" y="4434881"/>
                    <a:ext cx="1692" cy="1868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flipH="1">
                    <a:off x="5528989" y="4431792"/>
                    <a:ext cx="0" cy="1884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69 Elipse"/>
                  <p:cNvSpPr/>
                  <p:nvPr/>
                </p:nvSpPr>
                <p:spPr>
                  <a:xfrm>
                    <a:off x="4886203" y="4257252"/>
                    <a:ext cx="527761" cy="522075"/>
                  </a:xfrm>
                  <a:custGeom>
                    <a:avLst/>
                    <a:gdLst>
                      <a:gd name="connsiteX0" fmla="*/ 0 w 489741"/>
                      <a:gd name="connsiteY0" fmla="*/ 180718 h 361435"/>
                      <a:gd name="connsiteX1" fmla="*/ 244871 w 489741"/>
                      <a:gd name="connsiteY1" fmla="*/ 0 h 361435"/>
                      <a:gd name="connsiteX2" fmla="*/ 489742 w 489741"/>
                      <a:gd name="connsiteY2" fmla="*/ 180718 h 361435"/>
                      <a:gd name="connsiteX3" fmla="*/ 244871 w 489741"/>
                      <a:gd name="connsiteY3" fmla="*/ 361436 h 361435"/>
                      <a:gd name="connsiteX4" fmla="*/ 0 w 489741"/>
                      <a:gd name="connsiteY4" fmla="*/ 180718 h 361435"/>
                      <a:gd name="connsiteX0" fmla="*/ 0 w 534985"/>
                      <a:gd name="connsiteY0" fmla="*/ 164133 h 361586"/>
                      <a:gd name="connsiteX1" fmla="*/ 290114 w 534985"/>
                      <a:gd name="connsiteY1" fmla="*/ 83 h 361586"/>
                      <a:gd name="connsiteX2" fmla="*/ 534985 w 534985"/>
                      <a:gd name="connsiteY2" fmla="*/ 180801 h 361586"/>
                      <a:gd name="connsiteX3" fmla="*/ 290114 w 534985"/>
                      <a:gd name="connsiteY3" fmla="*/ 361519 h 361586"/>
                      <a:gd name="connsiteX4" fmla="*/ 0 w 534985"/>
                      <a:gd name="connsiteY4" fmla="*/ 164133 h 361586"/>
                      <a:gd name="connsiteX0" fmla="*/ 198 w 535183"/>
                      <a:gd name="connsiteY0" fmla="*/ 278378 h 475831"/>
                      <a:gd name="connsiteX1" fmla="*/ 249830 w 535183"/>
                      <a:gd name="connsiteY1" fmla="*/ 28 h 475831"/>
                      <a:gd name="connsiteX2" fmla="*/ 535183 w 535183"/>
                      <a:gd name="connsiteY2" fmla="*/ 295046 h 475831"/>
                      <a:gd name="connsiteX3" fmla="*/ 290312 w 535183"/>
                      <a:gd name="connsiteY3" fmla="*/ 475764 h 475831"/>
                      <a:gd name="connsiteX4" fmla="*/ 198 w 535183"/>
                      <a:gd name="connsiteY4" fmla="*/ 278378 h 475831"/>
                      <a:gd name="connsiteX0" fmla="*/ 66 w 535051"/>
                      <a:gd name="connsiteY0" fmla="*/ 278379 h 537717"/>
                      <a:gd name="connsiteX1" fmla="*/ 249698 w 535051"/>
                      <a:gd name="connsiteY1" fmla="*/ 29 h 537717"/>
                      <a:gd name="connsiteX2" fmla="*/ 535051 w 535051"/>
                      <a:gd name="connsiteY2" fmla="*/ 295047 h 537717"/>
                      <a:gd name="connsiteX3" fmla="*/ 228267 w 535051"/>
                      <a:gd name="connsiteY3" fmla="*/ 537678 h 537717"/>
                      <a:gd name="connsiteX4" fmla="*/ 66 w 535051"/>
                      <a:gd name="connsiteY4" fmla="*/ 278379 h 537717"/>
                      <a:gd name="connsiteX0" fmla="*/ 66 w 535051"/>
                      <a:gd name="connsiteY0" fmla="*/ 278514 h 537852"/>
                      <a:gd name="connsiteX1" fmla="*/ 249698 w 535051"/>
                      <a:gd name="connsiteY1" fmla="*/ 164 h 537852"/>
                      <a:gd name="connsiteX2" fmla="*/ 535051 w 535051"/>
                      <a:gd name="connsiteY2" fmla="*/ 295182 h 537852"/>
                      <a:gd name="connsiteX3" fmla="*/ 228267 w 535051"/>
                      <a:gd name="connsiteY3" fmla="*/ 537813 h 537852"/>
                      <a:gd name="connsiteX4" fmla="*/ 66 w 535051"/>
                      <a:gd name="connsiteY4" fmla="*/ 278514 h 537852"/>
                      <a:gd name="connsiteX0" fmla="*/ 53 w 535038"/>
                      <a:gd name="connsiteY0" fmla="*/ 264241 h 523579"/>
                      <a:gd name="connsiteX1" fmla="*/ 247304 w 535038"/>
                      <a:gd name="connsiteY1" fmla="*/ 178 h 523579"/>
                      <a:gd name="connsiteX2" fmla="*/ 535038 w 535038"/>
                      <a:gd name="connsiteY2" fmla="*/ 280909 h 523579"/>
                      <a:gd name="connsiteX3" fmla="*/ 228254 w 535038"/>
                      <a:gd name="connsiteY3" fmla="*/ 523540 h 523579"/>
                      <a:gd name="connsiteX4" fmla="*/ 53 w 535038"/>
                      <a:gd name="connsiteY4" fmla="*/ 264241 h 523579"/>
                      <a:gd name="connsiteX0" fmla="*/ 56 w 525516"/>
                      <a:gd name="connsiteY0" fmla="*/ 264095 h 523433"/>
                      <a:gd name="connsiteX1" fmla="*/ 237782 w 525516"/>
                      <a:gd name="connsiteY1" fmla="*/ 32 h 523433"/>
                      <a:gd name="connsiteX2" fmla="*/ 525516 w 525516"/>
                      <a:gd name="connsiteY2" fmla="*/ 280763 h 523433"/>
                      <a:gd name="connsiteX3" fmla="*/ 218732 w 525516"/>
                      <a:gd name="connsiteY3" fmla="*/ 523394 h 523433"/>
                      <a:gd name="connsiteX4" fmla="*/ 56 w 525516"/>
                      <a:gd name="connsiteY4" fmla="*/ 264095 h 523433"/>
                      <a:gd name="connsiteX0" fmla="*/ 785 w 526245"/>
                      <a:gd name="connsiteY0" fmla="*/ 264109 h 523447"/>
                      <a:gd name="connsiteX1" fmla="*/ 238511 w 526245"/>
                      <a:gd name="connsiteY1" fmla="*/ 46 h 523447"/>
                      <a:gd name="connsiteX2" fmla="*/ 526245 w 526245"/>
                      <a:gd name="connsiteY2" fmla="*/ 280777 h 523447"/>
                      <a:gd name="connsiteX3" fmla="*/ 219461 w 526245"/>
                      <a:gd name="connsiteY3" fmla="*/ 523408 h 523447"/>
                      <a:gd name="connsiteX4" fmla="*/ 785 w 526245"/>
                      <a:gd name="connsiteY4" fmla="*/ 264109 h 523447"/>
                      <a:gd name="connsiteX0" fmla="*/ 785 w 528340"/>
                      <a:gd name="connsiteY0" fmla="*/ 264109 h 523447"/>
                      <a:gd name="connsiteX1" fmla="*/ 238511 w 528340"/>
                      <a:gd name="connsiteY1" fmla="*/ 46 h 523447"/>
                      <a:gd name="connsiteX2" fmla="*/ 526245 w 528340"/>
                      <a:gd name="connsiteY2" fmla="*/ 280777 h 523447"/>
                      <a:gd name="connsiteX3" fmla="*/ 219461 w 528340"/>
                      <a:gd name="connsiteY3" fmla="*/ 523408 h 523447"/>
                      <a:gd name="connsiteX4" fmla="*/ 785 w 528340"/>
                      <a:gd name="connsiteY4" fmla="*/ 264109 h 523447"/>
                      <a:gd name="connsiteX0" fmla="*/ 785 w 528340"/>
                      <a:gd name="connsiteY0" fmla="*/ 264109 h 523452"/>
                      <a:gd name="connsiteX1" fmla="*/ 238511 w 528340"/>
                      <a:gd name="connsiteY1" fmla="*/ 46 h 523452"/>
                      <a:gd name="connsiteX2" fmla="*/ 526245 w 528340"/>
                      <a:gd name="connsiteY2" fmla="*/ 280777 h 523452"/>
                      <a:gd name="connsiteX3" fmla="*/ 219461 w 528340"/>
                      <a:gd name="connsiteY3" fmla="*/ 523408 h 523452"/>
                      <a:gd name="connsiteX4" fmla="*/ 785 w 528340"/>
                      <a:gd name="connsiteY4" fmla="*/ 264109 h 5234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340" h="523452">
                        <a:moveTo>
                          <a:pt x="785" y="264109"/>
                        </a:moveTo>
                        <a:cubicBezTo>
                          <a:pt x="-12708" y="119732"/>
                          <a:pt x="150934" y="-2732"/>
                          <a:pt x="238511" y="46"/>
                        </a:cubicBezTo>
                        <a:cubicBezTo>
                          <a:pt x="326088" y="2824"/>
                          <a:pt x="552439" y="109531"/>
                          <a:pt x="526245" y="280777"/>
                        </a:cubicBezTo>
                        <a:cubicBezTo>
                          <a:pt x="538151" y="399635"/>
                          <a:pt x="307038" y="526186"/>
                          <a:pt x="219461" y="523408"/>
                        </a:cubicBezTo>
                        <a:cubicBezTo>
                          <a:pt x="131884" y="520630"/>
                          <a:pt x="14278" y="408486"/>
                          <a:pt x="785" y="264109"/>
                        </a:cubicBezTo>
                        <a:close/>
                      </a:path>
                    </a:pathLst>
                  </a:cu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7" name="66 Forma libre"/>
                  <p:cNvSpPr/>
                  <p:nvPr/>
                </p:nvSpPr>
                <p:spPr>
                  <a:xfrm>
                    <a:off x="5073964" y="4414801"/>
                    <a:ext cx="348458" cy="185352"/>
                  </a:xfrm>
                  <a:custGeom>
                    <a:avLst/>
                    <a:gdLst>
                      <a:gd name="connsiteX0" fmla="*/ 347940 w 347940"/>
                      <a:gd name="connsiteY0" fmla="*/ 71437 h 185737"/>
                      <a:gd name="connsiteX1" fmla="*/ 347940 w 347940"/>
                      <a:gd name="connsiteY1" fmla="*/ 71437 h 185737"/>
                      <a:gd name="connsiteX2" fmla="*/ 290790 w 347940"/>
                      <a:gd name="connsiteY2" fmla="*/ 69056 h 185737"/>
                      <a:gd name="connsiteX3" fmla="*/ 278884 w 347940"/>
                      <a:gd name="connsiteY3" fmla="*/ 66675 h 185737"/>
                      <a:gd name="connsiteX4" fmla="*/ 238403 w 347940"/>
                      <a:gd name="connsiteY4" fmla="*/ 64293 h 185737"/>
                      <a:gd name="connsiteX5" fmla="*/ 195540 w 347940"/>
                      <a:gd name="connsiteY5" fmla="*/ 59531 h 185737"/>
                      <a:gd name="connsiteX6" fmla="*/ 183634 w 347940"/>
                      <a:gd name="connsiteY6" fmla="*/ 57150 h 185737"/>
                      <a:gd name="connsiteX7" fmla="*/ 100290 w 347940"/>
                      <a:gd name="connsiteY7" fmla="*/ 54768 h 185737"/>
                      <a:gd name="connsiteX8" fmla="*/ 66953 w 347940"/>
                      <a:gd name="connsiteY8" fmla="*/ 50006 h 185737"/>
                      <a:gd name="connsiteX9" fmla="*/ 50284 w 347940"/>
                      <a:gd name="connsiteY9" fmla="*/ 45243 h 185737"/>
                      <a:gd name="connsiteX10" fmla="*/ 35997 w 347940"/>
                      <a:gd name="connsiteY10" fmla="*/ 42862 h 185737"/>
                      <a:gd name="connsiteX11" fmla="*/ 21709 w 347940"/>
                      <a:gd name="connsiteY11" fmla="*/ 38100 h 185737"/>
                      <a:gd name="connsiteX12" fmla="*/ 16947 w 347940"/>
                      <a:gd name="connsiteY12" fmla="*/ 11906 h 185737"/>
                      <a:gd name="connsiteX13" fmla="*/ 21709 w 347940"/>
                      <a:gd name="connsiteY13" fmla="*/ 4762 h 185737"/>
                      <a:gd name="connsiteX14" fmla="*/ 35997 w 347940"/>
                      <a:gd name="connsiteY14" fmla="*/ 0 h 185737"/>
                      <a:gd name="connsiteX15" fmla="*/ 50284 w 347940"/>
                      <a:gd name="connsiteY15" fmla="*/ 2381 h 185737"/>
                      <a:gd name="connsiteX16" fmla="*/ 64572 w 347940"/>
                      <a:gd name="connsiteY16" fmla="*/ 11906 h 185737"/>
                      <a:gd name="connsiteX17" fmla="*/ 74097 w 347940"/>
                      <a:gd name="connsiteY17" fmla="*/ 28575 h 185737"/>
                      <a:gd name="connsiteX18" fmla="*/ 78859 w 347940"/>
                      <a:gd name="connsiteY18" fmla="*/ 45243 h 185737"/>
                      <a:gd name="connsiteX19" fmla="*/ 74097 w 347940"/>
                      <a:gd name="connsiteY19" fmla="*/ 66675 h 185737"/>
                      <a:gd name="connsiteX20" fmla="*/ 64572 w 347940"/>
                      <a:gd name="connsiteY20" fmla="*/ 80962 h 185737"/>
                      <a:gd name="connsiteX21" fmla="*/ 52665 w 347940"/>
                      <a:gd name="connsiteY21" fmla="*/ 95250 h 185737"/>
                      <a:gd name="connsiteX22" fmla="*/ 38378 w 347940"/>
                      <a:gd name="connsiteY22" fmla="*/ 104775 h 185737"/>
                      <a:gd name="connsiteX23" fmla="*/ 24090 w 347940"/>
                      <a:gd name="connsiteY23" fmla="*/ 111918 h 185737"/>
                      <a:gd name="connsiteX24" fmla="*/ 278 w 347940"/>
                      <a:gd name="connsiteY24" fmla="*/ 102393 h 185737"/>
                      <a:gd name="connsiteX25" fmla="*/ 2659 w 347940"/>
                      <a:gd name="connsiteY25" fmla="*/ 80962 h 185737"/>
                      <a:gd name="connsiteX26" fmla="*/ 16947 w 347940"/>
                      <a:gd name="connsiteY26" fmla="*/ 76200 h 185737"/>
                      <a:gd name="connsiteX27" fmla="*/ 40759 w 347940"/>
                      <a:gd name="connsiteY27" fmla="*/ 88106 h 185737"/>
                      <a:gd name="connsiteX28" fmla="*/ 55047 w 347940"/>
                      <a:gd name="connsiteY28" fmla="*/ 102393 h 185737"/>
                      <a:gd name="connsiteX29" fmla="*/ 57428 w 347940"/>
                      <a:gd name="connsiteY29" fmla="*/ 109537 h 185737"/>
                      <a:gd name="connsiteX30" fmla="*/ 62190 w 347940"/>
                      <a:gd name="connsiteY30" fmla="*/ 119062 h 185737"/>
                      <a:gd name="connsiteX31" fmla="*/ 59809 w 347940"/>
                      <a:gd name="connsiteY31" fmla="*/ 164306 h 185737"/>
                      <a:gd name="connsiteX32" fmla="*/ 57428 w 347940"/>
                      <a:gd name="connsiteY32" fmla="*/ 173831 h 185737"/>
                      <a:gd name="connsiteX33" fmla="*/ 52665 w 347940"/>
                      <a:gd name="connsiteY33" fmla="*/ 180975 h 185737"/>
                      <a:gd name="connsiteX34" fmla="*/ 38378 w 347940"/>
                      <a:gd name="connsiteY34" fmla="*/ 185737 h 185737"/>
                      <a:gd name="connsiteX35" fmla="*/ 12184 w 347940"/>
                      <a:gd name="connsiteY35" fmla="*/ 178593 h 185737"/>
                      <a:gd name="connsiteX36" fmla="*/ 7422 w 347940"/>
                      <a:gd name="connsiteY36" fmla="*/ 171450 h 185737"/>
                      <a:gd name="connsiteX37" fmla="*/ 9803 w 347940"/>
                      <a:gd name="connsiteY37" fmla="*/ 157162 h 185737"/>
                      <a:gd name="connsiteX38" fmla="*/ 16947 w 347940"/>
                      <a:gd name="connsiteY38" fmla="*/ 154781 h 185737"/>
                      <a:gd name="connsiteX39" fmla="*/ 47903 w 347940"/>
                      <a:gd name="connsiteY39" fmla="*/ 157162 h 185737"/>
                      <a:gd name="connsiteX40" fmla="*/ 62190 w 347940"/>
                      <a:gd name="connsiteY40" fmla="*/ 161925 h 185737"/>
                      <a:gd name="connsiteX41" fmla="*/ 83622 w 347940"/>
                      <a:gd name="connsiteY41" fmla="*/ 171450 h 185737"/>
                      <a:gd name="connsiteX42" fmla="*/ 202684 w 347940"/>
                      <a:gd name="connsiteY42" fmla="*/ 176212 h 185737"/>
                      <a:gd name="connsiteX43" fmla="*/ 290790 w 347940"/>
                      <a:gd name="connsiteY43" fmla="*/ 173831 h 185737"/>
                      <a:gd name="connsiteX44" fmla="*/ 305078 w 347940"/>
                      <a:gd name="connsiteY44" fmla="*/ 164306 h 185737"/>
                      <a:gd name="connsiteX45" fmla="*/ 312222 w 347940"/>
                      <a:gd name="connsiteY45" fmla="*/ 159543 h 185737"/>
                      <a:gd name="connsiteX46" fmla="*/ 333653 w 347940"/>
                      <a:gd name="connsiteY46" fmla="*/ 157162 h 185737"/>
                      <a:gd name="connsiteX47" fmla="*/ 333653 w 347940"/>
                      <a:gd name="connsiteY47" fmla="*/ 157162 h 185737"/>
                      <a:gd name="connsiteX0" fmla="*/ 347940 w 347940"/>
                      <a:gd name="connsiteY0" fmla="*/ 71437 h 185737"/>
                      <a:gd name="connsiteX1" fmla="*/ 347940 w 347940"/>
                      <a:gd name="connsiteY1" fmla="*/ 71437 h 185737"/>
                      <a:gd name="connsiteX2" fmla="*/ 290790 w 347940"/>
                      <a:gd name="connsiteY2" fmla="*/ 69056 h 185737"/>
                      <a:gd name="connsiteX3" fmla="*/ 278884 w 347940"/>
                      <a:gd name="connsiteY3" fmla="*/ 66675 h 185737"/>
                      <a:gd name="connsiteX4" fmla="*/ 238403 w 347940"/>
                      <a:gd name="connsiteY4" fmla="*/ 64293 h 185737"/>
                      <a:gd name="connsiteX5" fmla="*/ 195540 w 347940"/>
                      <a:gd name="connsiteY5" fmla="*/ 59531 h 185737"/>
                      <a:gd name="connsiteX6" fmla="*/ 183634 w 347940"/>
                      <a:gd name="connsiteY6" fmla="*/ 57150 h 185737"/>
                      <a:gd name="connsiteX7" fmla="*/ 100290 w 347940"/>
                      <a:gd name="connsiteY7" fmla="*/ 54768 h 185737"/>
                      <a:gd name="connsiteX8" fmla="*/ 66953 w 347940"/>
                      <a:gd name="connsiteY8" fmla="*/ 50006 h 185737"/>
                      <a:gd name="connsiteX9" fmla="*/ 50284 w 347940"/>
                      <a:gd name="connsiteY9" fmla="*/ 45243 h 185737"/>
                      <a:gd name="connsiteX10" fmla="*/ 35997 w 347940"/>
                      <a:gd name="connsiteY10" fmla="*/ 42862 h 185737"/>
                      <a:gd name="connsiteX11" fmla="*/ 21709 w 347940"/>
                      <a:gd name="connsiteY11" fmla="*/ 38100 h 185737"/>
                      <a:gd name="connsiteX12" fmla="*/ 16947 w 347940"/>
                      <a:gd name="connsiteY12" fmla="*/ 11906 h 185737"/>
                      <a:gd name="connsiteX13" fmla="*/ 21709 w 347940"/>
                      <a:gd name="connsiteY13" fmla="*/ 4762 h 185737"/>
                      <a:gd name="connsiteX14" fmla="*/ 35997 w 347940"/>
                      <a:gd name="connsiteY14" fmla="*/ 0 h 185737"/>
                      <a:gd name="connsiteX15" fmla="*/ 50284 w 347940"/>
                      <a:gd name="connsiteY15" fmla="*/ 2381 h 185737"/>
                      <a:gd name="connsiteX16" fmla="*/ 64572 w 347940"/>
                      <a:gd name="connsiteY16" fmla="*/ 11906 h 185737"/>
                      <a:gd name="connsiteX17" fmla="*/ 74097 w 347940"/>
                      <a:gd name="connsiteY17" fmla="*/ 28575 h 185737"/>
                      <a:gd name="connsiteX18" fmla="*/ 78859 w 347940"/>
                      <a:gd name="connsiteY18" fmla="*/ 45243 h 185737"/>
                      <a:gd name="connsiteX19" fmla="*/ 74097 w 347940"/>
                      <a:gd name="connsiteY19" fmla="*/ 66675 h 185737"/>
                      <a:gd name="connsiteX20" fmla="*/ 64572 w 347940"/>
                      <a:gd name="connsiteY20" fmla="*/ 80962 h 185737"/>
                      <a:gd name="connsiteX21" fmla="*/ 52665 w 347940"/>
                      <a:gd name="connsiteY21" fmla="*/ 95250 h 185737"/>
                      <a:gd name="connsiteX22" fmla="*/ 38378 w 347940"/>
                      <a:gd name="connsiteY22" fmla="*/ 104775 h 185737"/>
                      <a:gd name="connsiteX23" fmla="*/ 24090 w 347940"/>
                      <a:gd name="connsiteY23" fmla="*/ 111918 h 185737"/>
                      <a:gd name="connsiteX24" fmla="*/ 278 w 347940"/>
                      <a:gd name="connsiteY24" fmla="*/ 102393 h 185737"/>
                      <a:gd name="connsiteX25" fmla="*/ 2659 w 347940"/>
                      <a:gd name="connsiteY25" fmla="*/ 80962 h 185737"/>
                      <a:gd name="connsiteX26" fmla="*/ 16947 w 347940"/>
                      <a:gd name="connsiteY26" fmla="*/ 76200 h 185737"/>
                      <a:gd name="connsiteX27" fmla="*/ 40759 w 347940"/>
                      <a:gd name="connsiteY27" fmla="*/ 88106 h 185737"/>
                      <a:gd name="connsiteX28" fmla="*/ 55047 w 347940"/>
                      <a:gd name="connsiteY28" fmla="*/ 102393 h 185737"/>
                      <a:gd name="connsiteX29" fmla="*/ 57428 w 347940"/>
                      <a:gd name="connsiteY29" fmla="*/ 109537 h 185737"/>
                      <a:gd name="connsiteX30" fmla="*/ 62190 w 347940"/>
                      <a:gd name="connsiteY30" fmla="*/ 119062 h 185737"/>
                      <a:gd name="connsiteX31" fmla="*/ 59809 w 347940"/>
                      <a:gd name="connsiteY31" fmla="*/ 164306 h 185737"/>
                      <a:gd name="connsiteX32" fmla="*/ 57428 w 347940"/>
                      <a:gd name="connsiteY32" fmla="*/ 173831 h 185737"/>
                      <a:gd name="connsiteX33" fmla="*/ 52665 w 347940"/>
                      <a:gd name="connsiteY33" fmla="*/ 180975 h 185737"/>
                      <a:gd name="connsiteX34" fmla="*/ 38378 w 347940"/>
                      <a:gd name="connsiteY34" fmla="*/ 185737 h 185737"/>
                      <a:gd name="connsiteX35" fmla="*/ 12184 w 347940"/>
                      <a:gd name="connsiteY35" fmla="*/ 178593 h 185737"/>
                      <a:gd name="connsiteX36" fmla="*/ 7422 w 347940"/>
                      <a:gd name="connsiteY36" fmla="*/ 171450 h 185737"/>
                      <a:gd name="connsiteX37" fmla="*/ 9803 w 347940"/>
                      <a:gd name="connsiteY37" fmla="*/ 157162 h 185737"/>
                      <a:gd name="connsiteX38" fmla="*/ 16947 w 347940"/>
                      <a:gd name="connsiteY38" fmla="*/ 154781 h 185737"/>
                      <a:gd name="connsiteX39" fmla="*/ 47903 w 347940"/>
                      <a:gd name="connsiteY39" fmla="*/ 157162 h 185737"/>
                      <a:gd name="connsiteX40" fmla="*/ 62190 w 347940"/>
                      <a:gd name="connsiteY40" fmla="*/ 161925 h 185737"/>
                      <a:gd name="connsiteX41" fmla="*/ 95529 w 347940"/>
                      <a:gd name="connsiteY41" fmla="*/ 150018 h 185737"/>
                      <a:gd name="connsiteX42" fmla="*/ 202684 w 347940"/>
                      <a:gd name="connsiteY42" fmla="*/ 176212 h 185737"/>
                      <a:gd name="connsiteX43" fmla="*/ 290790 w 347940"/>
                      <a:gd name="connsiteY43" fmla="*/ 173831 h 185737"/>
                      <a:gd name="connsiteX44" fmla="*/ 305078 w 347940"/>
                      <a:gd name="connsiteY44" fmla="*/ 164306 h 185737"/>
                      <a:gd name="connsiteX45" fmla="*/ 312222 w 347940"/>
                      <a:gd name="connsiteY45" fmla="*/ 159543 h 185737"/>
                      <a:gd name="connsiteX46" fmla="*/ 333653 w 347940"/>
                      <a:gd name="connsiteY46" fmla="*/ 157162 h 185737"/>
                      <a:gd name="connsiteX47" fmla="*/ 333653 w 347940"/>
                      <a:gd name="connsiteY47" fmla="*/ 157162 h 185737"/>
                      <a:gd name="connsiteX0" fmla="*/ 347940 w 347940"/>
                      <a:gd name="connsiteY0" fmla="*/ 71437 h 185737"/>
                      <a:gd name="connsiteX1" fmla="*/ 347940 w 347940"/>
                      <a:gd name="connsiteY1" fmla="*/ 71437 h 185737"/>
                      <a:gd name="connsiteX2" fmla="*/ 290790 w 347940"/>
                      <a:gd name="connsiteY2" fmla="*/ 69056 h 185737"/>
                      <a:gd name="connsiteX3" fmla="*/ 278884 w 347940"/>
                      <a:gd name="connsiteY3" fmla="*/ 66675 h 185737"/>
                      <a:gd name="connsiteX4" fmla="*/ 238403 w 347940"/>
                      <a:gd name="connsiteY4" fmla="*/ 64293 h 185737"/>
                      <a:gd name="connsiteX5" fmla="*/ 195540 w 347940"/>
                      <a:gd name="connsiteY5" fmla="*/ 59531 h 185737"/>
                      <a:gd name="connsiteX6" fmla="*/ 183634 w 347940"/>
                      <a:gd name="connsiteY6" fmla="*/ 57150 h 185737"/>
                      <a:gd name="connsiteX7" fmla="*/ 100290 w 347940"/>
                      <a:gd name="connsiteY7" fmla="*/ 54768 h 185737"/>
                      <a:gd name="connsiteX8" fmla="*/ 66953 w 347940"/>
                      <a:gd name="connsiteY8" fmla="*/ 50006 h 185737"/>
                      <a:gd name="connsiteX9" fmla="*/ 50284 w 347940"/>
                      <a:gd name="connsiteY9" fmla="*/ 45243 h 185737"/>
                      <a:gd name="connsiteX10" fmla="*/ 35997 w 347940"/>
                      <a:gd name="connsiteY10" fmla="*/ 42862 h 185737"/>
                      <a:gd name="connsiteX11" fmla="*/ 21709 w 347940"/>
                      <a:gd name="connsiteY11" fmla="*/ 38100 h 185737"/>
                      <a:gd name="connsiteX12" fmla="*/ 16947 w 347940"/>
                      <a:gd name="connsiteY12" fmla="*/ 11906 h 185737"/>
                      <a:gd name="connsiteX13" fmla="*/ 21709 w 347940"/>
                      <a:gd name="connsiteY13" fmla="*/ 4762 h 185737"/>
                      <a:gd name="connsiteX14" fmla="*/ 35997 w 347940"/>
                      <a:gd name="connsiteY14" fmla="*/ 0 h 185737"/>
                      <a:gd name="connsiteX15" fmla="*/ 50284 w 347940"/>
                      <a:gd name="connsiteY15" fmla="*/ 2381 h 185737"/>
                      <a:gd name="connsiteX16" fmla="*/ 64572 w 347940"/>
                      <a:gd name="connsiteY16" fmla="*/ 11906 h 185737"/>
                      <a:gd name="connsiteX17" fmla="*/ 74097 w 347940"/>
                      <a:gd name="connsiteY17" fmla="*/ 28575 h 185737"/>
                      <a:gd name="connsiteX18" fmla="*/ 78859 w 347940"/>
                      <a:gd name="connsiteY18" fmla="*/ 45243 h 185737"/>
                      <a:gd name="connsiteX19" fmla="*/ 74097 w 347940"/>
                      <a:gd name="connsiteY19" fmla="*/ 66675 h 185737"/>
                      <a:gd name="connsiteX20" fmla="*/ 64572 w 347940"/>
                      <a:gd name="connsiteY20" fmla="*/ 80962 h 185737"/>
                      <a:gd name="connsiteX21" fmla="*/ 52665 w 347940"/>
                      <a:gd name="connsiteY21" fmla="*/ 95250 h 185737"/>
                      <a:gd name="connsiteX22" fmla="*/ 38378 w 347940"/>
                      <a:gd name="connsiteY22" fmla="*/ 104775 h 185737"/>
                      <a:gd name="connsiteX23" fmla="*/ 24090 w 347940"/>
                      <a:gd name="connsiteY23" fmla="*/ 111918 h 185737"/>
                      <a:gd name="connsiteX24" fmla="*/ 278 w 347940"/>
                      <a:gd name="connsiteY24" fmla="*/ 102393 h 185737"/>
                      <a:gd name="connsiteX25" fmla="*/ 2659 w 347940"/>
                      <a:gd name="connsiteY25" fmla="*/ 80962 h 185737"/>
                      <a:gd name="connsiteX26" fmla="*/ 16947 w 347940"/>
                      <a:gd name="connsiteY26" fmla="*/ 76200 h 185737"/>
                      <a:gd name="connsiteX27" fmla="*/ 40759 w 347940"/>
                      <a:gd name="connsiteY27" fmla="*/ 88106 h 185737"/>
                      <a:gd name="connsiteX28" fmla="*/ 55047 w 347940"/>
                      <a:gd name="connsiteY28" fmla="*/ 102393 h 185737"/>
                      <a:gd name="connsiteX29" fmla="*/ 57428 w 347940"/>
                      <a:gd name="connsiteY29" fmla="*/ 109537 h 185737"/>
                      <a:gd name="connsiteX30" fmla="*/ 62190 w 347940"/>
                      <a:gd name="connsiteY30" fmla="*/ 119062 h 185737"/>
                      <a:gd name="connsiteX31" fmla="*/ 59809 w 347940"/>
                      <a:gd name="connsiteY31" fmla="*/ 164306 h 185737"/>
                      <a:gd name="connsiteX32" fmla="*/ 57428 w 347940"/>
                      <a:gd name="connsiteY32" fmla="*/ 173831 h 185737"/>
                      <a:gd name="connsiteX33" fmla="*/ 52665 w 347940"/>
                      <a:gd name="connsiteY33" fmla="*/ 180975 h 185737"/>
                      <a:gd name="connsiteX34" fmla="*/ 38378 w 347940"/>
                      <a:gd name="connsiteY34" fmla="*/ 185737 h 185737"/>
                      <a:gd name="connsiteX35" fmla="*/ 12184 w 347940"/>
                      <a:gd name="connsiteY35" fmla="*/ 178593 h 185737"/>
                      <a:gd name="connsiteX36" fmla="*/ 7422 w 347940"/>
                      <a:gd name="connsiteY36" fmla="*/ 171450 h 185737"/>
                      <a:gd name="connsiteX37" fmla="*/ 9803 w 347940"/>
                      <a:gd name="connsiteY37" fmla="*/ 157162 h 185737"/>
                      <a:gd name="connsiteX38" fmla="*/ 16947 w 347940"/>
                      <a:gd name="connsiteY38" fmla="*/ 154781 h 185737"/>
                      <a:gd name="connsiteX39" fmla="*/ 47903 w 347940"/>
                      <a:gd name="connsiteY39" fmla="*/ 157162 h 185737"/>
                      <a:gd name="connsiteX40" fmla="*/ 62190 w 347940"/>
                      <a:gd name="connsiteY40" fmla="*/ 161925 h 185737"/>
                      <a:gd name="connsiteX41" fmla="*/ 95529 w 347940"/>
                      <a:gd name="connsiteY41" fmla="*/ 150018 h 185737"/>
                      <a:gd name="connsiteX42" fmla="*/ 290790 w 347940"/>
                      <a:gd name="connsiteY42" fmla="*/ 173831 h 185737"/>
                      <a:gd name="connsiteX43" fmla="*/ 305078 w 347940"/>
                      <a:gd name="connsiteY43" fmla="*/ 164306 h 185737"/>
                      <a:gd name="connsiteX44" fmla="*/ 312222 w 347940"/>
                      <a:gd name="connsiteY44" fmla="*/ 159543 h 185737"/>
                      <a:gd name="connsiteX45" fmla="*/ 333653 w 347940"/>
                      <a:gd name="connsiteY45" fmla="*/ 157162 h 185737"/>
                      <a:gd name="connsiteX46" fmla="*/ 333653 w 347940"/>
                      <a:gd name="connsiteY46" fmla="*/ 157162 h 185737"/>
                      <a:gd name="connsiteX0" fmla="*/ 347940 w 347940"/>
                      <a:gd name="connsiteY0" fmla="*/ 71437 h 185737"/>
                      <a:gd name="connsiteX1" fmla="*/ 347940 w 347940"/>
                      <a:gd name="connsiteY1" fmla="*/ 71437 h 185737"/>
                      <a:gd name="connsiteX2" fmla="*/ 290790 w 347940"/>
                      <a:gd name="connsiteY2" fmla="*/ 69056 h 185737"/>
                      <a:gd name="connsiteX3" fmla="*/ 278884 w 347940"/>
                      <a:gd name="connsiteY3" fmla="*/ 66675 h 185737"/>
                      <a:gd name="connsiteX4" fmla="*/ 238403 w 347940"/>
                      <a:gd name="connsiteY4" fmla="*/ 64293 h 185737"/>
                      <a:gd name="connsiteX5" fmla="*/ 195540 w 347940"/>
                      <a:gd name="connsiteY5" fmla="*/ 59531 h 185737"/>
                      <a:gd name="connsiteX6" fmla="*/ 183634 w 347940"/>
                      <a:gd name="connsiteY6" fmla="*/ 57150 h 185737"/>
                      <a:gd name="connsiteX7" fmla="*/ 100290 w 347940"/>
                      <a:gd name="connsiteY7" fmla="*/ 54768 h 185737"/>
                      <a:gd name="connsiteX8" fmla="*/ 66953 w 347940"/>
                      <a:gd name="connsiteY8" fmla="*/ 50006 h 185737"/>
                      <a:gd name="connsiteX9" fmla="*/ 50284 w 347940"/>
                      <a:gd name="connsiteY9" fmla="*/ 45243 h 185737"/>
                      <a:gd name="connsiteX10" fmla="*/ 35997 w 347940"/>
                      <a:gd name="connsiteY10" fmla="*/ 42862 h 185737"/>
                      <a:gd name="connsiteX11" fmla="*/ 21709 w 347940"/>
                      <a:gd name="connsiteY11" fmla="*/ 38100 h 185737"/>
                      <a:gd name="connsiteX12" fmla="*/ 16947 w 347940"/>
                      <a:gd name="connsiteY12" fmla="*/ 11906 h 185737"/>
                      <a:gd name="connsiteX13" fmla="*/ 21709 w 347940"/>
                      <a:gd name="connsiteY13" fmla="*/ 4762 h 185737"/>
                      <a:gd name="connsiteX14" fmla="*/ 35997 w 347940"/>
                      <a:gd name="connsiteY14" fmla="*/ 0 h 185737"/>
                      <a:gd name="connsiteX15" fmla="*/ 50284 w 347940"/>
                      <a:gd name="connsiteY15" fmla="*/ 2381 h 185737"/>
                      <a:gd name="connsiteX16" fmla="*/ 64572 w 347940"/>
                      <a:gd name="connsiteY16" fmla="*/ 11906 h 185737"/>
                      <a:gd name="connsiteX17" fmla="*/ 74097 w 347940"/>
                      <a:gd name="connsiteY17" fmla="*/ 28575 h 185737"/>
                      <a:gd name="connsiteX18" fmla="*/ 78859 w 347940"/>
                      <a:gd name="connsiteY18" fmla="*/ 45243 h 185737"/>
                      <a:gd name="connsiteX19" fmla="*/ 74097 w 347940"/>
                      <a:gd name="connsiteY19" fmla="*/ 66675 h 185737"/>
                      <a:gd name="connsiteX20" fmla="*/ 64572 w 347940"/>
                      <a:gd name="connsiteY20" fmla="*/ 80962 h 185737"/>
                      <a:gd name="connsiteX21" fmla="*/ 52665 w 347940"/>
                      <a:gd name="connsiteY21" fmla="*/ 95250 h 185737"/>
                      <a:gd name="connsiteX22" fmla="*/ 38378 w 347940"/>
                      <a:gd name="connsiteY22" fmla="*/ 104775 h 185737"/>
                      <a:gd name="connsiteX23" fmla="*/ 24090 w 347940"/>
                      <a:gd name="connsiteY23" fmla="*/ 111918 h 185737"/>
                      <a:gd name="connsiteX24" fmla="*/ 278 w 347940"/>
                      <a:gd name="connsiteY24" fmla="*/ 102393 h 185737"/>
                      <a:gd name="connsiteX25" fmla="*/ 2659 w 347940"/>
                      <a:gd name="connsiteY25" fmla="*/ 80962 h 185737"/>
                      <a:gd name="connsiteX26" fmla="*/ 16947 w 347940"/>
                      <a:gd name="connsiteY26" fmla="*/ 76200 h 185737"/>
                      <a:gd name="connsiteX27" fmla="*/ 40759 w 347940"/>
                      <a:gd name="connsiteY27" fmla="*/ 88106 h 185737"/>
                      <a:gd name="connsiteX28" fmla="*/ 55047 w 347940"/>
                      <a:gd name="connsiteY28" fmla="*/ 102393 h 185737"/>
                      <a:gd name="connsiteX29" fmla="*/ 57428 w 347940"/>
                      <a:gd name="connsiteY29" fmla="*/ 109537 h 185737"/>
                      <a:gd name="connsiteX30" fmla="*/ 62190 w 347940"/>
                      <a:gd name="connsiteY30" fmla="*/ 119062 h 185737"/>
                      <a:gd name="connsiteX31" fmla="*/ 59809 w 347940"/>
                      <a:gd name="connsiteY31" fmla="*/ 164306 h 185737"/>
                      <a:gd name="connsiteX32" fmla="*/ 57428 w 347940"/>
                      <a:gd name="connsiteY32" fmla="*/ 173831 h 185737"/>
                      <a:gd name="connsiteX33" fmla="*/ 52665 w 347940"/>
                      <a:gd name="connsiteY33" fmla="*/ 180975 h 185737"/>
                      <a:gd name="connsiteX34" fmla="*/ 38378 w 347940"/>
                      <a:gd name="connsiteY34" fmla="*/ 185737 h 185737"/>
                      <a:gd name="connsiteX35" fmla="*/ 12184 w 347940"/>
                      <a:gd name="connsiteY35" fmla="*/ 178593 h 185737"/>
                      <a:gd name="connsiteX36" fmla="*/ 7422 w 347940"/>
                      <a:gd name="connsiteY36" fmla="*/ 171450 h 185737"/>
                      <a:gd name="connsiteX37" fmla="*/ 9803 w 347940"/>
                      <a:gd name="connsiteY37" fmla="*/ 157162 h 185737"/>
                      <a:gd name="connsiteX38" fmla="*/ 16947 w 347940"/>
                      <a:gd name="connsiteY38" fmla="*/ 154781 h 185737"/>
                      <a:gd name="connsiteX39" fmla="*/ 47903 w 347940"/>
                      <a:gd name="connsiteY39" fmla="*/ 157162 h 185737"/>
                      <a:gd name="connsiteX40" fmla="*/ 62190 w 347940"/>
                      <a:gd name="connsiteY40" fmla="*/ 161925 h 185737"/>
                      <a:gd name="connsiteX41" fmla="*/ 95529 w 347940"/>
                      <a:gd name="connsiteY41" fmla="*/ 150018 h 185737"/>
                      <a:gd name="connsiteX42" fmla="*/ 305078 w 347940"/>
                      <a:gd name="connsiteY42" fmla="*/ 164306 h 185737"/>
                      <a:gd name="connsiteX43" fmla="*/ 312222 w 347940"/>
                      <a:gd name="connsiteY43" fmla="*/ 159543 h 185737"/>
                      <a:gd name="connsiteX44" fmla="*/ 333653 w 347940"/>
                      <a:gd name="connsiteY44" fmla="*/ 157162 h 185737"/>
                      <a:gd name="connsiteX45" fmla="*/ 333653 w 347940"/>
                      <a:gd name="connsiteY45" fmla="*/ 157162 h 185737"/>
                      <a:gd name="connsiteX0" fmla="*/ 347940 w 347940"/>
                      <a:gd name="connsiteY0" fmla="*/ 71437 h 185737"/>
                      <a:gd name="connsiteX1" fmla="*/ 347940 w 347940"/>
                      <a:gd name="connsiteY1" fmla="*/ 71437 h 185737"/>
                      <a:gd name="connsiteX2" fmla="*/ 290790 w 347940"/>
                      <a:gd name="connsiteY2" fmla="*/ 69056 h 185737"/>
                      <a:gd name="connsiteX3" fmla="*/ 278884 w 347940"/>
                      <a:gd name="connsiteY3" fmla="*/ 66675 h 185737"/>
                      <a:gd name="connsiteX4" fmla="*/ 238403 w 347940"/>
                      <a:gd name="connsiteY4" fmla="*/ 64293 h 185737"/>
                      <a:gd name="connsiteX5" fmla="*/ 195540 w 347940"/>
                      <a:gd name="connsiteY5" fmla="*/ 59531 h 185737"/>
                      <a:gd name="connsiteX6" fmla="*/ 183634 w 347940"/>
                      <a:gd name="connsiteY6" fmla="*/ 57150 h 185737"/>
                      <a:gd name="connsiteX7" fmla="*/ 100290 w 347940"/>
                      <a:gd name="connsiteY7" fmla="*/ 54768 h 185737"/>
                      <a:gd name="connsiteX8" fmla="*/ 66953 w 347940"/>
                      <a:gd name="connsiteY8" fmla="*/ 50006 h 185737"/>
                      <a:gd name="connsiteX9" fmla="*/ 50284 w 347940"/>
                      <a:gd name="connsiteY9" fmla="*/ 45243 h 185737"/>
                      <a:gd name="connsiteX10" fmla="*/ 35997 w 347940"/>
                      <a:gd name="connsiteY10" fmla="*/ 42862 h 185737"/>
                      <a:gd name="connsiteX11" fmla="*/ 21709 w 347940"/>
                      <a:gd name="connsiteY11" fmla="*/ 38100 h 185737"/>
                      <a:gd name="connsiteX12" fmla="*/ 16947 w 347940"/>
                      <a:gd name="connsiteY12" fmla="*/ 11906 h 185737"/>
                      <a:gd name="connsiteX13" fmla="*/ 21709 w 347940"/>
                      <a:gd name="connsiteY13" fmla="*/ 4762 h 185737"/>
                      <a:gd name="connsiteX14" fmla="*/ 35997 w 347940"/>
                      <a:gd name="connsiteY14" fmla="*/ 0 h 185737"/>
                      <a:gd name="connsiteX15" fmla="*/ 50284 w 347940"/>
                      <a:gd name="connsiteY15" fmla="*/ 2381 h 185737"/>
                      <a:gd name="connsiteX16" fmla="*/ 64572 w 347940"/>
                      <a:gd name="connsiteY16" fmla="*/ 11906 h 185737"/>
                      <a:gd name="connsiteX17" fmla="*/ 74097 w 347940"/>
                      <a:gd name="connsiteY17" fmla="*/ 28575 h 185737"/>
                      <a:gd name="connsiteX18" fmla="*/ 78859 w 347940"/>
                      <a:gd name="connsiteY18" fmla="*/ 45243 h 185737"/>
                      <a:gd name="connsiteX19" fmla="*/ 74097 w 347940"/>
                      <a:gd name="connsiteY19" fmla="*/ 66675 h 185737"/>
                      <a:gd name="connsiteX20" fmla="*/ 64572 w 347940"/>
                      <a:gd name="connsiteY20" fmla="*/ 80962 h 185737"/>
                      <a:gd name="connsiteX21" fmla="*/ 52665 w 347940"/>
                      <a:gd name="connsiteY21" fmla="*/ 95250 h 185737"/>
                      <a:gd name="connsiteX22" fmla="*/ 38378 w 347940"/>
                      <a:gd name="connsiteY22" fmla="*/ 104775 h 185737"/>
                      <a:gd name="connsiteX23" fmla="*/ 24090 w 347940"/>
                      <a:gd name="connsiteY23" fmla="*/ 111918 h 185737"/>
                      <a:gd name="connsiteX24" fmla="*/ 278 w 347940"/>
                      <a:gd name="connsiteY24" fmla="*/ 102393 h 185737"/>
                      <a:gd name="connsiteX25" fmla="*/ 2659 w 347940"/>
                      <a:gd name="connsiteY25" fmla="*/ 80962 h 185737"/>
                      <a:gd name="connsiteX26" fmla="*/ 16947 w 347940"/>
                      <a:gd name="connsiteY26" fmla="*/ 76200 h 185737"/>
                      <a:gd name="connsiteX27" fmla="*/ 40759 w 347940"/>
                      <a:gd name="connsiteY27" fmla="*/ 88106 h 185737"/>
                      <a:gd name="connsiteX28" fmla="*/ 55047 w 347940"/>
                      <a:gd name="connsiteY28" fmla="*/ 102393 h 185737"/>
                      <a:gd name="connsiteX29" fmla="*/ 57428 w 347940"/>
                      <a:gd name="connsiteY29" fmla="*/ 109537 h 185737"/>
                      <a:gd name="connsiteX30" fmla="*/ 62190 w 347940"/>
                      <a:gd name="connsiteY30" fmla="*/ 119062 h 185737"/>
                      <a:gd name="connsiteX31" fmla="*/ 59809 w 347940"/>
                      <a:gd name="connsiteY31" fmla="*/ 164306 h 185737"/>
                      <a:gd name="connsiteX32" fmla="*/ 57428 w 347940"/>
                      <a:gd name="connsiteY32" fmla="*/ 173831 h 185737"/>
                      <a:gd name="connsiteX33" fmla="*/ 52665 w 347940"/>
                      <a:gd name="connsiteY33" fmla="*/ 180975 h 185737"/>
                      <a:gd name="connsiteX34" fmla="*/ 38378 w 347940"/>
                      <a:gd name="connsiteY34" fmla="*/ 185737 h 185737"/>
                      <a:gd name="connsiteX35" fmla="*/ 12184 w 347940"/>
                      <a:gd name="connsiteY35" fmla="*/ 178593 h 185737"/>
                      <a:gd name="connsiteX36" fmla="*/ 7422 w 347940"/>
                      <a:gd name="connsiteY36" fmla="*/ 171450 h 185737"/>
                      <a:gd name="connsiteX37" fmla="*/ 9803 w 347940"/>
                      <a:gd name="connsiteY37" fmla="*/ 157162 h 185737"/>
                      <a:gd name="connsiteX38" fmla="*/ 16947 w 347940"/>
                      <a:gd name="connsiteY38" fmla="*/ 154781 h 185737"/>
                      <a:gd name="connsiteX39" fmla="*/ 47903 w 347940"/>
                      <a:gd name="connsiteY39" fmla="*/ 157162 h 185737"/>
                      <a:gd name="connsiteX40" fmla="*/ 62190 w 347940"/>
                      <a:gd name="connsiteY40" fmla="*/ 161925 h 185737"/>
                      <a:gd name="connsiteX41" fmla="*/ 95529 w 347940"/>
                      <a:gd name="connsiteY41" fmla="*/ 150018 h 185737"/>
                      <a:gd name="connsiteX42" fmla="*/ 312222 w 347940"/>
                      <a:gd name="connsiteY42" fmla="*/ 159543 h 185737"/>
                      <a:gd name="connsiteX43" fmla="*/ 333653 w 347940"/>
                      <a:gd name="connsiteY43" fmla="*/ 157162 h 185737"/>
                      <a:gd name="connsiteX44" fmla="*/ 333653 w 347940"/>
                      <a:gd name="connsiteY44" fmla="*/ 157162 h 185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47940" h="185737">
                        <a:moveTo>
                          <a:pt x="347940" y="71437"/>
                        </a:moveTo>
                        <a:lnTo>
                          <a:pt x="347940" y="71437"/>
                        </a:lnTo>
                        <a:cubicBezTo>
                          <a:pt x="328890" y="70643"/>
                          <a:pt x="309811" y="70368"/>
                          <a:pt x="290790" y="69056"/>
                        </a:cubicBezTo>
                        <a:cubicBezTo>
                          <a:pt x="286752" y="68778"/>
                          <a:pt x="282915" y="67041"/>
                          <a:pt x="278884" y="66675"/>
                        </a:cubicBezTo>
                        <a:cubicBezTo>
                          <a:pt x="265423" y="65451"/>
                          <a:pt x="251883" y="65292"/>
                          <a:pt x="238403" y="64293"/>
                        </a:cubicBezTo>
                        <a:cubicBezTo>
                          <a:pt x="230184" y="63684"/>
                          <a:pt x="204888" y="60969"/>
                          <a:pt x="195540" y="59531"/>
                        </a:cubicBezTo>
                        <a:cubicBezTo>
                          <a:pt x="191540" y="58916"/>
                          <a:pt x="187676" y="57352"/>
                          <a:pt x="183634" y="57150"/>
                        </a:cubicBezTo>
                        <a:cubicBezTo>
                          <a:pt x="155876" y="55762"/>
                          <a:pt x="128071" y="55562"/>
                          <a:pt x="100290" y="54768"/>
                        </a:cubicBezTo>
                        <a:cubicBezTo>
                          <a:pt x="68066" y="48324"/>
                          <a:pt x="115973" y="57547"/>
                          <a:pt x="66953" y="50006"/>
                        </a:cubicBezTo>
                        <a:cubicBezTo>
                          <a:pt x="50087" y="47411"/>
                          <a:pt x="64296" y="48357"/>
                          <a:pt x="50284" y="45243"/>
                        </a:cubicBezTo>
                        <a:cubicBezTo>
                          <a:pt x="45571" y="44196"/>
                          <a:pt x="40681" y="44033"/>
                          <a:pt x="35997" y="42862"/>
                        </a:cubicBezTo>
                        <a:cubicBezTo>
                          <a:pt x="31127" y="41645"/>
                          <a:pt x="21709" y="38100"/>
                          <a:pt x="21709" y="38100"/>
                        </a:cubicBezTo>
                        <a:cubicBezTo>
                          <a:pt x="11407" y="27798"/>
                          <a:pt x="11549" y="31699"/>
                          <a:pt x="16947" y="11906"/>
                        </a:cubicBezTo>
                        <a:cubicBezTo>
                          <a:pt x="17700" y="9145"/>
                          <a:pt x="19282" y="6279"/>
                          <a:pt x="21709" y="4762"/>
                        </a:cubicBezTo>
                        <a:cubicBezTo>
                          <a:pt x="25966" y="2101"/>
                          <a:pt x="35997" y="0"/>
                          <a:pt x="35997" y="0"/>
                        </a:cubicBezTo>
                        <a:cubicBezTo>
                          <a:pt x="40759" y="794"/>
                          <a:pt x="45827" y="524"/>
                          <a:pt x="50284" y="2381"/>
                        </a:cubicBezTo>
                        <a:cubicBezTo>
                          <a:pt x="55568" y="4582"/>
                          <a:pt x="64572" y="11906"/>
                          <a:pt x="64572" y="11906"/>
                        </a:cubicBezTo>
                        <a:cubicBezTo>
                          <a:pt x="69353" y="19079"/>
                          <a:pt x="70473" y="20119"/>
                          <a:pt x="74097" y="28575"/>
                        </a:cubicBezTo>
                        <a:cubicBezTo>
                          <a:pt x="76147" y="33357"/>
                          <a:pt x="77651" y="40410"/>
                          <a:pt x="78859" y="45243"/>
                        </a:cubicBezTo>
                        <a:cubicBezTo>
                          <a:pt x="78213" y="49118"/>
                          <a:pt x="76888" y="61651"/>
                          <a:pt x="74097" y="66675"/>
                        </a:cubicBezTo>
                        <a:cubicBezTo>
                          <a:pt x="71317" y="71678"/>
                          <a:pt x="67747" y="76200"/>
                          <a:pt x="64572" y="80962"/>
                        </a:cubicBezTo>
                        <a:cubicBezTo>
                          <a:pt x="60339" y="87312"/>
                          <a:pt x="59011" y="90314"/>
                          <a:pt x="52665" y="95250"/>
                        </a:cubicBezTo>
                        <a:cubicBezTo>
                          <a:pt x="48147" y="98764"/>
                          <a:pt x="43808" y="102965"/>
                          <a:pt x="38378" y="104775"/>
                        </a:cubicBezTo>
                        <a:cubicBezTo>
                          <a:pt x="28519" y="108061"/>
                          <a:pt x="33323" y="105764"/>
                          <a:pt x="24090" y="111918"/>
                        </a:cubicBezTo>
                        <a:cubicBezTo>
                          <a:pt x="13490" y="110740"/>
                          <a:pt x="278" y="115839"/>
                          <a:pt x="278" y="102393"/>
                        </a:cubicBezTo>
                        <a:cubicBezTo>
                          <a:pt x="278" y="95205"/>
                          <a:pt x="-1200" y="87026"/>
                          <a:pt x="2659" y="80962"/>
                        </a:cubicBezTo>
                        <a:cubicBezTo>
                          <a:pt x="5354" y="76727"/>
                          <a:pt x="16947" y="76200"/>
                          <a:pt x="16947" y="76200"/>
                        </a:cubicBezTo>
                        <a:cubicBezTo>
                          <a:pt x="27703" y="78889"/>
                          <a:pt x="31307" y="78655"/>
                          <a:pt x="40759" y="88106"/>
                        </a:cubicBezTo>
                        <a:lnTo>
                          <a:pt x="55047" y="102393"/>
                        </a:lnTo>
                        <a:cubicBezTo>
                          <a:pt x="55841" y="104774"/>
                          <a:pt x="56439" y="107230"/>
                          <a:pt x="57428" y="109537"/>
                        </a:cubicBezTo>
                        <a:cubicBezTo>
                          <a:pt x="58826" y="112800"/>
                          <a:pt x="62036" y="115516"/>
                          <a:pt x="62190" y="119062"/>
                        </a:cubicBezTo>
                        <a:cubicBezTo>
                          <a:pt x="62846" y="134150"/>
                          <a:pt x="61117" y="149261"/>
                          <a:pt x="59809" y="164306"/>
                        </a:cubicBezTo>
                        <a:cubicBezTo>
                          <a:pt x="59526" y="167566"/>
                          <a:pt x="58717" y="170823"/>
                          <a:pt x="57428" y="173831"/>
                        </a:cubicBezTo>
                        <a:cubicBezTo>
                          <a:pt x="56301" y="176462"/>
                          <a:pt x="55092" y="179458"/>
                          <a:pt x="52665" y="180975"/>
                        </a:cubicBezTo>
                        <a:cubicBezTo>
                          <a:pt x="48408" y="183636"/>
                          <a:pt x="38378" y="185737"/>
                          <a:pt x="38378" y="185737"/>
                        </a:cubicBezTo>
                        <a:cubicBezTo>
                          <a:pt x="27107" y="184328"/>
                          <a:pt x="19903" y="186312"/>
                          <a:pt x="12184" y="178593"/>
                        </a:cubicBezTo>
                        <a:cubicBezTo>
                          <a:pt x="10161" y="176570"/>
                          <a:pt x="9009" y="173831"/>
                          <a:pt x="7422" y="171450"/>
                        </a:cubicBezTo>
                        <a:cubicBezTo>
                          <a:pt x="8216" y="166687"/>
                          <a:pt x="7407" y="161354"/>
                          <a:pt x="9803" y="157162"/>
                        </a:cubicBezTo>
                        <a:cubicBezTo>
                          <a:pt x="11048" y="154983"/>
                          <a:pt x="14437" y="154781"/>
                          <a:pt x="16947" y="154781"/>
                        </a:cubicBezTo>
                        <a:cubicBezTo>
                          <a:pt x="27296" y="154781"/>
                          <a:pt x="37584" y="156368"/>
                          <a:pt x="47903" y="157162"/>
                        </a:cubicBezTo>
                        <a:cubicBezTo>
                          <a:pt x="52665" y="158750"/>
                          <a:pt x="54252" y="163116"/>
                          <a:pt x="62190" y="161925"/>
                        </a:cubicBezTo>
                        <a:cubicBezTo>
                          <a:pt x="70128" y="160734"/>
                          <a:pt x="53857" y="150415"/>
                          <a:pt x="95529" y="150018"/>
                        </a:cubicBezTo>
                        <a:cubicBezTo>
                          <a:pt x="137201" y="149621"/>
                          <a:pt x="272535" y="158352"/>
                          <a:pt x="312222" y="159543"/>
                        </a:cubicBezTo>
                        <a:cubicBezTo>
                          <a:pt x="351909" y="160734"/>
                          <a:pt x="321681" y="157162"/>
                          <a:pt x="333653" y="157162"/>
                        </a:cubicBezTo>
                        <a:lnTo>
                          <a:pt x="333653" y="157162"/>
                        </a:lnTo>
                      </a:path>
                    </a:pathLst>
                  </a:cu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2" name="61 Elipse"/>
                  <p:cNvSpPr/>
                  <p:nvPr/>
                </p:nvSpPr>
                <p:spPr>
                  <a:xfrm>
                    <a:off x="4891278" y="4254162"/>
                    <a:ext cx="803482" cy="528253"/>
                  </a:xfrm>
                  <a:custGeom>
                    <a:avLst/>
                    <a:gdLst>
                      <a:gd name="connsiteX0" fmla="*/ 0 w 504056"/>
                      <a:gd name="connsiteY0" fmla="*/ 288032 h 576064"/>
                      <a:gd name="connsiteX1" fmla="*/ 252028 w 504056"/>
                      <a:gd name="connsiteY1" fmla="*/ 0 h 576064"/>
                      <a:gd name="connsiteX2" fmla="*/ 504056 w 504056"/>
                      <a:gd name="connsiteY2" fmla="*/ 288032 h 576064"/>
                      <a:gd name="connsiteX3" fmla="*/ 252028 w 504056"/>
                      <a:gd name="connsiteY3" fmla="*/ 576064 h 576064"/>
                      <a:gd name="connsiteX4" fmla="*/ 0 w 504056"/>
                      <a:gd name="connsiteY4" fmla="*/ 288032 h 576064"/>
                      <a:gd name="connsiteX0" fmla="*/ 0 w 801713"/>
                      <a:gd name="connsiteY0" fmla="*/ 288047 h 576093"/>
                      <a:gd name="connsiteX1" fmla="*/ 252028 w 801713"/>
                      <a:gd name="connsiteY1" fmla="*/ 15 h 576093"/>
                      <a:gd name="connsiteX2" fmla="*/ 801713 w 801713"/>
                      <a:gd name="connsiteY2" fmla="*/ 278522 h 576093"/>
                      <a:gd name="connsiteX3" fmla="*/ 252028 w 801713"/>
                      <a:gd name="connsiteY3" fmla="*/ 576079 h 576093"/>
                      <a:gd name="connsiteX4" fmla="*/ 0 w 801713"/>
                      <a:gd name="connsiteY4" fmla="*/ 288047 h 576093"/>
                      <a:gd name="connsiteX0" fmla="*/ 0 w 810310"/>
                      <a:gd name="connsiteY0" fmla="*/ 298026 h 586072"/>
                      <a:gd name="connsiteX1" fmla="*/ 252028 w 810310"/>
                      <a:gd name="connsiteY1" fmla="*/ 9994 h 586072"/>
                      <a:gd name="connsiteX2" fmla="*/ 564459 w 810310"/>
                      <a:gd name="connsiteY2" fmla="*/ 86761 h 586072"/>
                      <a:gd name="connsiteX3" fmla="*/ 801713 w 810310"/>
                      <a:gd name="connsiteY3" fmla="*/ 288501 h 586072"/>
                      <a:gd name="connsiteX4" fmla="*/ 252028 w 810310"/>
                      <a:gd name="connsiteY4" fmla="*/ 586058 h 586072"/>
                      <a:gd name="connsiteX5" fmla="*/ 0 w 810310"/>
                      <a:gd name="connsiteY5" fmla="*/ 298026 h 586072"/>
                      <a:gd name="connsiteX0" fmla="*/ 0 w 808829"/>
                      <a:gd name="connsiteY0" fmla="*/ 290086 h 578132"/>
                      <a:gd name="connsiteX1" fmla="*/ 252028 w 808829"/>
                      <a:gd name="connsiteY1" fmla="*/ 2054 h 578132"/>
                      <a:gd name="connsiteX2" fmla="*/ 514453 w 808829"/>
                      <a:gd name="connsiteY2" fmla="*/ 166928 h 578132"/>
                      <a:gd name="connsiteX3" fmla="*/ 801713 w 808829"/>
                      <a:gd name="connsiteY3" fmla="*/ 280561 h 578132"/>
                      <a:gd name="connsiteX4" fmla="*/ 252028 w 808829"/>
                      <a:gd name="connsiteY4" fmla="*/ 578118 h 578132"/>
                      <a:gd name="connsiteX5" fmla="*/ 0 w 808829"/>
                      <a:gd name="connsiteY5" fmla="*/ 290086 h 578132"/>
                      <a:gd name="connsiteX0" fmla="*/ 0 w 802059"/>
                      <a:gd name="connsiteY0" fmla="*/ 290086 h 589987"/>
                      <a:gd name="connsiteX1" fmla="*/ 252028 w 802059"/>
                      <a:gd name="connsiteY1" fmla="*/ 2054 h 589987"/>
                      <a:gd name="connsiteX2" fmla="*/ 514453 w 802059"/>
                      <a:gd name="connsiteY2" fmla="*/ 166928 h 589987"/>
                      <a:gd name="connsiteX3" fmla="*/ 801713 w 802059"/>
                      <a:gd name="connsiteY3" fmla="*/ 280561 h 589987"/>
                      <a:gd name="connsiteX4" fmla="*/ 454921 w 802059"/>
                      <a:gd name="connsiteY4" fmla="*/ 509827 h 589987"/>
                      <a:gd name="connsiteX5" fmla="*/ 252028 w 802059"/>
                      <a:gd name="connsiteY5" fmla="*/ 578118 h 589987"/>
                      <a:gd name="connsiteX6" fmla="*/ 0 w 802059"/>
                      <a:gd name="connsiteY6" fmla="*/ 290086 h 589987"/>
                      <a:gd name="connsiteX0" fmla="*/ 0 w 802059"/>
                      <a:gd name="connsiteY0" fmla="*/ 290086 h 579459"/>
                      <a:gd name="connsiteX1" fmla="*/ 252028 w 802059"/>
                      <a:gd name="connsiteY1" fmla="*/ 2054 h 579459"/>
                      <a:gd name="connsiteX2" fmla="*/ 514453 w 802059"/>
                      <a:gd name="connsiteY2" fmla="*/ 166928 h 579459"/>
                      <a:gd name="connsiteX3" fmla="*/ 801713 w 802059"/>
                      <a:gd name="connsiteY3" fmla="*/ 280561 h 579459"/>
                      <a:gd name="connsiteX4" fmla="*/ 514452 w 802059"/>
                      <a:gd name="connsiteY4" fmla="*/ 393146 h 579459"/>
                      <a:gd name="connsiteX5" fmla="*/ 252028 w 802059"/>
                      <a:gd name="connsiteY5" fmla="*/ 578118 h 579459"/>
                      <a:gd name="connsiteX6" fmla="*/ 0 w 802059"/>
                      <a:gd name="connsiteY6" fmla="*/ 290086 h 579459"/>
                      <a:gd name="connsiteX0" fmla="*/ 2 w 802061"/>
                      <a:gd name="connsiteY0" fmla="*/ 290086 h 546457"/>
                      <a:gd name="connsiteX1" fmla="*/ 252030 w 802061"/>
                      <a:gd name="connsiteY1" fmla="*/ 2054 h 546457"/>
                      <a:gd name="connsiteX2" fmla="*/ 514455 w 802061"/>
                      <a:gd name="connsiteY2" fmla="*/ 166928 h 546457"/>
                      <a:gd name="connsiteX3" fmla="*/ 801715 w 802061"/>
                      <a:gd name="connsiteY3" fmla="*/ 280561 h 546457"/>
                      <a:gd name="connsiteX4" fmla="*/ 514454 w 802061"/>
                      <a:gd name="connsiteY4" fmla="*/ 393146 h 546457"/>
                      <a:gd name="connsiteX5" fmla="*/ 256793 w 802061"/>
                      <a:gd name="connsiteY5" fmla="*/ 544780 h 546457"/>
                      <a:gd name="connsiteX6" fmla="*/ 2 w 802061"/>
                      <a:gd name="connsiteY6" fmla="*/ 290086 h 546457"/>
                      <a:gd name="connsiteX0" fmla="*/ 0 w 802059"/>
                      <a:gd name="connsiteY0" fmla="*/ 266646 h 523017"/>
                      <a:gd name="connsiteX1" fmla="*/ 256791 w 802059"/>
                      <a:gd name="connsiteY1" fmla="*/ 2426 h 523017"/>
                      <a:gd name="connsiteX2" fmla="*/ 514453 w 802059"/>
                      <a:gd name="connsiteY2" fmla="*/ 143488 h 523017"/>
                      <a:gd name="connsiteX3" fmla="*/ 801713 w 802059"/>
                      <a:gd name="connsiteY3" fmla="*/ 257121 h 523017"/>
                      <a:gd name="connsiteX4" fmla="*/ 514452 w 802059"/>
                      <a:gd name="connsiteY4" fmla="*/ 369706 h 523017"/>
                      <a:gd name="connsiteX5" fmla="*/ 256791 w 802059"/>
                      <a:gd name="connsiteY5" fmla="*/ 521340 h 523017"/>
                      <a:gd name="connsiteX6" fmla="*/ 0 w 802059"/>
                      <a:gd name="connsiteY6" fmla="*/ 266646 h 523017"/>
                      <a:gd name="connsiteX0" fmla="*/ 5092 w 807151"/>
                      <a:gd name="connsiteY0" fmla="*/ 266646 h 523017"/>
                      <a:gd name="connsiteX1" fmla="*/ 261883 w 807151"/>
                      <a:gd name="connsiteY1" fmla="*/ 2426 h 523017"/>
                      <a:gd name="connsiteX2" fmla="*/ 519545 w 807151"/>
                      <a:gd name="connsiteY2" fmla="*/ 143488 h 523017"/>
                      <a:gd name="connsiteX3" fmla="*/ 806805 w 807151"/>
                      <a:gd name="connsiteY3" fmla="*/ 257121 h 523017"/>
                      <a:gd name="connsiteX4" fmla="*/ 519544 w 807151"/>
                      <a:gd name="connsiteY4" fmla="*/ 369706 h 523017"/>
                      <a:gd name="connsiteX5" fmla="*/ 261883 w 807151"/>
                      <a:gd name="connsiteY5" fmla="*/ 521340 h 523017"/>
                      <a:gd name="connsiteX6" fmla="*/ 5092 w 807151"/>
                      <a:gd name="connsiteY6" fmla="*/ 266646 h 523017"/>
                      <a:gd name="connsiteX0" fmla="*/ 25 w 802084"/>
                      <a:gd name="connsiteY0" fmla="*/ 266646 h 523017"/>
                      <a:gd name="connsiteX1" fmla="*/ 256816 w 802084"/>
                      <a:gd name="connsiteY1" fmla="*/ 2426 h 523017"/>
                      <a:gd name="connsiteX2" fmla="*/ 514478 w 802084"/>
                      <a:gd name="connsiteY2" fmla="*/ 143488 h 523017"/>
                      <a:gd name="connsiteX3" fmla="*/ 801738 w 802084"/>
                      <a:gd name="connsiteY3" fmla="*/ 257121 h 523017"/>
                      <a:gd name="connsiteX4" fmla="*/ 514477 w 802084"/>
                      <a:gd name="connsiteY4" fmla="*/ 369706 h 523017"/>
                      <a:gd name="connsiteX5" fmla="*/ 256816 w 802084"/>
                      <a:gd name="connsiteY5" fmla="*/ 521340 h 523017"/>
                      <a:gd name="connsiteX6" fmla="*/ 25 w 802084"/>
                      <a:gd name="connsiteY6" fmla="*/ 266646 h 523017"/>
                      <a:gd name="connsiteX0" fmla="*/ 26 w 802085"/>
                      <a:gd name="connsiteY0" fmla="*/ 264804 h 521175"/>
                      <a:gd name="connsiteX1" fmla="*/ 256817 w 802085"/>
                      <a:gd name="connsiteY1" fmla="*/ 584 h 521175"/>
                      <a:gd name="connsiteX2" fmla="*/ 514479 w 802085"/>
                      <a:gd name="connsiteY2" fmla="*/ 141646 h 521175"/>
                      <a:gd name="connsiteX3" fmla="*/ 801739 w 802085"/>
                      <a:gd name="connsiteY3" fmla="*/ 255279 h 521175"/>
                      <a:gd name="connsiteX4" fmla="*/ 514478 w 802085"/>
                      <a:gd name="connsiteY4" fmla="*/ 367864 h 521175"/>
                      <a:gd name="connsiteX5" fmla="*/ 256817 w 802085"/>
                      <a:gd name="connsiteY5" fmla="*/ 519498 h 521175"/>
                      <a:gd name="connsiteX6" fmla="*/ 26 w 802085"/>
                      <a:gd name="connsiteY6" fmla="*/ 264804 h 521175"/>
                      <a:gd name="connsiteX0" fmla="*/ 26 w 802085"/>
                      <a:gd name="connsiteY0" fmla="*/ 264804 h 520234"/>
                      <a:gd name="connsiteX1" fmla="*/ 256817 w 802085"/>
                      <a:gd name="connsiteY1" fmla="*/ 584 h 520234"/>
                      <a:gd name="connsiteX2" fmla="*/ 514479 w 802085"/>
                      <a:gd name="connsiteY2" fmla="*/ 141646 h 520234"/>
                      <a:gd name="connsiteX3" fmla="*/ 801739 w 802085"/>
                      <a:gd name="connsiteY3" fmla="*/ 255279 h 520234"/>
                      <a:gd name="connsiteX4" fmla="*/ 514478 w 802085"/>
                      <a:gd name="connsiteY4" fmla="*/ 367864 h 520234"/>
                      <a:gd name="connsiteX5" fmla="*/ 256817 w 802085"/>
                      <a:gd name="connsiteY5" fmla="*/ 519498 h 520234"/>
                      <a:gd name="connsiteX6" fmla="*/ 26 w 802085"/>
                      <a:gd name="connsiteY6" fmla="*/ 264804 h 520234"/>
                      <a:gd name="connsiteX0" fmla="*/ 26 w 802085"/>
                      <a:gd name="connsiteY0" fmla="*/ 264804 h 520234"/>
                      <a:gd name="connsiteX1" fmla="*/ 256817 w 802085"/>
                      <a:gd name="connsiteY1" fmla="*/ 584 h 520234"/>
                      <a:gd name="connsiteX2" fmla="*/ 514479 w 802085"/>
                      <a:gd name="connsiteY2" fmla="*/ 141646 h 520234"/>
                      <a:gd name="connsiteX3" fmla="*/ 801739 w 802085"/>
                      <a:gd name="connsiteY3" fmla="*/ 255279 h 520234"/>
                      <a:gd name="connsiteX4" fmla="*/ 514478 w 802085"/>
                      <a:gd name="connsiteY4" fmla="*/ 367864 h 520234"/>
                      <a:gd name="connsiteX5" fmla="*/ 256817 w 802085"/>
                      <a:gd name="connsiteY5" fmla="*/ 519498 h 520234"/>
                      <a:gd name="connsiteX6" fmla="*/ 26 w 802085"/>
                      <a:gd name="connsiteY6" fmla="*/ 264804 h 520234"/>
                      <a:gd name="connsiteX0" fmla="*/ 26 w 802085"/>
                      <a:gd name="connsiteY0" fmla="*/ 264804 h 520234"/>
                      <a:gd name="connsiteX1" fmla="*/ 256817 w 802085"/>
                      <a:gd name="connsiteY1" fmla="*/ 584 h 520234"/>
                      <a:gd name="connsiteX2" fmla="*/ 514479 w 802085"/>
                      <a:gd name="connsiteY2" fmla="*/ 141646 h 520234"/>
                      <a:gd name="connsiteX3" fmla="*/ 801739 w 802085"/>
                      <a:gd name="connsiteY3" fmla="*/ 255279 h 520234"/>
                      <a:gd name="connsiteX4" fmla="*/ 514478 w 802085"/>
                      <a:gd name="connsiteY4" fmla="*/ 367864 h 520234"/>
                      <a:gd name="connsiteX5" fmla="*/ 256817 w 802085"/>
                      <a:gd name="connsiteY5" fmla="*/ 519498 h 520234"/>
                      <a:gd name="connsiteX6" fmla="*/ 26 w 802085"/>
                      <a:gd name="connsiteY6" fmla="*/ 264804 h 520234"/>
                      <a:gd name="connsiteX0" fmla="*/ 0 w 802059"/>
                      <a:gd name="connsiteY0" fmla="*/ 264632 h 505590"/>
                      <a:gd name="connsiteX1" fmla="*/ 256791 w 802059"/>
                      <a:gd name="connsiteY1" fmla="*/ 412 h 505590"/>
                      <a:gd name="connsiteX2" fmla="*/ 514453 w 802059"/>
                      <a:gd name="connsiteY2" fmla="*/ 141474 h 505590"/>
                      <a:gd name="connsiteX3" fmla="*/ 801713 w 802059"/>
                      <a:gd name="connsiteY3" fmla="*/ 255107 h 505590"/>
                      <a:gd name="connsiteX4" fmla="*/ 514452 w 802059"/>
                      <a:gd name="connsiteY4" fmla="*/ 367692 h 505590"/>
                      <a:gd name="connsiteX5" fmla="*/ 256791 w 802059"/>
                      <a:gd name="connsiteY5" fmla="*/ 505038 h 505590"/>
                      <a:gd name="connsiteX6" fmla="*/ 0 w 802059"/>
                      <a:gd name="connsiteY6" fmla="*/ 264632 h 505590"/>
                      <a:gd name="connsiteX0" fmla="*/ 6824 w 808883"/>
                      <a:gd name="connsiteY0" fmla="*/ 265866 h 506787"/>
                      <a:gd name="connsiteX1" fmla="*/ 90270 w 808883"/>
                      <a:gd name="connsiteY1" fmla="*/ 78413 h 506787"/>
                      <a:gd name="connsiteX2" fmla="*/ 263615 w 808883"/>
                      <a:gd name="connsiteY2" fmla="*/ 1646 h 506787"/>
                      <a:gd name="connsiteX3" fmla="*/ 521277 w 808883"/>
                      <a:gd name="connsiteY3" fmla="*/ 142708 h 506787"/>
                      <a:gd name="connsiteX4" fmla="*/ 808537 w 808883"/>
                      <a:gd name="connsiteY4" fmla="*/ 256341 h 506787"/>
                      <a:gd name="connsiteX5" fmla="*/ 521276 w 808883"/>
                      <a:gd name="connsiteY5" fmla="*/ 368926 h 506787"/>
                      <a:gd name="connsiteX6" fmla="*/ 263615 w 808883"/>
                      <a:gd name="connsiteY6" fmla="*/ 506272 h 506787"/>
                      <a:gd name="connsiteX7" fmla="*/ 6824 w 808883"/>
                      <a:gd name="connsiteY7" fmla="*/ 265866 h 506787"/>
                      <a:gd name="connsiteX0" fmla="*/ 400 w 802459"/>
                      <a:gd name="connsiteY0" fmla="*/ 265866 h 511524"/>
                      <a:gd name="connsiteX1" fmla="*/ 83846 w 802459"/>
                      <a:gd name="connsiteY1" fmla="*/ 78413 h 511524"/>
                      <a:gd name="connsiteX2" fmla="*/ 257191 w 802459"/>
                      <a:gd name="connsiteY2" fmla="*/ 1646 h 511524"/>
                      <a:gd name="connsiteX3" fmla="*/ 514853 w 802459"/>
                      <a:gd name="connsiteY3" fmla="*/ 142708 h 511524"/>
                      <a:gd name="connsiteX4" fmla="*/ 802113 w 802459"/>
                      <a:gd name="connsiteY4" fmla="*/ 256341 h 511524"/>
                      <a:gd name="connsiteX5" fmla="*/ 514852 w 802459"/>
                      <a:gd name="connsiteY5" fmla="*/ 368926 h 511524"/>
                      <a:gd name="connsiteX6" fmla="*/ 257191 w 802459"/>
                      <a:gd name="connsiteY6" fmla="*/ 506272 h 511524"/>
                      <a:gd name="connsiteX7" fmla="*/ 114803 w 802459"/>
                      <a:gd name="connsiteY7" fmla="*/ 461796 h 511524"/>
                      <a:gd name="connsiteX8" fmla="*/ 400 w 802459"/>
                      <a:gd name="connsiteY8" fmla="*/ 265866 h 511524"/>
                      <a:gd name="connsiteX0" fmla="*/ 669 w 802728"/>
                      <a:gd name="connsiteY0" fmla="*/ 266685 h 512343"/>
                      <a:gd name="connsiteX1" fmla="*/ 76972 w 802728"/>
                      <a:gd name="connsiteY1" fmla="*/ 69707 h 512343"/>
                      <a:gd name="connsiteX2" fmla="*/ 257460 w 802728"/>
                      <a:gd name="connsiteY2" fmla="*/ 2465 h 512343"/>
                      <a:gd name="connsiteX3" fmla="*/ 515122 w 802728"/>
                      <a:gd name="connsiteY3" fmla="*/ 143527 h 512343"/>
                      <a:gd name="connsiteX4" fmla="*/ 802382 w 802728"/>
                      <a:gd name="connsiteY4" fmla="*/ 257160 h 512343"/>
                      <a:gd name="connsiteX5" fmla="*/ 515121 w 802728"/>
                      <a:gd name="connsiteY5" fmla="*/ 369745 h 512343"/>
                      <a:gd name="connsiteX6" fmla="*/ 257460 w 802728"/>
                      <a:gd name="connsiteY6" fmla="*/ 507091 h 512343"/>
                      <a:gd name="connsiteX7" fmla="*/ 115072 w 802728"/>
                      <a:gd name="connsiteY7" fmla="*/ 462615 h 512343"/>
                      <a:gd name="connsiteX8" fmla="*/ 669 w 802728"/>
                      <a:gd name="connsiteY8" fmla="*/ 266685 h 512343"/>
                      <a:gd name="connsiteX0" fmla="*/ 344 w 802403"/>
                      <a:gd name="connsiteY0" fmla="*/ 266685 h 510709"/>
                      <a:gd name="connsiteX1" fmla="*/ 76647 w 802403"/>
                      <a:gd name="connsiteY1" fmla="*/ 69707 h 510709"/>
                      <a:gd name="connsiteX2" fmla="*/ 257135 w 802403"/>
                      <a:gd name="connsiteY2" fmla="*/ 2465 h 510709"/>
                      <a:gd name="connsiteX3" fmla="*/ 514797 w 802403"/>
                      <a:gd name="connsiteY3" fmla="*/ 143527 h 510709"/>
                      <a:gd name="connsiteX4" fmla="*/ 802057 w 802403"/>
                      <a:gd name="connsiteY4" fmla="*/ 257160 h 510709"/>
                      <a:gd name="connsiteX5" fmla="*/ 514796 w 802403"/>
                      <a:gd name="connsiteY5" fmla="*/ 369745 h 510709"/>
                      <a:gd name="connsiteX6" fmla="*/ 257135 w 802403"/>
                      <a:gd name="connsiteY6" fmla="*/ 507091 h 510709"/>
                      <a:gd name="connsiteX7" fmla="*/ 102841 w 802403"/>
                      <a:gd name="connsiteY7" fmla="*/ 453090 h 510709"/>
                      <a:gd name="connsiteX8" fmla="*/ 344 w 802403"/>
                      <a:gd name="connsiteY8" fmla="*/ 266685 h 510709"/>
                      <a:gd name="connsiteX0" fmla="*/ 80 w 802139"/>
                      <a:gd name="connsiteY0" fmla="*/ 266685 h 511066"/>
                      <a:gd name="connsiteX1" fmla="*/ 76383 w 802139"/>
                      <a:gd name="connsiteY1" fmla="*/ 69707 h 511066"/>
                      <a:gd name="connsiteX2" fmla="*/ 256871 w 802139"/>
                      <a:gd name="connsiteY2" fmla="*/ 2465 h 511066"/>
                      <a:gd name="connsiteX3" fmla="*/ 514533 w 802139"/>
                      <a:gd name="connsiteY3" fmla="*/ 143527 h 511066"/>
                      <a:gd name="connsiteX4" fmla="*/ 801793 w 802139"/>
                      <a:gd name="connsiteY4" fmla="*/ 257160 h 511066"/>
                      <a:gd name="connsiteX5" fmla="*/ 514532 w 802139"/>
                      <a:gd name="connsiteY5" fmla="*/ 369745 h 511066"/>
                      <a:gd name="connsiteX6" fmla="*/ 256871 w 802139"/>
                      <a:gd name="connsiteY6" fmla="*/ 507091 h 511066"/>
                      <a:gd name="connsiteX7" fmla="*/ 88289 w 802139"/>
                      <a:gd name="connsiteY7" fmla="*/ 455471 h 511066"/>
                      <a:gd name="connsiteX8" fmla="*/ 80 w 802139"/>
                      <a:gd name="connsiteY8" fmla="*/ 266685 h 511066"/>
                      <a:gd name="connsiteX0" fmla="*/ 80 w 802139"/>
                      <a:gd name="connsiteY0" fmla="*/ 266685 h 524329"/>
                      <a:gd name="connsiteX1" fmla="*/ 76383 w 802139"/>
                      <a:gd name="connsiteY1" fmla="*/ 69707 h 524329"/>
                      <a:gd name="connsiteX2" fmla="*/ 256871 w 802139"/>
                      <a:gd name="connsiteY2" fmla="*/ 2465 h 524329"/>
                      <a:gd name="connsiteX3" fmla="*/ 514533 w 802139"/>
                      <a:gd name="connsiteY3" fmla="*/ 143527 h 524329"/>
                      <a:gd name="connsiteX4" fmla="*/ 801793 w 802139"/>
                      <a:gd name="connsiteY4" fmla="*/ 257160 h 524329"/>
                      <a:gd name="connsiteX5" fmla="*/ 514532 w 802139"/>
                      <a:gd name="connsiteY5" fmla="*/ 369745 h 524329"/>
                      <a:gd name="connsiteX6" fmla="*/ 256871 w 802139"/>
                      <a:gd name="connsiteY6" fmla="*/ 521379 h 524329"/>
                      <a:gd name="connsiteX7" fmla="*/ 88289 w 802139"/>
                      <a:gd name="connsiteY7" fmla="*/ 455471 h 524329"/>
                      <a:gd name="connsiteX8" fmla="*/ 80 w 802139"/>
                      <a:gd name="connsiteY8" fmla="*/ 266685 h 524329"/>
                      <a:gd name="connsiteX0" fmla="*/ 80 w 802139"/>
                      <a:gd name="connsiteY0" fmla="*/ 285033 h 542677"/>
                      <a:gd name="connsiteX1" fmla="*/ 76383 w 802139"/>
                      <a:gd name="connsiteY1" fmla="*/ 88055 h 542677"/>
                      <a:gd name="connsiteX2" fmla="*/ 264015 w 802139"/>
                      <a:gd name="connsiteY2" fmla="*/ 1763 h 542677"/>
                      <a:gd name="connsiteX3" fmla="*/ 514533 w 802139"/>
                      <a:gd name="connsiteY3" fmla="*/ 161875 h 542677"/>
                      <a:gd name="connsiteX4" fmla="*/ 801793 w 802139"/>
                      <a:gd name="connsiteY4" fmla="*/ 275508 h 542677"/>
                      <a:gd name="connsiteX5" fmla="*/ 514532 w 802139"/>
                      <a:gd name="connsiteY5" fmla="*/ 388093 h 542677"/>
                      <a:gd name="connsiteX6" fmla="*/ 256871 w 802139"/>
                      <a:gd name="connsiteY6" fmla="*/ 539727 h 542677"/>
                      <a:gd name="connsiteX7" fmla="*/ 88289 w 802139"/>
                      <a:gd name="connsiteY7" fmla="*/ 473819 h 542677"/>
                      <a:gd name="connsiteX8" fmla="*/ 80 w 802139"/>
                      <a:gd name="connsiteY8" fmla="*/ 285033 h 542677"/>
                      <a:gd name="connsiteX0" fmla="*/ 80 w 802139"/>
                      <a:gd name="connsiteY0" fmla="*/ 278104 h 535748"/>
                      <a:gd name="connsiteX1" fmla="*/ 76383 w 802139"/>
                      <a:gd name="connsiteY1" fmla="*/ 81126 h 535748"/>
                      <a:gd name="connsiteX2" fmla="*/ 264015 w 802139"/>
                      <a:gd name="connsiteY2" fmla="*/ 1977 h 535748"/>
                      <a:gd name="connsiteX3" fmla="*/ 514533 w 802139"/>
                      <a:gd name="connsiteY3" fmla="*/ 154946 h 535748"/>
                      <a:gd name="connsiteX4" fmla="*/ 801793 w 802139"/>
                      <a:gd name="connsiteY4" fmla="*/ 268579 h 535748"/>
                      <a:gd name="connsiteX5" fmla="*/ 514532 w 802139"/>
                      <a:gd name="connsiteY5" fmla="*/ 381164 h 535748"/>
                      <a:gd name="connsiteX6" fmla="*/ 256871 w 802139"/>
                      <a:gd name="connsiteY6" fmla="*/ 532798 h 535748"/>
                      <a:gd name="connsiteX7" fmla="*/ 88289 w 802139"/>
                      <a:gd name="connsiteY7" fmla="*/ 466890 h 535748"/>
                      <a:gd name="connsiteX8" fmla="*/ 80 w 802139"/>
                      <a:gd name="connsiteY8" fmla="*/ 278104 h 535748"/>
                      <a:gd name="connsiteX0" fmla="*/ 80 w 802139"/>
                      <a:gd name="connsiteY0" fmla="*/ 278104 h 526841"/>
                      <a:gd name="connsiteX1" fmla="*/ 76383 w 802139"/>
                      <a:gd name="connsiteY1" fmla="*/ 81126 h 526841"/>
                      <a:gd name="connsiteX2" fmla="*/ 264015 w 802139"/>
                      <a:gd name="connsiteY2" fmla="*/ 1977 h 526841"/>
                      <a:gd name="connsiteX3" fmla="*/ 514533 w 802139"/>
                      <a:gd name="connsiteY3" fmla="*/ 154946 h 526841"/>
                      <a:gd name="connsiteX4" fmla="*/ 801793 w 802139"/>
                      <a:gd name="connsiteY4" fmla="*/ 268579 h 526841"/>
                      <a:gd name="connsiteX5" fmla="*/ 514532 w 802139"/>
                      <a:gd name="connsiteY5" fmla="*/ 381164 h 526841"/>
                      <a:gd name="connsiteX6" fmla="*/ 261633 w 802139"/>
                      <a:gd name="connsiteY6" fmla="*/ 523273 h 526841"/>
                      <a:gd name="connsiteX7" fmla="*/ 88289 w 802139"/>
                      <a:gd name="connsiteY7" fmla="*/ 466890 h 526841"/>
                      <a:gd name="connsiteX8" fmla="*/ 80 w 802139"/>
                      <a:gd name="connsiteY8" fmla="*/ 278104 h 526841"/>
                      <a:gd name="connsiteX0" fmla="*/ 80 w 802139"/>
                      <a:gd name="connsiteY0" fmla="*/ 278104 h 527408"/>
                      <a:gd name="connsiteX1" fmla="*/ 76383 w 802139"/>
                      <a:gd name="connsiteY1" fmla="*/ 81126 h 527408"/>
                      <a:gd name="connsiteX2" fmla="*/ 264015 w 802139"/>
                      <a:gd name="connsiteY2" fmla="*/ 1977 h 527408"/>
                      <a:gd name="connsiteX3" fmla="*/ 514533 w 802139"/>
                      <a:gd name="connsiteY3" fmla="*/ 154946 h 527408"/>
                      <a:gd name="connsiteX4" fmla="*/ 801793 w 802139"/>
                      <a:gd name="connsiteY4" fmla="*/ 268579 h 527408"/>
                      <a:gd name="connsiteX5" fmla="*/ 497864 w 802139"/>
                      <a:gd name="connsiteY5" fmla="*/ 371639 h 527408"/>
                      <a:gd name="connsiteX6" fmla="*/ 261633 w 802139"/>
                      <a:gd name="connsiteY6" fmla="*/ 523273 h 527408"/>
                      <a:gd name="connsiteX7" fmla="*/ 88289 w 802139"/>
                      <a:gd name="connsiteY7" fmla="*/ 466890 h 527408"/>
                      <a:gd name="connsiteX8" fmla="*/ 80 w 802139"/>
                      <a:gd name="connsiteY8" fmla="*/ 278104 h 527408"/>
                      <a:gd name="connsiteX0" fmla="*/ 80 w 802121"/>
                      <a:gd name="connsiteY0" fmla="*/ 278749 h 528053"/>
                      <a:gd name="connsiteX1" fmla="*/ 76383 w 802121"/>
                      <a:gd name="connsiteY1" fmla="*/ 81771 h 528053"/>
                      <a:gd name="connsiteX2" fmla="*/ 264015 w 802121"/>
                      <a:gd name="connsiteY2" fmla="*/ 2622 h 528053"/>
                      <a:gd name="connsiteX3" fmla="*/ 502627 w 802121"/>
                      <a:gd name="connsiteY3" fmla="*/ 169878 h 528053"/>
                      <a:gd name="connsiteX4" fmla="*/ 801793 w 802121"/>
                      <a:gd name="connsiteY4" fmla="*/ 269224 h 528053"/>
                      <a:gd name="connsiteX5" fmla="*/ 497864 w 802121"/>
                      <a:gd name="connsiteY5" fmla="*/ 372284 h 528053"/>
                      <a:gd name="connsiteX6" fmla="*/ 261633 w 802121"/>
                      <a:gd name="connsiteY6" fmla="*/ 523918 h 528053"/>
                      <a:gd name="connsiteX7" fmla="*/ 88289 w 802121"/>
                      <a:gd name="connsiteY7" fmla="*/ 467535 h 528053"/>
                      <a:gd name="connsiteX8" fmla="*/ 80 w 802121"/>
                      <a:gd name="connsiteY8" fmla="*/ 278749 h 528053"/>
                      <a:gd name="connsiteX0" fmla="*/ 80 w 802121"/>
                      <a:gd name="connsiteY0" fmla="*/ 278749 h 528053"/>
                      <a:gd name="connsiteX1" fmla="*/ 76383 w 802121"/>
                      <a:gd name="connsiteY1" fmla="*/ 81771 h 528053"/>
                      <a:gd name="connsiteX2" fmla="*/ 264015 w 802121"/>
                      <a:gd name="connsiteY2" fmla="*/ 2622 h 528053"/>
                      <a:gd name="connsiteX3" fmla="*/ 502627 w 802121"/>
                      <a:gd name="connsiteY3" fmla="*/ 169878 h 528053"/>
                      <a:gd name="connsiteX4" fmla="*/ 801793 w 802121"/>
                      <a:gd name="connsiteY4" fmla="*/ 269224 h 528053"/>
                      <a:gd name="connsiteX5" fmla="*/ 497864 w 802121"/>
                      <a:gd name="connsiteY5" fmla="*/ 372284 h 528053"/>
                      <a:gd name="connsiteX6" fmla="*/ 261633 w 802121"/>
                      <a:gd name="connsiteY6" fmla="*/ 523918 h 528053"/>
                      <a:gd name="connsiteX7" fmla="*/ 88289 w 802121"/>
                      <a:gd name="connsiteY7" fmla="*/ 467535 h 528053"/>
                      <a:gd name="connsiteX8" fmla="*/ 80 w 802121"/>
                      <a:gd name="connsiteY8" fmla="*/ 278749 h 528053"/>
                      <a:gd name="connsiteX0" fmla="*/ 80 w 802121"/>
                      <a:gd name="connsiteY0" fmla="*/ 278749 h 528053"/>
                      <a:gd name="connsiteX1" fmla="*/ 76383 w 802121"/>
                      <a:gd name="connsiteY1" fmla="*/ 81771 h 528053"/>
                      <a:gd name="connsiteX2" fmla="*/ 264015 w 802121"/>
                      <a:gd name="connsiteY2" fmla="*/ 2622 h 528053"/>
                      <a:gd name="connsiteX3" fmla="*/ 502627 w 802121"/>
                      <a:gd name="connsiteY3" fmla="*/ 169878 h 528053"/>
                      <a:gd name="connsiteX4" fmla="*/ 801793 w 802121"/>
                      <a:gd name="connsiteY4" fmla="*/ 269224 h 528053"/>
                      <a:gd name="connsiteX5" fmla="*/ 497864 w 802121"/>
                      <a:gd name="connsiteY5" fmla="*/ 372284 h 528053"/>
                      <a:gd name="connsiteX6" fmla="*/ 261633 w 802121"/>
                      <a:gd name="connsiteY6" fmla="*/ 523918 h 528053"/>
                      <a:gd name="connsiteX7" fmla="*/ 88289 w 802121"/>
                      <a:gd name="connsiteY7" fmla="*/ 467535 h 528053"/>
                      <a:gd name="connsiteX8" fmla="*/ 80 w 802121"/>
                      <a:gd name="connsiteY8" fmla="*/ 278749 h 528053"/>
                      <a:gd name="connsiteX0" fmla="*/ 80 w 802187"/>
                      <a:gd name="connsiteY0" fmla="*/ 278749 h 528053"/>
                      <a:gd name="connsiteX1" fmla="*/ 76383 w 802187"/>
                      <a:gd name="connsiteY1" fmla="*/ 81771 h 528053"/>
                      <a:gd name="connsiteX2" fmla="*/ 264015 w 802187"/>
                      <a:gd name="connsiteY2" fmla="*/ 2622 h 528053"/>
                      <a:gd name="connsiteX3" fmla="*/ 502627 w 802187"/>
                      <a:gd name="connsiteY3" fmla="*/ 169878 h 528053"/>
                      <a:gd name="connsiteX4" fmla="*/ 801793 w 802187"/>
                      <a:gd name="connsiteY4" fmla="*/ 269224 h 528053"/>
                      <a:gd name="connsiteX5" fmla="*/ 497864 w 802187"/>
                      <a:gd name="connsiteY5" fmla="*/ 372284 h 528053"/>
                      <a:gd name="connsiteX6" fmla="*/ 261633 w 802187"/>
                      <a:gd name="connsiteY6" fmla="*/ 523918 h 528053"/>
                      <a:gd name="connsiteX7" fmla="*/ 88289 w 802187"/>
                      <a:gd name="connsiteY7" fmla="*/ 467535 h 528053"/>
                      <a:gd name="connsiteX8" fmla="*/ 80 w 802187"/>
                      <a:gd name="connsiteY8" fmla="*/ 278749 h 528053"/>
                      <a:gd name="connsiteX0" fmla="*/ 80 w 803508"/>
                      <a:gd name="connsiteY0" fmla="*/ 278749 h 528053"/>
                      <a:gd name="connsiteX1" fmla="*/ 76383 w 803508"/>
                      <a:gd name="connsiteY1" fmla="*/ 81771 h 528053"/>
                      <a:gd name="connsiteX2" fmla="*/ 264015 w 803508"/>
                      <a:gd name="connsiteY2" fmla="*/ 2622 h 528053"/>
                      <a:gd name="connsiteX3" fmla="*/ 502627 w 803508"/>
                      <a:gd name="connsiteY3" fmla="*/ 169878 h 528053"/>
                      <a:gd name="connsiteX4" fmla="*/ 801793 w 803508"/>
                      <a:gd name="connsiteY4" fmla="*/ 269224 h 528053"/>
                      <a:gd name="connsiteX5" fmla="*/ 497864 w 803508"/>
                      <a:gd name="connsiteY5" fmla="*/ 372284 h 528053"/>
                      <a:gd name="connsiteX6" fmla="*/ 261633 w 803508"/>
                      <a:gd name="connsiteY6" fmla="*/ 523918 h 528053"/>
                      <a:gd name="connsiteX7" fmla="*/ 88289 w 803508"/>
                      <a:gd name="connsiteY7" fmla="*/ 467535 h 528053"/>
                      <a:gd name="connsiteX8" fmla="*/ 80 w 803508"/>
                      <a:gd name="connsiteY8" fmla="*/ 278749 h 528053"/>
                      <a:gd name="connsiteX0" fmla="*/ 80 w 803508"/>
                      <a:gd name="connsiteY0" fmla="*/ 278749 h 528053"/>
                      <a:gd name="connsiteX1" fmla="*/ 76383 w 803508"/>
                      <a:gd name="connsiteY1" fmla="*/ 81771 h 528053"/>
                      <a:gd name="connsiteX2" fmla="*/ 264015 w 803508"/>
                      <a:gd name="connsiteY2" fmla="*/ 2622 h 528053"/>
                      <a:gd name="connsiteX3" fmla="*/ 502627 w 803508"/>
                      <a:gd name="connsiteY3" fmla="*/ 169878 h 528053"/>
                      <a:gd name="connsiteX4" fmla="*/ 801793 w 803508"/>
                      <a:gd name="connsiteY4" fmla="*/ 269224 h 528053"/>
                      <a:gd name="connsiteX5" fmla="*/ 497864 w 803508"/>
                      <a:gd name="connsiteY5" fmla="*/ 372284 h 528053"/>
                      <a:gd name="connsiteX6" fmla="*/ 261633 w 803508"/>
                      <a:gd name="connsiteY6" fmla="*/ 523918 h 528053"/>
                      <a:gd name="connsiteX7" fmla="*/ 88289 w 803508"/>
                      <a:gd name="connsiteY7" fmla="*/ 467535 h 528053"/>
                      <a:gd name="connsiteX8" fmla="*/ 80 w 803508"/>
                      <a:gd name="connsiteY8" fmla="*/ 278749 h 52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3508" h="528053">
                        <a:moveTo>
                          <a:pt x="80" y="278749"/>
                        </a:moveTo>
                        <a:cubicBezTo>
                          <a:pt x="-1904" y="214455"/>
                          <a:pt x="33584" y="125808"/>
                          <a:pt x="76383" y="81771"/>
                        </a:cubicBezTo>
                        <a:cubicBezTo>
                          <a:pt x="119182" y="37734"/>
                          <a:pt x="192974" y="-12062"/>
                          <a:pt x="264015" y="2622"/>
                        </a:cubicBezTo>
                        <a:cubicBezTo>
                          <a:pt x="335056" y="17306"/>
                          <a:pt x="461019" y="68691"/>
                          <a:pt x="502627" y="169878"/>
                        </a:cubicBezTo>
                        <a:cubicBezTo>
                          <a:pt x="632341" y="156765"/>
                          <a:pt x="823622" y="150162"/>
                          <a:pt x="801793" y="269224"/>
                        </a:cubicBezTo>
                        <a:cubicBezTo>
                          <a:pt x="799014" y="393049"/>
                          <a:pt x="637103" y="382222"/>
                          <a:pt x="497864" y="372284"/>
                        </a:cubicBezTo>
                        <a:cubicBezTo>
                          <a:pt x="468162" y="440927"/>
                          <a:pt x="329896" y="508043"/>
                          <a:pt x="261633" y="523918"/>
                        </a:cubicBezTo>
                        <a:cubicBezTo>
                          <a:pt x="193370" y="539793"/>
                          <a:pt x="131087" y="507602"/>
                          <a:pt x="88289" y="467535"/>
                        </a:cubicBezTo>
                        <a:cubicBezTo>
                          <a:pt x="45491" y="427468"/>
                          <a:pt x="2064" y="343043"/>
                          <a:pt x="80" y="27874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76" name="75 Conector recto"/>
                  <p:cNvCxnSpPr/>
                  <p:nvPr/>
                </p:nvCxnSpPr>
                <p:spPr>
                  <a:xfrm flipH="1">
                    <a:off x="5422422" y="4434881"/>
                    <a:ext cx="0" cy="1868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flipH="1" flipV="1">
                    <a:off x="4921726" y="4112059"/>
                    <a:ext cx="72736" cy="12047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7" name="76 Conector recto"/>
                  <p:cNvCxnSpPr/>
                  <p:nvPr/>
                </p:nvCxnSpPr>
                <p:spPr>
                  <a:xfrm>
                    <a:off x="4752572" y="4311313"/>
                    <a:ext cx="106567" cy="55606"/>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flipV="1">
                    <a:off x="4886203" y="4793228"/>
                    <a:ext cx="72737" cy="12047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8" name="87 Conector recto"/>
                  <p:cNvCxnSpPr/>
                  <p:nvPr/>
                </p:nvCxnSpPr>
                <p:spPr>
                  <a:xfrm flipH="1">
                    <a:off x="4747496" y="4669660"/>
                    <a:ext cx="108259" cy="5715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91" name="90 Forma libre"/>
                  <p:cNvSpPr/>
                  <p:nvPr/>
                </p:nvSpPr>
                <p:spPr>
                  <a:xfrm>
                    <a:off x="5737049" y="3565271"/>
                    <a:ext cx="439801" cy="545244"/>
                  </a:xfrm>
                  <a:custGeom>
                    <a:avLst/>
                    <a:gdLst>
                      <a:gd name="connsiteX0" fmla="*/ 0 w 440532"/>
                      <a:gd name="connsiteY0" fmla="*/ 545307 h 545307"/>
                      <a:gd name="connsiteX1" fmla="*/ 440532 w 440532"/>
                      <a:gd name="connsiteY1" fmla="*/ 0 h 545307"/>
                      <a:gd name="connsiteX0" fmla="*/ 0 w 440532"/>
                      <a:gd name="connsiteY0" fmla="*/ 545307 h 545307"/>
                      <a:gd name="connsiteX1" fmla="*/ 440532 w 440532"/>
                      <a:gd name="connsiteY1" fmla="*/ 0 h 545307"/>
                      <a:gd name="connsiteX0" fmla="*/ 0 w 440532"/>
                      <a:gd name="connsiteY0" fmla="*/ 545307 h 545307"/>
                      <a:gd name="connsiteX1" fmla="*/ 440532 w 440532"/>
                      <a:gd name="connsiteY1" fmla="*/ 0 h 545307"/>
                    </a:gdLst>
                    <a:ahLst/>
                    <a:cxnLst>
                      <a:cxn ang="0">
                        <a:pos x="connsiteX0" y="connsiteY0"/>
                      </a:cxn>
                      <a:cxn ang="0">
                        <a:pos x="connsiteX1" y="connsiteY1"/>
                      </a:cxn>
                    </a:cxnLst>
                    <a:rect l="l" t="t" r="r" b="b"/>
                    <a:pathLst>
                      <a:path w="440532" h="545307">
                        <a:moveTo>
                          <a:pt x="0" y="545307"/>
                        </a:moveTo>
                        <a:cubicBezTo>
                          <a:pt x="20638" y="-143669"/>
                          <a:pt x="305595" y="29369"/>
                          <a:pt x="440532" y="0"/>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7" name="96 Forma libre"/>
                  <p:cNvSpPr/>
                  <p:nvPr/>
                </p:nvSpPr>
                <p:spPr>
                  <a:xfrm rot="16200000">
                    <a:off x="5635932" y="4957967"/>
                    <a:ext cx="594671" cy="385671"/>
                  </a:xfrm>
                  <a:custGeom>
                    <a:avLst/>
                    <a:gdLst>
                      <a:gd name="connsiteX0" fmla="*/ 0 w 440532"/>
                      <a:gd name="connsiteY0" fmla="*/ 545307 h 545307"/>
                      <a:gd name="connsiteX1" fmla="*/ 440532 w 440532"/>
                      <a:gd name="connsiteY1" fmla="*/ 0 h 545307"/>
                      <a:gd name="connsiteX0" fmla="*/ 0 w 440532"/>
                      <a:gd name="connsiteY0" fmla="*/ 545307 h 545307"/>
                      <a:gd name="connsiteX1" fmla="*/ 440532 w 440532"/>
                      <a:gd name="connsiteY1" fmla="*/ 0 h 545307"/>
                      <a:gd name="connsiteX0" fmla="*/ 0 w 440532"/>
                      <a:gd name="connsiteY0" fmla="*/ 545307 h 545307"/>
                      <a:gd name="connsiteX1" fmla="*/ 440532 w 440532"/>
                      <a:gd name="connsiteY1" fmla="*/ 0 h 545307"/>
                    </a:gdLst>
                    <a:ahLst/>
                    <a:cxnLst>
                      <a:cxn ang="0">
                        <a:pos x="connsiteX0" y="connsiteY0"/>
                      </a:cxn>
                      <a:cxn ang="0">
                        <a:pos x="connsiteX1" y="connsiteY1"/>
                      </a:cxn>
                    </a:cxnLst>
                    <a:rect l="l" t="t" r="r" b="b"/>
                    <a:pathLst>
                      <a:path w="440532" h="545307">
                        <a:moveTo>
                          <a:pt x="0" y="545307"/>
                        </a:moveTo>
                        <a:cubicBezTo>
                          <a:pt x="20638" y="-143669"/>
                          <a:pt x="305595" y="29369"/>
                          <a:pt x="440532" y="0"/>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3377" name="92 CuadroTexto"/>
                  <p:cNvSpPr txBox="1">
                    <a:spLocks noChangeArrowheads="1"/>
                  </p:cNvSpPr>
                  <p:nvPr/>
                </p:nvSpPr>
                <p:spPr bwMode="auto">
                  <a:xfrm>
                    <a:off x="6918194" y="3591915"/>
                    <a:ext cx="13530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200"/>
                      <a:t>Electrodo negativo</a:t>
                    </a:r>
                  </a:p>
                </p:txBody>
              </p:sp>
              <p:sp>
                <p:nvSpPr>
                  <p:cNvPr id="13378" name="98 CuadroTexto"/>
                  <p:cNvSpPr txBox="1">
                    <a:spLocks noChangeArrowheads="1"/>
                  </p:cNvSpPr>
                  <p:nvPr/>
                </p:nvSpPr>
                <p:spPr bwMode="auto">
                  <a:xfrm>
                    <a:off x="6824345" y="5161735"/>
                    <a:ext cx="13124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200"/>
                      <a:t>Electrodo positivo</a:t>
                    </a:r>
                  </a:p>
                </p:txBody>
              </p:sp>
              <p:sp>
                <p:nvSpPr>
                  <p:cNvPr id="13379" name="99 CuadroTexto"/>
                  <p:cNvSpPr txBox="1">
                    <a:spLocks noChangeArrowheads="1"/>
                  </p:cNvSpPr>
                  <p:nvPr/>
                </p:nvSpPr>
                <p:spPr bwMode="auto">
                  <a:xfrm>
                    <a:off x="8204310" y="3994657"/>
                    <a:ext cx="12558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200"/>
                      <a:t>Semiconductor tipo-N</a:t>
                    </a:r>
                  </a:p>
                </p:txBody>
              </p:sp>
              <p:sp>
                <p:nvSpPr>
                  <p:cNvPr id="13380" name="100 CuadroTexto"/>
                  <p:cNvSpPr txBox="1">
                    <a:spLocks noChangeArrowheads="1"/>
                  </p:cNvSpPr>
                  <p:nvPr/>
                </p:nvSpPr>
                <p:spPr bwMode="auto">
                  <a:xfrm>
                    <a:off x="5293260" y="3250446"/>
                    <a:ext cx="14462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200"/>
                      <a:t>Flujo de electricidad</a:t>
                    </a:r>
                  </a:p>
                </p:txBody>
              </p:sp>
              <p:sp>
                <p:nvSpPr>
                  <p:cNvPr id="13381" name="101 CuadroTexto"/>
                  <p:cNvSpPr txBox="1">
                    <a:spLocks noChangeArrowheads="1"/>
                  </p:cNvSpPr>
                  <p:nvPr/>
                </p:nvSpPr>
                <p:spPr bwMode="auto">
                  <a:xfrm>
                    <a:off x="8213058" y="4526004"/>
                    <a:ext cx="12470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200"/>
                      <a:t>Semiconductor tipo-P</a:t>
                    </a:r>
                  </a:p>
                </p:txBody>
              </p:sp>
              <p:sp>
                <p:nvSpPr>
                  <p:cNvPr id="13382" name="102 CuadroTexto"/>
                  <p:cNvSpPr txBox="1">
                    <a:spLocks noChangeArrowheads="1"/>
                  </p:cNvSpPr>
                  <p:nvPr/>
                </p:nvSpPr>
                <p:spPr bwMode="auto">
                  <a:xfrm>
                    <a:off x="4874657" y="5049984"/>
                    <a:ext cx="8070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200"/>
                      <a:t>Lámpara</a:t>
                    </a:r>
                  </a:p>
                </p:txBody>
              </p:sp>
            </p:grpSp>
          </p:grpSp>
        </p:grpSp>
      </p:grpSp>
      <p:sp>
        <p:nvSpPr>
          <p:cNvPr id="107" name="106 Flecha abajo"/>
          <p:cNvSpPr/>
          <p:nvPr/>
        </p:nvSpPr>
        <p:spPr>
          <a:xfrm rot="1910627">
            <a:off x="7669213" y="398463"/>
            <a:ext cx="1631950" cy="2160587"/>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 name="2 Marcador de número de diapositiva"/>
          <p:cNvSpPr>
            <a:spLocks noGrp="1"/>
          </p:cNvSpPr>
          <p:nvPr>
            <p:ph type="sldNum" sz="quarter" idx="12"/>
          </p:nvPr>
        </p:nvSpPr>
        <p:spPr/>
        <p:txBody>
          <a:bodyPr/>
          <a:lstStyle/>
          <a:p>
            <a:pPr>
              <a:defRPr/>
            </a:pPr>
            <a:fld id="{FF479EC7-DA72-444C-8A72-925BE1051D4F}" type="slidenum">
              <a:rPr lang="es-MX" smtClean="0"/>
              <a:pPr>
                <a:defRPr/>
              </a:pPr>
              <a:t>12</a:t>
            </a:fld>
            <a:endParaRPr lang="es-MX"/>
          </a:p>
        </p:txBody>
      </p:sp>
      <p:grpSp>
        <p:nvGrpSpPr>
          <p:cNvPr id="13323" name="91 Grupo"/>
          <p:cNvGrpSpPr>
            <a:grpSpLocks/>
          </p:cNvGrpSpPr>
          <p:nvPr/>
        </p:nvGrpSpPr>
        <p:grpSpPr bwMode="auto">
          <a:xfrm>
            <a:off x="6434138" y="7245350"/>
            <a:ext cx="2654300" cy="858838"/>
            <a:chOff x="6372200" y="5661248"/>
            <a:chExt cx="2654995" cy="858614"/>
          </a:xfrm>
        </p:grpSpPr>
        <p:pic>
          <p:nvPicPr>
            <p:cNvPr id="133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00" y="5661248"/>
              <a:ext cx="2654995" cy="858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4" name="93 CuadroTexto"/>
            <p:cNvSpPr txBox="1"/>
            <p:nvPr/>
          </p:nvSpPr>
          <p:spPr>
            <a:xfrm>
              <a:off x="7409108" y="6115155"/>
              <a:ext cx="1594267" cy="261870"/>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grpSp>
        <p:nvGrpSpPr>
          <p:cNvPr id="13324" name="94 Grupo"/>
          <p:cNvGrpSpPr>
            <a:grpSpLocks/>
          </p:cNvGrpSpPr>
          <p:nvPr/>
        </p:nvGrpSpPr>
        <p:grpSpPr bwMode="auto">
          <a:xfrm>
            <a:off x="6516688" y="5829300"/>
            <a:ext cx="2487612" cy="768350"/>
            <a:chOff x="6516216" y="5751388"/>
            <a:chExt cx="2487671" cy="768474"/>
          </a:xfrm>
        </p:grpSpPr>
        <p:pic>
          <p:nvPicPr>
            <p:cNvPr id="1332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8" name="97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3325"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6" name="Picture 6" descr="http://www.100.unam.mx/logos/iq.jpg"/>
          <p:cNvPicPr>
            <a:picLocks noChangeAspect="1" noChangeArrowheads="1"/>
          </p:cNvPicPr>
          <p:nvPr/>
        </p:nvPicPr>
        <p:blipFill>
          <a:blip r:embed="rId7">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fade">
                                      <p:cBhvr>
                                        <p:cTn id="12" dur="500"/>
                                        <p:tgtEl>
                                          <p:spTgt spid="10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107"/>
                                        </p:tgtEl>
                                        <p:attrNameLst>
                                          <p:attrName>style.visibility</p:attrName>
                                        </p:attrNameLst>
                                      </p:cBhvr>
                                      <p:to>
                                        <p:strVal val="visible"/>
                                      </p:to>
                                    </p:set>
                                  </p:childTnLst>
                                </p:cTn>
                              </p:par>
                              <p:par>
                                <p:cTn id="17" presetID="56" presetClass="path" presetSubtype="0" accel="50000" decel="50000" fill="hold" grpId="0" nodeType="withEffect">
                                  <p:stCondLst>
                                    <p:cond delay="0"/>
                                  </p:stCondLst>
                                  <p:childTnLst>
                                    <p:animMotion origin="layout" path="M 0.14965 -0.32546 L 2.77778E-7 1.48148E-6 " pathEditMode="relative" rAng="0" ptsTypes="AA">
                                      <p:cBhvr>
                                        <p:cTn id="18" dur="2000" fill="hold"/>
                                        <p:tgtEl>
                                          <p:spTgt spid="107"/>
                                        </p:tgtEl>
                                        <p:attrNameLst>
                                          <p:attrName>ppt_x</p:attrName>
                                          <p:attrName>ppt_y</p:attrName>
                                        </p:attrNameLst>
                                      </p:cBhvr>
                                      <p:rCtr x="-7483" y="1627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animBg="1"/>
      <p:bldP spid="107"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pPr>
              <a:defRPr/>
            </a:pPr>
            <a:fld id="{12A4EF10-288D-4AEC-8B62-9099D744FDB6}" type="slidenum">
              <a:rPr lang="es-MX"/>
              <a:pPr>
                <a:defRPr/>
              </a:pPr>
              <a:t>13</a:t>
            </a:fld>
            <a:endParaRPr lang="es-MX"/>
          </a:p>
        </p:txBody>
      </p:sp>
      <p:sp>
        <p:nvSpPr>
          <p:cNvPr id="14339" name="Rectangle 2"/>
          <p:cNvSpPr>
            <a:spLocks noGrp="1" noChangeArrowheads="1"/>
          </p:cNvSpPr>
          <p:nvPr>
            <p:ph type="title"/>
          </p:nvPr>
        </p:nvSpPr>
        <p:spPr/>
        <p:txBody>
          <a:bodyPr/>
          <a:lstStyle/>
          <a:p>
            <a:pPr eaLnBrk="1" hangingPunct="1"/>
            <a:r>
              <a:rPr lang="es-ES" altLang="es-MX" sz="4000" smtClean="0"/>
              <a:t>Energía Solar</a:t>
            </a:r>
            <a:endParaRPr lang="es-MX" altLang="es-MX" sz="4000" smtClean="0"/>
          </a:p>
        </p:txBody>
      </p:sp>
      <p:sp>
        <p:nvSpPr>
          <p:cNvPr id="22531" name="Rectangle 3"/>
          <p:cNvSpPr>
            <a:spLocks noGrp="1" noChangeArrowheads="1"/>
          </p:cNvSpPr>
          <p:nvPr>
            <p:ph type="body" idx="1"/>
          </p:nvPr>
        </p:nvSpPr>
        <p:spPr/>
        <p:txBody>
          <a:bodyPr rtlCol="0">
            <a:normAutofit/>
          </a:bodyPr>
          <a:lstStyle/>
          <a:p>
            <a:pPr eaLnBrk="1" fontAlgn="auto" hangingPunct="1">
              <a:spcAft>
                <a:spcPts val="0"/>
              </a:spcAft>
              <a:defRPr/>
            </a:pPr>
            <a:r>
              <a:rPr lang="es-MX" altLang="es-MX" sz="2200" dirty="0" smtClean="0"/>
              <a:t>El sol convierte en un segundo:</a:t>
            </a:r>
          </a:p>
          <a:p>
            <a:pPr eaLnBrk="1" fontAlgn="auto" hangingPunct="1">
              <a:spcAft>
                <a:spcPts val="0"/>
              </a:spcAft>
              <a:buFont typeface="Arial" pitchFamily="34" charset="0"/>
              <a:buNone/>
              <a:defRPr/>
            </a:pPr>
            <a:r>
              <a:rPr lang="es-MX" altLang="es-MX" sz="2200" dirty="0" smtClean="0"/>
              <a:t>		564x10</a:t>
            </a:r>
            <a:r>
              <a:rPr lang="es-MX" altLang="es-MX" sz="2200" baseline="30000" dirty="0" smtClean="0"/>
              <a:t>6</a:t>
            </a:r>
            <a:r>
              <a:rPr lang="es-MX" altLang="es-MX" sz="2200" dirty="0" smtClean="0"/>
              <a:t> Ton H </a:t>
            </a:r>
            <a:r>
              <a:rPr lang="es-MX" altLang="es-MX" sz="2200" dirty="0" smtClean="0">
                <a:sym typeface="Wingdings" pitchFamily="2" charset="2"/>
              </a:rPr>
              <a:t> 560x10</a:t>
            </a:r>
            <a:r>
              <a:rPr lang="es-MX" altLang="es-MX" sz="2200" baseline="30000" dirty="0" smtClean="0">
                <a:sym typeface="Wingdings" pitchFamily="2" charset="2"/>
              </a:rPr>
              <a:t>6</a:t>
            </a:r>
            <a:r>
              <a:rPr lang="es-MX" altLang="es-MX" sz="2200" dirty="0" smtClean="0">
                <a:sym typeface="Wingdings" pitchFamily="2" charset="2"/>
              </a:rPr>
              <a:t> Ton He </a:t>
            </a:r>
          </a:p>
          <a:p>
            <a:pPr eaLnBrk="1" fontAlgn="auto" hangingPunct="1">
              <a:spcAft>
                <a:spcPts val="0"/>
              </a:spcAft>
              <a:defRPr/>
            </a:pPr>
            <a:r>
              <a:rPr lang="es-MX" altLang="es-MX" sz="2200" dirty="0" smtClean="0">
                <a:sym typeface="Wingdings" pitchFamily="2" charset="2"/>
              </a:rPr>
              <a:t>4x10</a:t>
            </a:r>
            <a:r>
              <a:rPr lang="es-MX" altLang="es-MX" sz="2200" baseline="30000" dirty="0" smtClean="0">
                <a:sym typeface="Wingdings" pitchFamily="2" charset="2"/>
              </a:rPr>
              <a:t>6</a:t>
            </a:r>
            <a:r>
              <a:rPr lang="es-MX" altLang="es-MX" sz="2200" dirty="0" smtClean="0">
                <a:sym typeface="Wingdings" pitchFamily="2" charset="2"/>
              </a:rPr>
              <a:t> Ton es energía</a:t>
            </a:r>
          </a:p>
          <a:p>
            <a:pPr eaLnBrk="1" fontAlgn="auto" hangingPunct="1">
              <a:spcAft>
                <a:spcPts val="0"/>
              </a:spcAft>
              <a:defRPr/>
            </a:pPr>
            <a:r>
              <a:rPr lang="es-MX" altLang="es-MX" sz="2200" dirty="0" smtClean="0">
                <a:sym typeface="Wingdings" pitchFamily="2" charset="2"/>
              </a:rPr>
              <a:t>Aplicando E = mc</a:t>
            </a:r>
            <a:r>
              <a:rPr lang="es-MX" altLang="es-MX" sz="2200" baseline="30000" dirty="0" smtClean="0">
                <a:sym typeface="Wingdings" pitchFamily="2" charset="2"/>
              </a:rPr>
              <a:t>2</a:t>
            </a:r>
            <a:endParaRPr lang="es-MX" altLang="es-MX" sz="2200" dirty="0" smtClean="0">
              <a:sym typeface="Wingdings" pitchFamily="2" charset="2"/>
            </a:endParaRPr>
          </a:p>
          <a:p>
            <a:pPr marL="0" indent="0" eaLnBrk="1" fontAlgn="auto" hangingPunct="1">
              <a:spcAft>
                <a:spcPts val="0"/>
              </a:spcAft>
              <a:buFont typeface="Arial" pitchFamily="34" charset="0"/>
              <a:buNone/>
              <a:defRPr/>
            </a:pPr>
            <a:r>
              <a:rPr lang="es-MX" altLang="es-MX" sz="2200" dirty="0" smtClean="0">
                <a:sym typeface="Wingdings" pitchFamily="2" charset="2"/>
              </a:rPr>
              <a:t>	(4x10</a:t>
            </a:r>
            <a:r>
              <a:rPr lang="es-MX" altLang="es-MX" sz="2200" baseline="30000" dirty="0" smtClean="0">
                <a:sym typeface="Wingdings" pitchFamily="2" charset="2"/>
              </a:rPr>
              <a:t>6</a:t>
            </a:r>
            <a:r>
              <a:rPr lang="es-MX" altLang="es-MX" sz="2200" dirty="0" smtClean="0">
                <a:sym typeface="Wingdings" pitchFamily="2" charset="2"/>
              </a:rPr>
              <a:t> kg)(3x10</a:t>
            </a:r>
            <a:r>
              <a:rPr lang="es-MX" altLang="es-MX" sz="2200" baseline="30000" dirty="0" smtClean="0">
                <a:sym typeface="Wingdings" pitchFamily="2" charset="2"/>
              </a:rPr>
              <a:t>8</a:t>
            </a:r>
            <a:r>
              <a:rPr lang="es-MX" altLang="es-MX" sz="2200" dirty="0" smtClean="0">
                <a:sym typeface="Wingdings" pitchFamily="2" charset="2"/>
              </a:rPr>
              <a:t> m/s)</a:t>
            </a:r>
            <a:r>
              <a:rPr lang="es-MX" altLang="es-MX" sz="2200" baseline="30000" dirty="0" smtClean="0">
                <a:sym typeface="Wingdings" pitchFamily="2" charset="2"/>
              </a:rPr>
              <a:t>2 </a:t>
            </a:r>
            <a:r>
              <a:rPr lang="es-MX" altLang="es-MX" sz="2200" dirty="0" smtClean="0">
                <a:sym typeface="Wingdings" pitchFamily="2" charset="2"/>
              </a:rPr>
              <a:t>= 3.6 X10</a:t>
            </a:r>
            <a:r>
              <a:rPr lang="es-MX" altLang="es-MX" sz="2200" baseline="30000" dirty="0" smtClean="0">
                <a:sym typeface="Wingdings" pitchFamily="2" charset="2"/>
              </a:rPr>
              <a:t>26</a:t>
            </a:r>
            <a:r>
              <a:rPr lang="es-MX" altLang="es-MX" sz="2200" dirty="0" smtClean="0">
                <a:sym typeface="Wingdings" pitchFamily="2" charset="2"/>
              </a:rPr>
              <a:t> J = 3.6X10</a:t>
            </a:r>
            <a:r>
              <a:rPr lang="es-MX" altLang="es-MX" sz="2200" baseline="30000" dirty="0" smtClean="0">
                <a:sym typeface="Wingdings" pitchFamily="2" charset="2"/>
              </a:rPr>
              <a:t>26</a:t>
            </a:r>
            <a:r>
              <a:rPr lang="es-MX" altLang="es-MX" sz="2200" dirty="0" smtClean="0">
                <a:sym typeface="Wingdings" pitchFamily="2" charset="2"/>
              </a:rPr>
              <a:t>  </a:t>
            </a:r>
            <a:r>
              <a:rPr lang="es-MX" altLang="es-MX" sz="2200" dirty="0" err="1" smtClean="0">
                <a:sym typeface="Wingdings" pitchFamily="2" charset="2"/>
              </a:rPr>
              <a:t>Ws</a:t>
            </a:r>
            <a:endParaRPr lang="es-MX" altLang="es-MX" sz="2200" dirty="0" smtClean="0">
              <a:sym typeface="Wingdings" pitchFamily="2" charset="2"/>
            </a:endParaRPr>
          </a:p>
          <a:p>
            <a:pPr eaLnBrk="1" fontAlgn="auto" hangingPunct="1">
              <a:spcAft>
                <a:spcPts val="0"/>
              </a:spcAft>
              <a:defRPr/>
            </a:pPr>
            <a:r>
              <a:rPr lang="es-MX" altLang="es-MX" sz="2200" dirty="0" smtClean="0"/>
              <a:t>760, 000 veces la producción energética anual mundial</a:t>
            </a:r>
          </a:p>
          <a:p>
            <a:pPr eaLnBrk="1" fontAlgn="auto" hangingPunct="1">
              <a:spcAft>
                <a:spcPts val="0"/>
              </a:spcAft>
              <a:defRPr/>
            </a:pPr>
            <a:r>
              <a:rPr lang="es-MX" altLang="es-MX" sz="2200" dirty="0" smtClean="0"/>
              <a:t>Una porción llega a la tierra</a:t>
            </a:r>
          </a:p>
          <a:p>
            <a:pPr eaLnBrk="1" fontAlgn="auto" hangingPunct="1">
              <a:spcAft>
                <a:spcPts val="0"/>
              </a:spcAft>
              <a:defRPr/>
            </a:pPr>
            <a:endParaRPr lang="es-MX" altLang="es-MX" sz="2200" dirty="0" smtClean="0"/>
          </a:p>
          <a:p>
            <a:pPr eaLnBrk="1" fontAlgn="auto" hangingPunct="1">
              <a:spcAft>
                <a:spcPts val="0"/>
              </a:spcAft>
              <a:defRPr/>
            </a:pPr>
            <a:endParaRPr lang="es-MX" altLang="es-MX" sz="2200" dirty="0" smtClean="0"/>
          </a:p>
          <a:p>
            <a:pPr eaLnBrk="1" fontAlgn="auto" hangingPunct="1">
              <a:spcAft>
                <a:spcPts val="0"/>
              </a:spcAft>
              <a:defRPr/>
            </a:pPr>
            <a:endParaRPr lang="es-MX" altLang="es-MX" sz="2200" dirty="0" smtClean="0"/>
          </a:p>
          <a:p>
            <a:pPr eaLnBrk="1" fontAlgn="auto" hangingPunct="1">
              <a:spcAft>
                <a:spcPts val="0"/>
              </a:spcAft>
              <a:defRPr/>
            </a:pPr>
            <a:r>
              <a:rPr lang="es-MX" altLang="es-MX" sz="2200" dirty="0" smtClean="0"/>
              <a:t>Irradiación solar promedio= 1366.1 W/m</a:t>
            </a:r>
            <a:r>
              <a:rPr lang="es-MX" altLang="es-MX" sz="2200" baseline="30000" dirty="0" smtClean="0"/>
              <a:t>2</a:t>
            </a:r>
          </a:p>
        </p:txBody>
      </p:sp>
      <p:pic>
        <p:nvPicPr>
          <p:cNvPr id="14341" name="Picture 4"/>
          <p:cNvPicPr>
            <a:picLocks noChangeAspect="1" noChangeArrowheads="1"/>
          </p:cNvPicPr>
          <p:nvPr/>
        </p:nvPicPr>
        <p:blipFill>
          <a:blip r:embed="rId3">
            <a:extLst>
              <a:ext uri="{28A0092B-C50C-407E-A947-70E740481C1C}">
                <a14:useLocalDpi xmlns:a14="http://schemas.microsoft.com/office/drawing/2010/main" val="0"/>
              </a:ext>
            </a:extLst>
          </a:blip>
          <a:srcRect l="23108" t="72748" r="14923"/>
          <a:stretch>
            <a:fillRect/>
          </a:stretch>
        </p:blipFill>
        <p:spPr bwMode="auto">
          <a:xfrm>
            <a:off x="2759075" y="4337050"/>
            <a:ext cx="463232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342" name="11 Grupo"/>
          <p:cNvGrpSpPr>
            <a:grpSpLocks/>
          </p:cNvGrpSpPr>
          <p:nvPr/>
        </p:nvGrpSpPr>
        <p:grpSpPr bwMode="auto">
          <a:xfrm>
            <a:off x="6516688" y="5829300"/>
            <a:ext cx="2487612" cy="768350"/>
            <a:chOff x="6516216" y="5751388"/>
            <a:chExt cx="2487671" cy="768474"/>
          </a:xfrm>
        </p:grpSpPr>
        <p:pic>
          <p:nvPicPr>
            <p:cNvPr id="143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4343"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Marcador de número de diapositiva"/>
          <p:cNvSpPr>
            <a:spLocks noGrp="1"/>
          </p:cNvSpPr>
          <p:nvPr>
            <p:ph type="sldNum" sz="quarter" idx="12"/>
          </p:nvPr>
        </p:nvSpPr>
        <p:spPr/>
        <p:txBody>
          <a:bodyPr/>
          <a:lstStyle/>
          <a:p>
            <a:pPr>
              <a:defRPr/>
            </a:pPr>
            <a:fld id="{6507FCC7-952A-450A-95B7-D5761870A210}" type="slidenum">
              <a:rPr lang="es-MX"/>
              <a:pPr>
                <a:defRPr/>
              </a:pPr>
              <a:t>14</a:t>
            </a:fld>
            <a:endParaRPr lang="es-MX"/>
          </a:p>
        </p:txBody>
      </p:sp>
      <p:sp>
        <p:nvSpPr>
          <p:cNvPr id="15363" name="Rectangle 2"/>
          <p:cNvSpPr>
            <a:spLocks noGrp="1" noChangeArrowheads="1"/>
          </p:cNvSpPr>
          <p:nvPr>
            <p:ph type="title"/>
          </p:nvPr>
        </p:nvSpPr>
        <p:spPr/>
        <p:txBody>
          <a:bodyPr/>
          <a:lstStyle/>
          <a:p>
            <a:pPr eaLnBrk="1" hangingPunct="1"/>
            <a:r>
              <a:rPr lang="es-ES" altLang="es-MX" sz="4000" smtClean="0"/>
              <a:t>Energía Solar</a:t>
            </a:r>
            <a:endParaRPr lang="es-MX" altLang="es-MX" sz="4000" smtClean="0"/>
          </a:p>
        </p:txBody>
      </p:sp>
      <p:sp>
        <p:nvSpPr>
          <p:cNvPr id="15364" name="Rectangle 3"/>
          <p:cNvSpPr>
            <a:spLocks noGrp="1" noChangeArrowheads="1"/>
          </p:cNvSpPr>
          <p:nvPr>
            <p:ph type="body" idx="1"/>
          </p:nvPr>
        </p:nvSpPr>
        <p:spPr/>
        <p:txBody>
          <a:bodyPr/>
          <a:lstStyle/>
          <a:p>
            <a:pPr eaLnBrk="1" hangingPunct="1"/>
            <a:r>
              <a:rPr lang="es-MX" altLang="es-MX" smtClean="0"/>
              <a:t>En un año aprox. 6,000 veces más energía que la que se genera (86,000 TW).</a:t>
            </a:r>
          </a:p>
        </p:txBody>
      </p:sp>
      <p:pic>
        <p:nvPicPr>
          <p:cNvPr id="15365" name="Picture 4"/>
          <p:cNvPicPr>
            <a:picLocks noChangeAspect="1" noChangeArrowheads="1"/>
          </p:cNvPicPr>
          <p:nvPr/>
        </p:nvPicPr>
        <p:blipFill>
          <a:blip r:embed="rId3">
            <a:extLst>
              <a:ext uri="{28A0092B-C50C-407E-A947-70E740481C1C}">
                <a14:useLocalDpi xmlns:a14="http://schemas.microsoft.com/office/drawing/2010/main" val="0"/>
              </a:ext>
            </a:extLst>
          </a:blip>
          <a:srcRect l="46341" t="51579"/>
          <a:stretch>
            <a:fillRect/>
          </a:stretch>
        </p:blipFill>
        <p:spPr bwMode="auto">
          <a:xfrm>
            <a:off x="1676400" y="2819400"/>
            <a:ext cx="5715000" cy="318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6" name="Text Box 5"/>
          <p:cNvSpPr txBox="1">
            <a:spLocks noChangeArrowheads="1"/>
          </p:cNvSpPr>
          <p:nvPr/>
        </p:nvSpPr>
        <p:spPr bwMode="auto">
          <a:xfrm>
            <a:off x="4419600" y="3124200"/>
            <a:ext cx="2505075"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s-ES" altLang="es-MX" sz="1800"/>
              <a:t>Irradiación anual terrestre</a:t>
            </a:r>
          </a:p>
        </p:txBody>
      </p:sp>
      <p:sp>
        <p:nvSpPr>
          <p:cNvPr id="15367" name="Text Box 6"/>
          <p:cNvSpPr txBox="1">
            <a:spLocks noChangeArrowheads="1"/>
          </p:cNvSpPr>
          <p:nvPr/>
        </p:nvSpPr>
        <p:spPr bwMode="auto">
          <a:xfrm>
            <a:off x="4791075" y="5562600"/>
            <a:ext cx="2505075" cy="2746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s-ES" altLang="es-MX" sz="1800"/>
              <a:t>Consumo de energía anual</a:t>
            </a:r>
          </a:p>
        </p:txBody>
      </p:sp>
      <p:sp>
        <p:nvSpPr>
          <p:cNvPr id="15368" name="Text Box 7"/>
          <p:cNvSpPr txBox="1">
            <a:spLocks noChangeArrowheads="1"/>
          </p:cNvSpPr>
          <p:nvPr/>
        </p:nvSpPr>
        <p:spPr bwMode="auto">
          <a:xfrm>
            <a:off x="4791075" y="5286375"/>
            <a:ext cx="542925"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s-ES" altLang="es-MX" sz="1400"/>
              <a:t>Uranio</a:t>
            </a:r>
          </a:p>
        </p:txBody>
      </p:sp>
      <p:sp>
        <p:nvSpPr>
          <p:cNvPr id="15369" name="Text Box 8"/>
          <p:cNvSpPr txBox="1">
            <a:spLocks noChangeArrowheads="1"/>
          </p:cNvSpPr>
          <p:nvPr/>
        </p:nvSpPr>
        <p:spPr bwMode="auto">
          <a:xfrm>
            <a:off x="4772025" y="4981575"/>
            <a:ext cx="542925"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s-ES" altLang="es-MX" sz="1400"/>
              <a:t>Carbón</a:t>
            </a:r>
          </a:p>
        </p:txBody>
      </p:sp>
      <p:sp>
        <p:nvSpPr>
          <p:cNvPr id="15370" name="Text Box 9"/>
          <p:cNvSpPr txBox="1">
            <a:spLocks noChangeArrowheads="1"/>
          </p:cNvSpPr>
          <p:nvPr/>
        </p:nvSpPr>
        <p:spPr bwMode="auto">
          <a:xfrm>
            <a:off x="4762500" y="4664075"/>
            <a:ext cx="638175"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s-ES" altLang="es-MX" sz="1400"/>
              <a:t>Petróleo</a:t>
            </a:r>
          </a:p>
        </p:txBody>
      </p:sp>
      <p:sp>
        <p:nvSpPr>
          <p:cNvPr id="15371" name="Text Box 10"/>
          <p:cNvSpPr txBox="1">
            <a:spLocks noChangeArrowheads="1"/>
          </p:cNvSpPr>
          <p:nvPr/>
        </p:nvSpPr>
        <p:spPr bwMode="auto">
          <a:xfrm>
            <a:off x="4791075" y="4371975"/>
            <a:ext cx="381000"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s-ES" altLang="es-MX" sz="1400"/>
              <a:t>Gas</a:t>
            </a:r>
          </a:p>
        </p:txBody>
      </p:sp>
      <p:sp>
        <p:nvSpPr>
          <p:cNvPr id="15372" name="Text Box 11"/>
          <p:cNvSpPr txBox="1">
            <a:spLocks noChangeArrowheads="1"/>
          </p:cNvSpPr>
          <p:nvPr/>
        </p:nvSpPr>
        <p:spPr bwMode="auto">
          <a:xfrm>
            <a:off x="5791200" y="4510088"/>
            <a:ext cx="1457325" cy="8239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s-ES" altLang="es-MX" sz="1800"/>
              <a:t>Recursos energéticos globales</a:t>
            </a:r>
          </a:p>
        </p:txBody>
      </p:sp>
      <p:grpSp>
        <p:nvGrpSpPr>
          <p:cNvPr id="15373" name="15 Grupo"/>
          <p:cNvGrpSpPr>
            <a:grpSpLocks/>
          </p:cNvGrpSpPr>
          <p:nvPr/>
        </p:nvGrpSpPr>
        <p:grpSpPr bwMode="auto">
          <a:xfrm>
            <a:off x="6516688" y="5829300"/>
            <a:ext cx="2487612" cy="768350"/>
            <a:chOff x="6516216" y="5751388"/>
            <a:chExt cx="2487671" cy="768474"/>
          </a:xfrm>
        </p:grpSpPr>
        <p:pic>
          <p:nvPicPr>
            <p:cNvPr id="1537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17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5374"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5"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5 Marcador de número de diapositiva"/>
          <p:cNvSpPr>
            <a:spLocks noGrp="1"/>
          </p:cNvSpPr>
          <p:nvPr>
            <p:ph type="sldNum" sz="quarter" idx="12"/>
          </p:nvPr>
        </p:nvSpPr>
        <p:spPr/>
        <p:txBody>
          <a:bodyPr/>
          <a:lstStyle/>
          <a:p>
            <a:pPr>
              <a:defRPr/>
            </a:pPr>
            <a:fld id="{2377FB6D-4429-4EEA-A25B-9B111DBBBA1B}" type="slidenum">
              <a:rPr lang="es-MX"/>
              <a:pPr>
                <a:defRPr/>
              </a:pPr>
              <a:t>15</a:t>
            </a:fld>
            <a:endParaRPr lang="es-MX"/>
          </a:p>
        </p:txBody>
      </p:sp>
      <p:sp>
        <p:nvSpPr>
          <p:cNvPr id="16387" name="Rectangle 2"/>
          <p:cNvSpPr>
            <a:spLocks noGrp="1" noChangeArrowheads="1"/>
          </p:cNvSpPr>
          <p:nvPr>
            <p:ph type="title"/>
          </p:nvPr>
        </p:nvSpPr>
        <p:spPr/>
        <p:txBody>
          <a:bodyPr/>
          <a:lstStyle/>
          <a:p>
            <a:pPr eaLnBrk="1" hangingPunct="1"/>
            <a:r>
              <a:rPr lang="es-MX" altLang="es-MX" sz="4000" smtClean="0"/>
              <a:t>Irradiación Solar</a:t>
            </a:r>
          </a:p>
        </p:txBody>
      </p:sp>
      <p:sp>
        <p:nvSpPr>
          <p:cNvPr id="24579" name="Rectangle 3"/>
          <p:cNvSpPr>
            <a:spLocks noGrp="1" noChangeArrowheads="1"/>
          </p:cNvSpPr>
          <p:nvPr>
            <p:ph type="body" idx="1"/>
          </p:nvPr>
        </p:nvSpPr>
        <p:spPr>
          <a:xfrm>
            <a:off x="457200" y="1600200"/>
            <a:ext cx="5145088" cy="4525963"/>
          </a:xfrm>
        </p:spPr>
        <p:txBody>
          <a:bodyPr rtlCol="0">
            <a:normAutofit lnSpcReduction="10000"/>
          </a:bodyPr>
          <a:lstStyle/>
          <a:p>
            <a:pPr eaLnBrk="1" fontAlgn="auto" hangingPunct="1">
              <a:spcAft>
                <a:spcPts val="0"/>
              </a:spcAft>
              <a:defRPr/>
            </a:pPr>
            <a:r>
              <a:rPr lang="es-MX" altLang="es-MX" sz="2400" smtClean="0"/>
              <a:t>Irradiación sin atravesar la atmósfera, 1400 W/m</a:t>
            </a:r>
            <a:r>
              <a:rPr lang="es-MX" altLang="es-MX" sz="2400" baseline="30000" smtClean="0"/>
              <a:t>2</a:t>
            </a:r>
            <a:r>
              <a:rPr lang="es-MX" altLang="es-MX" sz="2400" smtClean="0"/>
              <a:t>.</a:t>
            </a:r>
          </a:p>
          <a:p>
            <a:pPr eaLnBrk="1" fontAlgn="auto" hangingPunct="1">
              <a:spcAft>
                <a:spcPts val="0"/>
              </a:spcAft>
              <a:defRPr/>
            </a:pPr>
            <a:r>
              <a:rPr lang="es-MX" altLang="es-MX" sz="2400" smtClean="0"/>
              <a:t>Pérdidas al atravesar la atmósfera.</a:t>
            </a:r>
          </a:p>
          <a:p>
            <a:pPr eaLnBrk="1" fontAlgn="auto" hangingPunct="1">
              <a:spcAft>
                <a:spcPts val="0"/>
              </a:spcAft>
              <a:defRPr/>
            </a:pPr>
            <a:r>
              <a:rPr lang="es-MX" altLang="es-MX" sz="2400" smtClean="0"/>
              <a:t>Depende del ángulo de inclinación del sol</a:t>
            </a:r>
          </a:p>
          <a:p>
            <a:pPr eaLnBrk="1" fontAlgn="auto" hangingPunct="1">
              <a:spcAft>
                <a:spcPts val="0"/>
              </a:spcAft>
              <a:defRPr/>
            </a:pPr>
            <a:r>
              <a:rPr lang="es-MX" altLang="es-MX" sz="2400" smtClean="0"/>
              <a:t>Espectro AMm </a:t>
            </a:r>
            <a:r>
              <a:rPr lang="es-MX" altLang="es-MX" sz="2400" smtClean="0">
                <a:sym typeface="Wingdings" pitchFamily="2" charset="2"/>
              </a:rPr>
              <a:t> m: masa de aire que atraviesa la radiación solar</a:t>
            </a:r>
          </a:p>
          <a:p>
            <a:pPr lvl="1" eaLnBrk="1" fontAlgn="auto" hangingPunct="1">
              <a:spcAft>
                <a:spcPts val="0"/>
              </a:spcAft>
              <a:defRPr/>
            </a:pPr>
            <a:r>
              <a:rPr lang="es-MX" altLang="es-MX" sz="2000" smtClean="0"/>
              <a:t>Espectro AM0: atmósfera exterior       (1.4 kW/m</a:t>
            </a:r>
            <a:r>
              <a:rPr lang="es-MX" altLang="es-MX" sz="2000" baseline="30000" smtClean="0"/>
              <a:t>2</a:t>
            </a:r>
            <a:r>
              <a:rPr lang="es-MX" altLang="es-MX" sz="2000" smtClean="0"/>
              <a:t>)</a:t>
            </a:r>
          </a:p>
          <a:p>
            <a:pPr lvl="1" eaLnBrk="1" fontAlgn="auto" hangingPunct="1">
              <a:spcAft>
                <a:spcPts val="0"/>
              </a:spcAft>
              <a:defRPr/>
            </a:pPr>
            <a:r>
              <a:rPr lang="es-MX" altLang="es-MX" sz="2000" smtClean="0"/>
              <a:t>Espectro AM1.5: espectro de la luz solar incidente sobre la superficie con un ángulo de 41.81° sobre la horizontal    (1.0 kW/m</a:t>
            </a:r>
            <a:r>
              <a:rPr lang="es-MX" altLang="es-MX" sz="2000" baseline="30000" smtClean="0"/>
              <a:t>2</a:t>
            </a:r>
            <a:r>
              <a:rPr lang="es-MX" altLang="es-MX" sz="2000" smtClean="0"/>
              <a:t>).</a:t>
            </a:r>
          </a:p>
        </p:txBody>
      </p:sp>
      <p:pic>
        <p:nvPicPr>
          <p:cNvPr id="245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0913" y="3840163"/>
            <a:ext cx="4170362" cy="260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9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4500" y="1279525"/>
            <a:ext cx="3449638" cy="537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391" name="13 Grupo"/>
          <p:cNvGrpSpPr>
            <a:grpSpLocks/>
          </p:cNvGrpSpPr>
          <p:nvPr/>
        </p:nvGrpSpPr>
        <p:grpSpPr bwMode="auto">
          <a:xfrm>
            <a:off x="6962775" y="7245350"/>
            <a:ext cx="2487613" cy="768350"/>
            <a:chOff x="6516216" y="5751388"/>
            <a:chExt cx="2487671" cy="768474"/>
          </a:xfrm>
        </p:grpSpPr>
        <p:pic>
          <p:nvPicPr>
            <p:cNvPr id="1639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15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6392"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6" descr="http://www.100.unam.mx/logos/iq.jpg"/>
          <p:cNvPicPr>
            <a:picLocks noChangeAspect="1" noChangeArrowheads="1"/>
          </p:cNvPicPr>
          <p:nvPr/>
        </p:nvPicPr>
        <p:blipFill>
          <a:blip r:embed="rId7">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500"/>
                                        <p:tgtEl>
                                          <p:spTgt spid="24579">
                                            <p:txEl>
                                              <p:pRg st="3" end="3"/>
                                            </p:txEl>
                                          </p:spTgt>
                                        </p:tgtEl>
                                      </p:cBhvr>
                                    </p:animEffect>
                                    <p:set>
                                      <p:cBhvr>
                                        <p:cTn id="7" dur="1" fill="hold">
                                          <p:stCondLst>
                                            <p:cond delay="499"/>
                                          </p:stCondLst>
                                        </p:cTn>
                                        <p:tgtEl>
                                          <p:spTgt spid="24579">
                                            <p:txEl>
                                              <p:pRg st="3" end="3"/>
                                            </p:txEl>
                                          </p:spTgt>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24579">
                                            <p:txEl>
                                              <p:pRg st="4" end="4"/>
                                            </p:txEl>
                                          </p:spTgt>
                                        </p:tgtEl>
                                      </p:cBhvr>
                                    </p:animEffect>
                                    <p:set>
                                      <p:cBhvr>
                                        <p:cTn id="10" dur="1" fill="hold">
                                          <p:stCondLst>
                                            <p:cond delay="499"/>
                                          </p:stCondLst>
                                        </p:cTn>
                                        <p:tgtEl>
                                          <p:spTgt spid="24579">
                                            <p:txEl>
                                              <p:pRg st="4" end="4"/>
                                            </p:txEl>
                                          </p:spTgt>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24579">
                                            <p:txEl>
                                              <p:pRg st="5" end="5"/>
                                            </p:txEl>
                                          </p:spTgt>
                                        </p:tgtEl>
                                      </p:cBhvr>
                                    </p:animEffect>
                                    <p:set>
                                      <p:cBhvr>
                                        <p:cTn id="13" dur="1" fill="hold">
                                          <p:stCondLst>
                                            <p:cond delay="499"/>
                                          </p:stCondLst>
                                        </p:cTn>
                                        <p:tgtEl>
                                          <p:spTgt spid="24579">
                                            <p:txEl>
                                              <p:pRg st="5" end="5"/>
                                            </p:txEl>
                                          </p:spTgt>
                                        </p:tgtEl>
                                        <p:attrNameLst>
                                          <p:attrName>style.visibility</p:attrName>
                                        </p:attrNameLst>
                                      </p:cBhvr>
                                      <p:to>
                                        <p:strVal val="hidden"/>
                                      </p:to>
                                    </p:set>
                                  </p:childTnLst>
                                </p:cTn>
                              </p:par>
                              <p:par>
                                <p:cTn id="14" presetID="10" presetClass="entr" presetSubtype="0" fill="hold" nodeType="withEffect">
                                  <p:stCondLst>
                                    <p:cond delay="0"/>
                                  </p:stCondLst>
                                  <p:childTnLst>
                                    <p:set>
                                      <p:cBhvr>
                                        <p:cTn id="15" dur="1" fill="hold">
                                          <p:stCondLst>
                                            <p:cond delay="0"/>
                                          </p:stCondLst>
                                        </p:cTn>
                                        <p:tgtEl>
                                          <p:spTgt spid="24581"/>
                                        </p:tgtEl>
                                        <p:attrNameLst>
                                          <p:attrName>style.visibility</p:attrName>
                                        </p:attrNameLst>
                                      </p:cBhvr>
                                      <p:to>
                                        <p:strVal val="visible"/>
                                      </p:to>
                                    </p:set>
                                    <p:animEffect transition="in" filter="fade">
                                      <p:cBhvr>
                                        <p:cTn id="16" dur="5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5 Marcador de número de diapositiva"/>
          <p:cNvSpPr>
            <a:spLocks noGrp="1"/>
          </p:cNvSpPr>
          <p:nvPr>
            <p:ph type="sldNum" sz="quarter" idx="12"/>
          </p:nvPr>
        </p:nvSpPr>
        <p:spPr/>
        <p:txBody>
          <a:bodyPr/>
          <a:lstStyle/>
          <a:p>
            <a:pPr>
              <a:defRPr/>
            </a:pPr>
            <a:fld id="{7FDFE907-719D-49F4-87D4-BBC030E34291}" type="slidenum">
              <a:rPr lang="es-MX"/>
              <a:pPr>
                <a:defRPr/>
              </a:pPr>
              <a:t>16</a:t>
            </a:fld>
            <a:endParaRPr lang="es-MX"/>
          </a:p>
        </p:txBody>
      </p:sp>
      <p:sp>
        <p:nvSpPr>
          <p:cNvPr id="17411" name="Rectangle 2"/>
          <p:cNvSpPr>
            <a:spLocks noGrp="1" noChangeArrowheads="1"/>
          </p:cNvSpPr>
          <p:nvPr>
            <p:ph type="title"/>
          </p:nvPr>
        </p:nvSpPr>
        <p:spPr/>
        <p:txBody>
          <a:bodyPr/>
          <a:lstStyle/>
          <a:p>
            <a:pPr eaLnBrk="1" hangingPunct="1"/>
            <a:r>
              <a:rPr lang="es-MX" altLang="es-MX" sz="4000" smtClean="0"/>
              <a:t>Radiación Electromagnética</a:t>
            </a:r>
          </a:p>
        </p:txBody>
      </p:sp>
      <p:sp>
        <p:nvSpPr>
          <p:cNvPr id="17412" name="Rectangle 3"/>
          <p:cNvSpPr>
            <a:spLocks noGrp="1" noChangeArrowheads="1"/>
          </p:cNvSpPr>
          <p:nvPr>
            <p:ph type="body" idx="1"/>
          </p:nvPr>
        </p:nvSpPr>
        <p:spPr/>
        <p:txBody>
          <a:bodyPr/>
          <a:lstStyle/>
          <a:p>
            <a:pPr eaLnBrk="1" hangingPunct="1"/>
            <a:r>
              <a:rPr lang="es-MX" altLang="es-MX" smtClean="0"/>
              <a:t>Energía del sol: radiación electromagnética cuantificada (fotones).</a:t>
            </a:r>
          </a:p>
        </p:txBody>
      </p:sp>
      <p:grpSp>
        <p:nvGrpSpPr>
          <p:cNvPr id="17416" name="11 Grupo"/>
          <p:cNvGrpSpPr>
            <a:grpSpLocks/>
          </p:cNvGrpSpPr>
          <p:nvPr/>
        </p:nvGrpSpPr>
        <p:grpSpPr bwMode="auto">
          <a:xfrm>
            <a:off x="6516688" y="5829300"/>
            <a:ext cx="2487612" cy="768350"/>
            <a:chOff x="6516216" y="5751388"/>
            <a:chExt cx="2487671" cy="768474"/>
          </a:xfrm>
        </p:grpSpPr>
        <p:pic>
          <p:nvPicPr>
            <p:cNvPr id="1742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7417" name="Picture 4"/>
          <p:cNvPicPr>
            <a:picLocks noChangeAspect="1" noChangeArrowheads="1"/>
          </p:cNvPicPr>
          <p:nvPr/>
        </p:nvPicPr>
        <p:blipFill>
          <a:blip r:embed="rId4">
            <a:extLst>
              <a:ext uri="{28A0092B-C50C-407E-A947-70E740481C1C}">
                <a14:useLocalDpi xmlns:a14="http://schemas.microsoft.com/office/drawing/2010/main" val="0"/>
              </a:ext>
            </a:extLst>
          </a:blip>
          <a:srcRect t="15025"/>
          <a:stretch>
            <a:fillRect/>
          </a:stretch>
        </p:blipFill>
        <p:spPr bwMode="auto">
          <a:xfrm>
            <a:off x="838200" y="2590800"/>
            <a:ext cx="7200900" cy="407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8"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9"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 Box 5"/>
          <p:cNvSpPr txBox="1">
            <a:spLocks noChangeArrowheads="1"/>
          </p:cNvSpPr>
          <p:nvPr/>
        </p:nvSpPr>
        <p:spPr bwMode="auto">
          <a:xfrm>
            <a:off x="685800" y="3200400"/>
            <a:ext cx="337820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ES" altLang="es-MX" sz="1800" dirty="0">
                <a:solidFill>
                  <a:schemeClr val="hlink"/>
                </a:solidFill>
              </a:rPr>
              <a:t>Fotón de alta energía para luz azul</a:t>
            </a:r>
          </a:p>
        </p:txBody>
      </p:sp>
      <p:sp>
        <p:nvSpPr>
          <p:cNvPr id="17414" name="Text Box 6"/>
          <p:cNvSpPr txBox="1">
            <a:spLocks noChangeArrowheads="1"/>
          </p:cNvSpPr>
          <p:nvPr/>
        </p:nvSpPr>
        <p:spPr bwMode="auto">
          <a:xfrm>
            <a:off x="685800" y="3824288"/>
            <a:ext cx="3414713"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ES" altLang="es-MX" sz="1800">
                <a:solidFill>
                  <a:srgbClr val="FF0000"/>
                </a:solidFill>
              </a:rPr>
              <a:t>Fotón de baja energía para luz roja</a:t>
            </a:r>
          </a:p>
        </p:txBody>
      </p:sp>
      <p:sp>
        <p:nvSpPr>
          <p:cNvPr id="17415" name="Text Box 7"/>
          <p:cNvSpPr txBox="1">
            <a:spLocks noChangeArrowheads="1"/>
          </p:cNvSpPr>
          <p:nvPr/>
        </p:nvSpPr>
        <p:spPr bwMode="auto">
          <a:xfrm>
            <a:off x="457200" y="4524375"/>
            <a:ext cx="3844925"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ES" altLang="es-MX" sz="1800"/>
              <a:t>Fotón de menor energía para infrarrojo</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Marcador de número de diapositiva"/>
          <p:cNvSpPr>
            <a:spLocks noGrp="1"/>
          </p:cNvSpPr>
          <p:nvPr>
            <p:ph type="sldNum" sz="quarter" idx="12"/>
          </p:nvPr>
        </p:nvSpPr>
        <p:spPr/>
        <p:txBody>
          <a:bodyPr/>
          <a:lstStyle/>
          <a:p>
            <a:pPr>
              <a:defRPr/>
            </a:pPr>
            <a:fld id="{19EFBD0B-E2C2-463F-AD1D-220AE590FEE9}" type="slidenum">
              <a:rPr lang="es-MX"/>
              <a:pPr>
                <a:defRPr/>
              </a:pPr>
              <a:t>17</a:t>
            </a:fld>
            <a:endParaRPr lang="es-MX"/>
          </a:p>
        </p:txBody>
      </p:sp>
      <p:sp>
        <p:nvSpPr>
          <p:cNvPr id="18435" name="Rectangle 2"/>
          <p:cNvSpPr>
            <a:spLocks noGrp="1" noChangeArrowheads="1"/>
          </p:cNvSpPr>
          <p:nvPr>
            <p:ph type="title"/>
          </p:nvPr>
        </p:nvSpPr>
        <p:spPr/>
        <p:txBody>
          <a:bodyPr/>
          <a:lstStyle/>
          <a:p>
            <a:pPr eaLnBrk="1" hangingPunct="1"/>
            <a:r>
              <a:rPr lang="es-MX" altLang="es-MX" sz="4000" smtClean="0"/>
              <a:t>Espectro de la Radiación Solar</a:t>
            </a:r>
          </a:p>
        </p:txBody>
      </p:sp>
      <p:sp>
        <p:nvSpPr>
          <p:cNvPr id="18436" name="Rectangle 3"/>
          <p:cNvSpPr>
            <a:spLocks noGrp="1" noChangeArrowheads="1"/>
          </p:cNvSpPr>
          <p:nvPr>
            <p:ph type="body" idx="1"/>
          </p:nvPr>
        </p:nvSpPr>
        <p:spPr>
          <a:xfrm>
            <a:off x="1042988" y="1670050"/>
            <a:ext cx="8229600" cy="4525963"/>
          </a:xfrm>
        </p:spPr>
        <p:txBody>
          <a:bodyPr/>
          <a:lstStyle/>
          <a:p>
            <a:pPr eaLnBrk="1" hangingPunct="1"/>
            <a:r>
              <a:rPr lang="es-ES" altLang="es-MX" sz="2800" smtClean="0">
                <a:solidFill>
                  <a:srgbClr val="000000"/>
                </a:solidFill>
                <a:latin typeface="ArialMT"/>
              </a:rPr>
              <a:t>El espectro cambia por la absorción de las moléculas que forman la atmósfera.</a:t>
            </a:r>
          </a:p>
          <a:p>
            <a:pPr eaLnBrk="1" hangingPunct="1"/>
            <a:endParaRPr lang="es-ES" altLang="es-MX" sz="2800" smtClean="0"/>
          </a:p>
        </p:txBody>
      </p:sp>
      <p:pic>
        <p:nvPicPr>
          <p:cNvPr id="18437" name="Picture 6" descr="par_solar-radi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341438"/>
            <a:ext cx="8475663" cy="5256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8438" name="1 CuadroTexto"/>
          <p:cNvSpPr txBox="1">
            <a:spLocks noChangeArrowheads="1"/>
          </p:cNvSpPr>
          <p:nvPr/>
        </p:nvSpPr>
        <p:spPr bwMode="auto">
          <a:xfrm>
            <a:off x="3641725" y="6094413"/>
            <a:ext cx="2789238" cy="430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a:t>Longitud de onda (nm)</a:t>
            </a:r>
          </a:p>
        </p:txBody>
      </p:sp>
      <p:sp>
        <p:nvSpPr>
          <p:cNvPr id="18439" name="7 CuadroTexto"/>
          <p:cNvSpPr txBox="1">
            <a:spLocks noChangeArrowheads="1"/>
          </p:cNvSpPr>
          <p:nvPr/>
        </p:nvSpPr>
        <p:spPr bwMode="auto">
          <a:xfrm rot="-5400000">
            <a:off x="-1173163" y="3311526"/>
            <a:ext cx="4176713" cy="430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a:t>Radiación espectral (Wm</a:t>
            </a:r>
            <a:r>
              <a:rPr lang="es-MX" altLang="es-MX" sz="2200" baseline="30000"/>
              <a:t>-2</a:t>
            </a:r>
            <a:r>
              <a:rPr lang="el-GR" altLang="es-MX" sz="2200"/>
              <a:t>μ</a:t>
            </a:r>
            <a:r>
              <a:rPr lang="es-MX" altLang="es-MX" sz="2200"/>
              <a:t>m</a:t>
            </a:r>
            <a:r>
              <a:rPr lang="es-MX" altLang="es-MX" sz="2200" baseline="30000"/>
              <a:t>-1</a:t>
            </a:r>
            <a:r>
              <a:rPr lang="es-MX" altLang="es-MX" sz="2200"/>
              <a:t>)</a:t>
            </a:r>
          </a:p>
        </p:txBody>
      </p:sp>
      <p:sp>
        <p:nvSpPr>
          <p:cNvPr id="18440" name="2 CuadroTexto"/>
          <p:cNvSpPr txBox="1">
            <a:spLocks noChangeArrowheads="1"/>
          </p:cNvSpPr>
          <p:nvPr/>
        </p:nvSpPr>
        <p:spPr bwMode="auto">
          <a:xfrm>
            <a:off x="4211638" y="1989138"/>
            <a:ext cx="2033587"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Fuera de la atmósfera</a:t>
            </a:r>
          </a:p>
        </p:txBody>
      </p:sp>
      <p:sp>
        <p:nvSpPr>
          <p:cNvPr id="18441" name="9 CuadroTexto"/>
          <p:cNvSpPr txBox="1">
            <a:spLocks noChangeArrowheads="1"/>
          </p:cNvSpPr>
          <p:nvPr/>
        </p:nvSpPr>
        <p:spPr bwMode="auto">
          <a:xfrm>
            <a:off x="4306888" y="3203575"/>
            <a:ext cx="124301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Nivel del mar</a:t>
            </a:r>
          </a:p>
        </p:txBody>
      </p:sp>
      <p:sp>
        <p:nvSpPr>
          <p:cNvPr id="11" name="10 CuadroTexto"/>
          <p:cNvSpPr txBox="1"/>
          <p:nvPr/>
        </p:nvSpPr>
        <p:spPr>
          <a:xfrm>
            <a:off x="2489200" y="5157788"/>
            <a:ext cx="666750" cy="539750"/>
          </a:xfrm>
          <a:prstGeom prst="rect">
            <a:avLst/>
          </a:prstGeom>
          <a:solidFill>
            <a:schemeClr val="bg1">
              <a:lumMod val="65000"/>
              <a:alpha val="49000"/>
            </a:schemeClr>
          </a:solidFill>
          <a:effectLst>
            <a:outerShdw blurRad="50800" dist="50800" dir="5400000" algn="ctr" rotWithShape="0">
              <a:srgbClr val="000000">
                <a:alpha val="0"/>
              </a:srgbClr>
            </a:outerShdw>
          </a:effectLst>
        </p:spPr>
        <p:txBody>
          <a:bodyPr lIns="0" rIns="0">
            <a:spAutoFit/>
          </a:bodyPr>
          <a:lstStyle/>
          <a:p>
            <a:pPr algn="ctr" fontAlgn="auto">
              <a:lnSpc>
                <a:spcPct val="80000"/>
              </a:lnSpc>
              <a:spcBef>
                <a:spcPts val="0"/>
              </a:spcBef>
              <a:spcAft>
                <a:spcPts val="0"/>
              </a:spcAft>
              <a:defRPr/>
            </a:pPr>
            <a:r>
              <a:rPr lang="es-MX" dirty="0">
                <a:latin typeface="+mn-lt"/>
                <a:cs typeface="+mn-cs"/>
              </a:rPr>
              <a:t>Luz visible</a:t>
            </a:r>
          </a:p>
        </p:txBody>
      </p:sp>
      <p:graphicFrame>
        <p:nvGraphicFramePr>
          <p:cNvPr id="2" name="1 Tabla"/>
          <p:cNvGraphicFramePr>
            <a:graphicFrameLocks noGrp="1"/>
          </p:cNvGraphicFramePr>
          <p:nvPr/>
        </p:nvGraphicFramePr>
        <p:xfrm>
          <a:off x="6430963" y="2501900"/>
          <a:ext cx="2376487" cy="1854200"/>
        </p:xfrm>
        <a:graphic>
          <a:graphicData uri="http://schemas.openxmlformats.org/drawingml/2006/table">
            <a:tbl>
              <a:tblPr firstRow="1" bandRow="1">
                <a:tableStyleId>{5C22544A-7EE6-4342-B048-85BDC9FD1C3A}</a:tableStyleId>
              </a:tblPr>
              <a:tblGrid>
                <a:gridCol w="1584325"/>
                <a:gridCol w="792162"/>
              </a:tblGrid>
              <a:tr h="370840">
                <a:tc>
                  <a:txBody>
                    <a:bodyPr/>
                    <a:lstStyle/>
                    <a:p>
                      <a:r>
                        <a:rPr lang="el-GR" sz="1800" dirty="0" smtClean="0"/>
                        <a:t>λ</a:t>
                      </a:r>
                      <a:r>
                        <a:rPr lang="es-MX" dirty="0" smtClean="0"/>
                        <a:t> (</a:t>
                      </a:r>
                      <a:r>
                        <a:rPr lang="es-MX" dirty="0" err="1" smtClean="0"/>
                        <a:t>nm</a:t>
                      </a:r>
                      <a:r>
                        <a:rPr lang="es-MX" dirty="0" smtClean="0"/>
                        <a:t>)</a:t>
                      </a:r>
                      <a:endParaRPr lang="es-MX" dirty="0"/>
                    </a:p>
                  </a:txBody>
                  <a:tcPr marL="91449" marR="91449"/>
                </a:tc>
                <a:tc>
                  <a:txBody>
                    <a:bodyPr/>
                    <a:lstStyle/>
                    <a:p>
                      <a:r>
                        <a:rPr lang="es-MX" dirty="0" smtClean="0"/>
                        <a:t>E (%)</a:t>
                      </a:r>
                      <a:endParaRPr lang="es-MX" dirty="0"/>
                    </a:p>
                  </a:txBody>
                  <a:tcPr marL="91449" marR="91449"/>
                </a:tc>
              </a:tr>
              <a:tr h="370840">
                <a:tc>
                  <a:txBody>
                    <a:bodyPr/>
                    <a:lstStyle/>
                    <a:p>
                      <a:r>
                        <a:rPr lang="es-MX" dirty="0" smtClean="0"/>
                        <a:t>&lt; 400</a:t>
                      </a:r>
                      <a:endParaRPr lang="es-MX" dirty="0"/>
                    </a:p>
                  </a:txBody>
                  <a:tcPr marL="91449" marR="91449"/>
                </a:tc>
                <a:tc>
                  <a:txBody>
                    <a:bodyPr/>
                    <a:lstStyle/>
                    <a:p>
                      <a:r>
                        <a:rPr lang="es-MX" dirty="0" smtClean="0"/>
                        <a:t>8</a:t>
                      </a:r>
                      <a:endParaRPr lang="es-MX" dirty="0"/>
                    </a:p>
                  </a:txBody>
                  <a:tcPr marL="91449" marR="91449"/>
                </a:tc>
              </a:tr>
              <a:tr h="370840">
                <a:tc>
                  <a:txBody>
                    <a:bodyPr/>
                    <a:lstStyle/>
                    <a:p>
                      <a:r>
                        <a:rPr lang="es-MX" dirty="0" smtClean="0"/>
                        <a:t>400 – 770</a:t>
                      </a:r>
                      <a:endParaRPr lang="es-MX" dirty="0"/>
                    </a:p>
                  </a:txBody>
                  <a:tcPr marL="91449" marR="91449"/>
                </a:tc>
                <a:tc>
                  <a:txBody>
                    <a:bodyPr/>
                    <a:lstStyle/>
                    <a:p>
                      <a:r>
                        <a:rPr lang="es-MX" dirty="0" smtClean="0"/>
                        <a:t>46.4</a:t>
                      </a:r>
                      <a:endParaRPr lang="es-MX" dirty="0"/>
                    </a:p>
                  </a:txBody>
                  <a:tcPr marL="91449" marR="91449"/>
                </a:tc>
              </a:tr>
              <a:tr h="370840">
                <a:tc>
                  <a:txBody>
                    <a:bodyPr/>
                    <a:lstStyle/>
                    <a:p>
                      <a:r>
                        <a:rPr lang="es-MX" dirty="0" smtClean="0"/>
                        <a:t>770 – 2400</a:t>
                      </a:r>
                      <a:endParaRPr lang="es-MX" dirty="0"/>
                    </a:p>
                  </a:txBody>
                  <a:tcPr marL="91449" marR="91449"/>
                </a:tc>
                <a:tc>
                  <a:txBody>
                    <a:bodyPr/>
                    <a:lstStyle/>
                    <a:p>
                      <a:r>
                        <a:rPr lang="es-MX" dirty="0" smtClean="0"/>
                        <a:t>42</a:t>
                      </a:r>
                      <a:endParaRPr lang="es-MX" dirty="0"/>
                    </a:p>
                  </a:txBody>
                  <a:tcPr marL="91449" marR="91449"/>
                </a:tc>
              </a:tr>
              <a:tr h="370840">
                <a:tc>
                  <a:txBody>
                    <a:bodyPr/>
                    <a:lstStyle/>
                    <a:p>
                      <a:r>
                        <a:rPr lang="es-MX" dirty="0" smtClean="0"/>
                        <a:t>&gt;2400</a:t>
                      </a:r>
                      <a:endParaRPr lang="es-MX" dirty="0"/>
                    </a:p>
                  </a:txBody>
                  <a:tcPr marL="91449" marR="91449"/>
                </a:tc>
                <a:tc>
                  <a:txBody>
                    <a:bodyPr/>
                    <a:lstStyle/>
                    <a:p>
                      <a:r>
                        <a:rPr lang="es-MX" dirty="0" smtClean="0"/>
                        <a:t>3.6</a:t>
                      </a:r>
                      <a:endParaRPr lang="es-MX" dirty="0"/>
                    </a:p>
                  </a:txBody>
                  <a:tcPr marL="91449" marR="91449"/>
                </a:tc>
              </a:tr>
            </a:tbl>
          </a:graphicData>
        </a:graphic>
      </p:graphicFrame>
      <p:grpSp>
        <p:nvGrpSpPr>
          <p:cNvPr id="18463" name="14 Grupo"/>
          <p:cNvGrpSpPr>
            <a:grpSpLocks/>
          </p:cNvGrpSpPr>
          <p:nvPr/>
        </p:nvGrpSpPr>
        <p:grpSpPr bwMode="auto">
          <a:xfrm>
            <a:off x="6656388" y="6878638"/>
            <a:ext cx="2487612" cy="768350"/>
            <a:chOff x="6516216" y="5751388"/>
            <a:chExt cx="2487671" cy="768474"/>
          </a:xfrm>
        </p:grpSpPr>
        <p:pic>
          <p:nvPicPr>
            <p:cNvPr id="1846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1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8464"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5"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pPr>
              <a:defRPr/>
            </a:pPr>
            <a:fld id="{08A5F946-0B40-4BA8-9CE0-636B62091DDD}" type="slidenum">
              <a:rPr lang="es-MX"/>
              <a:pPr>
                <a:defRPr/>
              </a:pPr>
              <a:t>18</a:t>
            </a:fld>
            <a:endParaRPr lang="es-MX"/>
          </a:p>
        </p:txBody>
      </p:sp>
      <p:sp>
        <p:nvSpPr>
          <p:cNvPr id="19459" name="Rectangle 2"/>
          <p:cNvSpPr>
            <a:spLocks noGrp="1" noChangeArrowheads="1"/>
          </p:cNvSpPr>
          <p:nvPr>
            <p:ph type="title"/>
          </p:nvPr>
        </p:nvSpPr>
        <p:spPr/>
        <p:txBody>
          <a:bodyPr/>
          <a:lstStyle/>
          <a:p>
            <a:pPr eaLnBrk="1" hangingPunct="1"/>
            <a:r>
              <a:rPr lang="es-MX" altLang="es-MX" sz="4000" smtClean="0"/>
              <a:t>Irradiación Solar en la Tierra</a:t>
            </a:r>
          </a:p>
        </p:txBody>
      </p:sp>
      <p:sp>
        <p:nvSpPr>
          <p:cNvPr id="19460" name="Rectangle 3"/>
          <p:cNvSpPr>
            <a:spLocks noGrp="1" noChangeArrowheads="1"/>
          </p:cNvSpPr>
          <p:nvPr>
            <p:ph type="body" idx="1"/>
          </p:nvPr>
        </p:nvSpPr>
        <p:spPr/>
        <p:txBody>
          <a:bodyPr/>
          <a:lstStyle/>
          <a:p>
            <a:pPr eaLnBrk="1" hangingPunct="1"/>
            <a:r>
              <a:rPr lang="es-ES" altLang="es-MX" smtClean="0">
                <a:latin typeface="ArialMT"/>
              </a:rPr>
              <a:t>El nivel de radiación solar no es uniforme, varia:</a:t>
            </a:r>
          </a:p>
          <a:p>
            <a:pPr lvl="1" eaLnBrk="1" hangingPunct="1"/>
            <a:r>
              <a:rPr lang="es-ES" altLang="es-MX" smtClean="0">
                <a:latin typeface="ArialMT"/>
              </a:rPr>
              <a:t>Dependiendo de la zona,</a:t>
            </a:r>
          </a:p>
          <a:p>
            <a:pPr lvl="1" eaLnBrk="1" hangingPunct="1"/>
            <a:r>
              <a:rPr lang="es-ES" altLang="es-MX" smtClean="0">
                <a:latin typeface="ArialMT"/>
              </a:rPr>
              <a:t>Estación del año, </a:t>
            </a:r>
          </a:p>
          <a:p>
            <a:pPr lvl="1" eaLnBrk="1" hangingPunct="1"/>
            <a:r>
              <a:rPr lang="es-ES" altLang="es-MX" smtClean="0">
                <a:latin typeface="ArialMT"/>
              </a:rPr>
              <a:t>Inclinación de la Tierra, </a:t>
            </a:r>
          </a:p>
          <a:p>
            <a:pPr lvl="1" eaLnBrk="1" hangingPunct="1"/>
            <a:r>
              <a:rPr lang="es-ES" altLang="es-MX" smtClean="0">
                <a:latin typeface="ArialMT"/>
              </a:rPr>
              <a:t>Movimiento de la Tierra. </a:t>
            </a:r>
            <a:endParaRPr lang="es-ES" altLang="es-MX" smtClean="0"/>
          </a:p>
        </p:txBody>
      </p:sp>
      <p:sp>
        <p:nvSpPr>
          <p:cNvPr id="2" name="1 Rectángulo"/>
          <p:cNvSpPr>
            <a:spLocks noChangeArrowheads="1"/>
          </p:cNvSpPr>
          <p:nvPr/>
        </p:nvSpPr>
        <p:spPr bwMode="auto">
          <a:xfrm>
            <a:off x="395288" y="5930900"/>
            <a:ext cx="84502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2800"/>
              <a:t>Puede ser recolectado por los humanos a través de dispositivos fotovoltaicos </a:t>
            </a:r>
          </a:p>
        </p:txBody>
      </p:sp>
      <p:grpSp>
        <p:nvGrpSpPr>
          <p:cNvPr id="19462" name="8 Grupo"/>
          <p:cNvGrpSpPr>
            <a:grpSpLocks/>
          </p:cNvGrpSpPr>
          <p:nvPr/>
        </p:nvGrpSpPr>
        <p:grpSpPr bwMode="auto">
          <a:xfrm>
            <a:off x="6656388" y="7173913"/>
            <a:ext cx="2487612" cy="768350"/>
            <a:chOff x="6516216" y="5751388"/>
            <a:chExt cx="2487671" cy="768474"/>
          </a:xfrm>
        </p:grpSpPr>
        <p:pic>
          <p:nvPicPr>
            <p:cNvPr id="1946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10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276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1341438"/>
            <a:ext cx="8305800" cy="4592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4"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500" fill="hold"/>
                                        <p:tgtEl>
                                          <p:spTgt spid="27652"/>
                                        </p:tgtEl>
                                        <p:attrNameLst>
                                          <p:attrName>ppt_w</p:attrName>
                                        </p:attrNameLst>
                                      </p:cBhvr>
                                      <p:tavLst>
                                        <p:tav tm="0">
                                          <p:val>
                                            <p:fltVal val="0"/>
                                          </p:val>
                                        </p:tav>
                                        <p:tav tm="100000">
                                          <p:val>
                                            <p:strVal val="#ppt_w"/>
                                          </p:val>
                                        </p:tav>
                                      </p:tavLst>
                                    </p:anim>
                                    <p:anim calcmode="lin" valueType="num">
                                      <p:cBhvr>
                                        <p:cTn id="8" dur="500" fill="hold"/>
                                        <p:tgtEl>
                                          <p:spTgt spid="27652"/>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B6C557E5-4DA8-42F8-992F-D2714880FDF9}" type="slidenum">
              <a:rPr lang="es-MX"/>
              <a:pPr>
                <a:defRPr/>
              </a:pPr>
              <a:t>19</a:t>
            </a:fld>
            <a:endParaRPr lang="es-MX"/>
          </a:p>
        </p:txBody>
      </p:sp>
      <p:sp>
        <p:nvSpPr>
          <p:cNvPr id="20483" name="1 Título"/>
          <p:cNvSpPr>
            <a:spLocks noGrp="1"/>
          </p:cNvSpPr>
          <p:nvPr>
            <p:ph type="title"/>
          </p:nvPr>
        </p:nvSpPr>
        <p:spPr/>
        <p:txBody>
          <a:bodyPr/>
          <a:lstStyle/>
          <a:p>
            <a:pPr eaLnBrk="1" hangingPunct="1"/>
            <a:r>
              <a:rPr lang="es-MX" altLang="es-MX" sz="4000" smtClean="0"/>
              <a:t>Fotovoltaica</a:t>
            </a:r>
          </a:p>
        </p:txBody>
      </p:sp>
      <p:sp>
        <p:nvSpPr>
          <p:cNvPr id="20484" name="2 Marcador de contenido"/>
          <p:cNvSpPr>
            <a:spLocks noGrp="1"/>
          </p:cNvSpPr>
          <p:nvPr>
            <p:ph idx="1"/>
          </p:nvPr>
        </p:nvSpPr>
        <p:spPr/>
        <p:txBody>
          <a:bodyPr/>
          <a:lstStyle/>
          <a:p>
            <a:pPr eaLnBrk="1" hangingPunct="1"/>
            <a:r>
              <a:rPr lang="es-MX" altLang="es-MX" dirty="0" smtClean="0"/>
              <a:t>Es la conversión directa de la luz en electricidad a nivel atómico.</a:t>
            </a:r>
          </a:p>
          <a:p>
            <a:pPr eaLnBrk="1" hangingPunct="1"/>
            <a:r>
              <a:rPr lang="es-MX" altLang="es-MX" dirty="0" smtClean="0"/>
              <a:t>Una celda fotovoltaica (FV) es un dispositivo que convierte la luz solar en corriente directa a través del efecto fotoeléctrico.</a:t>
            </a:r>
          </a:p>
          <a:p>
            <a:pPr eaLnBrk="1" hangingPunct="1"/>
            <a:r>
              <a:rPr lang="es-MX" altLang="es-MX" dirty="0" smtClean="0"/>
              <a:t>El efecto fotovoltaico causa que algunos materiales absorban los fotones de la luz y los conviertan en corriente eléctrica. </a:t>
            </a:r>
          </a:p>
        </p:txBody>
      </p:sp>
      <p:grpSp>
        <p:nvGrpSpPr>
          <p:cNvPr id="20485" name="7 Grupo"/>
          <p:cNvGrpSpPr>
            <a:grpSpLocks/>
          </p:cNvGrpSpPr>
          <p:nvPr/>
        </p:nvGrpSpPr>
        <p:grpSpPr bwMode="auto">
          <a:xfrm>
            <a:off x="6516688" y="5829300"/>
            <a:ext cx="2487612" cy="768350"/>
            <a:chOff x="6516216" y="5751388"/>
            <a:chExt cx="2487671" cy="768474"/>
          </a:xfrm>
        </p:grpSpPr>
        <p:pic>
          <p:nvPicPr>
            <p:cNvPr id="2048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20486"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dirty="0"/>
              <a:t>Curso de </a:t>
            </a:r>
            <a:r>
              <a:rPr lang="es-MX" dirty="0" smtClean="0"/>
              <a:t>Divulgación </a:t>
            </a:r>
            <a:r>
              <a:rPr lang="es-MX" dirty="0"/>
              <a:t>C</a:t>
            </a:r>
            <a:r>
              <a:rPr lang="es-MX" dirty="0" smtClean="0"/>
              <a:t>ientífica: Química</a:t>
            </a:r>
            <a:r>
              <a:rPr lang="es-MX" dirty="0"/>
              <a:t>, </a:t>
            </a:r>
            <a:r>
              <a:rPr lang="es-MX" dirty="0" smtClean="0"/>
              <a:t>Sociedad </a:t>
            </a:r>
            <a:r>
              <a:rPr lang="es-MX" dirty="0"/>
              <a:t>y </a:t>
            </a:r>
            <a:r>
              <a:rPr lang="es-MX" dirty="0" smtClean="0"/>
              <a:t>Ambiente</a:t>
            </a:r>
            <a:endParaRPr lang="es-MX" dirty="0"/>
          </a:p>
        </p:txBody>
      </p:sp>
      <p:sp>
        <p:nvSpPr>
          <p:cNvPr id="3" name="2 Marcador de contenido"/>
          <p:cNvSpPr>
            <a:spLocks noGrp="1"/>
          </p:cNvSpPr>
          <p:nvPr>
            <p:ph idx="1"/>
          </p:nvPr>
        </p:nvSpPr>
        <p:spPr/>
        <p:txBody>
          <a:bodyPr rtlCol="0">
            <a:normAutofit fontScale="85000" lnSpcReduction="20000"/>
          </a:bodyPr>
          <a:lstStyle/>
          <a:p>
            <a:pPr eaLnBrk="1" fontAlgn="auto" hangingPunct="1">
              <a:spcAft>
                <a:spcPts val="0"/>
              </a:spcAft>
              <a:defRPr/>
            </a:pPr>
            <a:r>
              <a:rPr lang="es-MX" dirty="0" smtClean="0"/>
              <a:t>Estados de la  materia</a:t>
            </a:r>
          </a:p>
          <a:p>
            <a:pPr eaLnBrk="1" fontAlgn="auto" hangingPunct="1">
              <a:spcAft>
                <a:spcPts val="0"/>
              </a:spcAft>
              <a:defRPr/>
            </a:pPr>
            <a:r>
              <a:rPr lang="es-MX" dirty="0" smtClean="0"/>
              <a:t>Ingeniería ambiental</a:t>
            </a:r>
          </a:p>
          <a:p>
            <a:pPr eaLnBrk="1" fontAlgn="auto" hangingPunct="1">
              <a:spcAft>
                <a:spcPts val="0"/>
              </a:spcAft>
              <a:defRPr/>
            </a:pPr>
            <a:r>
              <a:rPr lang="es-MX" dirty="0" smtClean="0"/>
              <a:t>Dinámica atmosférica y cambio climático</a:t>
            </a:r>
          </a:p>
          <a:p>
            <a:pPr eaLnBrk="1" fontAlgn="auto" hangingPunct="1">
              <a:spcAft>
                <a:spcPts val="0"/>
              </a:spcAft>
              <a:defRPr/>
            </a:pPr>
            <a:r>
              <a:rPr lang="es-MX" dirty="0" smtClean="0"/>
              <a:t>Ciclos químicos, ambiente y flujo de energía</a:t>
            </a:r>
          </a:p>
          <a:p>
            <a:pPr eaLnBrk="1" fontAlgn="auto" hangingPunct="1">
              <a:spcAft>
                <a:spcPts val="0"/>
              </a:spcAft>
              <a:defRPr/>
            </a:pPr>
            <a:r>
              <a:rPr lang="es-MX" dirty="0" smtClean="0"/>
              <a:t>Química del agua</a:t>
            </a:r>
          </a:p>
          <a:p>
            <a:pPr eaLnBrk="1" fontAlgn="auto" hangingPunct="1">
              <a:spcAft>
                <a:spcPts val="0"/>
              </a:spcAft>
              <a:defRPr/>
            </a:pPr>
            <a:r>
              <a:rPr lang="es-MX" dirty="0" smtClean="0"/>
              <a:t>Contaminación ambiental y mecanismos de atenuación natural</a:t>
            </a:r>
          </a:p>
          <a:p>
            <a:pPr eaLnBrk="1" fontAlgn="auto" hangingPunct="1">
              <a:spcAft>
                <a:spcPts val="0"/>
              </a:spcAft>
              <a:defRPr/>
            </a:pPr>
            <a:r>
              <a:rPr lang="es-MX" dirty="0" smtClean="0"/>
              <a:t>Reacciones químicas en la atmósfera</a:t>
            </a:r>
          </a:p>
          <a:p>
            <a:pPr eaLnBrk="1" fontAlgn="auto" hangingPunct="1">
              <a:spcAft>
                <a:spcPts val="0"/>
              </a:spcAft>
              <a:defRPr/>
            </a:pPr>
            <a:r>
              <a:rPr lang="es-MX" dirty="0" smtClean="0"/>
              <a:t>Contaminación del aire</a:t>
            </a:r>
          </a:p>
          <a:p>
            <a:pPr eaLnBrk="1" fontAlgn="auto" hangingPunct="1">
              <a:spcAft>
                <a:spcPts val="0"/>
              </a:spcAft>
              <a:defRPr/>
            </a:pPr>
            <a:r>
              <a:rPr lang="es-MX" dirty="0" smtClean="0"/>
              <a:t>Manejo de residuos peligrosos</a:t>
            </a:r>
          </a:p>
          <a:p>
            <a:pPr eaLnBrk="1" fontAlgn="auto" hangingPunct="1">
              <a:spcAft>
                <a:spcPts val="0"/>
              </a:spcAft>
              <a:defRPr/>
            </a:pPr>
            <a:r>
              <a:rPr lang="es-MX" dirty="0" smtClean="0"/>
              <a:t>Tratamiento de efluentes industriales </a:t>
            </a:r>
            <a:endParaRPr lang="es-MX" dirty="0"/>
          </a:p>
        </p:txBody>
      </p:sp>
      <p:pic>
        <p:nvPicPr>
          <p:cNvPr id="3076" name="Picture 4" descr="http://www.ingenieria.unam.mx/imagenes/galerias/escudos_UNAM/escudounam_negro_m2008_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8" name="8 Grupo"/>
          <p:cNvGrpSpPr>
            <a:grpSpLocks/>
          </p:cNvGrpSpPr>
          <p:nvPr/>
        </p:nvGrpSpPr>
        <p:grpSpPr bwMode="auto">
          <a:xfrm>
            <a:off x="6516688" y="5829300"/>
            <a:ext cx="2487612" cy="768350"/>
            <a:chOff x="6516216" y="5751388"/>
            <a:chExt cx="2487671" cy="768474"/>
          </a:xfrm>
        </p:grpSpPr>
        <p:pic>
          <p:nvPicPr>
            <p:cNvPr id="308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sp>
        <p:nvSpPr>
          <p:cNvPr id="10" name="9 Marcador de número de diapositiva"/>
          <p:cNvSpPr>
            <a:spLocks noGrp="1"/>
          </p:cNvSpPr>
          <p:nvPr>
            <p:ph type="sldNum" sz="quarter" idx="12"/>
          </p:nvPr>
        </p:nvSpPr>
        <p:spPr/>
        <p:txBody>
          <a:bodyPr/>
          <a:lstStyle/>
          <a:p>
            <a:pPr>
              <a:defRPr/>
            </a:pPr>
            <a:fld id="{F92F6F53-3537-41ED-8F8E-12E3B170841B}" type="slidenum">
              <a:rPr lang="es-MX" smtClean="0"/>
              <a:pPr>
                <a:defRPr/>
              </a:pPr>
              <a:t>2</a:t>
            </a:fld>
            <a:endParaRPr lang="es-MX"/>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5 Marcador de número de diapositiva"/>
          <p:cNvSpPr>
            <a:spLocks noGrp="1"/>
          </p:cNvSpPr>
          <p:nvPr>
            <p:ph type="sldNum" sz="quarter" idx="12"/>
          </p:nvPr>
        </p:nvSpPr>
        <p:spPr/>
        <p:txBody>
          <a:bodyPr/>
          <a:lstStyle/>
          <a:p>
            <a:pPr>
              <a:defRPr/>
            </a:pPr>
            <a:fld id="{808C8366-A937-4E9A-A0CA-5802DEC7771C}" type="slidenum">
              <a:rPr lang="es-MX"/>
              <a:pPr>
                <a:defRPr/>
              </a:pPr>
              <a:t>20</a:t>
            </a:fld>
            <a:endParaRPr lang="es-MX"/>
          </a:p>
        </p:txBody>
      </p:sp>
      <p:sp>
        <p:nvSpPr>
          <p:cNvPr id="21507" name="1 Título"/>
          <p:cNvSpPr>
            <a:spLocks noGrp="1"/>
          </p:cNvSpPr>
          <p:nvPr>
            <p:ph type="title"/>
          </p:nvPr>
        </p:nvSpPr>
        <p:spPr/>
        <p:txBody>
          <a:bodyPr/>
          <a:lstStyle/>
          <a:p>
            <a:pPr eaLnBrk="1" hangingPunct="1"/>
            <a:r>
              <a:rPr lang="es-MX" altLang="es-MX" sz="4000" smtClean="0"/>
              <a:t>Energía FV en México</a:t>
            </a:r>
          </a:p>
        </p:txBody>
      </p:sp>
      <p:sp>
        <p:nvSpPr>
          <p:cNvPr id="21508" name="2 Marcador de contenido"/>
          <p:cNvSpPr>
            <a:spLocks noGrp="1"/>
          </p:cNvSpPr>
          <p:nvPr>
            <p:ph idx="1"/>
          </p:nvPr>
        </p:nvSpPr>
        <p:spPr>
          <a:xfrm>
            <a:off x="457200" y="1412875"/>
            <a:ext cx="8229600" cy="4525963"/>
          </a:xfrm>
        </p:spPr>
        <p:txBody>
          <a:bodyPr/>
          <a:lstStyle/>
          <a:p>
            <a:pPr eaLnBrk="1" hangingPunct="1"/>
            <a:r>
              <a:rPr lang="es-MX" altLang="es-MX" dirty="0" smtClean="0"/>
              <a:t>Empleando la energía FV de dos campos de arreglos de 450 km abastecerían de energía al país durante un año.</a:t>
            </a:r>
          </a:p>
        </p:txBody>
      </p:sp>
      <p:pic>
        <p:nvPicPr>
          <p:cNvPr id="21509" name="Picture 2" descr="https://encrypted-tbn2.gstatic.com/images?q=tbn:ANd9GcRAyvdaCGgzxF311ISGZDmh0Ka5RCIKrNhgsav1CerCkaxCfkb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2997200"/>
            <a:ext cx="5930900"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4" descr="https://encrypted-tbn3.gstatic.com/images?q=tbn:ANd9GcQ-WVyMiZeqRwskWTIm2EFy4lUWbKhb26Y4_HhziUZzg_DNL9v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213" y="4927600"/>
            <a:ext cx="27622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Flecha derecha"/>
          <p:cNvSpPr/>
          <p:nvPr/>
        </p:nvSpPr>
        <p:spPr>
          <a:xfrm rot="19240198">
            <a:off x="2125663" y="3429000"/>
            <a:ext cx="1584325" cy="1498600"/>
          </a:xfrm>
          <a:prstGeom prst="rightArrow">
            <a:avLst>
              <a:gd name="adj1" fmla="val 45005"/>
              <a:gd name="adj2" fmla="val 5153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Flecha derecha"/>
          <p:cNvSpPr/>
          <p:nvPr/>
        </p:nvSpPr>
        <p:spPr>
          <a:xfrm rot="21263927">
            <a:off x="3363913" y="4937125"/>
            <a:ext cx="2490787" cy="1498600"/>
          </a:xfrm>
          <a:prstGeom prst="rightArrow">
            <a:avLst>
              <a:gd name="adj1" fmla="val 41409"/>
              <a:gd name="adj2" fmla="val 5298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21513"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0B182437-470C-4EE7-BEFF-B4EF698AA6B3}" type="slidenum">
              <a:rPr lang="es-MX"/>
              <a:pPr>
                <a:defRPr/>
              </a:pPr>
              <a:t>21</a:t>
            </a:fld>
            <a:endParaRPr lang="es-MX"/>
          </a:p>
        </p:txBody>
      </p:sp>
      <p:sp>
        <p:nvSpPr>
          <p:cNvPr id="22531" name="1 Título"/>
          <p:cNvSpPr>
            <a:spLocks noGrp="1"/>
          </p:cNvSpPr>
          <p:nvPr>
            <p:ph type="title"/>
          </p:nvPr>
        </p:nvSpPr>
        <p:spPr/>
        <p:txBody>
          <a:bodyPr/>
          <a:lstStyle/>
          <a:p>
            <a:pPr eaLnBrk="1" hangingPunct="1"/>
            <a:r>
              <a:rPr lang="es-MX" altLang="es-MX" sz="4000" smtClean="0"/>
              <a:t>Celdas Fotovoltaica</a:t>
            </a:r>
          </a:p>
        </p:txBody>
      </p:sp>
      <p:sp>
        <p:nvSpPr>
          <p:cNvPr id="22532" name="2 Marcador de contenido"/>
          <p:cNvSpPr>
            <a:spLocks noGrp="1"/>
          </p:cNvSpPr>
          <p:nvPr>
            <p:ph idx="1"/>
          </p:nvPr>
        </p:nvSpPr>
        <p:spPr/>
        <p:txBody>
          <a:bodyPr/>
          <a:lstStyle/>
          <a:p>
            <a:pPr eaLnBrk="1" hangingPunct="1"/>
            <a:r>
              <a:rPr lang="es-MX" altLang="es-MX" smtClean="0"/>
              <a:t>Foto+voltaica = convertir luz en electricidad</a:t>
            </a:r>
          </a:p>
          <a:p>
            <a:pPr eaLnBrk="1" hangingPunct="1"/>
            <a:r>
              <a:rPr lang="es-MX" altLang="es-MX" smtClean="0"/>
              <a:t>Las celdas FV :diferentes formas y tamaño. </a:t>
            </a:r>
          </a:p>
          <a:p>
            <a:pPr eaLnBrk="1" hangingPunct="1"/>
            <a:r>
              <a:rPr lang="es-MX" altLang="es-MX" smtClean="0"/>
              <a:t>Pueden ensamblarse en campos o módulos.</a:t>
            </a:r>
          </a:p>
          <a:p>
            <a:pPr eaLnBrk="1" hangingPunct="1"/>
            <a:r>
              <a:rPr lang="es-MX" altLang="es-MX" smtClean="0"/>
              <a:t>Las celdas FV producen electricidad DC.</a:t>
            </a:r>
          </a:p>
        </p:txBody>
      </p:sp>
      <p:pic>
        <p:nvPicPr>
          <p:cNvPr id="22533" name="Picture 4" descr="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4044950"/>
            <a:ext cx="4032250"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6" descr="Slide37"/>
          <p:cNvPicPr>
            <a:picLocks noChangeAspect="1" noChangeArrowheads="1"/>
          </p:cNvPicPr>
          <p:nvPr/>
        </p:nvPicPr>
        <p:blipFill>
          <a:blip r:embed="rId4">
            <a:extLst>
              <a:ext uri="{28A0092B-C50C-407E-A947-70E740481C1C}">
                <a14:useLocalDpi xmlns:a14="http://schemas.microsoft.com/office/drawing/2010/main" val="0"/>
              </a:ext>
            </a:extLst>
          </a:blip>
          <a:srcRect l="20433" t="18655" r="9253" b="14561"/>
          <a:stretch>
            <a:fillRect/>
          </a:stretch>
        </p:blipFill>
        <p:spPr bwMode="auto">
          <a:xfrm>
            <a:off x="5799138" y="4518025"/>
            <a:ext cx="2736850" cy="184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1 CuadroTexto"/>
          <p:cNvSpPr txBox="1">
            <a:spLocks noChangeArrowheads="1"/>
          </p:cNvSpPr>
          <p:nvPr/>
        </p:nvSpPr>
        <p:spPr bwMode="auto">
          <a:xfrm>
            <a:off x="6454775" y="6367463"/>
            <a:ext cx="1708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Electricidad C.D.</a:t>
            </a:r>
          </a:p>
        </p:txBody>
      </p:sp>
      <p:sp>
        <p:nvSpPr>
          <p:cNvPr id="22536" name="2 CuadroTexto"/>
          <p:cNvSpPr txBox="1">
            <a:spLocks noChangeArrowheads="1"/>
          </p:cNvSpPr>
          <p:nvPr/>
        </p:nvSpPr>
        <p:spPr bwMode="auto">
          <a:xfrm>
            <a:off x="7132638" y="5240338"/>
            <a:ext cx="498475" cy="2778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celda</a:t>
            </a:r>
          </a:p>
        </p:txBody>
      </p:sp>
      <p:sp>
        <p:nvSpPr>
          <p:cNvPr id="22537" name="9 CuadroTexto"/>
          <p:cNvSpPr txBox="1">
            <a:spLocks noChangeArrowheads="1"/>
          </p:cNvSpPr>
          <p:nvPr/>
        </p:nvSpPr>
        <p:spPr bwMode="auto">
          <a:xfrm>
            <a:off x="7102475" y="4167188"/>
            <a:ext cx="311150" cy="2778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Luz</a:t>
            </a:r>
          </a:p>
        </p:txBody>
      </p:sp>
      <p:sp>
        <p:nvSpPr>
          <p:cNvPr id="11" name="10 Forma libre"/>
          <p:cNvSpPr/>
          <p:nvPr/>
        </p:nvSpPr>
        <p:spPr>
          <a:xfrm>
            <a:off x="5681663" y="4337050"/>
            <a:ext cx="714375" cy="2116138"/>
          </a:xfrm>
          <a:custGeom>
            <a:avLst/>
            <a:gdLst>
              <a:gd name="connsiteX0" fmla="*/ 287079 w 691117"/>
              <a:gd name="connsiteY0" fmla="*/ 0 h 2115879"/>
              <a:gd name="connsiteX1" fmla="*/ 382772 w 691117"/>
              <a:gd name="connsiteY1" fmla="*/ 255182 h 2115879"/>
              <a:gd name="connsiteX2" fmla="*/ 170121 w 691117"/>
              <a:gd name="connsiteY2" fmla="*/ 340242 h 2115879"/>
              <a:gd name="connsiteX3" fmla="*/ 95693 w 691117"/>
              <a:gd name="connsiteY3" fmla="*/ 765545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170121 w 691117"/>
              <a:gd name="connsiteY2" fmla="*/ 340242 h 2115879"/>
              <a:gd name="connsiteX3" fmla="*/ 95693 w 691117"/>
              <a:gd name="connsiteY3" fmla="*/ 765545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95693 w 691117"/>
              <a:gd name="connsiteY3" fmla="*/ 765545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95693 w 691117"/>
              <a:gd name="connsiteY3" fmla="*/ 765545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95693 w 691117"/>
              <a:gd name="connsiteY3" fmla="*/ 765545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95693 w 691117"/>
              <a:gd name="connsiteY3" fmla="*/ 765545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95693 w 691117"/>
              <a:gd name="connsiteY3" fmla="*/ 765545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95693 w 691117"/>
              <a:gd name="connsiteY3" fmla="*/ 765545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111324 w 691117"/>
              <a:gd name="connsiteY3" fmla="*/ 769453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99601 w 691117"/>
              <a:gd name="connsiteY3" fmla="*/ 769453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111324 w 691117"/>
              <a:gd name="connsiteY3" fmla="*/ 769453 h 2115879"/>
              <a:gd name="connsiteX4" fmla="*/ 148856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111324 w 691117"/>
              <a:gd name="connsiteY3" fmla="*/ 769453 h 2115879"/>
              <a:gd name="connsiteX4" fmla="*/ 215287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111324 w 691117"/>
              <a:gd name="connsiteY3" fmla="*/ 769453 h 2115879"/>
              <a:gd name="connsiteX4" fmla="*/ 215287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111324 w 691117"/>
              <a:gd name="connsiteY3" fmla="*/ 769453 h 2115879"/>
              <a:gd name="connsiteX4" fmla="*/ 215287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111324 w 691117"/>
              <a:gd name="connsiteY3" fmla="*/ 769453 h 2115879"/>
              <a:gd name="connsiteX4" fmla="*/ 215287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111324 w 691117"/>
              <a:gd name="connsiteY3" fmla="*/ 769453 h 2115879"/>
              <a:gd name="connsiteX4" fmla="*/ 215287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691117"/>
              <a:gd name="connsiteY0" fmla="*/ 0 h 2115879"/>
              <a:gd name="connsiteX1" fmla="*/ 371049 w 691117"/>
              <a:gd name="connsiteY1" fmla="*/ 243459 h 2115879"/>
              <a:gd name="connsiteX2" fmla="*/ 201382 w 691117"/>
              <a:gd name="connsiteY2" fmla="*/ 383226 h 2115879"/>
              <a:gd name="connsiteX3" fmla="*/ 111324 w 691117"/>
              <a:gd name="connsiteY3" fmla="*/ 769453 h 2115879"/>
              <a:gd name="connsiteX4" fmla="*/ 215287 w 691117"/>
              <a:gd name="connsiteY4" fmla="*/ 1307805 h 2115879"/>
              <a:gd name="connsiteX5" fmla="*/ 691117 w 691117"/>
              <a:gd name="connsiteY5" fmla="*/ 1924493 h 2115879"/>
              <a:gd name="connsiteX6" fmla="*/ 489098 w 691117"/>
              <a:gd name="connsiteY6" fmla="*/ 2115879 h 2115879"/>
              <a:gd name="connsiteX7" fmla="*/ 31898 w 691117"/>
              <a:gd name="connsiteY7" fmla="*/ 2041452 h 2115879"/>
              <a:gd name="connsiteX8" fmla="*/ 0 w 691117"/>
              <a:gd name="connsiteY8" fmla="*/ 1286540 h 2115879"/>
              <a:gd name="connsiteX9" fmla="*/ 95693 w 691117"/>
              <a:gd name="connsiteY9" fmla="*/ 42531 h 2115879"/>
              <a:gd name="connsiteX10" fmla="*/ 287079 w 691117"/>
              <a:gd name="connsiteY10" fmla="*/ 0 h 2115879"/>
              <a:gd name="connsiteX0" fmla="*/ 287079 w 714563"/>
              <a:gd name="connsiteY0" fmla="*/ 0 h 2115879"/>
              <a:gd name="connsiteX1" fmla="*/ 371049 w 714563"/>
              <a:gd name="connsiteY1" fmla="*/ 243459 h 2115879"/>
              <a:gd name="connsiteX2" fmla="*/ 201382 w 714563"/>
              <a:gd name="connsiteY2" fmla="*/ 383226 h 2115879"/>
              <a:gd name="connsiteX3" fmla="*/ 111324 w 714563"/>
              <a:gd name="connsiteY3" fmla="*/ 769453 h 2115879"/>
              <a:gd name="connsiteX4" fmla="*/ 215287 w 714563"/>
              <a:gd name="connsiteY4" fmla="*/ 1307805 h 2115879"/>
              <a:gd name="connsiteX5" fmla="*/ 714563 w 714563"/>
              <a:gd name="connsiteY5" fmla="*/ 1838524 h 2115879"/>
              <a:gd name="connsiteX6" fmla="*/ 489098 w 714563"/>
              <a:gd name="connsiteY6" fmla="*/ 2115879 h 2115879"/>
              <a:gd name="connsiteX7" fmla="*/ 31898 w 714563"/>
              <a:gd name="connsiteY7" fmla="*/ 2041452 h 2115879"/>
              <a:gd name="connsiteX8" fmla="*/ 0 w 714563"/>
              <a:gd name="connsiteY8" fmla="*/ 1286540 h 2115879"/>
              <a:gd name="connsiteX9" fmla="*/ 95693 w 714563"/>
              <a:gd name="connsiteY9" fmla="*/ 42531 h 2115879"/>
              <a:gd name="connsiteX10" fmla="*/ 287079 w 714563"/>
              <a:gd name="connsiteY10" fmla="*/ 0 h 2115879"/>
              <a:gd name="connsiteX0" fmla="*/ 287079 w 714563"/>
              <a:gd name="connsiteY0" fmla="*/ 0 h 2115879"/>
              <a:gd name="connsiteX1" fmla="*/ 371049 w 714563"/>
              <a:gd name="connsiteY1" fmla="*/ 243459 h 2115879"/>
              <a:gd name="connsiteX2" fmla="*/ 201382 w 714563"/>
              <a:gd name="connsiteY2" fmla="*/ 383226 h 2115879"/>
              <a:gd name="connsiteX3" fmla="*/ 111324 w 714563"/>
              <a:gd name="connsiteY3" fmla="*/ 769453 h 2115879"/>
              <a:gd name="connsiteX4" fmla="*/ 215287 w 714563"/>
              <a:gd name="connsiteY4" fmla="*/ 1307805 h 2115879"/>
              <a:gd name="connsiteX5" fmla="*/ 714563 w 714563"/>
              <a:gd name="connsiteY5" fmla="*/ 1838524 h 2115879"/>
              <a:gd name="connsiteX6" fmla="*/ 489098 w 714563"/>
              <a:gd name="connsiteY6" fmla="*/ 2115879 h 2115879"/>
              <a:gd name="connsiteX7" fmla="*/ 31898 w 714563"/>
              <a:gd name="connsiteY7" fmla="*/ 2041452 h 2115879"/>
              <a:gd name="connsiteX8" fmla="*/ 0 w 714563"/>
              <a:gd name="connsiteY8" fmla="*/ 1286540 h 2115879"/>
              <a:gd name="connsiteX9" fmla="*/ 95693 w 714563"/>
              <a:gd name="connsiteY9" fmla="*/ 42531 h 2115879"/>
              <a:gd name="connsiteX10" fmla="*/ 287079 w 714563"/>
              <a:gd name="connsiteY10" fmla="*/ 0 h 2115879"/>
              <a:gd name="connsiteX0" fmla="*/ 287079 w 714563"/>
              <a:gd name="connsiteY0" fmla="*/ 0 h 2115879"/>
              <a:gd name="connsiteX1" fmla="*/ 371049 w 714563"/>
              <a:gd name="connsiteY1" fmla="*/ 243459 h 2115879"/>
              <a:gd name="connsiteX2" fmla="*/ 201382 w 714563"/>
              <a:gd name="connsiteY2" fmla="*/ 383226 h 2115879"/>
              <a:gd name="connsiteX3" fmla="*/ 111324 w 714563"/>
              <a:gd name="connsiteY3" fmla="*/ 769453 h 2115879"/>
              <a:gd name="connsiteX4" fmla="*/ 215287 w 714563"/>
              <a:gd name="connsiteY4" fmla="*/ 1307805 h 2115879"/>
              <a:gd name="connsiteX5" fmla="*/ 714563 w 714563"/>
              <a:gd name="connsiteY5" fmla="*/ 1838524 h 2115879"/>
              <a:gd name="connsiteX6" fmla="*/ 489098 w 714563"/>
              <a:gd name="connsiteY6" fmla="*/ 2115879 h 2115879"/>
              <a:gd name="connsiteX7" fmla="*/ 31898 w 714563"/>
              <a:gd name="connsiteY7" fmla="*/ 2041452 h 2115879"/>
              <a:gd name="connsiteX8" fmla="*/ 0 w 714563"/>
              <a:gd name="connsiteY8" fmla="*/ 1286540 h 2115879"/>
              <a:gd name="connsiteX9" fmla="*/ 95693 w 714563"/>
              <a:gd name="connsiteY9" fmla="*/ 42531 h 2115879"/>
              <a:gd name="connsiteX10" fmla="*/ 287079 w 714563"/>
              <a:gd name="connsiteY10" fmla="*/ 0 h 2115879"/>
              <a:gd name="connsiteX0" fmla="*/ 287079 w 714563"/>
              <a:gd name="connsiteY0" fmla="*/ 0 h 2115879"/>
              <a:gd name="connsiteX1" fmla="*/ 371049 w 714563"/>
              <a:gd name="connsiteY1" fmla="*/ 243459 h 2115879"/>
              <a:gd name="connsiteX2" fmla="*/ 201382 w 714563"/>
              <a:gd name="connsiteY2" fmla="*/ 383226 h 2115879"/>
              <a:gd name="connsiteX3" fmla="*/ 111324 w 714563"/>
              <a:gd name="connsiteY3" fmla="*/ 769453 h 2115879"/>
              <a:gd name="connsiteX4" fmla="*/ 215287 w 714563"/>
              <a:gd name="connsiteY4" fmla="*/ 1307805 h 2115879"/>
              <a:gd name="connsiteX5" fmla="*/ 714563 w 714563"/>
              <a:gd name="connsiteY5" fmla="*/ 1838524 h 2115879"/>
              <a:gd name="connsiteX6" fmla="*/ 489098 w 714563"/>
              <a:gd name="connsiteY6" fmla="*/ 2115879 h 2115879"/>
              <a:gd name="connsiteX7" fmla="*/ 31898 w 714563"/>
              <a:gd name="connsiteY7" fmla="*/ 2041452 h 2115879"/>
              <a:gd name="connsiteX8" fmla="*/ 0 w 714563"/>
              <a:gd name="connsiteY8" fmla="*/ 1286540 h 2115879"/>
              <a:gd name="connsiteX9" fmla="*/ 95693 w 714563"/>
              <a:gd name="connsiteY9" fmla="*/ 42531 h 2115879"/>
              <a:gd name="connsiteX10" fmla="*/ 287079 w 714563"/>
              <a:gd name="connsiteY10" fmla="*/ 0 h 2115879"/>
              <a:gd name="connsiteX0" fmla="*/ 287079 w 714563"/>
              <a:gd name="connsiteY0" fmla="*/ 0 h 2115879"/>
              <a:gd name="connsiteX1" fmla="*/ 371049 w 714563"/>
              <a:gd name="connsiteY1" fmla="*/ 243459 h 2115879"/>
              <a:gd name="connsiteX2" fmla="*/ 201382 w 714563"/>
              <a:gd name="connsiteY2" fmla="*/ 383226 h 2115879"/>
              <a:gd name="connsiteX3" fmla="*/ 111324 w 714563"/>
              <a:gd name="connsiteY3" fmla="*/ 769453 h 2115879"/>
              <a:gd name="connsiteX4" fmla="*/ 215287 w 714563"/>
              <a:gd name="connsiteY4" fmla="*/ 1307805 h 2115879"/>
              <a:gd name="connsiteX5" fmla="*/ 714563 w 714563"/>
              <a:gd name="connsiteY5" fmla="*/ 1838524 h 2115879"/>
              <a:gd name="connsiteX6" fmla="*/ 489098 w 714563"/>
              <a:gd name="connsiteY6" fmla="*/ 2115879 h 2115879"/>
              <a:gd name="connsiteX7" fmla="*/ 31898 w 714563"/>
              <a:gd name="connsiteY7" fmla="*/ 2041452 h 2115879"/>
              <a:gd name="connsiteX8" fmla="*/ 0 w 714563"/>
              <a:gd name="connsiteY8" fmla="*/ 1286540 h 2115879"/>
              <a:gd name="connsiteX9" fmla="*/ 95693 w 714563"/>
              <a:gd name="connsiteY9" fmla="*/ 42531 h 2115879"/>
              <a:gd name="connsiteX10" fmla="*/ 287079 w 714563"/>
              <a:gd name="connsiteY10" fmla="*/ 0 h 2115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563" h="2115879">
                <a:moveTo>
                  <a:pt x="287079" y="0"/>
                </a:moveTo>
                <a:lnTo>
                  <a:pt x="371049" y="243459"/>
                </a:lnTo>
                <a:cubicBezTo>
                  <a:pt x="306678" y="247064"/>
                  <a:pt x="254031" y="305375"/>
                  <a:pt x="201382" y="383226"/>
                </a:cubicBezTo>
                <a:cubicBezTo>
                  <a:pt x="119259" y="487220"/>
                  <a:pt x="115292" y="626382"/>
                  <a:pt x="111324" y="769453"/>
                </a:cubicBezTo>
                <a:cubicBezTo>
                  <a:pt x="91271" y="937182"/>
                  <a:pt x="129833" y="1136169"/>
                  <a:pt x="215287" y="1307805"/>
                </a:cubicBezTo>
                <a:cubicBezTo>
                  <a:pt x="334820" y="1525091"/>
                  <a:pt x="473892" y="1726745"/>
                  <a:pt x="714563" y="1838524"/>
                </a:cubicBezTo>
                <a:lnTo>
                  <a:pt x="489098" y="2115879"/>
                </a:lnTo>
                <a:lnTo>
                  <a:pt x="31898" y="2041452"/>
                </a:lnTo>
                <a:lnTo>
                  <a:pt x="0" y="1286540"/>
                </a:lnTo>
                <a:lnTo>
                  <a:pt x="95693" y="42531"/>
                </a:lnTo>
                <a:lnTo>
                  <a:pt x="287079"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nvGrpSpPr>
          <p:cNvPr id="22539" name="11 Grupo"/>
          <p:cNvGrpSpPr>
            <a:grpSpLocks/>
          </p:cNvGrpSpPr>
          <p:nvPr/>
        </p:nvGrpSpPr>
        <p:grpSpPr bwMode="auto">
          <a:xfrm>
            <a:off x="6919913" y="7029450"/>
            <a:ext cx="2486025" cy="768350"/>
            <a:chOff x="6516216" y="5751388"/>
            <a:chExt cx="2487671" cy="768474"/>
          </a:xfrm>
        </p:grpSpPr>
        <p:pic>
          <p:nvPicPr>
            <p:cNvPr id="2254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CuadroTexto"/>
            <p:cNvSpPr txBox="1"/>
            <p:nvPr/>
          </p:nvSpPr>
          <p:spPr>
            <a:xfrm>
              <a:off x="7408982" y="6116572"/>
              <a:ext cx="159490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22540"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1" name="Picture 6" descr="http://www.100.unam.mx/logos/iq.jpg"/>
          <p:cNvPicPr>
            <a:picLocks noChangeAspect="1" noChangeArrowheads="1"/>
          </p:cNvPicPr>
          <p:nvPr/>
        </p:nvPicPr>
        <p:blipFill>
          <a:blip r:embed="rId7">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FBBB9F03-B0C9-4EF9-A9AA-0E70FA5030D8}" type="slidenum">
              <a:rPr lang="es-MX"/>
              <a:pPr>
                <a:defRPr/>
              </a:pPr>
              <a:t>22</a:t>
            </a:fld>
            <a:endParaRPr lang="es-MX"/>
          </a:p>
        </p:txBody>
      </p:sp>
      <p:sp>
        <p:nvSpPr>
          <p:cNvPr id="23555" name="1 Título"/>
          <p:cNvSpPr>
            <a:spLocks noGrp="1"/>
          </p:cNvSpPr>
          <p:nvPr>
            <p:ph type="title"/>
          </p:nvPr>
        </p:nvSpPr>
        <p:spPr/>
        <p:txBody>
          <a:bodyPr/>
          <a:lstStyle/>
          <a:p>
            <a:pPr eaLnBrk="1" hangingPunct="1"/>
            <a:r>
              <a:rPr lang="es-MX" altLang="es-MX" sz="4000" smtClean="0"/>
              <a:t>¿Cómo Funcionan las </a:t>
            </a:r>
            <a:br>
              <a:rPr lang="es-MX" altLang="es-MX" sz="4000" smtClean="0"/>
            </a:br>
            <a:r>
              <a:rPr lang="es-MX" altLang="es-MX" sz="4000" smtClean="0"/>
              <a:t>Celdas Solares? </a:t>
            </a:r>
          </a:p>
        </p:txBody>
      </p:sp>
      <p:sp>
        <p:nvSpPr>
          <p:cNvPr id="23556" name="2 Marcador de contenido"/>
          <p:cNvSpPr>
            <a:spLocks noGrp="1"/>
          </p:cNvSpPr>
          <p:nvPr>
            <p:ph idx="1"/>
          </p:nvPr>
        </p:nvSpPr>
        <p:spPr>
          <a:xfrm>
            <a:off x="457200" y="1816100"/>
            <a:ext cx="8229600" cy="3989388"/>
          </a:xfrm>
        </p:spPr>
        <p:txBody>
          <a:bodyPr/>
          <a:lstStyle/>
          <a:p>
            <a:pPr eaLnBrk="1" hangingPunct="1">
              <a:spcAft>
                <a:spcPct val="30000"/>
              </a:spcAft>
              <a:buClr>
                <a:schemeClr val="tx1"/>
              </a:buClr>
              <a:buFontTx/>
              <a:buChar char="•"/>
            </a:pPr>
            <a:r>
              <a:rPr lang="en-US" altLang="es-MX" dirty="0" smtClean="0">
                <a:cs typeface="Arial" pitchFamily="34" charset="0"/>
              </a:rPr>
              <a:t>Los </a:t>
            </a:r>
            <a:r>
              <a:rPr lang="en-US" altLang="es-MX" dirty="0" err="1" smtClean="0">
                <a:cs typeface="Arial" pitchFamily="34" charset="0"/>
              </a:rPr>
              <a:t>fotones</a:t>
            </a:r>
            <a:r>
              <a:rPr lang="en-US" altLang="es-MX" dirty="0" smtClean="0">
                <a:cs typeface="Arial" pitchFamily="34" charset="0"/>
              </a:rPr>
              <a:t> de la luz solar </a:t>
            </a:r>
            <a:r>
              <a:rPr lang="en-US" altLang="es-MX" dirty="0" err="1" smtClean="0">
                <a:cs typeface="Arial" pitchFamily="34" charset="0"/>
              </a:rPr>
              <a:t>golpean</a:t>
            </a:r>
            <a:r>
              <a:rPr lang="en-US" altLang="es-MX" dirty="0" smtClean="0">
                <a:cs typeface="Arial" pitchFamily="34" charset="0"/>
              </a:rPr>
              <a:t> el panel y son </a:t>
            </a:r>
            <a:r>
              <a:rPr lang="en-US" altLang="es-MX" dirty="0" err="1" smtClean="0">
                <a:cs typeface="Arial" pitchFamily="34" charset="0"/>
              </a:rPr>
              <a:t>absorbidos</a:t>
            </a:r>
            <a:r>
              <a:rPr lang="en-US" altLang="es-MX" dirty="0" smtClean="0">
                <a:cs typeface="Arial" pitchFamily="34" charset="0"/>
              </a:rPr>
              <a:t> </a:t>
            </a:r>
            <a:r>
              <a:rPr lang="en-US" altLang="es-MX" dirty="0" err="1" smtClean="0">
                <a:cs typeface="Arial" pitchFamily="34" charset="0"/>
              </a:rPr>
              <a:t>por</a:t>
            </a:r>
            <a:r>
              <a:rPr lang="en-US" altLang="es-MX" dirty="0" smtClean="0">
                <a:cs typeface="Arial" pitchFamily="34" charset="0"/>
              </a:rPr>
              <a:t> el material semiconductor para </a:t>
            </a:r>
            <a:r>
              <a:rPr lang="en-US" altLang="es-MX" dirty="0" err="1" smtClean="0">
                <a:cs typeface="Arial" pitchFamily="34" charset="0"/>
              </a:rPr>
              <a:t>crear</a:t>
            </a:r>
            <a:r>
              <a:rPr lang="en-US" altLang="es-MX" dirty="0" smtClean="0">
                <a:cs typeface="Arial" pitchFamily="34" charset="0"/>
              </a:rPr>
              <a:t> pares </a:t>
            </a:r>
            <a:r>
              <a:rPr lang="en-US" altLang="es-MX" dirty="0" err="1" smtClean="0">
                <a:cs typeface="Arial" pitchFamily="34" charset="0"/>
              </a:rPr>
              <a:t>electrón-hueco</a:t>
            </a:r>
            <a:r>
              <a:rPr lang="en-US" altLang="es-MX" dirty="0" smtClean="0">
                <a:cs typeface="Arial" pitchFamily="34" charset="0"/>
              </a:rPr>
              <a:t>. </a:t>
            </a:r>
          </a:p>
          <a:p>
            <a:pPr eaLnBrk="1" hangingPunct="1">
              <a:spcAft>
                <a:spcPct val="30000"/>
              </a:spcAft>
              <a:buClr>
                <a:schemeClr val="tx1"/>
              </a:buClr>
              <a:buFontTx/>
              <a:buChar char="•"/>
            </a:pPr>
            <a:r>
              <a:rPr lang="en-US" altLang="es-MX" dirty="0" smtClean="0">
                <a:cs typeface="Arial" pitchFamily="34" charset="0"/>
              </a:rPr>
              <a:t>Los </a:t>
            </a:r>
            <a:r>
              <a:rPr lang="en-US" altLang="es-MX" dirty="0" err="1" smtClean="0">
                <a:cs typeface="Arial" pitchFamily="34" charset="0"/>
              </a:rPr>
              <a:t>electrones</a:t>
            </a:r>
            <a:r>
              <a:rPr lang="en-US" altLang="es-MX" dirty="0" smtClean="0">
                <a:cs typeface="Arial" pitchFamily="34" charset="0"/>
              </a:rPr>
              <a:t> (</a:t>
            </a:r>
            <a:r>
              <a:rPr lang="en-US" altLang="es-MX" dirty="0" err="1" smtClean="0">
                <a:cs typeface="Arial" pitchFamily="34" charset="0"/>
              </a:rPr>
              <a:t>negativamente</a:t>
            </a:r>
            <a:r>
              <a:rPr lang="en-US" altLang="es-MX" dirty="0" smtClean="0">
                <a:cs typeface="Arial" pitchFamily="34" charset="0"/>
              </a:rPr>
              <a:t> </a:t>
            </a:r>
            <a:r>
              <a:rPr lang="en-US" altLang="es-MX" dirty="0" err="1" smtClean="0">
                <a:cs typeface="Arial" pitchFamily="34" charset="0"/>
              </a:rPr>
              <a:t>cargados</a:t>
            </a:r>
            <a:r>
              <a:rPr lang="en-US" altLang="es-MX" dirty="0" smtClean="0">
                <a:cs typeface="Arial" pitchFamily="34" charset="0"/>
              </a:rPr>
              <a:t>) son “</a:t>
            </a:r>
            <a:r>
              <a:rPr lang="en-US" altLang="es-MX" dirty="0" err="1" smtClean="0">
                <a:cs typeface="Arial" pitchFamily="34" charset="0"/>
              </a:rPr>
              <a:t>liberados</a:t>
            </a:r>
            <a:r>
              <a:rPr lang="en-US" altLang="es-MX" dirty="0" smtClean="0">
                <a:cs typeface="Arial" pitchFamily="34" charset="0"/>
              </a:rPr>
              <a:t>” de </a:t>
            </a:r>
            <a:r>
              <a:rPr lang="en-US" altLang="es-MX" dirty="0" err="1" smtClean="0">
                <a:cs typeface="Arial" pitchFamily="34" charset="0"/>
              </a:rPr>
              <a:t>sus</a:t>
            </a:r>
            <a:r>
              <a:rPr lang="en-US" altLang="es-MX" dirty="0" smtClean="0">
                <a:cs typeface="Arial" pitchFamily="34" charset="0"/>
              </a:rPr>
              <a:t> </a:t>
            </a:r>
            <a:r>
              <a:rPr lang="en-US" altLang="es-MX" dirty="0" err="1" smtClean="0">
                <a:cs typeface="Arial" pitchFamily="34" charset="0"/>
              </a:rPr>
              <a:t>átomos</a:t>
            </a:r>
            <a:r>
              <a:rPr lang="en-US" altLang="es-MX" dirty="0" smtClean="0">
                <a:cs typeface="Arial" pitchFamily="34" charset="0"/>
              </a:rPr>
              <a:t>, </a:t>
            </a:r>
            <a:r>
              <a:rPr lang="en-US" altLang="es-MX" dirty="0" err="1" smtClean="0">
                <a:cs typeface="Arial" pitchFamily="34" charset="0"/>
              </a:rPr>
              <a:t>permitiéndoles</a:t>
            </a:r>
            <a:r>
              <a:rPr lang="en-US" altLang="es-MX" dirty="0" smtClean="0">
                <a:cs typeface="Arial" pitchFamily="34" charset="0"/>
              </a:rPr>
              <a:t> </a:t>
            </a:r>
            <a:r>
              <a:rPr lang="en-US" altLang="es-MX" dirty="0" err="1" smtClean="0">
                <a:cs typeface="Arial" pitchFamily="34" charset="0"/>
              </a:rPr>
              <a:t>fluir</a:t>
            </a:r>
            <a:r>
              <a:rPr lang="en-US" altLang="es-MX" dirty="0" smtClean="0">
                <a:cs typeface="Arial" pitchFamily="34" charset="0"/>
              </a:rPr>
              <a:t> </a:t>
            </a:r>
            <a:r>
              <a:rPr lang="en-US" altLang="es-MX" dirty="0" err="1" smtClean="0">
                <a:cs typeface="Arial" pitchFamily="34" charset="0"/>
              </a:rPr>
              <a:t>por</a:t>
            </a:r>
            <a:r>
              <a:rPr lang="en-US" altLang="es-MX" dirty="0" smtClean="0">
                <a:cs typeface="Arial" pitchFamily="34" charset="0"/>
              </a:rPr>
              <a:t> el material para </a:t>
            </a:r>
            <a:r>
              <a:rPr lang="en-US" altLang="es-MX" dirty="0" err="1" smtClean="0">
                <a:cs typeface="Arial" pitchFamily="34" charset="0"/>
              </a:rPr>
              <a:t>producir</a:t>
            </a:r>
            <a:r>
              <a:rPr lang="en-US" altLang="es-MX" dirty="0" smtClean="0">
                <a:cs typeface="Arial" pitchFamily="34" charset="0"/>
              </a:rPr>
              <a:t> </a:t>
            </a:r>
            <a:r>
              <a:rPr lang="en-US" altLang="es-MX" dirty="0" err="1" smtClean="0">
                <a:cs typeface="Arial" pitchFamily="34" charset="0"/>
              </a:rPr>
              <a:t>electricidad</a:t>
            </a:r>
            <a:r>
              <a:rPr lang="en-US" altLang="es-MX" dirty="0" smtClean="0">
                <a:cs typeface="Arial" pitchFamily="34" charset="0"/>
              </a:rPr>
              <a:t>.</a:t>
            </a:r>
            <a:r>
              <a:rPr lang="en-US" altLang="es-MX" sz="3600" dirty="0" smtClean="0">
                <a:cs typeface="Arial" pitchFamily="34" charset="0"/>
              </a:rPr>
              <a:t> </a:t>
            </a:r>
          </a:p>
          <a:p>
            <a:pPr eaLnBrk="1" hangingPunct="1"/>
            <a:endParaRPr lang="es-MX" altLang="es-MX" dirty="0" smtClean="0"/>
          </a:p>
        </p:txBody>
      </p:sp>
      <p:grpSp>
        <p:nvGrpSpPr>
          <p:cNvPr id="23557" name="5 Grupo"/>
          <p:cNvGrpSpPr>
            <a:grpSpLocks/>
          </p:cNvGrpSpPr>
          <p:nvPr/>
        </p:nvGrpSpPr>
        <p:grpSpPr bwMode="auto">
          <a:xfrm>
            <a:off x="6516688" y="5829300"/>
            <a:ext cx="2487612" cy="768350"/>
            <a:chOff x="6516216" y="5751388"/>
            <a:chExt cx="2487671" cy="768474"/>
          </a:xfrm>
        </p:grpSpPr>
        <p:pic>
          <p:nvPicPr>
            <p:cNvPr id="2356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23558"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5 Marcador de número de diapositiva"/>
          <p:cNvSpPr>
            <a:spLocks noGrp="1"/>
          </p:cNvSpPr>
          <p:nvPr>
            <p:ph type="sldNum" sz="quarter" idx="12"/>
          </p:nvPr>
        </p:nvSpPr>
        <p:spPr/>
        <p:txBody>
          <a:bodyPr/>
          <a:lstStyle/>
          <a:p>
            <a:pPr>
              <a:defRPr/>
            </a:pPr>
            <a:fld id="{71A5DBF2-C659-4CEA-8EE8-C48E3C5D1A8B}" type="slidenum">
              <a:rPr lang="es-MX"/>
              <a:pPr>
                <a:defRPr/>
              </a:pPr>
              <a:t>23</a:t>
            </a:fld>
            <a:endParaRPr lang="es-MX"/>
          </a:p>
        </p:txBody>
      </p:sp>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altLang="es-MX" sz="4000" smtClean="0"/>
              <a:t>Diagrama de Bandas de Energía: Conductor, Semiconductor y Aislante</a:t>
            </a:r>
          </a:p>
        </p:txBody>
      </p:sp>
      <p:sp>
        <p:nvSpPr>
          <p:cNvPr id="24580" name="2 Marcador de contenido"/>
          <p:cNvSpPr>
            <a:spLocks noGrp="1"/>
          </p:cNvSpPr>
          <p:nvPr>
            <p:ph idx="1"/>
          </p:nvPr>
        </p:nvSpPr>
        <p:spPr/>
        <p:txBody>
          <a:bodyPr/>
          <a:lstStyle/>
          <a:p>
            <a:pPr eaLnBrk="1" hangingPunct="1"/>
            <a:endParaRPr lang="es-MX" altLang="es-MX" smtClean="0"/>
          </a:p>
        </p:txBody>
      </p:sp>
      <p:pic>
        <p:nvPicPr>
          <p:cNvPr id="24581" name="Picture 3" descr="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676400"/>
            <a:ext cx="7924800" cy="317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4"/>
          <p:cNvSpPr txBox="1">
            <a:spLocks noChangeArrowheads="1"/>
          </p:cNvSpPr>
          <p:nvPr/>
        </p:nvSpPr>
        <p:spPr bwMode="auto">
          <a:xfrm>
            <a:off x="914400" y="5043488"/>
            <a:ext cx="2057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kumimoji="1" lang="en-US" altLang="zh-TW" sz="1800" b="1">
                <a:solidFill>
                  <a:schemeClr val="tx2"/>
                </a:solidFill>
                <a:latin typeface="Arial" pitchFamily="34" charset="0"/>
              </a:rPr>
              <a:t>conductor</a:t>
            </a:r>
          </a:p>
        </p:txBody>
      </p:sp>
      <p:sp>
        <p:nvSpPr>
          <p:cNvPr id="24583" name="Text Box 5"/>
          <p:cNvSpPr txBox="1">
            <a:spLocks noChangeArrowheads="1"/>
          </p:cNvSpPr>
          <p:nvPr/>
        </p:nvSpPr>
        <p:spPr bwMode="auto">
          <a:xfrm>
            <a:off x="3657600" y="5043488"/>
            <a:ext cx="2438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kumimoji="1" lang="en-US" altLang="zh-TW" sz="1800" b="1">
                <a:solidFill>
                  <a:schemeClr val="tx2"/>
                </a:solidFill>
                <a:latin typeface="Arial" pitchFamily="34" charset="0"/>
              </a:rPr>
              <a:t>semiconductor</a:t>
            </a:r>
          </a:p>
        </p:txBody>
      </p:sp>
      <p:sp>
        <p:nvSpPr>
          <p:cNvPr id="24584" name="Text Box 6"/>
          <p:cNvSpPr txBox="1">
            <a:spLocks noChangeArrowheads="1"/>
          </p:cNvSpPr>
          <p:nvPr/>
        </p:nvSpPr>
        <p:spPr bwMode="auto">
          <a:xfrm>
            <a:off x="6705600" y="5029200"/>
            <a:ext cx="1981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kumimoji="1" lang="en-US" altLang="zh-TW" sz="1800" b="1">
                <a:solidFill>
                  <a:schemeClr val="tx2"/>
                </a:solidFill>
                <a:latin typeface="Arial" pitchFamily="34" charset="0"/>
              </a:rPr>
              <a:t>aislante</a:t>
            </a:r>
          </a:p>
        </p:txBody>
      </p:sp>
      <p:sp>
        <p:nvSpPr>
          <p:cNvPr id="24585" name="Rectangle 7"/>
          <p:cNvSpPr>
            <a:spLocks noChangeArrowheads="1"/>
          </p:cNvSpPr>
          <p:nvPr/>
        </p:nvSpPr>
        <p:spPr bwMode="auto">
          <a:xfrm>
            <a:off x="304800" y="5715000"/>
            <a:ext cx="86106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Clr>
                <a:srgbClr val="FF0000"/>
              </a:buClr>
              <a:buFont typeface="Arial" pitchFamily="34" charset="0"/>
              <a:buNone/>
            </a:pPr>
            <a:r>
              <a:rPr lang="en-US" altLang="es-MX" sz="2000" dirty="0">
                <a:latin typeface="Arial" pitchFamily="34" charset="0"/>
              </a:rPr>
              <a:t>El semiconductor </a:t>
            </a:r>
            <a:r>
              <a:rPr lang="en-US" altLang="es-MX" sz="2000" dirty="0" err="1">
                <a:latin typeface="Arial" pitchFamily="34" charset="0"/>
              </a:rPr>
              <a:t>es</a:t>
            </a:r>
            <a:r>
              <a:rPr lang="en-US" altLang="es-MX" sz="2000" dirty="0">
                <a:latin typeface="Arial" pitchFamily="34" charset="0"/>
              </a:rPr>
              <a:t> </a:t>
            </a:r>
            <a:r>
              <a:rPr lang="en-US" altLang="es-MX" sz="2000" dirty="0" err="1">
                <a:latin typeface="Arial" pitchFamily="34" charset="0"/>
              </a:rPr>
              <a:t>interesante</a:t>
            </a:r>
            <a:r>
              <a:rPr lang="en-US" altLang="es-MX" sz="2000" dirty="0">
                <a:latin typeface="Arial" pitchFamily="34" charset="0"/>
              </a:rPr>
              <a:t> </a:t>
            </a:r>
            <a:r>
              <a:rPr lang="en-US" altLang="es-MX" sz="2000" dirty="0" err="1">
                <a:latin typeface="Arial" pitchFamily="34" charset="0"/>
              </a:rPr>
              <a:t>porque</a:t>
            </a:r>
            <a:r>
              <a:rPr lang="en-US" altLang="es-MX" sz="2000" dirty="0">
                <a:latin typeface="Arial" pitchFamily="34" charset="0"/>
              </a:rPr>
              <a:t> </a:t>
            </a:r>
            <a:r>
              <a:rPr lang="en-US" altLang="es-MX" sz="2000" dirty="0" err="1">
                <a:latin typeface="Arial" pitchFamily="34" charset="0"/>
              </a:rPr>
              <a:t>su</a:t>
            </a:r>
            <a:r>
              <a:rPr lang="en-US" altLang="es-MX" sz="2000" dirty="0">
                <a:latin typeface="Arial" pitchFamily="34" charset="0"/>
              </a:rPr>
              <a:t> </a:t>
            </a:r>
            <a:r>
              <a:rPr lang="en-US" altLang="es-MX" sz="2000" dirty="0" err="1">
                <a:latin typeface="Arial" pitchFamily="34" charset="0"/>
              </a:rPr>
              <a:t>conductividad</a:t>
            </a:r>
            <a:r>
              <a:rPr lang="en-US" altLang="es-MX" sz="2000" dirty="0">
                <a:latin typeface="Arial" pitchFamily="34" charset="0"/>
              </a:rPr>
              <a:t> </a:t>
            </a:r>
            <a:r>
              <a:rPr lang="en-US" altLang="es-MX" sz="2000" dirty="0" err="1">
                <a:latin typeface="Arial" pitchFamily="34" charset="0"/>
              </a:rPr>
              <a:t>puede</a:t>
            </a:r>
            <a:r>
              <a:rPr lang="en-US" altLang="es-MX" sz="2000" dirty="0">
                <a:latin typeface="Arial" pitchFamily="34" charset="0"/>
              </a:rPr>
              <a:t> </a:t>
            </a:r>
            <a:r>
              <a:rPr lang="en-US" altLang="es-MX" sz="2000" dirty="0" err="1">
                <a:latin typeface="Arial" pitchFamily="34" charset="0"/>
              </a:rPr>
              <a:t>ser</a:t>
            </a:r>
            <a:r>
              <a:rPr lang="en-US" altLang="es-MX" sz="2000" dirty="0">
                <a:latin typeface="Arial" pitchFamily="34" charset="0"/>
              </a:rPr>
              <a:t> </a:t>
            </a:r>
            <a:r>
              <a:rPr lang="en-US" altLang="es-MX" sz="2000" dirty="0" err="1">
                <a:latin typeface="Arial" pitchFamily="34" charset="0"/>
              </a:rPr>
              <a:t>modulada</a:t>
            </a:r>
            <a:r>
              <a:rPr lang="en-US" altLang="es-MX" sz="2000" dirty="0">
                <a:latin typeface="Arial" pitchFamily="34" charset="0"/>
              </a:rPr>
              <a:t> (</a:t>
            </a:r>
            <a:r>
              <a:rPr lang="en-US" altLang="es-MX" sz="2000" dirty="0" err="1">
                <a:latin typeface="Arial" pitchFamily="34" charset="0"/>
              </a:rPr>
              <a:t>por</a:t>
            </a:r>
            <a:r>
              <a:rPr lang="en-US" altLang="es-MX" sz="2000" dirty="0">
                <a:latin typeface="Arial" pitchFamily="34" charset="0"/>
              </a:rPr>
              <a:t> </a:t>
            </a:r>
            <a:r>
              <a:rPr lang="en-US" altLang="es-MX" sz="2000" dirty="0" err="1">
                <a:latin typeface="Arial" pitchFamily="34" charset="0"/>
              </a:rPr>
              <a:t>dopaje</a:t>
            </a:r>
            <a:r>
              <a:rPr lang="en-US" altLang="es-MX" sz="2000" dirty="0">
                <a:latin typeface="Arial" pitchFamily="34" charset="0"/>
              </a:rPr>
              <a:t> de </a:t>
            </a:r>
            <a:r>
              <a:rPr lang="en-US" altLang="es-MX" sz="2000" dirty="0" err="1">
                <a:latin typeface="Arial" pitchFamily="34" charset="0"/>
              </a:rPr>
              <a:t>impurezas</a:t>
            </a:r>
            <a:r>
              <a:rPr lang="en-US" altLang="es-MX" sz="2000" dirty="0">
                <a:latin typeface="Arial" pitchFamily="34" charset="0"/>
              </a:rPr>
              <a:t> o </a:t>
            </a:r>
            <a:r>
              <a:rPr lang="en-US" altLang="es-MX" sz="2000" dirty="0" err="1">
                <a:latin typeface="Arial" pitchFamily="34" charset="0"/>
              </a:rPr>
              <a:t>potencial</a:t>
            </a:r>
            <a:r>
              <a:rPr lang="en-US" altLang="es-MX" sz="2000" dirty="0">
                <a:latin typeface="Arial" pitchFamily="34" charset="0"/>
              </a:rPr>
              <a:t> </a:t>
            </a:r>
            <a:r>
              <a:rPr lang="en-US" altLang="es-MX" sz="2000" dirty="0" err="1">
                <a:latin typeface="Arial" pitchFamily="34" charset="0"/>
              </a:rPr>
              <a:t>eléctrico</a:t>
            </a:r>
            <a:r>
              <a:rPr lang="en-US" altLang="es-MX" sz="2000" dirty="0">
                <a:latin typeface="Arial" pitchFamily="34" charset="0"/>
              </a:rPr>
              <a:t>), </a:t>
            </a:r>
            <a:r>
              <a:rPr lang="en-US" altLang="es-MX" sz="2000" dirty="0" err="1">
                <a:latin typeface="Arial" pitchFamily="34" charset="0"/>
              </a:rPr>
              <a:t>ofreciendo</a:t>
            </a:r>
            <a:r>
              <a:rPr lang="en-US" altLang="es-MX" sz="2000" dirty="0">
                <a:latin typeface="Arial" pitchFamily="34" charset="0"/>
              </a:rPr>
              <a:t> </a:t>
            </a:r>
            <a:r>
              <a:rPr lang="en-US" altLang="es-MX" sz="2000" dirty="0" err="1">
                <a:latin typeface="Arial" pitchFamily="34" charset="0"/>
              </a:rPr>
              <a:t>una</a:t>
            </a:r>
            <a:r>
              <a:rPr lang="en-US" altLang="es-MX" sz="2000" dirty="0">
                <a:latin typeface="Arial" pitchFamily="34" charset="0"/>
              </a:rPr>
              <a:t> </a:t>
            </a:r>
            <a:r>
              <a:rPr lang="en-US" altLang="es-MX" sz="2000" dirty="0" err="1">
                <a:latin typeface="Arial" pitchFamily="34" charset="0"/>
              </a:rPr>
              <a:t>vía</a:t>
            </a:r>
            <a:r>
              <a:rPr lang="en-US" altLang="es-MX" sz="2000" dirty="0">
                <a:latin typeface="Arial" pitchFamily="34" charset="0"/>
              </a:rPr>
              <a:t> para </a:t>
            </a:r>
            <a:r>
              <a:rPr lang="en-US" altLang="es-MX" sz="2000" dirty="0" err="1">
                <a:latin typeface="Arial" pitchFamily="34" charset="0"/>
              </a:rPr>
              <a:t>controlar</a:t>
            </a:r>
            <a:r>
              <a:rPr lang="en-US" altLang="es-MX" sz="2000" dirty="0">
                <a:latin typeface="Arial" pitchFamily="34" charset="0"/>
              </a:rPr>
              <a:t> </a:t>
            </a:r>
            <a:r>
              <a:rPr lang="en-US" altLang="es-MX" sz="2000" dirty="0" err="1">
                <a:latin typeface="Arial" pitchFamily="34" charset="0"/>
              </a:rPr>
              <a:t>los</a:t>
            </a:r>
            <a:r>
              <a:rPr lang="en-US" altLang="es-MX" sz="2000" dirty="0">
                <a:latin typeface="Arial" pitchFamily="34" charset="0"/>
              </a:rPr>
              <a:t> </a:t>
            </a:r>
            <a:r>
              <a:rPr lang="en-US" altLang="es-MX" sz="2000" dirty="0" err="1">
                <a:latin typeface="Arial" pitchFamily="34" charset="0"/>
              </a:rPr>
              <a:t>circuitos</a:t>
            </a:r>
            <a:r>
              <a:rPr lang="en-US" altLang="es-MX" sz="2000" dirty="0">
                <a:latin typeface="Arial" pitchFamily="34" charset="0"/>
              </a:rPr>
              <a:t> </a:t>
            </a:r>
            <a:r>
              <a:rPr lang="en-US" altLang="es-MX" sz="2000" dirty="0" err="1">
                <a:latin typeface="Arial" pitchFamily="34" charset="0"/>
              </a:rPr>
              <a:t>electrónicos</a:t>
            </a:r>
            <a:r>
              <a:rPr lang="en-US" altLang="es-MX" sz="2000" dirty="0">
                <a:latin typeface="Arial" pitchFamily="34" charset="0"/>
              </a:rPr>
              <a:t>. </a:t>
            </a:r>
          </a:p>
        </p:txBody>
      </p:sp>
      <p:sp>
        <p:nvSpPr>
          <p:cNvPr id="24586" name="11 CuadroTexto"/>
          <p:cNvSpPr txBox="1">
            <a:spLocks noChangeArrowheads="1"/>
          </p:cNvSpPr>
          <p:nvPr/>
        </p:nvSpPr>
        <p:spPr bwMode="auto">
          <a:xfrm>
            <a:off x="611188" y="3351213"/>
            <a:ext cx="1778000" cy="2460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a:t>Banda de conducción</a:t>
            </a:r>
          </a:p>
        </p:txBody>
      </p:sp>
      <p:sp>
        <p:nvSpPr>
          <p:cNvPr id="24587" name="12 CuadroTexto"/>
          <p:cNvSpPr txBox="1">
            <a:spLocks noChangeArrowheads="1"/>
          </p:cNvSpPr>
          <p:nvPr/>
        </p:nvSpPr>
        <p:spPr bwMode="auto">
          <a:xfrm>
            <a:off x="3584575" y="2492375"/>
            <a:ext cx="1778000" cy="2460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a:t>Banda de conducción</a:t>
            </a:r>
          </a:p>
        </p:txBody>
      </p:sp>
      <p:sp>
        <p:nvSpPr>
          <p:cNvPr id="24588" name="13 CuadroTexto"/>
          <p:cNvSpPr txBox="1">
            <a:spLocks noChangeArrowheads="1"/>
          </p:cNvSpPr>
          <p:nvPr/>
        </p:nvSpPr>
        <p:spPr bwMode="auto">
          <a:xfrm>
            <a:off x="696913" y="4606925"/>
            <a:ext cx="1516062" cy="2460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a:t>Banda de Valencia</a:t>
            </a:r>
          </a:p>
        </p:txBody>
      </p:sp>
      <p:sp>
        <p:nvSpPr>
          <p:cNvPr id="24589" name="14 CuadroTexto"/>
          <p:cNvSpPr txBox="1">
            <a:spLocks noChangeArrowheads="1"/>
          </p:cNvSpPr>
          <p:nvPr/>
        </p:nvSpPr>
        <p:spPr bwMode="auto">
          <a:xfrm>
            <a:off x="6648450" y="1795463"/>
            <a:ext cx="1797050" cy="4476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600"/>
              <a:t>Banda de conducción vacía</a:t>
            </a:r>
          </a:p>
        </p:txBody>
      </p:sp>
      <p:sp>
        <p:nvSpPr>
          <p:cNvPr id="24590" name="15 CuadroTexto"/>
          <p:cNvSpPr txBox="1">
            <a:spLocks noChangeArrowheads="1"/>
          </p:cNvSpPr>
          <p:nvPr/>
        </p:nvSpPr>
        <p:spPr bwMode="auto">
          <a:xfrm>
            <a:off x="3716338" y="3475038"/>
            <a:ext cx="1500604" cy="246221"/>
          </a:xfrm>
          <a:prstGeom prst="rect">
            <a:avLst/>
          </a:prstGeom>
          <a:solidFill>
            <a:srgbClr val="AAA3C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dirty="0"/>
              <a:t>Banda de </a:t>
            </a:r>
            <a:r>
              <a:rPr lang="es-MX" altLang="es-MX" sz="1600" dirty="0" smtClean="0"/>
              <a:t>valencia</a:t>
            </a:r>
            <a:endParaRPr lang="es-MX" altLang="es-MX" sz="1600" dirty="0"/>
          </a:p>
        </p:txBody>
      </p:sp>
      <p:sp>
        <p:nvSpPr>
          <p:cNvPr id="24591" name="16 CuadroTexto"/>
          <p:cNvSpPr txBox="1">
            <a:spLocks noChangeArrowheads="1"/>
          </p:cNvSpPr>
          <p:nvPr/>
        </p:nvSpPr>
        <p:spPr bwMode="auto">
          <a:xfrm>
            <a:off x="6465888" y="3935413"/>
            <a:ext cx="2112962" cy="246221"/>
          </a:xfrm>
          <a:prstGeom prst="rect">
            <a:avLst/>
          </a:prstGeom>
          <a:solidFill>
            <a:srgbClr val="AAA3C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600" dirty="0"/>
              <a:t>Banda de </a:t>
            </a:r>
            <a:r>
              <a:rPr lang="es-MX" altLang="es-MX" sz="1600" dirty="0" smtClean="0"/>
              <a:t>valencia </a:t>
            </a:r>
            <a:r>
              <a:rPr lang="es-MX" altLang="es-MX" sz="1600" dirty="0"/>
              <a:t>llena</a:t>
            </a:r>
          </a:p>
        </p:txBody>
      </p:sp>
      <p:sp>
        <p:nvSpPr>
          <p:cNvPr id="24592" name="17 CuadroTexto"/>
          <p:cNvSpPr txBox="1">
            <a:spLocks noChangeArrowheads="1"/>
          </p:cNvSpPr>
          <p:nvPr/>
        </p:nvSpPr>
        <p:spPr bwMode="auto">
          <a:xfrm>
            <a:off x="611188" y="2379663"/>
            <a:ext cx="1808162" cy="4937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600"/>
              <a:t>Banda de conducción parcialmente llena</a:t>
            </a:r>
          </a:p>
        </p:txBody>
      </p:sp>
      <p:grpSp>
        <p:nvGrpSpPr>
          <p:cNvPr id="24593" name="3 Grupo"/>
          <p:cNvGrpSpPr>
            <a:grpSpLocks/>
          </p:cNvGrpSpPr>
          <p:nvPr/>
        </p:nvGrpSpPr>
        <p:grpSpPr bwMode="auto">
          <a:xfrm>
            <a:off x="-1692275" y="2536825"/>
            <a:ext cx="1085850" cy="976313"/>
            <a:chOff x="-812584" y="2621334"/>
            <a:chExt cx="1085850" cy="976648"/>
          </a:xfrm>
        </p:grpSpPr>
        <p:sp>
          <p:nvSpPr>
            <p:cNvPr id="23" name="22 Rectángulo"/>
            <p:cNvSpPr/>
            <p:nvPr/>
          </p:nvSpPr>
          <p:spPr>
            <a:xfrm>
              <a:off x="-807822" y="2948471"/>
              <a:ext cx="1081088" cy="649511"/>
            </a:xfrm>
            <a:prstGeom prst="rect">
              <a:avLst/>
            </a:prstGeom>
            <a:solidFill>
              <a:srgbClr val="AAA3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1" name="20 Rectángulo"/>
            <p:cNvSpPr/>
            <p:nvPr/>
          </p:nvSpPr>
          <p:spPr>
            <a:xfrm>
              <a:off x="-807822" y="2637214"/>
              <a:ext cx="1081088" cy="576461"/>
            </a:xfrm>
            <a:prstGeom prst="rect">
              <a:avLst/>
            </a:prstGeom>
            <a:solidFill>
              <a:schemeClr val="bg1">
                <a:alpha val="5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2" name="21 Rectángulo"/>
            <p:cNvSpPr/>
            <p:nvPr/>
          </p:nvSpPr>
          <p:spPr>
            <a:xfrm>
              <a:off x="-809409" y="3019934"/>
              <a:ext cx="1081087" cy="574872"/>
            </a:xfrm>
            <a:prstGeom prst="rect">
              <a:avLst/>
            </a:prstGeom>
            <a:solidFill>
              <a:srgbClr val="AAA3C7">
                <a:alpha val="28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4" name="23 Rectángulo"/>
            <p:cNvSpPr/>
            <p:nvPr/>
          </p:nvSpPr>
          <p:spPr>
            <a:xfrm>
              <a:off x="-812584" y="2621334"/>
              <a:ext cx="1079500" cy="403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
        <p:nvSpPr>
          <p:cNvPr id="5" name="4 Rectángulo"/>
          <p:cNvSpPr/>
          <p:nvPr/>
        </p:nvSpPr>
        <p:spPr>
          <a:xfrm>
            <a:off x="539750" y="1511300"/>
            <a:ext cx="2232025" cy="3286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nvGrpSpPr>
          <p:cNvPr id="6" name="5 Grupo"/>
          <p:cNvGrpSpPr>
            <a:grpSpLocks/>
          </p:cNvGrpSpPr>
          <p:nvPr/>
        </p:nvGrpSpPr>
        <p:grpSpPr bwMode="auto">
          <a:xfrm>
            <a:off x="723900" y="2286000"/>
            <a:ext cx="1901825" cy="1719263"/>
            <a:chOff x="2971800" y="116632"/>
            <a:chExt cx="1901916" cy="1718398"/>
          </a:xfrm>
        </p:grpSpPr>
        <p:pic>
          <p:nvPicPr>
            <p:cNvPr id="433154" name="Picture 2"/>
            <p:cNvPicPr>
              <a:picLocks noChangeAspect="1" noChangeArrowheads="1"/>
            </p:cNvPicPr>
            <p:nvPr/>
          </p:nvPicPr>
          <p:blipFill>
            <a:blip r:embed="rId4"/>
            <a:srcRect/>
            <a:stretch>
              <a:fillRect/>
            </a:stretch>
          </p:blipFill>
          <p:spPr bwMode="auto">
            <a:xfrm>
              <a:off x="2971800" y="116632"/>
              <a:ext cx="1901916" cy="1718398"/>
            </a:xfrm>
            <a:prstGeom prst="rect">
              <a:avLst/>
            </a:prstGeom>
            <a:noFill/>
            <a:ln w="952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602" name="26 CuadroTexto"/>
            <p:cNvSpPr txBox="1">
              <a:spLocks noChangeArrowheads="1"/>
            </p:cNvSpPr>
            <p:nvPr/>
          </p:nvSpPr>
          <p:spPr bwMode="auto">
            <a:xfrm>
              <a:off x="2971800" y="332656"/>
              <a:ext cx="1777603"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a:t>Banda de conducción</a:t>
              </a:r>
            </a:p>
          </p:txBody>
        </p:sp>
        <p:sp>
          <p:nvSpPr>
            <p:cNvPr id="24603" name="27 CuadroTexto"/>
            <p:cNvSpPr txBox="1">
              <a:spLocks noChangeArrowheads="1"/>
            </p:cNvSpPr>
            <p:nvPr/>
          </p:nvSpPr>
          <p:spPr bwMode="auto">
            <a:xfrm>
              <a:off x="3164633" y="1340768"/>
              <a:ext cx="1500676" cy="246097"/>
            </a:xfrm>
            <a:prstGeom prst="rect">
              <a:avLst/>
            </a:prstGeom>
            <a:solidFill>
              <a:srgbClr val="AAA3C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dirty="0"/>
                <a:t>Banda de </a:t>
              </a:r>
              <a:r>
                <a:rPr lang="es-MX" altLang="es-MX" sz="1600" dirty="0" smtClean="0"/>
                <a:t>valencia</a:t>
              </a:r>
              <a:endParaRPr lang="es-MX" altLang="es-MX" sz="1600" dirty="0"/>
            </a:p>
          </p:txBody>
        </p:sp>
      </p:grpSp>
      <p:pic>
        <p:nvPicPr>
          <p:cNvPr id="24597"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8"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5 Marcador de número de diapositiva"/>
          <p:cNvSpPr>
            <a:spLocks noGrp="1"/>
          </p:cNvSpPr>
          <p:nvPr>
            <p:ph type="sldNum" sz="quarter" idx="12"/>
          </p:nvPr>
        </p:nvSpPr>
        <p:spPr/>
        <p:txBody>
          <a:bodyPr/>
          <a:lstStyle/>
          <a:p>
            <a:pPr>
              <a:defRPr/>
            </a:pPr>
            <a:fld id="{E81A96DC-6E90-4214-B70A-B6E64106ED5F}" type="slidenum">
              <a:rPr lang="es-MX"/>
              <a:pPr>
                <a:defRPr/>
              </a:pPr>
              <a:t>24</a:t>
            </a:fld>
            <a:endParaRPr lang="es-MX"/>
          </a:p>
        </p:txBody>
      </p:sp>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dirty="0" smtClean="0"/>
              <a:t>Aislantes, Semiconductores y Conductores</a:t>
            </a:r>
            <a:endParaRPr lang="es-MX" dirty="0"/>
          </a:p>
        </p:txBody>
      </p:sp>
      <p:sp>
        <p:nvSpPr>
          <p:cNvPr id="4" name="3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54332F8-FFE7-4E6F-A041-07BFFA568BCB}" type="slidenum">
              <a:rPr lang="es-MX" sz="1200">
                <a:solidFill>
                  <a:schemeClr val="tx1">
                    <a:tint val="75000"/>
                  </a:schemeClr>
                </a:solidFill>
                <a:latin typeface="+mn-lt"/>
                <a:cs typeface="+mn-cs"/>
              </a:rPr>
              <a:pPr algn="r" fontAlgn="auto">
                <a:spcBef>
                  <a:spcPts val="0"/>
                </a:spcBef>
                <a:spcAft>
                  <a:spcPts val="0"/>
                </a:spcAft>
                <a:defRPr/>
              </a:pPr>
              <a:t>24</a:t>
            </a:fld>
            <a:endParaRPr lang="es-MX" sz="1200">
              <a:solidFill>
                <a:schemeClr val="tx1">
                  <a:tint val="75000"/>
                </a:schemeClr>
              </a:solidFill>
              <a:latin typeface="+mn-lt"/>
              <a:cs typeface="+mn-cs"/>
            </a:endParaRPr>
          </a:p>
        </p:txBody>
      </p:sp>
      <p:sp>
        <p:nvSpPr>
          <p:cNvPr id="5" name="4 Rectángulo"/>
          <p:cNvSpPr/>
          <p:nvPr/>
        </p:nvSpPr>
        <p:spPr>
          <a:xfrm>
            <a:off x="1692275" y="2986088"/>
            <a:ext cx="1079500" cy="576262"/>
          </a:xfrm>
          <a:prstGeom prst="rect">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Rectángulo"/>
          <p:cNvSpPr/>
          <p:nvPr/>
        </p:nvSpPr>
        <p:spPr>
          <a:xfrm>
            <a:off x="3419475" y="3324225"/>
            <a:ext cx="1081088" cy="576263"/>
          </a:xfrm>
          <a:prstGeom prst="rect">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Rectángulo"/>
          <p:cNvSpPr/>
          <p:nvPr/>
        </p:nvSpPr>
        <p:spPr>
          <a:xfrm>
            <a:off x="5148263" y="3509963"/>
            <a:ext cx="1079500" cy="576262"/>
          </a:xfrm>
          <a:prstGeom prst="rect">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Rectángulo"/>
          <p:cNvSpPr/>
          <p:nvPr/>
        </p:nvSpPr>
        <p:spPr>
          <a:xfrm>
            <a:off x="6781800" y="3744913"/>
            <a:ext cx="1081088" cy="576262"/>
          </a:xfrm>
          <a:prstGeom prst="rect">
            <a:avLst/>
          </a:prstGeom>
          <a:solidFill>
            <a:srgbClr val="FFC000">
              <a:alpha val="74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Rectángulo"/>
          <p:cNvSpPr/>
          <p:nvPr/>
        </p:nvSpPr>
        <p:spPr>
          <a:xfrm>
            <a:off x="1692275" y="4984750"/>
            <a:ext cx="1079500" cy="57626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1" name="10 Rectángulo"/>
          <p:cNvSpPr/>
          <p:nvPr/>
        </p:nvSpPr>
        <p:spPr>
          <a:xfrm>
            <a:off x="3419475" y="4630738"/>
            <a:ext cx="1081088" cy="57626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2" name="11 Rectángulo"/>
          <p:cNvSpPr/>
          <p:nvPr/>
        </p:nvSpPr>
        <p:spPr>
          <a:xfrm>
            <a:off x="5170488" y="4805363"/>
            <a:ext cx="1079500" cy="57626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3" name="12 Rectángulo"/>
          <p:cNvSpPr/>
          <p:nvPr/>
        </p:nvSpPr>
        <p:spPr>
          <a:xfrm>
            <a:off x="6792913" y="4149725"/>
            <a:ext cx="1081087" cy="574675"/>
          </a:xfrm>
          <a:prstGeom prst="rect">
            <a:avLst/>
          </a:prstGeom>
          <a:solidFill>
            <a:srgbClr val="00B0F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5613" name="5 CuadroTexto"/>
          <p:cNvSpPr txBox="1">
            <a:spLocks noChangeArrowheads="1"/>
          </p:cNvSpPr>
          <p:nvPr/>
        </p:nvSpPr>
        <p:spPr bwMode="auto">
          <a:xfrm>
            <a:off x="1684338" y="5653088"/>
            <a:ext cx="10715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a:t>aislante</a:t>
            </a:r>
          </a:p>
        </p:txBody>
      </p:sp>
      <p:sp>
        <p:nvSpPr>
          <p:cNvPr id="25614" name="15 CuadroTexto"/>
          <p:cNvSpPr txBox="1">
            <a:spLocks noChangeArrowheads="1"/>
          </p:cNvSpPr>
          <p:nvPr/>
        </p:nvSpPr>
        <p:spPr bwMode="auto">
          <a:xfrm>
            <a:off x="2959100" y="5272088"/>
            <a:ext cx="22431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2200"/>
              <a:t>semiconductor puro</a:t>
            </a:r>
          </a:p>
        </p:txBody>
      </p:sp>
      <p:sp>
        <p:nvSpPr>
          <p:cNvPr id="25615" name="16 CuadroTexto"/>
          <p:cNvSpPr txBox="1">
            <a:spLocks noChangeArrowheads="1"/>
          </p:cNvSpPr>
          <p:nvPr/>
        </p:nvSpPr>
        <p:spPr bwMode="auto">
          <a:xfrm>
            <a:off x="4672013" y="5483225"/>
            <a:ext cx="22431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2200"/>
              <a:t>semiconductor dopado</a:t>
            </a:r>
          </a:p>
        </p:txBody>
      </p:sp>
      <p:sp>
        <p:nvSpPr>
          <p:cNvPr id="25616" name="17 CuadroTexto"/>
          <p:cNvSpPr txBox="1">
            <a:spLocks noChangeArrowheads="1"/>
          </p:cNvSpPr>
          <p:nvPr/>
        </p:nvSpPr>
        <p:spPr bwMode="auto">
          <a:xfrm>
            <a:off x="6732588" y="5013325"/>
            <a:ext cx="14493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2200"/>
              <a:t>conductor</a:t>
            </a:r>
          </a:p>
        </p:txBody>
      </p:sp>
      <p:sp>
        <p:nvSpPr>
          <p:cNvPr id="25617" name="18 CuadroTexto"/>
          <p:cNvSpPr txBox="1">
            <a:spLocks noChangeArrowheads="1"/>
          </p:cNvSpPr>
          <p:nvPr/>
        </p:nvSpPr>
        <p:spPr bwMode="auto">
          <a:xfrm>
            <a:off x="1244600" y="3730625"/>
            <a:ext cx="2368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Nivel de Fermi</a:t>
            </a:r>
          </a:p>
        </p:txBody>
      </p:sp>
      <p:sp>
        <p:nvSpPr>
          <p:cNvPr id="25618" name="19 CuadroTexto"/>
          <p:cNvSpPr txBox="1">
            <a:spLocks noChangeArrowheads="1"/>
          </p:cNvSpPr>
          <p:nvPr/>
        </p:nvSpPr>
        <p:spPr bwMode="auto">
          <a:xfrm>
            <a:off x="2241550" y="1854200"/>
            <a:ext cx="48625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i="1" dirty="0"/>
              <a:t>Aumento en la conductividad</a:t>
            </a:r>
          </a:p>
        </p:txBody>
      </p:sp>
      <p:sp>
        <p:nvSpPr>
          <p:cNvPr id="25619" name="20 CuadroTexto"/>
          <p:cNvSpPr txBox="1">
            <a:spLocks noChangeArrowheads="1"/>
          </p:cNvSpPr>
          <p:nvPr/>
        </p:nvSpPr>
        <p:spPr bwMode="auto">
          <a:xfrm rot="-5400000">
            <a:off x="-531812" y="3922713"/>
            <a:ext cx="25225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Nivel de energía</a:t>
            </a:r>
          </a:p>
        </p:txBody>
      </p:sp>
      <p:sp>
        <p:nvSpPr>
          <p:cNvPr id="14" name="13 Flecha derecha"/>
          <p:cNvSpPr/>
          <p:nvPr/>
        </p:nvSpPr>
        <p:spPr>
          <a:xfrm>
            <a:off x="2232025" y="2271713"/>
            <a:ext cx="5427663" cy="360362"/>
          </a:xfrm>
          <a:prstGeom prst="rightArrow">
            <a:avLst>
              <a:gd name="adj1" fmla="val 50000"/>
              <a:gd name="adj2" fmla="val 16628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23" name="22 Conector recto"/>
          <p:cNvCxnSpPr/>
          <p:nvPr/>
        </p:nvCxnSpPr>
        <p:spPr>
          <a:xfrm>
            <a:off x="1244600" y="4254500"/>
            <a:ext cx="714375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23 Rectángulo"/>
          <p:cNvSpPr/>
          <p:nvPr/>
        </p:nvSpPr>
        <p:spPr>
          <a:xfrm>
            <a:off x="6792913" y="4321175"/>
            <a:ext cx="1081087" cy="4032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6" name="25 Rectángulo"/>
          <p:cNvSpPr/>
          <p:nvPr/>
        </p:nvSpPr>
        <p:spPr>
          <a:xfrm>
            <a:off x="6788150" y="3748088"/>
            <a:ext cx="1079500" cy="403225"/>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nvGrpSpPr>
          <p:cNvPr id="25624" name="24 Grupo"/>
          <p:cNvGrpSpPr>
            <a:grpSpLocks/>
          </p:cNvGrpSpPr>
          <p:nvPr/>
        </p:nvGrpSpPr>
        <p:grpSpPr bwMode="auto">
          <a:xfrm>
            <a:off x="6516688" y="5829300"/>
            <a:ext cx="2487612" cy="768350"/>
            <a:chOff x="6516216" y="5751388"/>
            <a:chExt cx="2487671" cy="768474"/>
          </a:xfrm>
        </p:grpSpPr>
        <p:pic>
          <p:nvPicPr>
            <p:cNvPr id="2562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28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25625"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6"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5 Marcador de número de diapositiva"/>
          <p:cNvSpPr>
            <a:spLocks noGrp="1"/>
          </p:cNvSpPr>
          <p:nvPr>
            <p:ph type="sldNum" sz="quarter" idx="12"/>
          </p:nvPr>
        </p:nvSpPr>
        <p:spPr/>
        <p:txBody>
          <a:bodyPr/>
          <a:lstStyle/>
          <a:p>
            <a:pPr>
              <a:defRPr/>
            </a:pPr>
            <a:fld id="{109A6727-7CB7-418E-8698-3B7ADA6BE213}" type="slidenum">
              <a:rPr lang="es-MX"/>
              <a:pPr>
                <a:defRPr/>
              </a:pPr>
              <a:t>25</a:t>
            </a:fld>
            <a:endParaRPr lang="es-MX"/>
          </a:p>
        </p:txBody>
      </p:sp>
      <p:sp>
        <p:nvSpPr>
          <p:cNvPr id="16" name="15 Rectángulo"/>
          <p:cNvSpPr/>
          <p:nvPr/>
        </p:nvSpPr>
        <p:spPr>
          <a:xfrm>
            <a:off x="2754313" y="4414838"/>
            <a:ext cx="3413125" cy="792162"/>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4" name="13 Rectángulo"/>
          <p:cNvSpPr/>
          <p:nvPr/>
        </p:nvSpPr>
        <p:spPr>
          <a:xfrm>
            <a:off x="2747963" y="2251075"/>
            <a:ext cx="3413125" cy="792163"/>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6629" name="1 Título"/>
          <p:cNvSpPr>
            <a:spLocks noGrp="1"/>
          </p:cNvSpPr>
          <p:nvPr>
            <p:ph type="title"/>
          </p:nvPr>
        </p:nvSpPr>
        <p:spPr/>
        <p:txBody>
          <a:bodyPr/>
          <a:lstStyle/>
          <a:p>
            <a:pPr eaLnBrk="1" hangingPunct="1"/>
            <a:r>
              <a:rPr lang="es-MX" altLang="es-MX" sz="4000" smtClean="0"/>
              <a:t>Banda Prohibida</a:t>
            </a:r>
          </a:p>
        </p:txBody>
      </p:sp>
      <p:sp>
        <p:nvSpPr>
          <p:cNvPr id="4" name="3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1F0FBB6A-E5D8-469F-8D55-72F9E5E90D67}" type="slidenum">
              <a:rPr lang="es-MX" sz="1200">
                <a:solidFill>
                  <a:schemeClr val="tx1">
                    <a:tint val="75000"/>
                  </a:schemeClr>
                </a:solidFill>
                <a:latin typeface="+mn-lt"/>
                <a:cs typeface="+mn-cs"/>
              </a:rPr>
              <a:pPr algn="r" fontAlgn="auto">
                <a:spcBef>
                  <a:spcPts val="0"/>
                </a:spcBef>
                <a:spcAft>
                  <a:spcPts val="0"/>
                </a:spcAft>
                <a:defRPr/>
              </a:pPr>
              <a:t>25</a:t>
            </a:fld>
            <a:endParaRPr lang="es-MX" sz="1200">
              <a:solidFill>
                <a:schemeClr val="tx1">
                  <a:tint val="75000"/>
                </a:schemeClr>
              </a:solidFill>
              <a:latin typeface="+mn-lt"/>
              <a:cs typeface="+mn-cs"/>
            </a:endParaRPr>
          </a:p>
        </p:txBody>
      </p:sp>
      <p:sp>
        <p:nvSpPr>
          <p:cNvPr id="26631" name="4 CuadroTexto"/>
          <p:cNvSpPr txBox="1">
            <a:spLocks noChangeArrowheads="1"/>
          </p:cNvSpPr>
          <p:nvPr/>
        </p:nvSpPr>
        <p:spPr bwMode="auto">
          <a:xfrm>
            <a:off x="1042988" y="1368425"/>
            <a:ext cx="14414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Nivel de energía</a:t>
            </a:r>
          </a:p>
        </p:txBody>
      </p:sp>
      <p:sp>
        <p:nvSpPr>
          <p:cNvPr id="26632" name="6 CuadroTexto"/>
          <p:cNvSpPr txBox="1">
            <a:spLocks noChangeArrowheads="1"/>
          </p:cNvSpPr>
          <p:nvPr/>
        </p:nvSpPr>
        <p:spPr bwMode="auto">
          <a:xfrm>
            <a:off x="4648200" y="5430838"/>
            <a:ext cx="3167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Posición en el cristal</a:t>
            </a:r>
          </a:p>
        </p:txBody>
      </p:sp>
      <p:sp>
        <p:nvSpPr>
          <p:cNvPr id="26633" name="7 CuadroTexto"/>
          <p:cNvSpPr txBox="1">
            <a:spLocks noChangeArrowheads="1"/>
          </p:cNvSpPr>
          <p:nvPr/>
        </p:nvSpPr>
        <p:spPr bwMode="auto">
          <a:xfrm rot="-5400000">
            <a:off x="315119" y="3585369"/>
            <a:ext cx="2987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Banda prohibida 1.1eV</a:t>
            </a:r>
          </a:p>
        </p:txBody>
      </p:sp>
      <p:sp>
        <p:nvSpPr>
          <p:cNvPr id="26634" name="8 CuadroTexto"/>
          <p:cNvSpPr txBox="1">
            <a:spLocks noChangeArrowheads="1"/>
          </p:cNvSpPr>
          <p:nvPr/>
        </p:nvSpPr>
        <p:spPr bwMode="auto">
          <a:xfrm>
            <a:off x="2782888" y="2328863"/>
            <a:ext cx="3527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Banda de conducción</a:t>
            </a:r>
          </a:p>
        </p:txBody>
      </p:sp>
      <p:sp>
        <p:nvSpPr>
          <p:cNvPr id="26635" name="9 CuadroTexto"/>
          <p:cNvSpPr txBox="1">
            <a:spLocks noChangeArrowheads="1"/>
          </p:cNvSpPr>
          <p:nvPr/>
        </p:nvSpPr>
        <p:spPr bwMode="auto">
          <a:xfrm>
            <a:off x="3132138" y="4562475"/>
            <a:ext cx="28797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Banda de valencia</a:t>
            </a:r>
          </a:p>
        </p:txBody>
      </p:sp>
      <p:cxnSp>
        <p:nvCxnSpPr>
          <p:cNvPr id="11" name="10 Conector recto de flecha"/>
          <p:cNvCxnSpPr/>
          <p:nvPr/>
        </p:nvCxnSpPr>
        <p:spPr>
          <a:xfrm flipV="1">
            <a:off x="2195513" y="2982913"/>
            <a:ext cx="0" cy="1323975"/>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 name="12 Forma libre"/>
          <p:cNvSpPr/>
          <p:nvPr/>
        </p:nvSpPr>
        <p:spPr>
          <a:xfrm>
            <a:off x="2743200" y="1868488"/>
            <a:ext cx="3933825" cy="3355975"/>
          </a:xfrm>
          <a:custGeom>
            <a:avLst/>
            <a:gdLst>
              <a:gd name="connsiteX0" fmla="*/ 0 w 3933930"/>
              <a:gd name="connsiteY0" fmla="*/ 0 h 3356150"/>
              <a:gd name="connsiteX1" fmla="*/ 5024 w 3933930"/>
              <a:gd name="connsiteY1" fmla="*/ 3356150 h 3356150"/>
              <a:gd name="connsiteX2" fmla="*/ 3933930 w 3933930"/>
              <a:gd name="connsiteY2" fmla="*/ 3351126 h 3356150"/>
            </a:gdLst>
            <a:ahLst/>
            <a:cxnLst>
              <a:cxn ang="0">
                <a:pos x="connsiteX0" y="connsiteY0"/>
              </a:cxn>
              <a:cxn ang="0">
                <a:pos x="connsiteX1" y="connsiteY1"/>
              </a:cxn>
              <a:cxn ang="0">
                <a:pos x="connsiteX2" y="connsiteY2"/>
              </a:cxn>
            </a:cxnLst>
            <a:rect l="l" t="t" r="r" b="b"/>
            <a:pathLst>
              <a:path w="3933930" h="3356150">
                <a:moveTo>
                  <a:pt x="0" y="0"/>
                </a:moveTo>
                <a:cubicBezTo>
                  <a:pt x="1675" y="1118717"/>
                  <a:pt x="3349" y="2237433"/>
                  <a:pt x="5024" y="3356150"/>
                </a:cubicBezTo>
                <a:lnTo>
                  <a:pt x="3933930" y="3351126"/>
                </a:lnTo>
              </a:path>
            </a:pathLst>
          </a:custGeom>
          <a:noFill/>
          <a:ln w="19050">
            <a:solidFill>
              <a:schemeClr val="tx1"/>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26638" name="Picture 2" descr="Set of variants a stop sign — Imagen vectorial #6490853"/>
          <p:cNvPicPr>
            <a:picLocks noChangeAspect="1" noChangeArrowheads="1"/>
          </p:cNvPicPr>
          <p:nvPr/>
        </p:nvPicPr>
        <p:blipFill>
          <a:blip r:embed="rId3">
            <a:extLst>
              <a:ext uri="{28A0092B-C50C-407E-A947-70E740481C1C}">
                <a14:useLocalDpi xmlns:a14="http://schemas.microsoft.com/office/drawing/2010/main" val="0"/>
              </a:ext>
            </a:extLst>
          </a:blip>
          <a:srcRect l="2692" t="3093" r="52045" b="50000"/>
          <a:stretch>
            <a:fillRect/>
          </a:stretch>
        </p:blipFill>
        <p:spPr bwMode="auto">
          <a:xfrm>
            <a:off x="3890963" y="3152775"/>
            <a:ext cx="1163637" cy="1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9" name="14 Grupo"/>
          <p:cNvGrpSpPr>
            <a:grpSpLocks/>
          </p:cNvGrpSpPr>
          <p:nvPr/>
        </p:nvGrpSpPr>
        <p:grpSpPr bwMode="auto">
          <a:xfrm>
            <a:off x="6516688" y="5829300"/>
            <a:ext cx="2487612" cy="768350"/>
            <a:chOff x="6516216" y="5751388"/>
            <a:chExt cx="2487671" cy="768474"/>
          </a:xfrm>
        </p:grpSpPr>
        <p:pic>
          <p:nvPicPr>
            <p:cNvPr id="2664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18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26640"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41"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5 Marcador de número de diapositiva"/>
          <p:cNvSpPr>
            <a:spLocks noGrp="1"/>
          </p:cNvSpPr>
          <p:nvPr>
            <p:ph type="sldNum" sz="quarter" idx="12"/>
          </p:nvPr>
        </p:nvSpPr>
        <p:spPr/>
        <p:txBody>
          <a:bodyPr/>
          <a:lstStyle/>
          <a:p>
            <a:pPr>
              <a:defRPr/>
            </a:pPr>
            <a:fld id="{589C7675-5C99-41FE-8630-E7BE3AEE153D}" type="slidenum">
              <a:rPr lang="es-MX"/>
              <a:pPr>
                <a:defRPr/>
              </a:pPr>
              <a:t>26</a:t>
            </a:fld>
            <a:endParaRPr lang="es-MX"/>
          </a:p>
        </p:txBody>
      </p:sp>
      <p:sp>
        <p:nvSpPr>
          <p:cNvPr id="16" name="15 Rectángulo"/>
          <p:cNvSpPr/>
          <p:nvPr/>
        </p:nvSpPr>
        <p:spPr>
          <a:xfrm>
            <a:off x="2754313" y="4414838"/>
            <a:ext cx="3413125" cy="792162"/>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4" name="13 Rectángulo"/>
          <p:cNvSpPr/>
          <p:nvPr/>
        </p:nvSpPr>
        <p:spPr>
          <a:xfrm>
            <a:off x="2747963" y="2251075"/>
            <a:ext cx="3413125" cy="792163"/>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7653" name="1 Título"/>
          <p:cNvSpPr>
            <a:spLocks noGrp="1"/>
          </p:cNvSpPr>
          <p:nvPr>
            <p:ph type="title"/>
          </p:nvPr>
        </p:nvSpPr>
        <p:spPr/>
        <p:txBody>
          <a:bodyPr/>
          <a:lstStyle/>
          <a:p>
            <a:pPr eaLnBrk="1" hangingPunct="1"/>
            <a:r>
              <a:rPr lang="es-MX" altLang="es-MX" sz="4000" smtClean="0"/>
              <a:t>Fotogeneración</a:t>
            </a:r>
          </a:p>
        </p:txBody>
      </p:sp>
      <p:sp>
        <p:nvSpPr>
          <p:cNvPr id="4" name="3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857B7FAD-EA67-4BF7-90B2-21D6F278EDF9}" type="slidenum">
              <a:rPr lang="es-MX" sz="1200">
                <a:solidFill>
                  <a:schemeClr val="tx1">
                    <a:tint val="75000"/>
                  </a:schemeClr>
                </a:solidFill>
                <a:latin typeface="+mn-lt"/>
                <a:cs typeface="+mn-cs"/>
              </a:rPr>
              <a:pPr algn="r" fontAlgn="auto">
                <a:spcBef>
                  <a:spcPts val="0"/>
                </a:spcBef>
                <a:spcAft>
                  <a:spcPts val="0"/>
                </a:spcAft>
                <a:defRPr/>
              </a:pPr>
              <a:t>26</a:t>
            </a:fld>
            <a:endParaRPr lang="es-MX" sz="1200">
              <a:solidFill>
                <a:schemeClr val="tx1">
                  <a:tint val="75000"/>
                </a:schemeClr>
              </a:solidFill>
              <a:latin typeface="+mn-lt"/>
              <a:cs typeface="+mn-cs"/>
            </a:endParaRPr>
          </a:p>
        </p:txBody>
      </p:sp>
      <p:sp>
        <p:nvSpPr>
          <p:cNvPr id="27655" name="4 CuadroTexto"/>
          <p:cNvSpPr txBox="1">
            <a:spLocks noChangeArrowheads="1"/>
          </p:cNvSpPr>
          <p:nvPr/>
        </p:nvSpPr>
        <p:spPr bwMode="auto">
          <a:xfrm>
            <a:off x="1042988" y="1368425"/>
            <a:ext cx="14414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Nivel de energía</a:t>
            </a:r>
          </a:p>
        </p:txBody>
      </p:sp>
      <p:sp>
        <p:nvSpPr>
          <p:cNvPr id="27656" name="6 CuadroTexto"/>
          <p:cNvSpPr txBox="1">
            <a:spLocks noChangeArrowheads="1"/>
          </p:cNvSpPr>
          <p:nvPr/>
        </p:nvSpPr>
        <p:spPr bwMode="auto">
          <a:xfrm>
            <a:off x="4648200" y="5430838"/>
            <a:ext cx="3167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Posición en el cristal</a:t>
            </a:r>
          </a:p>
        </p:txBody>
      </p:sp>
      <p:sp>
        <p:nvSpPr>
          <p:cNvPr id="27657" name="8 CuadroTexto"/>
          <p:cNvSpPr txBox="1">
            <a:spLocks noChangeArrowheads="1"/>
          </p:cNvSpPr>
          <p:nvPr/>
        </p:nvSpPr>
        <p:spPr bwMode="auto">
          <a:xfrm>
            <a:off x="2782888" y="2328863"/>
            <a:ext cx="3527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Banda de conducción</a:t>
            </a:r>
          </a:p>
        </p:txBody>
      </p:sp>
      <p:sp>
        <p:nvSpPr>
          <p:cNvPr id="27658" name="9 CuadroTexto"/>
          <p:cNvSpPr txBox="1">
            <a:spLocks noChangeArrowheads="1"/>
          </p:cNvSpPr>
          <p:nvPr/>
        </p:nvSpPr>
        <p:spPr bwMode="auto">
          <a:xfrm>
            <a:off x="3132138" y="4562475"/>
            <a:ext cx="28797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Banda de valencia</a:t>
            </a:r>
          </a:p>
        </p:txBody>
      </p:sp>
      <p:cxnSp>
        <p:nvCxnSpPr>
          <p:cNvPr id="11" name="10 Conector recto de flecha"/>
          <p:cNvCxnSpPr/>
          <p:nvPr/>
        </p:nvCxnSpPr>
        <p:spPr>
          <a:xfrm flipV="1">
            <a:off x="2195513" y="2982913"/>
            <a:ext cx="0" cy="1323975"/>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 name="12 Forma libre"/>
          <p:cNvSpPr/>
          <p:nvPr/>
        </p:nvSpPr>
        <p:spPr>
          <a:xfrm>
            <a:off x="2743200" y="1868488"/>
            <a:ext cx="3933825" cy="3355975"/>
          </a:xfrm>
          <a:custGeom>
            <a:avLst/>
            <a:gdLst>
              <a:gd name="connsiteX0" fmla="*/ 0 w 3933930"/>
              <a:gd name="connsiteY0" fmla="*/ 0 h 3356150"/>
              <a:gd name="connsiteX1" fmla="*/ 5024 w 3933930"/>
              <a:gd name="connsiteY1" fmla="*/ 3356150 h 3356150"/>
              <a:gd name="connsiteX2" fmla="*/ 3933930 w 3933930"/>
              <a:gd name="connsiteY2" fmla="*/ 3351126 h 3356150"/>
            </a:gdLst>
            <a:ahLst/>
            <a:cxnLst>
              <a:cxn ang="0">
                <a:pos x="connsiteX0" y="connsiteY0"/>
              </a:cxn>
              <a:cxn ang="0">
                <a:pos x="connsiteX1" y="connsiteY1"/>
              </a:cxn>
              <a:cxn ang="0">
                <a:pos x="connsiteX2" y="connsiteY2"/>
              </a:cxn>
            </a:cxnLst>
            <a:rect l="l" t="t" r="r" b="b"/>
            <a:pathLst>
              <a:path w="3933930" h="3356150">
                <a:moveTo>
                  <a:pt x="0" y="0"/>
                </a:moveTo>
                <a:cubicBezTo>
                  <a:pt x="1675" y="1118717"/>
                  <a:pt x="3349" y="2237433"/>
                  <a:pt x="5024" y="3356150"/>
                </a:cubicBezTo>
                <a:lnTo>
                  <a:pt x="3933930" y="3351126"/>
                </a:lnTo>
              </a:path>
            </a:pathLst>
          </a:custGeom>
          <a:noFill/>
          <a:ln w="19050">
            <a:solidFill>
              <a:schemeClr val="tx1"/>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7661" name="16 CuadroTexto"/>
          <p:cNvSpPr txBox="1">
            <a:spLocks noChangeArrowheads="1"/>
          </p:cNvSpPr>
          <p:nvPr/>
        </p:nvSpPr>
        <p:spPr bwMode="auto">
          <a:xfrm>
            <a:off x="4284663" y="3213100"/>
            <a:ext cx="12588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electrón</a:t>
            </a:r>
          </a:p>
        </p:txBody>
      </p:sp>
      <p:sp>
        <p:nvSpPr>
          <p:cNvPr id="6" name="5 Elipse"/>
          <p:cNvSpPr/>
          <p:nvPr/>
        </p:nvSpPr>
        <p:spPr>
          <a:xfrm>
            <a:off x="5518150" y="3065463"/>
            <a:ext cx="252413" cy="250825"/>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3200" dirty="0">
                <a:solidFill>
                  <a:schemeClr val="tx1"/>
                </a:solidFill>
              </a:rPr>
              <a:t>-</a:t>
            </a:r>
            <a:endParaRPr lang="es-MX" dirty="0">
              <a:solidFill>
                <a:schemeClr val="tx1"/>
              </a:solidFill>
            </a:endParaRPr>
          </a:p>
        </p:txBody>
      </p:sp>
      <p:cxnSp>
        <p:nvCxnSpPr>
          <p:cNvPr id="18" name="17 Conector recto de flecha"/>
          <p:cNvCxnSpPr/>
          <p:nvPr/>
        </p:nvCxnSpPr>
        <p:spPr>
          <a:xfrm flipV="1">
            <a:off x="5661025" y="3376613"/>
            <a:ext cx="0" cy="9667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18 Estrella de 5 puntas"/>
          <p:cNvSpPr/>
          <p:nvPr/>
        </p:nvSpPr>
        <p:spPr>
          <a:xfrm rot="1082640">
            <a:off x="5380038" y="3376613"/>
            <a:ext cx="1008062" cy="1008062"/>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7665" name="20 CuadroTexto"/>
          <p:cNvSpPr txBox="1">
            <a:spLocks noChangeArrowheads="1"/>
          </p:cNvSpPr>
          <p:nvPr/>
        </p:nvSpPr>
        <p:spPr bwMode="auto">
          <a:xfrm>
            <a:off x="6519863" y="3886200"/>
            <a:ext cx="936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fotón</a:t>
            </a:r>
          </a:p>
        </p:txBody>
      </p:sp>
      <p:sp>
        <p:nvSpPr>
          <p:cNvPr id="20" name="19 Forma libre"/>
          <p:cNvSpPr/>
          <p:nvPr/>
        </p:nvSpPr>
        <p:spPr>
          <a:xfrm>
            <a:off x="6124575" y="1809750"/>
            <a:ext cx="2070100" cy="1930400"/>
          </a:xfrm>
          <a:custGeom>
            <a:avLst/>
            <a:gdLst>
              <a:gd name="connsiteX0" fmla="*/ 1862666 w 1862666"/>
              <a:gd name="connsiteY0" fmla="*/ 0 h 1871134"/>
              <a:gd name="connsiteX1" fmla="*/ 1532466 w 1862666"/>
              <a:gd name="connsiteY1" fmla="*/ 389467 h 1871134"/>
              <a:gd name="connsiteX2" fmla="*/ 1236133 w 1862666"/>
              <a:gd name="connsiteY2" fmla="*/ 728134 h 1871134"/>
              <a:gd name="connsiteX3" fmla="*/ 922866 w 1862666"/>
              <a:gd name="connsiteY3" fmla="*/ 1092200 h 1871134"/>
              <a:gd name="connsiteX4" fmla="*/ 508000 w 1862666"/>
              <a:gd name="connsiteY4" fmla="*/ 1354667 h 1871134"/>
              <a:gd name="connsiteX5" fmla="*/ 330200 w 1862666"/>
              <a:gd name="connsiteY5" fmla="*/ 1498600 h 1871134"/>
              <a:gd name="connsiteX6" fmla="*/ 0 w 1862666"/>
              <a:gd name="connsiteY6" fmla="*/ 1871134 h 1871134"/>
              <a:gd name="connsiteX0" fmla="*/ 1816704 w 1816704"/>
              <a:gd name="connsiteY0" fmla="*/ 0 h 1837268"/>
              <a:gd name="connsiteX1" fmla="*/ 1532466 w 1816704"/>
              <a:gd name="connsiteY1" fmla="*/ 355601 h 1837268"/>
              <a:gd name="connsiteX2" fmla="*/ 1236133 w 1816704"/>
              <a:gd name="connsiteY2" fmla="*/ 694268 h 1837268"/>
              <a:gd name="connsiteX3" fmla="*/ 922866 w 1816704"/>
              <a:gd name="connsiteY3" fmla="*/ 1058334 h 1837268"/>
              <a:gd name="connsiteX4" fmla="*/ 508000 w 1816704"/>
              <a:gd name="connsiteY4" fmla="*/ 1320801 h 1837268"/>
              <a:gd name="connsiteX5" fmla="*/ 330200 w 1816704"/>
              <a:gd name="connsiteY5" fmla="*/ 1464734 h 1837268"/>
              <a:gd name="connsiteX6" fmla="*/ 0 w 1816704"/>
              <a:gd name="connsiteY6" fmla="*/ 1837268 h 1837268"/>
              <a:gd name="connsiteX0" fmla="*/ 1816704 w 1920578"/>
              <a:gd name="connsiteY0" fmla="*/ 0 h 1837268"/>
              <a:gd name="connsiteX1" fmla="*/ 1532466 w 1920578"/>
              <a:gd name="connsiteY1" fmla="*/ 355601 h 1837268"/>
              <a:gd name="connsiteX2" fmla="*/ 1236133 w 1920578"/>
              <a:gd name="connsiteY2" fmla="*/ 694268 h 1837268"/>
              <a:gd name="connsiteX3" fmla="*/ 922866 w 1920578"/>
              <a:gd name="connsiteY3" fmla="*/ 1058334 h 1837268"/>
              <a:gd name="connsiteX4" fmla="*/ 508000 w 1920578"/>
              <a:gd name="connsiteY4" fmla="*/ 1320801 h 1837268"/>
              <a:gd name="connsiteX5" fmla="*/ 330200 w 1920578"/>
              <a:gd name="connsiteY5" fmla="*/ 1464734 h 1837268"/>
              <a:gd name="connsiteX6" fmla="*/ 0 w 1920578"/>
              <a:gd name="connsiteY6" fmla="*/ 1837268 h 1837268"/>
              <a:gd name="connsiteX0" fmla="*/ 1816704 w 1898008"/>
              <a:gd name="connsiteY0" fmla="*/ 0 h 1837268"/>
              <a:gd name="connsiteX1" fmla="*/ 1532466 w 1898008"/>
              <a:gd name="connsiteY1" fmla="*/ 355601 h 1837268"/>
              <a:gd name="connsiteX2" fmla="*/ 1236133 w 1898008"/>
              <a:gd name="connsiteY2" fmla="*/ 694268 h 1837268"/>
              <a:gd name="connsiteX3" fmla="*/ 922866 w 1898008"/>
              <a:gd name="connsiteY3" fmla="*/ 1058334 h 1837268"/>
              <a:gd name="connsiteX4" fmla="*/ 508000 w 1898008"/>
              <a:gd name="connsiteY4" fmla="*/ 1320801 h 1837268"/>
              <a:gd name="connsiteX5" fmla="*/ 330200 w 1898008"/>
              <a:gd name="connsiteY5" fmla="*/ 1464734 h 1837268"/>
              <a:gd name="connsiteX6" fmla="*/ 0 w 1898008"/>
              <a:gd name="connsiteY6" fmla="*/ 1837268 h 1837268"/>
              <a:gd name="connsiteX0" fmla="*/ 1816704 w 1894186"/>
              <a:gd name="connsiteY0" fmla="*/ 0 h 1837268"/>
              <a:gd name="connsiteX1" fmla="*/ 1486504 w 1894186"/>
              <a:gd name="connsiteY1" fmla="*/ 348344 h 1837268"/>
              <a:gd name="connsiteX2" fmla="*/ 1236133 w 1894186"/>
              <a:gd name="connsiteY2" fmla="*/ 694268 h 1837268"/>
              <a:gd name="connsiteX3" fmla="*/ 922866 w 1894186"/>
              <a:gd name="connsiteY3" fmla="*/ 1058334 h 1837268"/>
              <a:gd name="connsiteX4" fmla="*/ 508000 w 1894186"/>
              <a:gd name="connsiteY4" fmla="*/ 1320801 h 1837268"/>
              <a:gd name="connsiteX5" fmla="*/ 330200 w 1894186"/>
              <a:gd name="connsiteY5" fmla="*/ 1464734 h 1837268"/>
              <a:gd name="connsiteX6" fmla="*/ 0 w 1894186"/>
              <a:gd name="connsiteY6" fmla="*/ 1837268 h 1837268"/>
              <a:gd name="connsiteX0" fmla="*/ 1816704 w 1893299"/>
              <a:gd name="connsiteY0" fmla="*/ 0 h 1837268"/>
              <a:gd name="connsiteX1" fmla="*/ 1486504 w 1893299"/>
              <a:gd name="connsiteY1" fmla="*/ 348344 h 1837268"/>
              <a:gd name="connsiteX2" fmla="*/ 1236133 w 1893299"/>
              <a:gd name="connsiteY2" fmla="*/ 694268 h 1837268"/>
              <a:gd name="connsiteX3" fmla="*/ 922866 w 1893299"/>
              <a:gd name="connsiteY3" fmla="*/ 1058334 h 1837268"/>
              <a:gd name="connsiteX4" fmla="*/ 508000 w 1893299"/>
              <a:gd name="connsiteY4" fmla="*/ 1320801 h 1837268"/>
              <a:gd name="connsiteX5" fmla="*/ 330200 w 1893299"/>
              <a:gd name="connsiteY5" fmla="*/ 1464734 h 1837268"/>
              <a:gd name="connsiteX6" fmla="*/ 0 w 1893299"/>
              <a:gd name="connsiteY6" fmla="*/ 1837268 h 1837268"/>
              <a:gd name="connsiteX0" fmla="*/ 1816704 w 1816704"/>
              <a:gd name="connsiteY0" fmla="*/ 0 h 1837268"/>
              <a:gd name="connsiteX1" fmla="*/ 1680029 w 1816704"/>
              <a:gd name="connsiteY1" fmla="*/ 172963 h 1837268"/>
              <a:gd name="connsiteX2" fmla="*/ 1486504 w 1816704"/>
              <a:gd name="connsiteY2" fmla="*/ 348344 h 1837268"/>
              <a:gd name="connsiteX3" fmla="*/ 1236133 w 1816704"/>
              <a:gd name="connsiteY3" fmla="*/ 694268 h 1837268"/>
              <a:gd name="connsiteX4" fmla="*/ 922866 w 1816704"/>
              <a:gd name="connsiteY4" fmla="*/ 1058334 h 1837268"/>
              <a:gd name="connsiteX5" fmla="*/ 508000 w 1816704"/>
              <a:gd name="connsiteY5" fmla="*/ 1320801 h 1837268"/>
              <a:gd name="connsiteX6" fmla="*/ 330200 w 1816704"/>
              <a:gd name="connsiteY6" fmla="*/ 1464734 h 1837268"/>
              <a:gd name="connsiteX7" fmla="*/ 0 w 1816704"/>
              <a:gd name="connsiteY7" fmla="*/ 1837268 h 1837268"/>
              <a:gd name="connsiteX0" fmla="*/ 1816704 w 1816704"/>
              <a:gd name="connsiteY0" fmla="*/ 0 h 1837268"/>
              <a:gd name="connsiteX1" fmla="*/ 1680029 w 1816704"/>
              <a:gd name="connsiteY1" fmla="*/ 172963 h 1837268"/>
              <a:gd name="connsiteX2" fmla="*/ 1486504 w 1816704"/>
              <a:gd name="connsiteY2" fmla="*/ 348344 h 1837268"/>
              <a:gd name="connsiteX3" fmla="*/ 1236133 w 1816704"/>
              <a:gd name="connsiteY3" fmla="*/ 694268 h 1837268"/>
              <a:gd name="connsiteX4" fmla="*/ 922866 w 1816704"/>
              <a:gd name="connsiteY4" fmla="*/ 1058334 h 1837268"/>
              <a:gd name="connsiteX5" fmla="*/ 508000 w 1816704"/>
              <a:gd name="connsiteY5" fmla="*/ 1320801 h 1837268"/>
              <a:gd name="connsiteX6" fmla="*/ 330200 w 1816704"/>
              <a:gd name="connsiteY6" fmla="*/ 1464734 h 1837268"/>
              <a:gd name="connsiteX7" fmla="*/ 0 w 1816704"/>
              <a:gd name="connsiteY7" fmla="*/ 1837268 h 1837268"/>
              <a:gd name="connsiteX0" fmla="*/ 1816704 w 1816704"/>
              <a:gd name="connsiteY0" fmla="*/ 45076 h 1882344"/>
              <a:gd name="connsiteX1" fmla="*/ 1680029 w 1816704"/>
              <a:gd name="connsiteY1" fmla="*/ 218039 h 1882344"/>
              <a:gd name="connsiteX2" fmla="*/ 1486504 w 1816704"/>
              <a:gd name="connsiteY2" fmla="*/ 393420 h 1882344"/>
              <a:gd name="connsiteX3" fmla="*/ 1236133 w 1816704"/>
              <a:gd name="connsiteY3" fmla="*/ 739344 h 1882344"/>
              <a:gd name="connsiteX4" fmla="*/ 922866 w 1816704"/>
              <a:gd name="connsiteY4" fmla="*/ 1103410 h 1882344"/>
              <a:gd name="connsiteX5" fmla="*/ 508000 w 1816704"/>
              <a:gd name="connsiteY5" fmla="*/ 1365877 h 1882344"/>
              <a:gd name="connsiteX6" fmla="*/ 330200 w 1816704"/>
              <a:gd name="connsiteY6" fmla="*/ 1509810 h 1882344"/>
              <a:gd name="connsiteX7" fmla="*/ 0 w 1816704"/>
              <a:gd name="connsiteY7" fmla="*/ 1882344 h 1882344"/>
              <a:gd name="connsiteX0" fmla="*/ 1816704 w 1975507"/>
              <a:gd name="connsiteY0" fmla="*/ 45076 h 1882344"/>
              <a:gd name="connsiteX1" fmla="*/ 1680029 w 1975507"/>
              <a:gd name="connsiteY1" fmla="*/ 218039 h 1882344"/>
              <a:gd name="connsiteX2" fmla="*/ 1486504 w 1975507"/>
              <a:gd name="connsiteY2" fmla="*/ 393420 h 1882344"/>
              <a:gd name="connsiteX3" fmla="*/ 1236133 w 1975507"/>
              <a:gd name="connsiteY3" fmla="*/ 739344 h 1882344"/>
              <a:gd name="connsiteX4" fmla="*/ 922866 w 1975507"/>
              <a:gd name="connsiteY4" fmla="*/ 1103410 h 1882344"/>
              <a:gd name="connsiteX5" fmla="*/ 508000 w 1975507"/>
              <a:gd name="connsiteY5" fmla="*/ 1365877 h 1882344"/>
              <a:gd name="connsiteX6" fmla="*/ 330200 w 1975507"/>
              <a:gd name="connsiteY6" fmla="*/ 1509810 h 1882344"/>
              <a:gd name="connsiteX7" fmla="*/ 0 w 1975507"/>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36133 w 2045001"/>
              <a:gd name="connsiteY3" fmla="*/ 739344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0 h 1837268"/>
              <a:gd name="connsiteX1" fmla="*/ 1680029 w 2045001"/>
              <a:gd name="connsiteY1" fmla="*/ 172963 h 1837268"/>
              <a:gd name="connsiteX2" fmla="*/ 1486504 w 2045001"/>
              <a:gd name="connsiteY2" fmla="*/ 348344 h 1837268"/>
              <a:gd name="connsiteX3" fmla="*/ 1357085 w 2045001"/>
              <a:gd name="connsiteY3" fmla="*/ 524935 h 1837268"/>
              <a:gd name="connsiteX4" fmla="*/ 922866 w 2045001"/>
              <a:gd name="connsiteY4" fmla="*/ 1058334 h 1837268"/>
              <a:gd name="connsiteX5" fmla="*/ 508000 w 2045001"/>
              <a:gd name="connsiteY5" fmla="*/ 1320801 h 1837268"/>
              <a:gd name="connsiteX6" fmla="*/ 330200 w 2045001"/>
              <a:gd name="connsiteY6" fmla="*/ 1464734 h 1837268"/>
              <a:gd name="connsiteX7" fmla="*/ 0 w 2045001"/>
              <a:gd name="connsiteY7" fmla="*/ 1837268 h 1837268"/>
              <a:gd name="connsiteX0" fmla="*/ 1816704 w 2045001"/>
              <a:gd name="connsiteY0" fmla="*/ 0 h 1837268"/>
              <a:gd name="connsiteX1" fmla="*/ 1680029 w 2045001"/>
              <a:gd name="connsiteY1" fmla="*/ 172963 h 1837268"/>
              <a:gd name="connsiteX2" fmla="*/ 1498600 w 2045001"/>
              <a:gd name="connsiteY2" fmla="*/ 343506 h 1837268"/>
              <a:gd name="connsiteX3" fmla="*/ 1357085 w 2045001"/>
              <a:gd name="connsiteY3" fmla="*/ 524935 h 1837268"/>
              <a:gd name="connsiteX4" fmla="*/ 922866 w 2045001"/>
              <a:gd name="connsiteY4" fmla="*/ 1058334 h 1837268"/>
              <a:gd name="connsiteX5" fmla="*/ 508000 w 2045001"/>
              <a:gd name="connsiteY5" fmla="*/ 1320801 h 1837268"/>
              <a:gd name="connsiteX6" fmla="*/ 330200 w 2045001"/>
              <a:gd name="connsiteY6" fmla="*/ 1464734 h 1837268"/>
              <a:gd name="connsiteX7" fmla="*/ 0 w 2045001"/>
              <a:gd name="connsiteY7" fmla="*/ 1837268 h 1837268"/>
              <a:gd name="connsiteX0" fmla="*/ 1816704 w 2039699"/>
              <a:gd name="connsiteY0" fmla="*/ 0 h 1837268"/>
              <a:gd name="connsiteX1" fmla="*/ 1670353 w 2039699"/>
              <a:gd name="connsiteY1" fmla="*/ 172963 h 1837268"/>
              <a:gd name="connsiteX2" fmla="*/ 1498600 w 2039699"/>
              <a:gd name="connsiteY2" fmla="*/ 343506 h 1837268"/>
              <a:gd name="connsiteX3" fmla="*/ 1357085 w 2039699"/>
              <a:gd name="connsiteY3" fmla="*/ 524935 h 1837268"/>
              <a:gd name="connsiteX4" fmla="*/ 922866 w 2039699"/>
              <a:gd name="connsiteY4" fmla="*/ 1058334 h 1837268"/>
              <a:gd name="connsiteX5" fmla="*/ 508000 w 2039699"/>
              <a:gd name="connsiteY5" fmla="*/ 1320801 h 1837268"/>
              <a:gd name="connsiteX6" fmla="*/ 330200 w 2039699"/>
              <a:gd name="connsiteY6" fmla="*/ 1464734 h 1837268"/>
              <a:gd name="connsiteX7" fmla="*/ 0 w 2039699"/>
              <a:gd name="connsiteY7" fmla="*/ 1837268 h 1837268"/>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664029 w 2039699"/>
              <a:gd name="connsiteY6" fmla="*/ 1223155 h 1881136"/>
              <a:gd name="connsiteX7" fmla="*/ 508000 w 2039699"/>
              <a:gd name="connsiteY7" fmla="*/ 1364669 h 1881136"/>
              <a:gd name="connsiteX8" fmla="*/ 330200 w 2039699"/>
              <a:gd name="connsiteY8" fmla="*/ 1508602 h 1881136"/>
              <a:gd name="connsiteX9" fmla="*/ 0 w 2039699"/>
              <a:gd name="connsiteY9"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695477 w 2039699"/>
              <a:gd name="connsiteY6" fmla="*/ 1211059 h 1881136"/>
              <a:gd name="connsiteX7" fmla="*/ 508000 w 2039699"/>
              <a:gd name="connsiteY7" fmla="*/ 1364669 h 1881136"/>
              <a:gd name="connsiteX8" fmla="*/ 330200 w 2039699"/>
              <a:gd name="connsiteY8" fmla="*/ 1508602 h 1881136"/>
              <a:gd name="connsiteX9" fmla="*/ 0 w 2039699"/>
              <a:gd name="connsiteY9"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78620 w 2039699"/>
              <a:gd name="connsiteY10" fmla="*/ 1576336 h 1881136"/>
              <a:gd name="connsiteX11" fmla="*/ 0 w 2039699"/>
              <a:gd name="connsiteY11"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185058 w 2039699"/>
              <a:gd name="connsiteY10" fmla="*/ 1699707 h 1881136"/>
              <a:gd name="connsiteX11" fmla="*/ 0 w 2039699"/>
              <a:gd name="connsiteY11"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185058 w 2039699"/>
              <a:gd name="connsiteY10" fmla="*/ 1699707 h 1881136"/>
              <a:gd name="connsiteX11" fmla="*/ 0 w 2039699"/>
              <a:gd name="connsiteY11" fmla="*/ 1881136 h 1881136"/>
              <a:gd name="connsiteX0" fmla="*/ 1847001 w 2069996"/>
              <a:gd name="connsiteY0" fmla="*/ 43868 h 1881136"/>
              <a:gd name="connsiteX1" fmla="*/ 1700650 w 2069996"/>
              <a:gd name="connsiteY1" fmla="*/ 216831 h 1881136"/>
              <a:gd name="connsiteX2" fmla="*/ 1528897 w 2069996"/>
              <a:gd name="connsiteY2" fmla="*/ 387374 h 1881136"/>
              <a:gd name="connsiteX3" fmla="*/ 1387382 w 2069996"/>
              <a:gd name="connsiteY3" fmla="*/ 568803 h 1881136"/>
              <a:gd name="connsiteX4" fmla="*/ 1221678 w 2069996"/>
              <a:gd name="connsiteY4" fmla="*/ 756278 h 1881136"/>
              <a:gd name="connsiteX5" fmla="*/ 1066860 w 2069996"/>
              <a:gd name="connsiteY5" fmla="*/ 894164 h 1881136"/>
              <a:gd name="connsiteX6" fmla="*/ 887850 w 2069996"/>
              <a:gd name="connsiteY6" fmla="*/ 1061079 h 1881136"/>
              <a:gd name="connsiteX7" fmla="*/ 725774 w 2069996"/>
              <a:gd name="connsiteY7" fmla="*/ 1211059 h 1881136"/>
              <a:gd name="connsiteX8" fmla="*/ 538297 w 2069996"/>
              <a:gd name="connsiteY8" fmla="*/ 1364669 h 1881136"/>
              <a:gd name="connsiteX9" fmla="*/ 358078 w 2069996"/>
              <a:gd name="connsiteY9" fmla="*/ 1518279 h 1881136"/>
              <a:gd name="connsiteX10" fmla="*/ 215355 w 2069996"/>
              <a:gd name="connsiteY10" fmla="*/ 1699707 h 1881136"/>
              <a:gd name="connsiteX11" fmla="*/ 30297 w 2069996"/>
              <a:gd name="connsiteY11" fmla="*/ 1881136 h 1881136"/>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9996" h="1929517">
                <a:moveTo>
                  <a:pt x="1847001" y="43868"/>
                </a:moveTo>
                <a:cubicBezTo>
                  <a:pt x="2046774" y="287990"/>
                  <a:pt x="2287874" y="642583"/>
                  <a:pt x="1700650" y="216831"/>
                </a:cubicBezTo>
                <a:cubicBezTo>
                  <a:pt x="1345655" y="-29912"/>
                  <a:pt x="1106975" y="-171225"/>
                  <a:pt x="1528897" y="387374"/>
                </a:cubicBezTo>
                <a:cubicBezTo>
                  <a:pt x="1924411" y="916339"/>
                  <a:pt x="1726289" y="809218"/>
                  <a:pt x="1387382" y="568803"/>
                </a:cubicBezTo>
                <a:cubicBezTo>
                  <a:pt x="943877" y="254188"/>
                  <a:pt x="844507" y="247270"/>
                  <a:pt x="1221678" y="756278"/>
                </a:cubicBezTo>
                <a:cubicBezTo>
                  <a:pt x="1520834" y="1140907"/>
                  <a:pt x="1500675" y="1174774"/>
                  <a:pt x="1066860" y="894164"/>
                </a:cubicBezTo>
                <a:cubicBezTo>
                  <a:pt x="465324" y="432126"/>
                  <a:pt x="616111" y="751441"/>
                  <a:pt x="887850" y="1061079"/>
                </a:cubicBezTo>
                <a:cubicBezTo>
                  <a:pt x="1225711" y="1524729"/>
                  <a:pt x="1135399" y="1470705"/>
                  <a:pt x="725774" y="1211059"/>
                </a:cubicBezTo>
                <a:cubicBezTo>
                  <a:pt x="247205" y="877633"/>
                  <a:pt x="208904" y="943352"/>
                  <a:pt x="538297" y="1364669"/>
                </a:cubicBezTo>
                <a:cubicBezTo>
                  <a:pt x="996706" y="1952095"/>
                  <a:pt x="671345" y="1707367"/>
                  <a:pt x="358078" y="1518279"/>
                </a:cubicBezTo>
                <a:cubicBezTo>
                  <a:pt x="-3771" y="1270529"/>
                  <a:pt x="-158187" y="1191707"/>
                  <a:pt x="215355" y="1699707"/>
                </a:cubicBezTo>
                <a:cubicBezTo>
                  <a:pt x="160725" y="1760183"/>
                  <a:pt x="74848" y="1859363"/>
                  <a:pt x="1269" y="1929517"/>
                </a:cubicBezTo>
              </a:path>
            </a:pathLst>
          </a:custGeom>
          <a:noFill/>
          <a:ln w="28575">
            <a:solidFill>
              <a:srgbClr val="FFC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7667" name="7 CuadroTexto"/>
          <p:cNvSpPr txBox="1">
            <a:spLocks noChangeArrowheads="1"/>
          </p:cNvSpPr>
          <p:nvPr/>
        </p:nvSpPr>
        <p:spPr bwMode="auto">
          <a:xfrm rot="-5400000">
            <a:off x="315119" y="3585369"/>
            <a:ext cx="2987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Banda prohibida 1.1eV</a:t>
            </a:r>
          </a:p>
        </p:txBody>
      </p:sp>
      <p:sp>
        <p:nvSpPr>
          <p:cNvPr id="27668" name="1 Rectángulo"/>
          <p:cNvSpPr>
            <a:spLocks noChangeArrowheads="1"/>
          </p:cNvSpPr>
          <p:nvPr/>
        </p:nvSpPr>
        <p:spPr bwMode="auto">
          <a:xfrm>
            <a:off x="0" y="6021388"/>
            <a:ext cx="9144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ES" altLang="es-MX" sz="2400" dirty="0"/>
              <a:t>Efecto fotovoltaico: un fotón transmite energía a un electrón para que pase de la BV a la BC. El electrón deja un hueco en la BV.</a:t>
            </a:r>
          </a:p>
        </p:txBody>
      </p:sp>
      <p:grpSp>
        <p:nvGrpSpPr>
          <p:cNvPr id="27669" name="20 Grupo"/>
          <p:cNvGrpSpPr>
            <a:grpSpLocks/>
          </p:cNvGrpSpPr>
          <p:nvPr/>
        </p:nvGrpSpPr>
        <p:grpSpPr bwMode="auto">
          <a:xfrm>
            <a:off x="6677025" y="6958013"/>
            <a:ext cx="2487613" cy="768350"/>
            <a:chOff x="6516216" y="5751388"/>
            <a:chExt cx="2487671" cy="768474"/>
          </a:xfrm>
        </p:grpSpPr>
        <p:pic>
          <p:nvPicPr>
            <p:cNvPr id="2767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23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27670"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1"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5 Marcador de número de diapositiva"/>
          <p:cNvSpPr>
            <a:spLocks noGrp="1"/>
          </p:cNvSpPr>
          <p:nvPr>
            <p:ph type="sldNum" sz="quarter" idx="12"/>
          </p:nvPr>
        </p:nvSpPr>
        <p:spPr/>
        <p:txBody>
          <a:bodyPr/>
          <a:lstStyle/>
          <a:p>
            <a:pPr>
              <a:defRPr/>
            </a:pPr>
            <a:fld id="{53CB2A33-B17D-4898-A5F6-E0406BD86DEA}" type="slidenum">
              <a:rPr lang="es-MX"/>
              <a:pPr>
                <a:defRPr/>
              </a:pPr>
              <a:t>27</a:t>
            </a:fld>
            <a:endParaRPr lang="es-MX"/>
          </a:p>
        </p:txBody>
      </p:sp>
      <p:sp>
        <p:nvSpPr>
          <p:cNvPr id="28675" name="1 Título"/>
          <p:cNvSpPr>
            <a:spLocks noGrp="1"/>
          </p:cNvSpPr>
          <p:nvPr>
            <p:ph type="title"/>
          </p:nvPr>
        </p:nvSpPr>
        <p:spPr/>
        <p:txBody>
          <a:bodyPr/>
          <a:lstStyle/>
          <a:p>
            <a:pPr eaLnBrk="1" hangingPunct="1"/>
            <a:r>
              <a:rPr lang="es-MX" altLang="es-MX" sz="4000" smtClean="0"/>
              <a:t>Al Incidir Luz</a:t>
            </a:r>
          </a:p>
        </p:txBody>
      </p:sp>
      <p:pic>
        <p:nvPicPr>
          <p:cNvPr id="28676" name="Picture 5"/>
          <p:cNvPicPr>
            <a:picLocks noChangeAspect="1" noChangeArrowheads="1"/>
          </p:cNvPicPr>
          <p:nvPr/>
        </p:nvPicPr>
        <p:blipFill>
          <a:blip r:embed="rId3">
            <a:extLst>
              <a:ext uri="{28A0092B-C50C-407E-A947-70E740481C1C}">
                <a14:useLocalDpi xmlns:a14="http://schemas.microsoft.com/office/drawing/2010/main" val="0"/>
              </a:ext>
            </a:extLst>
          </a:blip>
          <a:srcRect l="53085" t="33749" r="-322" b="375"/>
          <a:stretch>
            <a:fillRect/>
          </a:stretch>
        </p:blipFill>
        <p:spPr bwMode="auto">
          <a:xfrm>
            <a:off x="6677025" y="3424238"/>
            <a:ext cx="2359025"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1958975" y="4414838"/>
            <a:ext cx="3413125" cy="792162"/>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Rectángulo"/>
          <p:cNvSpPr/>
          <p:nvPr/>
        </p:nvSpPr>
        <p:spPr>
          <a:xfrm>
            <a:off x="1952625" y="2251075"/>
            <a:ext cx="3413125" cy="792163"/>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8679" name="4 CuadroTexto"/>
          <p:cNvSpPr txBox="1">
            <a:spLocks noChangeArrowheads="1"/>
          </p:cNvSpPr>
          <p:nvPr/>
        </p:nvSpPr>
        <p:spPr bwMode="auto">
          <a:xfrm>
            <a:off x="247650" y="1368425"/>
            <a:ext cx="14414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Nivel de energía</a:t>
            </a:r>
          </a:p>
        </p:txBody>
      </p:sp>
      <p:sp>
        <p:nvSpPr>
          <p:cNvPr id="28680" name="6 CuadroTexto"/>
          <p:cNvSpPr txBox="1">
            <a:spLocks noChangeArrowheads="1"/>
          </p:cNvSpPr>
          <p:nvPr/>
        </p:nvSpPr>
        <p:spPr bwMode="auto">
          <a:xfrm>
            <a:off x="3852863" y="5430838"/>
            <a:ext cx="3167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Posición en el cristal</a:t>
            </a:r>
          </a:p>
        </p:txBody>
      </p:sp>
      <p:sp>
        <p:nvSpPr>
          <p:cNvPr id="28681" name="7 CuadroTexto"/>
          <p:cNvSpPr txBox="1">
            <a:spLocks noChangeArrowheads="1"/>
          </p:cNvSpPr>
          <p:nvPr/>
        </p:nvSpPr>
        <p:spPr bwMode="auto">
          <a:xfrm rot="-5400000">
            <a:off x="-480219" y="3585369"/>
            <a:ext cx="2987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Banda prohibida 1.1eV</a:t>
            </a:r>
          </a:p>
        </p:txBody>
      </p:sp>
      <p:sp>
        <p:nvSpPr>
          <p:cNvPr id="28682" name="8 CuadroTexto"/>
          <p:cNvSpPr txBox="1">
            <a:spLocks noChangeArrowheads="1"/>
          </p:cNvSpPr>
          <p:nvPr/>
        </p:nvSpPr>
        <p:spPr bwMode="auto">
          <a:xfrm>
            <a:off x="1987550" y="2328863"/>
            <a:ext cx="3527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Banda de conducción</a:t>
            </a:r>
          </a:p>
        </p:txBody>
      </p:sp>
      <p:sp>
        <p:nvSpPr>
          <p:cNvPr id="28683" name="9 CuadroTexto"/>
          <p:cNvSpPr txBox="1">
            <a:spLocks noChangeArrowheads="1"/>
          </p:cNvSpPr>
          <p:nvPr/>
        </p:nvSpPr>
        <p:spPr bwMode="auto">
          <a:xfrm>
            <a:off x="2336800" y="4562475"/>
            <a:ext cx="28797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Banda de valencia</a:t>
            </a:r>
          </a:p>
        </p:txBody>
      </p:sp>
      <p:cxnSp>
        <p:nvCxnSpPr>
          <p:cNvPr id="13" name="12 Conector recto de flecha"/>
          <p:cNvCxnSpPr/>
          <p:nvPr/>
        </p:nvCxnSpPr>
        <p:spPr>
          <a:xfrm flipV="1">
            <a:off x="1400175" y="2982913"/>
            <a:ext cx="0" cy="1323975"/>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13 Forma libre"/>
          <p:cNvSpPr/>
          <p:nvPr/>
        </p:nvSpPr>
        <p:spPr>
          <a:xfrm>
            <a:off x="1947863" y="1868488"/>
            <a:ext cx="3933825" cy="3355975"/>
          </a:xfrm>
          <a:custGeom>
            <a:avLst/>
            <a:gdLst>
              <a:gd name="connsiteX0" fmla="*/ 0 w 3933930"/>
              <a:gd name="connsiteY0" fmla="*/ 0 h 3356150"/>
              <a:gd name="connsiteX1" fmla="*/ 5024 w 3933930"/>
              <a:gd name="connsiteY1" fmla="*/ 3356150 h 3356150"/>
              <a:gd name="connsiteX2" fmla="*/ 3933930 w 3933930"/>
              <a:gd name="connsiteY2" fmla="*/ 3351126 h 3356150"/>
            </a:gdLst>
            <a:ahLst/>
            <a:cxnLst>
              <a:cxn ang="0">
                <a:pos x="connsiteX0" y="connsiteY0"/>
              </a:cxn>
              <a:cxn ang="0">
                <a:pos x="connsiteX1" y="connsiteY1"/>
              </a:cxn>
              <a:cxn ang="0">
                <a:pos x="connsiteX2" y="connsiteY2"/>
              </a:cxn>
            </a:cxnLst>
            <a:rect l="l" t="t" r="r" b="b"/>
            <a:pathLst>
              <a:path w="3933930" h="3356150">
                <a:moveTo>
                  <a:pt x="0" y="0"/>
                </a:moveTo>
                <a:cubicBezTo>
                  <a:pt x="1675" y="1118717"/>
                  <a:pt x="3349" y="2237433"/>
                  <a:pt x="5024" y="3356150"/>
                </a:cubicBezTo>
                <a:lnTo>
                  <a:pt x="3933930" y="3351126"/>
                </a:lnTo>
              </a:path>
            </a:pathLst>
          </a:custGeom>
          <a:noFill/>
          <a:ln w="19050">
            <a:solidFill>
              <a:schemeClr val="tx1"/>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8686" name="1 CuadroTexto"/>
          <p:cNvSpPr txBox="1">
            <a:spLocks noChangeArrowheads="1"/>
          </p:cNvSpPr>
          <p:nvPr/>
        </p:nvSpPr>
        <p:spPr bwMode="auto">
          <a:xfrm>
            <a:off x="1639888" y="3478213"/>
            <a:ext cx="1087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400"/>
              <a:t>Fotón de alta energía</a:t>
            </a:r>
          </a:p>
        </p:txBody>
      </p:sp>
      <p:sp>
        <p:nvSpPr>
          <p:cNvPr id="17" name="16 Forma libre"/>
          <p:cNvSpPr/>
          <p:nvPr/>
        </p:nvSpPr>
        <p:spPr>
          <a:xfrm flipH="1">
            <a:off x="1879600" y="3902075"/>
            <a:ext cx="677863" cy="482600"/>
          </a:xfrm>
          <a:custGeom>
            <a:avLst/>
            <a:gdLst>
              <a:gd name="connsiteX0" fmla="*/ 1862666 w 1862666"/>
              <a:gd name="connsiteY0" fmla="*/ 0 h 1871134"/>
              <a:gd name="connsiteX1" fmla="*/ 1532466 w 1862666"/>
              <a:gd name="connsiteY1" fmla="*/ 389467 h 1871134"/>
              <a:gd name="connsiteX2" fmla="*/ 1236133 w 1862666"/>
              <a:gd name="connsiteY2" fmla="*/ 728134 h 1871134"/>
              <a:gd name="connsiteX3" fmla="*/ 922866 w 1862666"/>
              <a:gd name="connsiteY3" fmla="*/ 1092200 h 1871134"/>
              <a:gd name="connsiteX4" fmla="*/ 508000 w 1862666"/>
              <a:gd name="connsiteY4" fmla="*/ 1354667 h 1871134"/>
              <a:gd name="connsiteX5" fmla="*/ 330200 w 1862666"/>
              <a:gd name="connsiteY5" fmla="*/ 1498600 h 1871134"/>
              <a:gd name="connsiteX6" fmla="*/ 0 w 1862666"/>
              <a:gd name="connsiteY6" fmla="*/ 1871134 h 1871134"/>
              <a:gd name="connsiteX0" fmla="*/ 1816704 w 1816704"/>
              <a:gd name="connsiteY0" fmla="*/ 0 h 1837268"/>
              <a:gd name="connsiteX1" fmla="*/ 1532466 w 1816704"/>
              <a:gd name="connsiteY1" fmla="*/ 355601 h 1837268"/>
              <a:gd name="connsiteX2" fmla="*/ 1236133 w 1816704"/>
              <a:gd name="connsiteY2" fmla="*/ 694268 h 1837268"/>
              <a:gd name="connsiteX3" fmla="*/ 922866 w 1816704"/>
              <a:gd name="connsiteY3" fmla="*/ 1058334 h 1837268"/>
              <a:gd name="connsiteX4" fmla="*/ 508000 w 1816704"/>
              <a:gd name="connsiteY4" fmla="*/ 1320801 h 1837268"/>
              <a:gd name="connsiteX5" fmla="*/ 330200 w 1816704"/>
              <a:gd name="connsiteY5" fmla="*/ 1464734 h 1837268"/>
              <a:gd name="connsiteX6" fmla="*/ 0 w 1816704"/>
              <a:gd name="connsiteY6" fmla="*/ 1837268 h 1837268"/>
              <a:gd name="connsiteX0" fmla="*/ 1816704 w 1920578"/>
              <a:gd name="connsiteY0" fmla="*/ 0 h 1837268"/>
              <a:gd name="connsiteX1" fmla="*/ 1532466 w 1920578"/>
              <a:gd name="connsiteY1" fmla="*/ 355601 h 1837268"/>
              <a:gd name="connsiteX2" fmla="*/ 1236133 w 1920578"/>
              <a:gd name="connsiteY2" fmla="*/ 694268 h 1837268"/>
              <a:gd name="connsiteX3" fmla="*/ 922866 w 1920578"/>
              <a:gd name="connsiteY3" fmla="*/ 1058334 h 1837268"/>
              <a:gd name="connsiteX4" fmla="*/ 508000 w 1920578"/>
              <a:gd name="connsiteY4" fmla="*/ 1320801 h 1837268"/>
              <a:gd name="connsiteX5" fmla="*/ 330200 w 1920578"/>
              <a:gd name="connsiteY5" fmla="*/ 1464734 h 1837268"/>
              <a:gd name="connsiteX6" fmla="*/ 0 w 1920578"/>
              <a:gd name="connsiteY6" fmla="*/ 1837268 h 1837268"/>
              <a:gd name="connsiteX0" fmla="*/ 1816704 w 1898008"/>
              <a:gd name="connsiteY0" fmla="*/ 0 h 1837268"/>
              <a:gd name="connsiteX1" fmla="*/ 1532466 w 1898008"/>
              <a:gd name="connsiteY1" fmla="*/ 355601 h 1837268"/>
              <a:gd name="connsiteX2" fmla="*/ 1236133 w 1898008"/>
              <a:gd name="connsiteY2" fmla="*/ 694268 h 1837268"/>
              <a:gd name="connsiteX3" fmla="*/ 922866 w 1898008"/>
              <a:gd name="connsiteY3" fmla="*/ 1058334 h 1837268"/>
              <a:gd name="connsiteX4" fmla="*/ 508000 w 1898008"/>
              <a:gd name="connsiteY4" fmla="*/ 1320801 h 1837268"/>
              <a:gd name="connsiteX5" fmla="*/ 330200 w 1898008"/>
              <a:gd name="connsiteY5" fmla="*/ 1464734 h 1837268"/>
              <a:gd name="connsiteX6" fmla="*/ 0 w 1898008"/>
              <a:gd name="connsiteY6" fmla="*/ 1837268 h 1837268"/>
              <a:gd name="connsiteX0" fmla="*/ 1816704 w 1894186"/>
              <a:gd name="connsiteY0" fmla="*/ 0 h 1837268"/>
              <a:gd name="connsiteX1" fmla="*/ 1486504 w 1894186"/>
              <a:gd name="connsiteY1" fmla="*/ 348344 h 1837268"/>
              <a:gd name="connsiteX2" fmla="*/ 1236133 w 1894186"/>
              <a:gd name="connsiteY2" fmla="*/ 694268 h 1837268"/>
              <a:gd name="connsiteX3" fmla="*/ 922866 w 1894186"/>
              <a:gd name="connsiteY3" fmla="*/ 1058334 h 1837268"/>
              <a:gd name="connsiteX4" fmla="*/ 508000 w 1894186"/>
              <a:gd name="connsiteY4" fmla="*/ 1320801 h 1837268"/>
              <a:gd name="connsiteX5" fmla="*/ 330200 w 1894186"/>
              <a:gd name="connsiteY5" fmla="*/ 1464734 h 1837268"/>
              <a:gd name="connsiteX6" fmla="*/ 0 w 1894186"/>
              <a:gd name="connsiteY6" fmla="*/ 1837268 h 1837268"/>
              <a:gd name="connsiteX0" fmla="*/ 1816704 w 1893299"/>
              <a:gd name="connsiteY0" fmla="*/ 0 h 1837268"/>
              <a:gd name="connsiteX1" fmla="*/ 1486504 w 1893299"/>
              <a:gd name="connsiteY1" fmla="*/ 348344 h 1837268"/>
              <a:gd name="connsiteX2" fmla="*/ 1236133 w 1893299"/>
              <a:gd name="connsiteY2" fmla="*/ 694268 h 1837268"/>
              <a:gd name="connsiteX3" fmla="*/ 922866 w 1893299"/>
              <a:gd name="connsiteY3" fmla="*/ 1058334 h 1837268"/>
              <a:gd name="connsiteX4" fmla="*/ 508000 w 1893299"/>
              <a:gd name="connsiteY4" fmla="*/ 1320801 h 1837268"/>
              <a:gd name="connsiteX5" fmla="*/ 330200 w 1893299"/>
              <a:gd name="connsiteY5" fmla="*/ 1464734 h 1837268"/>
              <a:gd name="connsiteX6" fmla="*/ 0 w 1893299"/>
              <a:gd name="connsiteY6" fmla="*/ 1837268 h 1837268"/>
              <a:gd name="connsiteX0" fmla="*/ 1816704 w 1816704"/>
              <a:gd name="connsiteY0" fmla="*/ 0 h 1837268"/>
              <a:gd name="connsiteX1" fmla="*/ 1680029 w 1816704"/>
              <a:gd name="connsiteY1" fmla="*/ 172963 h 1837268"/>
              <a:gd name="connsiteX2" fmla="*/ 1486504 w 1816704"/>
              <a:gd name="connsiteY2" fmla="*/ 348344 h 1837268"/>
              <a:gd name="connsiteX3" fmla="*/ 1236133 w 1816704"/>
              <a:gd name="connsiteY3" fmla="*/ 694268 h 1837268"/>
              <a:gd name="connsiteX4" fmla="*/ 922866 w 1816704"/>
              <a:gd name="connsiteY4" fmla="*/ 1058334 h 1837268"/>
              <a:gd name="connsiteX5" fmla="*/ 508000 w 1816704"/>
              <a:gd name="connsiteY5" fmla="*/ 1320801 h 1837268"/>
              <a:gd name="connsiteX6" fmla="*/ 330200 w 1816704"/>
              <a:gd name="connsiteY6" fmla="*/ 1464734 h 1837268"/>
              <a:gd name="connsiteX7" fmla="*/ 0 w 1816704"/>
              <a:gd name="connsiteY7" fmla="*/ 1837268 h 1837268"/>
              <a:gd name="connsiteX0" fmla="*/ 1816704 w 1816704"/>
              <a:gd name="connsiteY0" fmla="*/ 0 h 1837268"/>
              <a:gd name="connsiteX1" fmla="*/ 1680029 w 1816704"/>
              <a:gd name="connsiteY1" fmla="*/ 172963 h 1837268"/>
              <a:gd name="connsiteX2" fmla="*/ 1486504 w 1816704"/>
              <a:gd name="connsiteY2" fmla="*/ 348344 h 1837268"/>
              <a:gd name="connsiteX3" fmla="*/ 1236133 w 1816704"/>
              <a:gd name="connsiteY3" fmla="*/ 694268 h 1837268"/>
              <a:gd name="connsiteX4" fmla="*/ 922866 w 1816704"/>
              <a:gd name="connsiteY4" fmla="*/ 1058334 h 1837268"/>
              <a:gd name="connsiteX5" fmla="*/ 508000 w 1816704"/>
              <a:gd name="connsiteY5" fmla="*/ 1320801 h 1837268"/>
              <a:gd name="connsiteX6" fmla="*/ 330200 w 1816704"/>
              <a:gd name="connsiteY6" fmla="*/ 1464734 h 1837268"/>
              <a:gd name="connsiteX7" fmla="*/ 0 w 1816704"/>
              <a:gd name="connsiteY7" fmla="*/ 1837268 h 1837268"/>
              <a:gd name="connsiteX0" fmla="*/ 1816704 w 1816704"/>
              <a:gd name="connsiteY0" fmla="*/ 45076 h 1882344"/>
              <a:gd name="connsiteX1" fmla="*/ 1680029 w 1816704"/>
              <a:gd name="connsiteY1" fmla="*/ 218039 h 1882344"/>
              <a:gd name="connsiteX2" fmla="*/ 1486504 w 1816704"/>
              <a:gd name="connsiteY2" fmla="*/ 393420 h 1882344"/>
              <a:gd name="connsiteX3" fmla="*/ 1236133 w 1816704"/>
              <a:gd name="connsiteY3" fmla="*/ 739344 h 1882344"/>
              <a:gd name="connsiteX4" fmla="*/ 922866 w 1816704"/>
              <a:gd name="connsiteY4" fmla="*/ 1103410 h 1882344"/>
              <a:gd name="connsiteX5" fmla="*/ 508000 w 1816704"/>
              <a:gd name="connsiteY5" fmla="*/ 1365877 h 1882344"/>
              <a:gd name="connsiteX6" fmla="*/ 330200 w 1816704"/>
              <a:gd name="connsiteY6" fmla="*/ 1509810 h 1882344"/>
              <a:gd name="connsiteX7" fmla="*/ 0 w 1816704"/>
              <a:gd name="connsiteY7" fmla="*/ 1882344 h 1882344"/>
              <a:gd name="connsiteX0" fmla="*/ 1816704 w 1975507"/>
              <a:gd name="connsiteY0" fmla="*/ 45076 h 1882344"/>
              <a:gd name="connsiteX1" fmla="*/ 1680029 w 1975507"/>
              <a:gd name="connsiteY1" fmla="*/ 218039 h 1882344"/>
              <a:gd name="connsiteX2" fmla="*/ 1486504 w 1975507"/>
              <a:gd name="connsiteY2" fmla="*/ 393420 h 1882344"/>
              <a:gd name="connsiteX3" fmla="*/ 1236133 w 1975507"/>
              <a:gd name="connsiteY3" fmla="*/ 739344 h 1882344"/>
              <a:gd name="connsiteX4" fmla="*/ 922866 w 1975507"/>
              <a:gd name="connsiteY4" fmla="*/ 1103410 h 1882344"/>
              <a:gd name="connsiteX5" fmla="*/ 508000 w 1975507"/>
              <a:gd name="connsiteY5" fmla="*/ 1365877 h 1882344"/>
              <a:gd name="connsiteX6" fmla="*/ 330200 w 1975507"/>
              <a:gd name="connsiteY6" fmla="*/ 1509810 h 1882344"/>
              <a:gd name="connsiteX7" fmla="*/ 0 w 1975507"/>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36133 w 2045001"/>
              <a:gd name="connsiteY3" fmla="*/ 739344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0 h 1837268"/>
              <a:gd name="connsiteX1" fmla="*/ 1680029 w 2045001"/>
              <a:gd name="connsiteY1" fmla="*/ 172963 h 1837268"/>
              <a:gd name="connsiteX2" fmla="*/ 1486504 w 2045001"/>
              <a:gd name="connsiteY2" fmla="*/ 348344 h 1837268"/>
              <a:gd name="connsiteX3" fmla="*/ 1357085 w 2045001"/>
              <a:gd name="connsiteY3" fmla="*/ 524935 h 1837268"/>
              <a:gd name="connsiteX4" fmla="*/ 922866 w 2045001"/>
              <a:gd name="connsiteY4" fmla="*/ 1058334 h 1837268"/>
              <a:gd name="connsiteX5" fmla="*/ 508000 w 2045001"/>
              <a:gd name="connsiteY5" fmla="*/ 1320801 h 1837268"/>
              <a:gd name="connsiteX6" fmla="*/ 330200 w 2045001"/>
              <a:gd name="connsiteY6" fmla="*/ 1464734 h 1837268"/>
              <a:gd name="connsiteX7" fmla="*/ 0 w 2045001"/>
              <a:gd name="connsiteY7" fmla="*/ 1837268 h 1837268"/>
              <a:gd name="connsiteX0" fmla="*/ 1816704 w 2045001"/>
              <a:gd name="connsiteY0" fmla="*/ 0 h 1837268"/>
              <a:gd name="connsiteX1" fmla="*/ 1680029 w 2045001"/>
              <a:gd name="connsiteY1" fmla="*/ 172963 h 1837268"/>
              <a:gd name="connsiteX2" fmla="*/ 1498600 w 2045001"/>
              <a:gd name="connsiteY2" fmla="*/ 343506 h 1837268"/>
              <a:gd name="connsiteX3" fmla="*/ 1357085 w 2045001"/>
              <a:gd name="connsiteY3" fmla="*/ 524935 h 1837268"/>
              <a:gd name="connsiteX4" fmla="*/ 922866 w 2045001"/>
              <a:gd name="connsiteY4" fmla="*/ 1058334 h 1837268"/>
              <a:gd name="connsiteX5" fmla="*/ 508000 w 2045001"/>
              <a:gd name="connsiteY5" fmla="*/ 1320801 h 1837268"/>
              <a:gd name="connsiteX6" fmla="*/ 330200 w 2045001"/>
              <a:gd name="connsiteY6" fmla="*/ 1464734 h 1837268"/>
              <a:gd name="connsiteX7" fmla="*/ 0 w 2045001"/>
              <a:gd name="connsiteY7" fmla="*/ 1837268 h 1837268"/>
              <a:gd name="connsiteX0" fmla="*/ 1816704 w 2039699"/>
              <a:gd name="connsiteY0" fmla="*/ 0 h 1837268"/>
              <a:gd name="connsiteX1" fmla="*/ 1670353 w 2039699"/>
              <a:gd name="connsiteY1" fmla="*/ 172963 h 1837268"/>
              <a:gd name="connsiteX2" fmla="*/ 1498600 w 2039699"/>
              <a:gd name="connsiteY2" fmla="*/ 343506 h 1837268"/>
              <a:gd name="connsiteX3" fmla="*/ 1357085 w 2039699"/>
              <a:gd name="connsiteY3" fmla="*/ 524935 h 1837268"/>
              <a:gd name="connsiteX4" fmla="*/ 922866 w 2039699"/>
              <a:gd name="connsiteY4" fmla="*/ 1058334 h 1837268"/>
              <a:gd name="connsiteX5" fmla="*/ 508000 w 2039699"/>
              <a:gd name="connsiteY5" fmla="*/ 1320801 h 1837268"/>
              <a:gd name="connsiteX6" fmla="*/ 330200 w 2039699"/>
              <a:gd name="connsiteY6" fmla="*/ 1464734 h 1837268"/>
              <a:gd name="connsiteX7" fmla="*/ 0 w 2039699"/>
              <a:gd name="connsiteY7" fmla="*/ 1837268 h 1837268"/>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664029 w 2039699"/>
              <a:gd name="connsiteY6" fmla="*/ 1223155 h 1881136"/>
              <a:gd name="connsiteX7" fmla="*/ 508000 w 2039699"/>
              <a:gd name="connsiteY7" fmla="*/ 1364669 h 1881136"/>
              <a:gd name="connsiteX8" fmla="*/ 330200 w 2039699"/>
              <a:gd name="connsiteY8" fmla="*/ 1508602 h 1881136"/>
              <a:gd name="connsiteX9" fmla="*/ 0 w 2039699"/>
              <a:gd name="connsiteY9"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695477 w 2039699"/>
              <a:gd name="connsiteY6" fmla="*/ 1211059 h 1881136"/>
              <a:gd name="connsiteX7" fmla="*/ 508000 w 2039699"/>
              <a:gd name="connsiteY7" fmla="*/ 1364669 h 1881136"/>
              <a:gd name="connsiteX8" fmla="*/ 330200 w 2039699"/>
              <a:gd name="connsiteY8" fmla="*/ 1508602 h 1881136"/>
              <a:gd name="connsiteX9" fmla="*/ 0 w 2039699"/>
              <a:gd name="connsiteY9"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78620 w 2039699"/>
              <a:gd name="connsiteY10" fmla="*/ 1576336 h 1881136"/>
              <a:gd name="connsiteX11" fmla="*/ 0 w 2039699"/>
              <a:gd name="connsiteY11"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185058 w 2039699"/>
              <a:gd name="connsiteY10" fmla="*/ 1699707 h 1881136"/>
              <a:gd name="connsiteX11" fmla="*/ 0 w 2039699"/>
              <a:gd name="connsiteY11"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185058 w 2039699"/>
              <a:gd name="connsiteY10" fmla="*/ 1699707 h 1881136"/>
              <a:gd name="connsiteX11" fmla="*/ 0 w 2039699"/>
              <a:gd name="connsiteY11" fmla="*/ 1881136 h 1881136"/>
              <a:gd name="connsiteX0" fmla="*/ 1847001 w 2069996"/>
              <a:gd name="connsiteY0" fmla="*/ 43868 h 1881136"/>
              <a:gd name="connsiteX1" fmla="*/ 1700650 w 2069996"/>
              <a:gd name="connsiteY1" fmla="*/ 216831 h 1881136"/>
              <a:gd name="connsiteX2" fmla="*/ 1528897 w 2069996"/>
              <a:gd name="connsiteY2" fmla="*/ 387374 h 1881136"/>
              <a:gd name="connsiteX3" fmla="*/ 1387382 w 2069996"/>
              <a:gd name="connsiteY3" fmla="*/ 568803 h 1881136"/>
              <a:gd name="connsiteX4" fmla="*/ 1221678 w 2069996"/>
              <a:gd name="connsiteY4" fmla="*/ 756278 h 1881136"/>
              <a:gd name="connsiteX5" fmla="*/ 1066860 w 2069996"/>
              <a:gd name="connsiteY5" fmla="*/ 894164 h 1881136"/>
              <a:gd name="connsiteX6" fmla="*/ 887850 w 2069996"/>
              <a:gd name="connsiteY6" fmla="*/ 1061079 h 1881136"/>
              <a:gd name="connsiteX7" fmla="*/ 725774 w 2069996"/>
              <a:gd name="connsiteY7" fmla="*/ 1211059 h 1881136"/>
              <a:gd name="connsiteX8" fmla="*/ 538297 w 2069996"/>
              <a:gd name="connsiteY8" fmla="*/ 1364669 h 1881136"/>
              <a:gd name="connsiteX9" fmla="*/ 358078 w 2069996"/>
              <a:gd name="connsiteY9" fmla="*/ 1518279 h 1881136"/>
              <a:gd name="connsiteX10" fmla="*/ 215355 w 2069996"/>
              <a:gd name="connsiteY10" fmla="*/ 1699707 h 1881136"/>
              <a:gd name="connsiteX11" fmla="*/ 30297 w 2069996"/>
              <a:gd name="connsiteY11" fmla="*/ 1881136 h 1881136"/>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9996" h="1929517">
                <a:moveTo>
                  <a:pt x="1847001" y="43868"/>
                </a:moveTo>
                <a:cubicBezTo>
                  <a:pt x="2046774" y="287990"/>
                  <a:pt x="2287874" y="642583"/>
                  <a:pt x="1700650" y="216831"/>
                </a:cubicBezTo>
                <a:cubicBezTo>
                  <a:pt x="1345655" y="-29912"/>
                  <a:pt x="1106975" y="-171225"/>
                  <a:pt x="1528897" y="387374"/>
                </a:cubicBezTo>
                <a:cubicBezTo>
                  <a:pt x="1924411" y="916339"/>
                  <a:pt x="1726289" y="809218"/>
                  <a:pt x="1387382" y="568803"/>
                </a:cubicBezTo>
                <a:cubicBezTo>
                  <a:pt x="943877" y="254188"/>
                  <a:pt x="844507" y="247270"/>
                  <a:pt x="1221678" y="756278"/>
                </a:cubicBezTo>
                <a:cubicBezTo>
                  <a:pt x="1520834" y="1140907"/>
                  <a:pt x="1500675" y="1174774"/>
                  <a:pt x="1066860" y="894164"/>
                </a:cubicBezTo>
                <a:cubicBezTo>
                  <a:pt x="465324" y="432126"/>
                  <a:pt x="616111" y="751441"/>
                  <a:pt x="887850" y="1061079"/>
                </a:cubicBezTo>
                <a:cubicBezTo>
                  <a:pt x="1225711" y="1524729"/>
                  <a:pt x="1135399" y="1470705"/>
                  <a:pt x="725774" y="1211059"/>
                </a:cubicBezTo>
                <a:cubicBezTo>
                  <a:pt x="247205" y="877633"/>
                  <a:pt x="208904" y="943352"/>
                  <a:pt x="538297" y="1364669"/>
                </a:cubicBezTo>
                <a:cubicBezTo>
                  <a:pt x="996706" y="1952095"/>
                  <a:pt x="671345" y="1707367"/>
                  <a:pt x="358078" y="1518279"/>
                </a:cubicBezTo>
                <a:cubicBezTo>
                  <a:pt x="-3771" y="1270529"/>
                  <a:pt x="-158187" y="1191707"/>
                  <a:pt x="215355" y="1699707"/>
                </a:cubicBezTo>
                <a:cubicBezTo>
                  <a:pt x="160725" y="1760183"/>
                  <a:pt x="74848" y="1859363"/>
                  <a:pt x="1269" y="1929517"/>
                </a:cubicBezTo>
              </a:path>
            </a:pathLst>
          </a:custGeom>
          <a:noFill/>
          <a:ln w="28575">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8" name="17 Elipse"/>
          <p:cNvSpPr/>
          <p:nvPr/>
        </p:nvSpPr>
        <p:spPr>
          <a:xfrm>
            <a:off x="2506663" y="2890838"/>
            <a:ext cx="252412" cy="250825"/>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3200" dirty="0">
                <a:solidFill>
                  <a:schemeClr val="tx1"/>
                </a:solidFill>
              </a:rPr>
              <a:t>-</a:t>
            </a:r>
            <a:endParaRPr lang="es-MX" dirty="0">
              <a:solidFill>
                <a:schemeClr val="tx1"/>
              </a:solidFill>
            </a:endParaRPr>
          </a:p>
        </p:txBody>
      </p:sp>
      <p:sp>
        <p:nvSpPr>
          <p:cNvPr id="19" name="18 Elipse"/>
          <p:cNvSpPr/>
          <p:nvPr/>
        </p:nvSpPr>
        <p:spPr>
          <a:xfrm>
            <a:off x="3789363" y="4349750"/>
            <a:ext cx="252412" cy="250825"/>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3200" dirty="0">
                <a:solidFill>
                  <a:schemeClr val="tx1"/>
                </a:solidFill>
              </a:rPr>
              <a:t>-</a:t>
            </a:r>
            <a:endParaRPr lang="es-MX" dirty="0">
              <a:solidFill>
                <a:schemeClr val="tx1"/>
              </a:solidFill>
            </a:endParaRPr>
          </a:p>
        </p:txBody>
      </p:sp>
      <p:sp>
        <p:nvSpPr>
          <p:cNvPr id="20" name="19 Elipse"/>
          <p:cNvSpPr/>
          <p:nvPr/>
        </p:nvSpPr>
        <p:spPr>
          <a:xfrm>
            <a:off x="2524125" y="4341813"/>
            <a:ext cx="252413" cy="250825"/>
          </a:xfrm>
          <a:prstGeom prst="ellipse">
            <a:avLst/>
          </a:prstGeom>
          <a:solidFill>
            <a:srgbClr val="00B050">
              <a:alpha val="33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3200" dirty="0">
                <a:solidFill>
                  <a:schemeClr val="tx1"/>
                </a:solidFill>
              </a:rPr>
              <a:t>-</a:t>
            </a:r>
            <a:endParaRPr lang="es-MX" dirty="0">
              <a:solidFill>
                <a:schemeClr val="tx1"/>
              </a:solidFill>
            </a:endParaRPr>
          </a:p>
        </p:txBody>
      </p:sp>
      <p:sp>
        <p:nvSpPr>
          <p:cNvPr id="28691" name="20 CuadroTexto"/>
          <p:cNvSpPr txBox="1">
            <a:spLocks noChangeArrowheads="1"/>
          </p:cNvSpPr>
          <p:nvPr/>
        </p:nvSpPr>
        <p:spPr bwMode="auto">
          <a:xfrm>
            <a:off x="2727325" y="3049588"/>
            <a:ext cx="1085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400"/>
              <a:t>Fotón de baja energía</a:t>
            </a:r>
          </a:p>
        </p:txBody>
      </p:sp>
      <p:sp>
        <p:nvSpPr>
          <p:cNvPr id="22" name="21 Forma libre"/>
          <p:cNvSpPr/>
          <p:nvPr/>
        </p:nvSpPr>
        <p:spPr>
          <a:xfrm flipH="1">
            <a:off x="3016250" y="3476625"/>
            <a:ext cx="781050" cy="908050"/>
          </a:xfrm>
          <a:custGeom>
            <a:avLst/>
            <a:gdLst>
              <a:gd name="connsiteX0" fmla="*/ 1862666 w 1862666"/>
              <a:gd name="connsiteY0" fmla="*/ 0 h 1871134"/>
              <a:gd name="connsiteX1" fmla="*/ 1532466 w 1862666"/>
              <a:gd name="connsiteY1" fmla="*/ 389467 h 1871134"/>
              <a:gd name="connsiteX2" fmla="*/ 1236133 w 1862666"/>
              <a:gd name="connsiteY2" fmla="*/ 728134 h 1871134"/>
              <a:gd name="connsiteX3" fmla="*/ 922866 w 1862666"/>
              <a:gd name="connsiteY3" fmla="*/ 1092200 h 1871134"/>
              <a:gd name="connsiteX4" fmla="*/ 508000 w 1862666"/>
              <a:gd name="connsiteY4" fmla="*/ 1354667 h 1871134"/>
              <a:gd name="connsiteX5" fmla="*/ 330200 w 1862666"/>
              <a:gd name="connsiteY5" fmla="*/ 1498600 h 1871134"/>
              <a:gd name="connsiteX6" fmla="*/ 0 w 1862666"/>
              <a:gd name="connsiteY6" fmla="*/ 1871134 h 1871134"/>
              <a:gd name="connsiteX0" fmla="*/ 1816704 w 1816704"/>
              <a:gd name="connsiteY0" fmla="*/ 0 h 1837268"/>
              <a:gd name="connsiteX1" fmla="*/ 1532466 w 1816704"/>
              <a:gd name="connsiteY1" fmla="*/ 355601 h 1837268"/>
              <a:gd name="connsiteX2" fmla="*/ 1236133 w 1816704"/>
              <a:gd name="connsiteY2" fmla="*/ 694268 h 1837268"/>
              <a:gd name="connsiteX3" fmla="*/ 922866 w 1816704"/>
              <a:gd name="connsiteY3" fmla="*/ 1058334 h 1837268"/>
              <a:gd name="connsiteX4" fmla="*/ 508000 w 1816704"/>
              <a:gd name="connsiteY4" fmla="*/ 1320801 h 1837268"/>
              <a:gd name="connsiteX5" fmla="*/ 330200 w 1816704"/>
              <a:gd name="connsiteY5" fmla="*/ 1464734 h 1837268"/>
              <a:gd name="connsiteX6" fmla="*/ 0 w 1816704"/>
              <a:gd name="connsiteY6" fmla="*/ 1837268 h 1837268"/>
              <a:gd name="connsiteX0" fmla="*/ 1816704 w 1920578"/>
              <a:gd name="connsiteY0" fmla="*/ 0 h 1837268"/>
              <a:gd name="connsiteX1" fmla="*/ 1532466 w 1920578"/>
              <a:gd name="connsiteY1" fmla="*/ 355601 h 1837268"/>
              <a:gd name="connsiteX2" fmla="*/ 1236133 w 1920578"/>
              <a:gd name="connsiteY2" fmla="*/ 694268 h 1837268"/>
              <a:gd name="connsiteX3" fmla="*/ 922866 w 1920578"/>
              <a:gd name="connsiteY3" fmla="*/ 1058334 h 1837268"/>
              <a:gd name="connsiteX4" fmla="*/ 508000 w 1920578"/>
              <a:gd name="connsiteY4" fmla="*/ 1320801 h 1837268"/>
              <a:gd name="connsiteX5" fmla="*/ 330200 w 1920578"/>
              <a:gd name="connsiteY5" fmla="*/ 1464734 h 1837268"/>
              <a:gd name="connsiteX6" fmla="*/ 0 w 1920578"/>
              <a:gd name="connsiteY6" fmla="*/ 1837268 h 1837268"/>
              <a:gd name="connsiteX0" fmla="*/ 1816704 w 1898008"/>
              <a:gd name="connsiteY0" fmla="*/ 0 h 1837268"/>
              <a:gd name="connsiteX1" fmla="*/ 1532466 w 1898008"/>
              <a:gd name="connsiteY1" fmla="*/ 355601 h 1837268"/>
              <a:gd name="connsiteX2" fmla="*/ 1236133 w 1898008"/>
              <a:gd name="connsiteY2" fmla="*/ 694268 h 1837268"/>
              <a:gd name="connsiteX3" fmla="*/ 922866 w 1898008"/>
              <a:gd name="connsiteY3" fmla="*/ 1058334 h 1837268"/>
              <a:gd name="connsiteX4" fmla="*/ 508000 w 1898008"/>
              <a:gd name="connsiteY4" fmla="*/ 1320801 h 1837268"/>
              <a:gd name="connsiteX5" fmla="*/ 330200 w 1898008"/>
              <a:gd name="connsiteY5" fmla="*/ 1464734 h 1837268"/>
              <a:gd name="connsiteX6" fmla="*/ 0 w 1898008"/>
              <a:gd name="connsiteY6" fmla="*/ 1837268 h 1837268"/>
              <a:gd name="connsiteX0" fmla="*/ 1816704 w 1894186"/>
              <a:gd name="connsiteY0" fmla="*/ 0 h 1837268"/>
              <a:gd name="connsiteX1" fmla="*/ 1486504 w 1894186"/>
              <a:gd name="connsiteY1" fmla="*/ 348344 h 1837268"/>
              <a:gd name="connsiteX2" fmla="*/ 1236133 w 1894186"/>
              <a:gd name="connsiteY2" fmla="*/ 694268 h 1837268"/>
              <a:gd name="connsiteX3" fmla="*/ 922866 w 1894186"/>
              <a:gd name="connsiteY3" fmla="*/ 1058334 h 1837268"/>
              <a:gd name="connsiteX4" fmla="*/ 508000 w 1894186"/>
              <a:gd name="connsiteY4" fmla="*/ 1320801 h 1837268"/>
              <a:gd name="connsiteX5" fmla="*/ 330200 w 1894186"/>
              <a:gd name="connsiteY5" fmla="*/ 1464734 h 1837268"/>
              <a:gd name="connsiteX6" fmla="*/ 0 w 1894186"/>
              <a:gd name="connsiteY6" fmla="*/ 1837268 h 1837268"/>
              <a:gd name="connsiteX0" fmla="*/ 1816704 w 1893299"/>
              <a:gd name="connsiteY0" fmla="*/ 0 h 1837268"/>
              <a:gd name="connsiteX1" fmla="*/ 1486504 w 1893299"/>
              <a:gd name="connsiteY1" fmla="*/ 348344 h 1837268"/>
              <a:gd name="connsiteX2" fmla="*/ 1236133 w 1893299"/>
              <a:gd name="connsiteY2" fmla="*/ 694268 h 1837268"/>
              <a:gd name="connsiteX3" fmla="*/ 922866 w 1893299"/>
              <a:gd name="connsiteY3" fmla="*/ 1058334 h 1837268"/>
              <a:gd name="connsiteX4" fmla="*/ 508000 w 1893299"/>
              <a:gd name="connsiteY4" fmla="*/ 1320801 h 1837268"/>
              <a:gd name="connsiteX5" fmla="*/ 330200 w 1893299"/>
              <a:gd name="connsiteY5" fmla="*/ 1464734 h 1837268"/>
              <a:gd name="connsiteX6" fmla="*/ 0 w 1893299"/>
              <a:gd name="connsiteY6" fmla="*/ 1837268 h 1837268"/>
              <a:gd name="connsiteX0" fmla="*/ 1816704 w 1816704"/>
              <a:gd name="connsiteY0" fmla="*/ 0 h 1837268"/>
              <a:gd name="connsiteX1" fmla="*/ 1680029 w 1816704"/>
              <a:gd name="connsiteY1" fmla="*/ 172963 h 1837268"/>
              <a:gd name="connsiteX2" fmla="*/ 1486504 w 1816704"/>
              <a:gd name="connsiteY2" fmla="*/ 348344 h 1837268"/>
              <a:gd name="connsiteX3" fmla="*/ 1236133 w 1816704"/>
              <a:gd name="connsiteY3" fmla="*/ 694268 h 1837268"/>
              <a:gd name="connsiteX4" fmla="*/ 922866 w 1816704"/>
              <a:gd name="connsiteY4" fmla="*/ 1058334 h 1837268"/>
              <a:gd name="connsiteX5" fmla="*/ 508000 w 1816704"/>
              <a:gd name="connsiteY5" fmla="*/ 1320801 h 1837268"/>
              <a:gd name="connsiteX6" fmla="*/ 330200 w 1816704"/>
              <a:gd name="connsiteY6" fmla="*/ 1464734 h 1837268"/>
              <a:gd name="connsiteX7" fmla="*/ 0 w 1816704"/>
              <a:gd name="connsiteY7" fmla="*/ 1837268 h 1837268"/>
              <a:gd name="connsiteX0" fmla="*/ 1816704 w 1816704"/>
              <a:gd name="connsiteY0" fmla="*/ 0 h 1837268"/>
              <a:gd name="connsiteX1" fmla="*/ 1680029 w 1816704"/>
              <a:gd name="connsiteY1" fmla="*/ 172963 h 1837268"/>
              <a:gd name="connsiteX2" fmla="*/ 1486504 w 1816704"/>
              <a:gd name="connsiteY2" fmla="*/ 348344 h 1837268"/>
              <a:gd name="connsiteX3" fmla="*/ 1236133 w 1816704"/>
              <a:gd name="connsiteY3" fmla="*/ 694268 h 1837268"/>
              <a:gd name="connsiteX4" fmla="*/ 922866 w 1816704"/>
              <a:gd name="connsiteY4" fmla="*/ 1058334 h 1837268"/>
              <a:gd name="connsiteX5" fmla="*/ 508000 w 1816704"/>
              <a:gd name="connsiteY5" fmla="*/ 1320801 h 1837268"/>
              <a:gd name="connsiteX6" fmla="*/ 330200 w 1816704"/>
              <a:gd name="connsiteY6" fmla="*/ 1464734 h 1837268"/>
              <a:gd name="connsiteX7" fmla="*/ 0 w 1816704"/>
              <a:gd name="connsiteY7" fmla="*/ 1837268 h 1837268"/>
              <a:gd name="connsiteX0" fmla="*/ 1816704 w 1816704"/>
              <a:gd name="connsiteY0" fmla="*/ 45076 h 1882344"/>
              <a:gd name="connsiteX1" fmla="*/ 1680029 w 1816704"/>
              <a:gd name="connsiteY1" fmla="*/ 218039 h 1882344"/>
              <a:gd name="connsiteX2" fmla="*/ 1486504 w 1816704"/>
              <a:gd name="connsiteY2" fmla="*/ 393420 h 1882344"/>
              <a:gd name="connsiteX3" fmla="*/ 1236133 w 1816704"/>
              <a:gd name="connsiteY3" fmla="*/ 739344 h 1882344"/>
              <a:gd name="connsiteX4" fmla="*/ 922866 w 1816704"/>
              <a:gd name="connsiteY4" fmla="*/ 1103410 h 1882344"/>
              <a:gd name="connsiteX5" fmla="*/ 508000 w 1816704"/>
              <a:gd name="connsiteY5" fmla="*/ 1365877 h 1882344"/>
              <a:gd name="connsiteX6" fmla="*/ 330200 w 1816704"/>
              <a:gd name="connsiteY6" fmla="*/ 1509810 h 1882344"/>
              <a:gd name="connsiteX7" fmla="*/ 0 w 1816704"/>
              <a:gd name="connsiteY7" fmla="*/ 1882344 h 1882344"/>
              <a:gd name="connsiteX0" fmla="*/ 1816704 w 1975507"/>
              <a:gd name="connsiteY0" fmla="*/ 45076 h 1882344"/>
              <a:gd name="connsiteX1" fmla="*/ 1680029 w 1975507"/>
              <a:gd name="connsiteY1" fmla="*/ 218039 h 1882344"/>
              <a:gd name="connsiteX2" fmla="*/ 1486504 w 1975507"/>
              <a:gd name="connsiteY2" fmla="*/ 393420 h 1882344"/>
              <a:gd name="connsiteX3" fmla="*/ 1236133 w 1975507"/>
              <a:gd name="connsiteY3" fmla="*/ 739344 h 1882344"/>
              <a:gd name="connsiteX4" fmla="*/ 922866 w 1975507"/>
              <a:gd name="connsiteY4" fmla="*/ 1103410 h 1882344"/>
              <a:gd name="connsiteX5" fmla="*/ 508000 w 1975507"/>
              <a:gd name="connsiteY5" fmla="*/ 1365877 h 1882344"/>
              <a:gd name="connsiteX6" fmla="*/ 330200 w 1975507"/>
              <a:gd name="connsiteY6" fmla="*/ 1509810 h 1882344"/>
              <a:gd name="connsiteX7" fmla="*/ 0 w 1975507"/>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36133 w 2045001"/>
              <a:gd name="connsiteY3" fmla="*/ 739344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0 h 1837268"/>
              <a:gd name="connsiteX1" fmla="*/ 1680029 w 2045001"/>
              <a:gd name="connsiteY1" fmla="*/ 172963 h 1837268"/>
              <a:gd name="connsiteX2" fmla="*/ 1486504 w 2045001"/>
              <a:gd name="connsiteY2" fmla="*/ 348344 h 1837268"/>
              <a:gd name="connsiteX3" fmla="*/ 1357085 w 2045001"/>
              <a:gd name="connsiteY3" fmla="*/ 524935 h 1837268"/>
              <a:gd name="connsiteX4" fmla="*/ 922866 w 2045001"/>
              <a:gd name="connsiteY4" fmla="*/ 1058334 h 1837268"/>
              <a:gd name="connsiteX5" fmla="*/ 508000 w 2045001"/>
              <a:gd name="connsiteY5" fmla="*/ 1320801 h 1837268"/>
              <a:gd name="connsiteX6" fmla="*/ 330200 w 2045001"/>
              <a:gd name="connsiteY6" fmla="*/ 1464734 h 1837268"/>
              <a:gd name="connsiteX7" fmla="*/ 0 w 2045001"/>
              <a:gd name="connsiteY7" fmla="*/ 1837268 h 1837268"/>
              <a:gd name="connsiteX0" fmla="*/ 1816704 w 2045001"/>
              <a:gd name="connsiteY0" fmla="*/ 0 h 1837268"/>
              <a:gd name="connsiteX1" fmla="*/ 1680029 w 2045001"/>
              <a:gd name="connsiteY1" fmla="*/ 172963 h 1837268"/>
              <a:gd name="connsiteX2" fmla="*/ 1498600 w 2045001"/>
              <a:gd name="connsiteY2" fmla="*/ 343506 h 1837268"/>
              <a:gd name="connsiteX3" fmla="*/ 1357085 w 2045001"/>
              <a:gd name="connsiteY3" fmla="*/ 524935 h 1837268"/>
              <a:gd name="connsiteX4" fmla="*/ 922866 w 2045001"/>
              <a:gd name="connsiteY4" fmla="*/ 1058334 h 1837268"/>
              <a:gd name="connsiteX5" fmla="*/ 508000 w 2045001"/>
              <a:gd name="connsiteY5" fmla="*/ 1320801 h 1837268"/>
              <a:gd name="connsiteX6" fmla="*/ 330200 w 2045001"/>
              <a:gd name="connsiteY6" fmla="*/ 1464734 h 1837268"/>
              <a:gd name="connsiteX7" fmla="*/ 0 w 2045001"/>
              <a:gd name="connsiteY7" fmla="*/ 1837268 h 1837268"/>
              <a:gd name="connsiteX0" fmla="*/ 1816704 w 2039699"/>
              <a:gd name="connsiteY0" fmla="*/ 0 h 1837268"/>
              <a:gd name="connsiteX1" fmla="*/ 1670353 w 2039699"/>
              <a:gd name="connsiteY1" fmla="*/ 172963 h 1837268"/>
              <a:gd name="connsiteX2" fmla="*/ 1498600 w 2039699"/>
              <a:gd name="connsiteY2" fmla="*/ 343506 h 1837268"/>
              <a:gd name="connsiteX3" fmla="*/ 1357085 w 2039699"/>
              <a:gd name="connsiteY3" fmla="*/ 524935 h 1837268"/>
              <a:gd name="connsiteX4" fmla="*/ 922866 w 2039699"/>
              <a:gd name="connsiteY4" fmla="*/ 1058334 h 1837268"/>
              <a:gd name="connsiteX5" fmla="*/ 508000 w 2039699"/>
              <a:gd name="connsiteY5" fmla="*/ 1320801 h 1837268"/>
              <a:gd name="connsiteX6" fmla="*/ 330200 w 2039699"/>
              <a:gd name="connsiteY6" fmla="*/ 1464734 h 1837268"/>
              <a:gd name="connsiteX7" fmla="*/ 0 w 2039699"/>
              <a:gd name="connsiteY7" fmla="*/ 1837268 h 1837268"/>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664029 w 2039699"/>
              <a:gd name="connsiteY6" fmla="*/ 1223155 h 1881136"/>
              <a:gd name="connsiteX7" fmla="*/ 508000 w 2039699"/>
              <a:gd name="connsiteY7" fmla="*/ 1364669 h 1881136"/>
              <a:gd name="connsiteX8" fmla="*/ 330200 w 2039699"/>
              <a:gd name="connsiteY8" fmla="*/ 1508602 h 1881136"/>
              <a:gd name="connsiteX9" fmla="*/ 0 w 2039699"/>
              <a:gd name="connsiteY9"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695477 w 2039699"/>
              <a:gd name="connsiteY6" fmla="*/ 1211059 h 1881136"/>
              <a:gd name="connsiteX7" fmla="*/ 508000 w 2039699"/>
              <a:gd name="connsiteY7" fmla="*/ 1364669 h 1881136"/>
              <a:gd name="connsiteX8" fmla="*/ 330200 w 2039699"/>
              <a:gd name="connsiteY8" fmla="*/ 1508602 h 1881136"/>
              <a:gd name="connsiteX9" fmla="*/ 0 w 2039699"/>
              <a:gd name="connsiteY9"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78620 w 2039699"/>
              <a:gd name="connsiteY10" fmla="*/ 1576336 h 1881136"/>
              <a:gd name="connsiteX11" fmla="*/ 0 w 2039699"/>
              <a:gd name="connsiteY11"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185058 w 2039699"/>
              <a:gd name="connsiteY10" fmla="*/ 1699707 h 1881136"/>
              <a:gd name="connsiteX11" fmla="*/ 0 w 2039699"/>
              <a:gd name="connsiteY11"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185058 w 2039699"/>
              <a:gd name="connsiteY10" fmla="*/ 1699707 h 1881136"/>
              <a:gd name="connsiteX11" fmla="*/ 0 w 2039699"/>
              <a:gd name="connsiteY11" fmla="*/ 1881136 h 1881136"/>
              <a:gd name="connsiteX0" fmla="*/ 1847001 w 2069996"/>
              <a:gd name="connsiteY0" fmla="*/ 43868 h 1881136"/>
              <a:gd name="connsiteX1" fmla="*/ 1700650 w 2069996"/>
              <a:gd name="connsiteY1" fmla="*/ 216831 h 1881136"/>
              <a:gd name="connsiteX2" fmla="*/ 1528897 w 2069996"/>
              <a:gd name="connsiteY2" fmla="*/ 387374 h 1881136"/>
              <a:gd name="connsiteX3" fmla="*/ 1387382 w 2069996"/>
              <a:gd name="connsiteY3" fmla="*/ 568803 h 1881136"/>
              <a:gd name="connsiteX4" fmla="*/ 1221678 w 2069996"/>
              <a:gd name="connsiteY4" fmla="*/ 756278 h 1881136"/>
              <a:gd name="connsiteX5" fmla="*/ 1066860 w 2069996"/>
              <a:gd name="connsiteY5" fmla="*/ 894164 h 1881136"/>
              <a:gd name="connsiteX6" fmla="*/ 887850 w 2069996"/>
              <a:gd name="connsiteY6" fmla="*/ 1061079 h 1881136"/>
              <a:gd name="connsiteX7" fmla="*/ 725774 w 2069996"/>
              <a:gd name="connsiteY7" fmla="*/ 1211059 h 1881136"/>
              <a:gd name="connsiteX8" fmla="*/ 538297 w 2069996"/>
              <a:gd name="connsiteY8" fmla="*/ 1364669 h 1881136"/>
              <a:gd name="connsiteX9" fmla="*/ 358078 w 2069996"/>
              <a:gd name="connsiteY9" fmla="*/ 1518279 h 1881136"/>
              <a:gd name="connsiteX10" fmla="*/ 215355 w 2069996"/>
              <a:gd name="connsiteY10" fmla="*/ 1699707 h 1881136"/>
              <a:gd name="connsiteX11" fmla="*/ 30297 w 2069996"/>
              <a:gd name="connsiteY11" fmla="*/ 1881136 h 1881136"/>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9996" h="1929517">
                <a:moveTo>
                  <a:pt x="1847001" y="43868"/>
                </a:moveTo>
                <a:cubicBezTo>
                  <a:pt x="2046774" y="287990"/>
                  <a:pt x="2287874" y="642583"/>
                  <a:pt x="1700650" y="216831"/>
                </a:cubicBezTo>
                <a:cubicBezTo>
                  <a:pt x="1345655" y="-29912"/>
                  <a:pt x="1106975" y="-171225"/>
                  <a:pt x="1528897" y="387374"/>
                </a:cubicBezTo>
                <a:cubicBezTo>
                  <a:pt x="1924411" y="916339"/>
                  <a:pt x="1726289" y="809218"/>
                  <a:pt x="1387382" y="568803"/>
                </a:cubicBezTo>
                <a:cubicBezTo>
                  <a:pt x="943877" y="254188"/>
                  <a:pt x="844507" y="247270"/>
                  <a:pt x="1221678" y="756278"/>
                </a:cubicBezTo>
                <a:cubicBezTo>
                  <a:pt x="1520834" y="1140907"/>
                  <a:pt x="1500675" y="1174774"/>
                  <a:pt x="1066860" y="894164"/>
                </a:cubicBezTo>
                <a:cubicBezTo>
                  <a:pt x="465324" y="432126"/>
                  <a:pt x="616111" y="751441"/>
                  <a:pt x="887850" y="1061079"/>
                </a:cubicBezTo>
                <a:cubicBezTo>
                  <a:pt x="1225711" y="1524729"/>
                  <a:pt x="1135399" y="1470705"/>
                  <a:pt x="725774" y="1211059"/>
                </a:cubicBezTo>
                <a:cubicBezTo>
                  <a:pt x="247205" y="877633"/>
                  <a:pt x="208904" y="943352"/>
                  <a:pt x="538297" y="1364669"/>
                </a:cubicBezTo>
                <a:cubicBezTo>
                  <a:pt x="996706" y="1952095"/>
                  <a:pt x="671345" y="1707367"/>
                  <a:pt x="358078" y="1518279"/>
                </a:cubicBezTo>
                <a:cubicBezTo>
                  <a:pt x="-3771" y="1270529"/>
                  <a:pt x="-158187" y="1191707"/>
                  <a:pt x="215355" y="1699707"/>
                </a:cubicBezTo>
                <a:cubicBezTo>
                  <a:pt x="160725" y="1760183"/>
                  <a:pt x="74848" y="1859363"/>
                  <a:pt x="1269" y="1929517"/>
                </a:cubicBezTo>
              </a:path>
            </a:pathLst>
          </a:custGeom>
          <a:noFill/>
          <a:ln w="28575">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8693" name="22 CuadroTexto"/>
          <p:cNvSpPr txBox="1">
            <a:spLocks noChangeArrowheads="1"/>
          </p:cNvSpPr>
          <p:nvPr/>
        </p:nvSpPr>
        <p:spPr bwMode="auto">
          <a:xfrm>
            <a:off x="3863975" y="3284538"/>
            <a:ext cx="10874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400"/>
              <a:t>Fotón de no absorbido</a:t>
            </a:r>
          </a:p>
        </p:txBody>
      </p:sp>
      <p:sp>
        <p:nvSpPr>
          <p:cNvPr id="24" name="23 Forma libre"/>
          <p:cNvSpPr/>
          <p:nvPr/>
        </p:nvSpPr>
        <p:spPr>
          <a:xfrm rot="16200000" flipH="1">
            <a:off x="4090194" y="3677444"/>
            <a:ext cx="782638" cy="908050"/>
          </a:xfrm>
          <a:custGeom>
            <a:avLst/>
            <a:gdLst>
              <a:gd name="connsiteX0" fmla="*/ 1862666 w 1862666"/>
              <a:gd name="connsiteY0" fmla="*/ 0 h 1871134"/>
              <a:gd name="connsiteX1" fmla="*/ 1532466 w 1862666"/>
              <a:gd name="connsiteY1" fmla="*/ 389467 h 1871134"/>
              <a:gd name="connsiteX2" fmla="*/ 1236133 w 1862666"/>
              <a:gd name="connsiteY2" fmla="*/ 728134 h 1871134"/>
              <a:gd name="connsiteX3" fmla="*/ 922866 w 1862666"/>
              <a:gd name="connsiteY3" fmla="*/ 1092200 h 1871134"/>
              <a:gd name="connsiteX4" fmla="*/ 508000 w 1862666"/>
              <a:gd name="connsiteY4" fmla="*/ 1354667 h 1871134"/>
              <a:gd name="connsiteX5" fmla="*/ 330200 w 1862666"/>
              <a:gd name="connsiteY5" fmla="*/ 1498600 h 1871134"/>
              <a:gd name="connsiteX6" fmla="*/ 0 w 1862666"/>
              <a:gd name="connsiteY6" fmla="*/ 1871134 h 1871134"/>
              <a:gd name="connsiteX0" fmla="*/ 1816704 w 1816704"/>
              <a:gd name="connsiteY0" fmla="*/ 0 h 1837268"/>
              <a:gd name="connsiteX1" fmla="*/ 1532466 w 1816704"/>
              <a:gd name="connsiteY1" fmla="*/ 355601 h 1837268"/>
              <a:gd name="connsiteX2" fmla="*/ 1236133 w 1816704"/>
              <a:gd name="connsiteY2" fmla="*/ 694268 h 1837268"/>
              <a:gd name="connsiteX3" fmla="*/ 922866 w 1816704"/>
              <a:gd name="connsiteY3" fmla="*/ 1058334 h 1837268"/>
              <a:gd name="connsiteX4" fmla="*/ 508000 w 1816704"/>
              <a:gd name="connsiteY4" fmla="*/ 1320801 h 1837268"/>
              <a:gd name="connsiteX5" fmla="*/ 330200 w 1816704"/>
              <a:gd name="connsiteY5" fmla="*/ 1464734 h 1837268"/>
              <a:gd name="connsiteX6" fmla="*/ 0 w 1816704"/>
              <a:gd name="connsiteY6" fmla="*/ 1837268 h 1837268"/>
              <a:gd name="connsiteX0" fmla="*/ 1816704 w 1920578"/>
              <a:gd name="connsiteY0" fmla="*/ 0 h 1837268"/>
              <a:gd name="connsiteX1" fmla="*/ 1532466 w 1920578"/>
              <a:gd name="connsiteY1" fmla="*/ 355601 h 1837268"/>
              <a:gd name="connsiteX2" fmla="*/ 1236133 w 1920578"/>
              <a:gd name="connsiteY2" fmla="*/ 694268 h 1837268"/>
              <a:gd name="connsiteX3" fmla="*/ 922866 w 1920578"/>
              <a:gd name="connsiteY3" fmla="*/ 1058334 h 1837268"/>
              <a:gd name="connsiteX4" fmla="*/ 508000 w 1920578"/>
              <a:gd name="connsiteY4" fmla="*/ 1320801 h 1837268"/>
              <a:gd name="connsiteX5" fmla="*/ 330200 w 1920578"/>
              <a:gd name="connsiteY5" fmla="*/ 1464734 h 1837268"/>
              <a:gd name="connsiteX6" fmla="*/ 0 w 1920578"/>
              <a:gd name="connsiteY6" fmla="*/ 1837268 h 1837268"/>
              <a:gd name="connsiteX0" fmla="*/ 1816704 w 1898008"/>
              <a:gd name="connsiteY0" fmla="*/ 0 h 1837268"/>
              <a:gd name="connsiteX1" fmla="*/ 1532466 w 1898008"/>
              <a:gd name="connsiteY1" fmla="*/ 355601 h 1837268"/>
              <a:gd name="connsiteX2" fmla="*/ 1236133 w 1898008"/>
              <a:gd name="connsiteY2" fmla="*/ 694268 h 1837268"/>
              <a:gd name="connsiteX3" fmla="*/ 922866 w 1898008"/>
              <a:gd name="connsiteY3" fmla="*/ 1058334 h 1837268"/>
              <a:gd name="connsiteX4" fmla="*/ 508000 w 1898008"/>
              <a:gd name="connsiteY4" fmla="*/ 1320801 h 1837268"/>
              <a:gd name="connsiteX5" fmla="*/ 330200 w 1898008"/>
              <a:gd name="connsiteY5" fmla="*/ 1464734 h 1837268"/>
              <a:gd name="connsiteX6" fmla="*/ 0 w 1898008"/>
              <a:gd name="connsiteY6" fmla="*/ 1837268 h 1837268"/>
              <a:gd name="connsiteX0" fmla="*/ 1816704 w 1894186"/>
              <a:gd name="connsiteY0" fmla="*/ 0 h 1837268"/>
              <a:gd name="connsiteX1" fmla="*/ 1486504 w 1894186"/>
              <a:gd name="connsiteY1" fmla="*/ 348344 h 1837268"/>
              <a:gd name="connsiteX2" fmla="*/ 1236133 w 1894186"/>
              <a:gd name="connsiteY2" fmla="*/ 694268 h 1837268"/>
              <a:gd name="connsiteX3" fmla="*/ 922866 w 1894186"/>
              <a:gd name="connsiteY3" fmla="*/ 1058334 h 1837268"/>
              <a:gd name="connsiteX4" fmla="*/ 508000 w 1894186"/>
              <a:gd name="connsiteY4" fmla="*/ 1320801 h 1837268"/>
              <a:gd name="connsiteX5" fmla="*/ 330200 w 1894186"/>
              <a:gd name="connsiteY5" fmla="*/ 1464734 h 1837268"/>
              <a:gd name="connsiteX6" fmla="*/ 0 w 1894186"/>
              <a:gd name="connsiteY6" fmla="*/ 1837268 h 1837268"/>
              <a:gd name="connsiteX0" fmla="*/ 1816704 w 1893299"/>
              <a:gd name="connsiteY0" fmla="*/ 0 h 1837268"/>
              <a:gd name="connsiteX1" fmla="*/ 1486504 w 1893299"/>
              <a:gd name="connsiteY1" fmla="*/ 348344 h 1837268"/>
              <a:gd name="connsiteX2" fmla="*/ 1236133 w 1893299"/>
              <a:gd name="connsiteY2" fmla="*/ 694268 h 1837268"/>
              <a:gd name="connsiteX3" fmla="*/ 922866 w 1893299"/>
              <a:gd name="connsiteY3" fmla="*/ 1058334 h 1837268"/>
              <a:gd name="connsiteX4" fmla="*/ 508000 w 1893299"/>
              <a:gd name="connsiteY4" fmla="*/ 1320801 h 1837268"/>
              <a:gd name="connsiteX5" fmla="*/ 330200 w 1893299"/>
              <a:gd name="connsiteY5" fmla="*/ 1464734 h 1837268"/>
              <a:gd name="connsiteX6" fmla="*/ 0 w 1893299"/>
              <a:gd name="connsiteY6" fmla="*/ 1837268 h 1837268"/>
              <a:gd name="connsiteX0" fmla="*/ 1816704 w 1816704"/>
              <a:gd name="connsiteY0" fmla="*/ 0 h 1837268"/>
              <a:gd name="connsiteX1" fmla="*/ 1680029 w 1816704"/>
              <a:gd name="connsiteY1" fmla="*/ 172963 h 1837268"/>
              <a:gd name="connsiteX2" fmla="*/ 1486504 w 1816704"/>
              <a:gd name="connsiteY2" fmla="*/ 348344 h 1837268"/>
              <a:gd name="connsiteX3" fmla="*/ 1236133 w 1816704"/>
              <a:gd name="connsiteY3" fmla="*/ 694268 h 1837268"/>
              <a:gd name="connsiteX4" fmla="*/ 922866 w 1816704"/>
              <a:gd name="connsiteY4" fmla="*/ 1058334 h 1837268"/>
              <a:gd name="connsiteX5" fmla="*/ 508000 w 1816704"/>
              <a:gd name="connsiteY5" fmla="*/ 1320801 h 1837268"/>
              <a:gd name="connsiteX6" fmla="*/ 330200 w 1816704"/>
              <a:gd name="connsiteY6" fmla="*/ 1464734 h 1837268"/>
              <a:gd name="connsiteX7" fmla="*/ 0 w 1816704"/>
              <a:gd name="connsiteY7" fmla="*/ 1837268 h 1837268"/>
              <a:gd name="connsiteX0" fmla="*/ 1816704 w 1816704"/>
              <a:gd name="connsiteY0" fmla="*/ 0 h 1837268"/>
              <a:gd name="connsiteX1" fmla="*/ 1680029 w 1816704"/>
              <a:gd name="connsiteY1" fmla="*/ 172963 h 1837268"/>
              <a:gd name="connsiteX2" fmla="*/ 1486504 w 1816704"/>
              <a:gd name="connsiteY2" fmla="*/ 348344 h 1837268"/>
              <a:gd name="connsiteX3" fmla="*/ 1236133 w 1816704"/>
              <a:gd name="connsiteY3" fmla="*/ 694268 h 1837268"/>
              <a:gd name="connsiteX4" fmla="*/ 922866 w 1816704"/>
              <a:gd name="connsiteY4" fmla="*/ 1058334 h 1837268"/>
              <a:gd name="connsiteX5" fmla="*/ 508000 w 1816704"/>
              <a:gd name="connsiteY5" fmla="*/ 1320801 h 1837268"/>
              <a:gd name="connsiteX6" fmla="*/ 330200 w 1816704"/>
              <a:gd name="connsiteY6" fmla="*/ 1464734 h 1837268"/>
              <a:gd name="connsiteX7" fmla="*/ 0 w 1816704"/>
              <a:gd name="connsiteY7" fmla="*/ 1837268 h 1837268"/>
              <a:gd name="connsiteX0" fmla="*/ 1816704 w 1816704"/>
              <a:gd name="connsiteY0" fmla="*/ 45076 h 1882344"/>
              <a:gd name="connsiteX1" fmla="*/ 1680029 w 1816704"/>
              <a:gd name="connsiteY1" fmla="*/ 218039 h 1882344"/>
              <a:gd name="connsiteX2" fmla="*/ 1486504 w 1816704"/>
              <a:gd name="connsiteY2" fmla="*/ 393420 h 1882344"/>
              <a:gd name="connsiteX3" fmla="*/ 1236133 w 1816704"/>
              <a:gd name="connsiteY3" fmla="*/ 739344 h 1882344"/>
              <a:gd name="connsiteX4" fmla="*/ 922866 w 1816704"/>
              <a:gd name="connsiteY4" fmla="*/ 1103410 h 1882344"/>
              <a:gd name="connsiteX5" fmla="*/ 508000 w 1816704"/>
              <a:gd name="connsiteY5" fmla="*/ 1365877 h 1882344"/>
              <a:gd name="connsiteX6" fmla="*/ 330200 w 1816704"/>
              <a:gd name="connsiteY6" fmla="*/ 1509810 h 1882344"/>
              <a:gd name="connsiteX7" fmla="*/ 0 w 1816704"/>
              <a:gd name="connsiteY7" fmla="*/ 1882344 h 1882344"/>
              <a:gd name="connsiteX0" fmla="*/ 1816704 w 1975507"/>
              <a:gd name="connsiteY0" fmla="*/ 45076 h 1882344"/>
              <a:gd name="connsiteX1" fmla="*/ 1680029 w 1975507"/>
              <a:gd name="connsiteY1" fmla="*/ 218039 h 1882344"/>
              <a:gd name="connsiteX2" fmla="*/ 1486504 w 1975507"/>
              <a:gd name="connsiteY2" fmla="*/ 393420 h 1882344"/>
              <a:gd name="connsiteX3" fmla="*/ 1236133 w 1975507"/>
              <a:gd name="connsiteY3" fmla="*/ 739344 h 1882344"/>
              <a:gd name="connsiteX4" fmla="*/ 922866 w 1975507"/>
              <a:gd name="connsiteY4" fmla="*/ 1103410 h 1882344"/>
              <a:gd name="connsiteX5" fmla="*/ 508000 w 1975507"/>
              <a:gd name="connsiteY5" fmla="*/ 1365877 h 1882344"/>
              <a:gd name="connsiteX6" fmla="*/ 330200 w 1975507"/>
              <a:gd name="connsiteY6" fmla="*/ 1509810 h 1882344"/>
              <a:gd name="connsiteX7" fmla="*/ 0 w 1975507"/>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36133 w 2045001"/>
              <a:gd name="connsiteY3" fmla="*/ 739344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289352 w 2045001"/>
              <a:gd name="connsiteY3" fmla="*/ 669192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45076 h 1882344"/>
              <a:gd name="connsiteX1" fmla="*/ 1680029 w 2045001"/>
              <a:gd name="connsiteY1" fmla="*/ 218039 h 1882344"/>
              <a:gd name="connsiteX2" fmla="*/ 1486504 w 2045001"/>
              <a:gd name="connsiteY2" fmla="*/ 393420 h 1882344"/>
              <a:gd name="connsiteX3" fmla="*/ 1357085 w 2045001"/>
              <a:gd name="connsiteY3" fmla="*/ 570011 h 1882344"/>
              <a:gd name="connsiteX4" fmla="*/ 922866 w 2045001"/>
              <a:gd name="connsiteY4" fmla="*/ 1103410 h 1882344"/>
              <a:gd name="connsiteX5" fmla="*/ 508000 w 2045001"/>
              <a:gd name="connsiteY5" fmla="*/ 1365877 h 1882344"/>
              <a:gd name="connsiteX6" fmla="*/ 330200 w 2045001"/>
              <a:gd name="connsiteY6" fmla="*/ 1509810 h 1882344"/>
              <a:gd name="connsiteX7" fmla="*/ 0 w 2045001"/>
              <a:gd name="connsiteY7" fmla="*/ 1882344 h 1882344"/>
              <a:gd name="connsiteX0" fmla="*/ 1816704 w 2045001"/>
              <a:gd name="connsiteY0" fmla="*/ 0 h 1837268"/>
              <a:gd name="connsiteX1" fmla="*/ 1680029 w 2045001"/>
              <a:gd name="connsiteY1" fmla="*/ 172963 h 1837268"/>
              <a:gd name="connsiteX2" fmla="*/ 1486504 w 2045001"/>
              <a:gd name="connsiteY2" fmla="*/ 348344 h 1837268"/>
              <a:gd name="connsiteX3" fmla="*/ 1357085 w 2045001"/>
              <a:gd name="connsiteY3" fmla="*/ 524935 h 1837268"/>
              <a:gd name="connsiteX4" fmla="*/ 922866 w 2045001"/>
              <a:gd name="connsiteY4" fmla="*/ 1058334 h 1837268"/>
              <a:gd name="connsiteX5" fmla="*/ 508000 w 2045001"/>
              <a:gd name="connsiteY5" fmla="*/ 1320801 h 1837268"/>
              <a:gd name="connsiteX6" fmla="*/ 330200 w 2045001"/>
              <a:gd name="connsiteY6" fmla="*/ 1464734 h 1837268"/>
              <a:gd name="connsiteX7" fmla="*/ 0 w 2045001"/>
              <a:gd name="connsiteY7" fmla="*/ 1837268 h 1837268"/>
              <a:gd name="connsiteX0" fmla="*/ 1816704 w 2045001"/>
              <a:gd name="connsiteY0" fmla="*/ 0 h 1837268"/>
              <a:gd name="connsiteX1" fmla="*/ 1680029 w 2045001"/>
              <a:gd name="connsiteY1" fmla="*/ 172963 h 1837268"/>
              <a:gd name="connsiteX2" fmla="*/ 1498600 w 2045001"/>
              <a:gd name="connsiteY2" fmla="*/ 343506 h 1837268"/>
              <a:gd name="connsiteX3" fmla="*/ 1357085 w 2045001"/>
              <a:gd name="connsiteY3" fmla="*/ 524935 h 1837268"/>
              <a:gd name="connsiteX4" fmla="*/ 922866 w 2045001"/>
              <a:gd name="connsiteY4" fmla="*/ 1058334 h 1837268"/>
              <a:gd name="connsiteX5" fmla="*/ 508000 w 2045001"/>
              <a:gd name="connsiteY5" fmla="*/ 1320801 h 1837268"/>
              <a:gd name="connsiteX6" fmla="*/ 330200 w 2045001"/>
              <a:gd name="connsiteY6" fmla="*/ 1464734 h 1837268"/>
              <a:gd name="connsiteX7" fmla="*/ 0 w 2045001"/>
              <a:gd name="connsiteY7" fmla="*/ 1837268 h 1837268"/>
              <a:gd name="connsiteX0" fmla="*/ 1816704 w 2039699"/>
              <a:gd name="connsiteY0" fmla="*/ 0 h 1837268"/>
              <a:gd name="connsiteX1" fmla="*/ 1670353 w 2039699"/>
              <a:gd name="connsiteY1" fmla="*/ 172963 h 1837268"/>
              <a:gd name="connsiteX2" fmla="*/ 1498600 w 2039699"/>
              <a:gd name="connsiteY2" fmla="*/ 343506 h 1837268"/>
              <a:gd name="connsiteX3" fmla="*/ 1357085 w 2039699"/>
              <a:gd name="connsiteY3" fmla="*/ 524935 h 1837268"/>
              <a:gd name="connsiteX4" fmla="*/ 922866 w 2039699"/>
              <a:gd name="connsiteY4" fmla="*/ 1058334 h 1837268"/>
              <a:gd name="connsiteX5" fmla="*/ 508000 w 2039699"/>
              <a:gd name="connsiteY5" fmla="*/ 1320801 h 1837268"/>
              <a:gd name="connsiteX6" fmla="*/ 330200 w 2039699"/>
              <a:gd name="connsiteY6" fmla="*/ 1464734 h 1837268"/>
              <a:gd name="connsiteX7" fmla="*/ 0 w 2039699"/>
              <a:gd name="connsiteY7" fmla="*/ 1837268 h 1837268"/>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922866 w 2039699"/>
              <a:gd name="connsiteY4" fmla="*/ 1102202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508000 w 2039699"/>
              <a:gd name="connsiteY5" fmla="*/ 1364669 h 1881136"/>
              <a:gd name="connsiteX6" fmla="*/ 330200 w 2039699"/>
              <a:gd name="connsiteY6" fmla="*/ 1508602 h 1881136"/>
              <a:gd name="connsiteX7" fmla="*/ 0 w 2039699"/>
              <a:gd name="connsiteY7"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508000 w 2039699"/>
              <a:gd name="connsiteY6" fmla="*/ 1364669 h 1881136"/>
              <a:gd name="connsiteX7" fmla="*/ 330200 w 2039699"/>
              <a:gd name="connsiteY7" fmla="*/ 1508602 h 1881136"/>
              <a:gd name="connsiteX8" fmla="*/ 0 w 2039699"/>
              <a:gd name="connsiteY8"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664029 w 2039699"/>
              <a:gd name="connsiteY6" fmla="*/ 1223155 h 1881136"/>
              <a:gd name="connsiteX7" fmla="*/ 508000 w 2039699"/>
              <a:gd name="connsiteY7" fmla="*/ 1364669 h 1881136"/>
              <a:gd name="connsiteX8" fmla="*/ 330200 w 2039699"/>
              <a:gd name="connsiteY8" fmla="*/ 1508602 h 1881136"/>
              <a:gd name="connsiteX9" fmla="*/ 0 w 2039699"/>
              <a:gd name="connsiteY9"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695477 w 2039699"/>
              <a:gd name="connsiteY6" fmla="*/ 1211059 h 1881136"/>
              <a:gd name="connsiteX7" fmla="*/ 508000 w 2039699"/>
              <a:gd name="connsiteY7" fmla="*/ 1364669 h 1881136"/>
              <a:gd name="connsiteX8" fmla="*/ 330200 w 2039699"/>
              <a:gd name="connsiteY8" fmla="*/ 1508602 h 1881136"/>
              <a:gd name="connsiteX9" fmla="*/ 0 w 2039699"/>
              <a:gd name="connsiteY9"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30200 w 2039699"/>
              <a:gd name="connsiteY9" fmla="*/ 1508602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0 w 2039699"/>
              <a:gd name="connsiteY10"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78620 w 2039699"/>
              <a:gd name="connsiteY10" fmla="*/ 1576336 h 1881136"/>
              <a:gd name="connsiteX11" fmla="*/ 0 w 2039699"/>
              <a:gd name="connsiteY11"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185058 w 2039699"/>
              <a:gd name="connsiteY10" fmla="*/ 1699707 h 1881136"/>
              <a:gd name="connsiteX11" fmla="*/ 0 w 2039699"/>
              <a:gd name="connsiteY11" fmla="*/ 1881136 h 1881136"/>
              <a:gd name="connsiteX0" fmla="*/ 1816704 w 2039699"/>
              <a:gd name="connsiteY0" fmla="*/ 43868 h 1881136"/>
              <a:gd name="connsiteX1" fmla="*/ 1670353 w 2039699"/>
              <a:gd name="connsiteY1" fmla="*/ 216831 h 1881136"/>
              <a:gd name="connsiteX2" fmla="*/ 1498600 w 2039699"/>
              <a:gd name="connsiteY2" fmla="*/ 387374 h 1881136"/>
              <a:gd name="connsiteX3" fmla="*/ 1357085 w 2039699"/>
              <a:gd name="connsiteY3" fmla="*/ 568803 h 1881136"/>
              <a:gd name="connsiteX4" fmla="*/ 1191381 w 2039699"/>
              <a:gd name="connsiteY4" fmla="*/ 756278 h 1881136"/>
              <a:gd name="connsiteX5" fmla="*/ 1036563 w 2039699"/>
              <a:gd name="connsiteY5" fmla="*/ 894164 h 1881136"/>
              <a:gd name="connsiteX6" fmla="*/ 857553 w 2039699"/>
              <a:gd name="connsiteY6" fmla="*/ 1061079 h 1881136"/>
              <a:gd name="connsiteX7" fmla="*/ 695477 w 2039699"/>
              <a:gd name="connsiteY7" fmla="*/ 1211059 h 1881136"/>
              <a:gd name="connsiteX8" fmla="*/ 508000 w 2039699"/>
              <a:gd name="connsiteY8" fmla="*/ 1364669 h 1881136"/>
              <a:gd name="connsiteX9" fmla="*/ 327781 w 2039699"/>
              <a:gd name="connsiteY9" fmla="*/ 1518279 h 1881136"/>
              <a:gd name="connsiteX10" fmla="*/ 185058 w 2039699"/>
              <a:gd name="connsiteY10" fmla="*/ 1699707 h 1881136"/>
              <a:gd name="connsiteX11" fmla="*/ 0 w 2039699"/>
              <a:gd name="connsiteY11" fmla="*/ 1881136 h 1881136"/>
              <a:gd name="connsiteX0" fmla="*/ 1847001 w 2069996"/>
              <a:gd name="connsiteY0" fmla="*/ 43868 h 1881136"/>
              <a:gd name="connsiteX1" fmla="*/ 1700650 w 2069996"/>
              <a:gd name="connsiteY1" fmla="*/ 216831 h 1881136"/>
              <a:gd name="connsiteX2" fmla="*/ 1528897 w 2069996"/>
              <a:gd name="connsiteY2" fmla="*/ 387374 h 1881136"/>
              <a:gd name="connsiteX3" fmla="*/ 1387382 w 2069996"/>
              <a:gd name="connsiteY3" fmla="*/ 568803 h 1881136"/>
              <a:gd name="connsiteX4" fmla="*/ 1221678 w 2069996"/>
              <a:gd name="connsiteY4" fmla="*/ 756278 h 1881136"/>
              <a:gd name="connsiteX5" fmla="*/ 1066860 w 2069996"/>
              <a:gd name="connsiteY5" fmla="*/ 894164 h 1881136"/>
              <a:gd name="connsiteX6" fmla="*/ 887850 w 2069996"/>
              <a:gd name="connsiteY6" fmla="*/ 1061079 h 1881136"/>
              <a:gd name="connsiteX7" fmla="*/ 725774 w 2069996"/>
              <a:gd name="connsiteY7" fmla="*/ 1211059 h 1881136"/>
              <a:gd name="connsiteX8" fmla="*/ 538297 w 2069996"/>
              <a:gd name="connsiteY8" fmla="*/ 1364669 h 1881136"/>
              <a:gd name="connsiteX9" fmla="*/ 358078 w 2069996"/>
              <a:gd name="connsiteY9" fmla="*/ 1518279 h 1881136"/>
              <a:gd name="connsiteX10" fmla="*/ 215355 w 2069996"/>
              <a:gd name="connsiteY10" fmla="*/ 1699707 h 1881136"/>
              <a:gd name="connsiteX11" fmla="*/ 30297 w 2069996"/>
              <a:gd name="connsiteY11" fmla="*/ 1881136 h 1881136"/>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 name="connsiteX0" fmla="*/ 1847001 w 2069996"/>
              <a:gd name="connsiteY0" fmla="*/ 43868 h 1929517"/>
              <a:gd name="connsiteX1" fmla="*/ 1700650 w 2069996"/>
              <a:gd name="connsiteY1" fmla="*/ 216831 h 1929517"/>
              <a:gd name="connsiteX2" fmla="*/ 1528897 w 2069996"/>
              <a:gd name="connsiteY2" fmla="*/ 387374 h 1929517"/>
              <a:gd name="connsiteX3" fmla="*/ 1387382 w 2069996"/>
              <a:gd name="connsiteY3" fmla="*/ 568803 h 1929517"/>
              <a:gd name="connsiteX4" fmla="*/ 1221678 w 2069996"/>
              <a:gd name="connsiteY4" fmla="*/ 756278 h 1929517"/>
              <a:gd name="connsiteX5" fmla="*/ 1066860 w 2069996"/>
              <a:gd name="connsiteY5" fmla="*/ 894164 h 1929517"/>
              <a:gd name="connsiteX6" fmla="*/ 887850 w 2069996"/>
              <a:gd name="connsiteY6" fmla="*/ 1061079 h 1929517"/>
              <a:gd name="connsiteX7" fmla="*/ 725774 w 2069996"/>
              <a:gd name="connsiteY7" fmla="*/ 1211059 h 1929517"/>
              <a:gd name="connsiteX8" fmla="*/ 538297 w 2069996"/>
              <a:gd name="connsiteY8" fmla="*/ 1364669 h 1929517"/>
              <a:gd name="connsiteX9" fmla="*/ 358078 w 2069996"/>
              <a:gd name="connsiteY9" fmla="*/ 1518279 h 1929517"/>
              <a:gd name="connsiteX10" fmla="*/ 215355 w 2069996"/>
              <a:gd name="connsiteY10" fmla="*/ 1699707 h 1929517"/>
              <a:gd name="connsiteX11" fmla="*/ 1269 w 2069996"/>
              <a:gd name="connsiteY11" fmla="*/ 1929517 h 192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9996" h="1929517">
                <a:moveTo>
                  <a:pt x="1847001" y="43868"/>
                </a:moveTo>
                <a:cubicBezTo>
                  <a:pt x="2046774" y="287990"/>
                  <a:pt x="2287874" y="642583"/>
                  <a:pt x="1700650" y="216831"/>
                </a:cubicBezTo>
                <a:cubicBezTo>
                  <a:pt x="1345655" y="-29912"/>
                  <a:pt x="1106975" y="-171225"/>
                  <a:pt x="1528897" y="387374"/>
                </a:cubicBezTo>
                <a:cubicBezTo>
                  <a:pt x="1924411" y="916339"/>
                  <a:pt x="1726289" y="809218"/>
                  <a:pt x="1387382" y="568803"/>
                </a:cubicBezTo>
                <a:cubicBezTo>
                  <a:pt x="943877" y="254188"/>
                  <a:pt x="844507" y="247270"/>
                  <a:pt x="1221678" y="756278"/>
                </a:cubicBezTo>
                <a:cubicBezTo>
                  <a:pt x="1520834" y="1140907"/>
                  <a:pt x="1500675" y="1174774"/>
                  <a:pt x="1066860" y="894164"/>
                </a:cubicBezTo>
                <a:cubicBezTo>
                  <a:pt x="465324" y="432126"/>
                  <a:pt x="616111" y="751441"/>
                  <a:pt x="887850" y="1061079"/>
                </a:cubicBezTo>
                <a:cubicBezTo>
                  <a:pt x="1225711" y="1524729"/>
                  <a:pt x="1135399" y="1470705"/>
                  <a:pt x="725774" y="1211059"/>
                </a:cubicBezTo>
                <a:cubicBezTo>
                  <a:pt x="247205" y="877633"/>
                  <a:pt x="208904" y="943352"/>
                  <a:pt x="538297" y="1364669"/>
                </a:cubicBezTo>
                <a:cubicBezTo>
                  <a:pt x="996706" y="1952095"/>
                  <a:pt x="671345" y="1707367"/>
                  <a:pt x="358078" y="1518279"/>
                </a:cubicBezTo>
                <a:cubicBezTo>
                  <a:pt x="-3771" y="1270529"/>
                  <a:pt x="-158187" y="1191707"/>
                  <a:pt x="215355" y="1699707"/>
                </a:cubicBezTo>
                <a:cubicBezTo>
                  <a:pt x="160725" y="1760183"/>
                  <a:pt x="74848" y="1859363"/>
                  <a:pt x="1269" y="1929517"/>
                </a:cubicBezTo>
              </a:path>
            </a:pathLst>
          </a:custGeom>
          <a:noFill/>
          <a:ln w="28575">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8695" name="24 CuadroTexto"/>
          <p:cNvSpPr txBox="1">
            <a:spLocks noChangeArrowheads="1"/>
          </p:cNvSpPr>
          <p:nvPr/>
        </p:nvSpPr>
        <p:spPr bwMode="auto">
          <a:xfrm>
            <a:off x="5240338" y="3263900"/>
            <a:ext cx="14414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400"/>
              <a:t>Energía mínima para hacer saltar a un electrón</a:t>
            </a:r>
          </a:p>
        </p:txBody>
      </p:sp>
      <p:sp>
        <p:nvSpPr>
          <p:cNvPr id="4" name="3 Flecha arriba y abajo"/>
          <p:cNvSpPr/>
          <p:nvPr/>
        </p:nvSpPr>
        <p:spPr>
          <a:xfrm>
            <a:off x="5083175" y="3035300"/>
            <a:ext cx="136525" cy="1371600"/>
          </a:xfrm>
          <a:prstGeom prst="upDownArrow">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16" name="15 Conector recto de flecha"/>
          <p:cNvCxnSpPr>
            <a:stCxn id="20" idx="0"/>
            <a:endCxn id="18" idx="4"/>
          </p:cNvCxnSpPr>
          <p:nvPr/>
        </p:nvCxnSpPr>
        <p:spPr>
          <a:xfrm flipH="1" flipV="1">
            <a:off x="2633663" y="3141663"/>
            <a:ext cx="0" cy="12001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698" name="1 Rectángulo"/>
          <p:cNvSpPr>
            <a:spLocks noChangeArrowheads="1"/>
          </p:cNvSpPr>
          <p:nvPr/>
        </p:nvSpPr>
        <p:spPr bwMode="auto">
          <a:xfrm>
            <a:off x="0" y="5965825"/>
            <a:ext cx="9144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ES" altLang="es-MX" sz="2400" dirty="0"/>
              <a:t>Creación de un par electrón-hueco (e-h)</a:t>
            </a:r>
          </a:p>
          <a:p>
            <a:pPr algn="ctr" eaLnBrk="1" hangingPunct="1">
              <a:spcBef>
                <a:spcPct val="0"/>
              </a:spcBef>
              <a:buFontTx/>
              <a:buNone/>
            </a:pPr>
            <a:r>
              <a:rPr lang="es-ES" altLang="es-MX" sz="2400" dirty="0"/>
              <a:t>La energía de los fotones debe ser superior a </a:t>
            </a:r>
            <a:r>
              <a:rPr lang="es-ES" altLang="es-MX" sz="2400" dirty="0" err="1"/>
              <a:t>E</a:t>
            </a:r>
            <a:r>
              <a:rPr lang="es-ES" altLang="es-MX" sz="2400" baseline="-25000" dirty="0" err="1"/>
              <a:t>g</a:t>
            </a:r>
            <a:endParaRPr lang="es-ES" altLang="es-MX" sz="2400" baseline="-25000" dirty="0"/>
          </a:p>
        </p:txBody>
      </p:sp>
      <p:grpSp>
        <p:nvGrpSpPr>
          <p:cNvPr id="28699" name="26 Grupo"/>
          <p:cNvGrpSpPr>
            <a:grpSpLocks/>
          </p:cNvGrpSpPr>
          <p:nvPr/>
        </p:nvGrpSpPr>
        <p:grpSpPr bwMode="auto">
          <a:xfrm>
            <a:off x="6704013" y="7100888"/>
            <a:ext cx="2487612" cy="768350"/>
            <a:chOff x="6516216" y="5751388"/>
            <a:chExt cx="2487671" cy="768474"/>
          </a:xfrm>
        </p:grpSpPr>
        <p:pic>
          <p:nvPicPr>
            <p:cNvPr id="2870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28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28700"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701"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r>
              <a:rPr lang="es-MX" altLang="es-MX" sz="4000" smtClean="0"/>
              <a:t>Recombinación</a:t>
            </a:r>
          </a:p>
        </p:txBody>
      </p:sp>
      <p:pic>
        <p:nvPicPr>
          <p:cNvPr id="29699" name="Picture 2" descr="\includegraphics[width=10cm]{figures/photon-emission}"/>
          <p:cNvPicPr>
            <a:picLocks noChangeAspect="1" noChangeArrowheads="1"/>
          </p:cNvPicPr>
          <p:nvPr/>
        </p:nvPicPr>
        <p:blipFill>
          <a:blip r:embed="rId2">
            <a:extLst>
              <a:ext uri="{28A0092B-C50C-407E-A947-70E740481C1C}">
                <a14:useLocalDpi xmlns:a14="http://schemas.microsoft.com/office/drawing/2010/main" val="0"/>
              </a:ext>
            </a:extLst>
          </a:blip>
          <a:srcRect l="24818" t="35422" r="31404" b="49158"/>
          <a:stretch>
            <a:fillRect/>
          </a:stretch>
        </p:blipFill>
        <p:spPr bwMode="auto">
          <a:xfrm>
            <a:off x="3067050" y="3322638"/>
            <a:ext cx="26162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3 CuadroTexto"/>
          <p:cNvSpPr txBox="1">
            <a:spLocks noChangeArrowheads="1"/>
          </p:cNvSpPr>
          <p:nvPr/>
        </p:nvSpPr>
        <p:spPr bwMode="auto">
          <a:xfrm rot="-2133755">
            <a:off x="2940050" y="3286125"/>
            <a:ext cx="88423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Energía</a:t>
            </a:r>
          </a:p>
        </p:txBody>
      </p:sp>
      <p:sp>
        <p:nvSpPr>
          <p:cNvPr id="29701" name="5 CuadroTexto"/>
          <p:cNvSpPr txBox="1">
            <a:spLocks noChangeArrowheads="1"/>
          </p:cNvSpPr>
          <p:nvPr/>
        </p:nvSpPr>
        <p:spPr bwMode="auto">
          <a:xfrm rot="1910684">
            <a:off x="4937125" y="3306763"/>
            <a:ext cx="88265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Energía</a:t>
            </a:r>
          </a:p>
        </p:txBody>
      </p:sp>
      <p:sp>
        <p:nvSpPr>
          <p:cNvPr id="29702" name="4 CuadroTexto"/>
          <p:cNvSpPr txBox="1">
            <a:spLocks noChangeArrowheads="1"/>
          </p:cNvSpPr>
          <p:nvPr/>
        </p:nvSpPr>
        <p:spPr bwMode="auto">
          <a:xfrm>
            <a:off x="2049463" y="1582738"/>
            <a:ext cx="1817687"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000" b="1"/>
              <a:t>Recombinación</a:t>
            </a:r>
          </a:p>
        </p:txBody>
      </p:sp>
      <p:sp>
        <p:nvSpPr>
          <p:cNvPr id="29703" name="7 CuadroTexto"/>
          <p:cNvSpPr txBox="1">
            <a:spLocks noChangeArrowheads="1"/>
          </p:cNvSpPr>
          <p:nvPr/>
        </p:nvSpPr>
        <p:spPr bwMode="auto">
          <a:xfrm>
            <a:off x="5148263" y="1587500"/>
            <a:ext cx="140335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000" b="1"/>
              <a:t>Generación</a:t>
            </a:r>
          </a:p>
        </p:txBody>
      </p:sp>
      <p:sp>
        <p:nvSpPr>
          <p:cNvPr id="29704" name="Line 8"/>
          <p:cNvSpPr>
            <a:spLocks noChangeShapeType="1"/>
          </p:cNvSpPr>
          <p:nvPr/>
        </p:nvSpPr>
        <p:spPr bwMode="auto">
          <a:xfrm>
            <a:off x="1587500" y="2686050"/>
            <a:ext cx="27432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9705" name="Line 9"/>
          <p:cNvSpPr>
            <a:spLocks noChangeShapeType="1"/>
          </p:cNvSpPr>
          <p:nvPr/>
        </p:nvSpPr>
        <p:spPr bwMode="auto">
          <a:xfrm>
            <a:off x="4495800" y="2686050"/>
            <a:ext cx="27432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9706" name="Line 10"/>
          <p:cNvSpPr>
            <a:spLocks noChangeShapeType="1"/>
          </p:cNvSpPr>
          <p:nvPr/>
        </p:nvSpPr>
        <p:spPr bwMode="auto">
          <a:xfrm>
            <a:off x="2933700" y="2743200"/>
            <a:ext cx="0" cy="1981200"/>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9707" name="Line 11"/>
          <p:cNvSpPr>
            <a:spLocks noChangeShapeType="1"/>
          </p:cNvSpPr>
          <p:nvPr/>
        </p:nvSpPr>
        <p:spPr bwMode="auto">
          <a:xfrm flipV="1">
            <a:off x="5867400" y="2736850"/>
            <a:ext cx="0" cy="1981200"/>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9708" name="Line 12"/>
          <p:cNvSpPr>
            <a:spLocks noChangeShapeType="1"/>
          </p:cNvSpPr>
          <p:nvPr/>
        </p:nvSpPr>
        <p:spPr bwMode="auto">
          <a:xfrm>
            <a:off x="1600200" y="4768850"/>
            <a:ext cx="27432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9709" name="Line 13"/>
          <p:cNvSpPr>
            <a:spLocks noChangeShapeType="1"/>
          </p:cNvSpPr>
          <p:nvPr/>
        </p:nvSpPr>
        <p:spPr bwMode="auto">
          <a:xfrm>
            <a:off x="4508500" y="4768850"/>
            <a:ext cx="27432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9710" name="Oval 19"/>
          <p:cNvSpPr>
            <a:spLocks noChangeAspect="1" noChangeArrowheads="1"/>
          </p:cNvSpPr>
          <p:nvPr/>
        </p:nvSpPr>
        <p:spPr bwMode="auto">
          <a:xfrm>
            <a:off x="2032000" y="4832350"/>
            <a:ext cx="247650" cy="247650"/>
          </a:xfrm>
          <a:prstGeom prst="ellipse">
            <a:avLst/>
          </a:prstGeom>
          <a:solidFill>
            <a:srgbClr val="2F15EF"/>
          </a:solidFill>
          <a:ln w="9525">
            <a:solidFill>
              <a:schemeClr val="tx1"/>
            </a:solidFill>
            <a:round/>
            <a:headEnd/>
            <a:tailEnd/>
          </a:ln>
        </p:spPr>
        <p:txBody>
          <a:bodyPr wrap="none" lIns="0" tIns="0" rIns="0" bIns="0"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a:t>
            </a:r>
          </a:p>
        </p:txBody>
      </p:sp>
      <p:sp>
        <p:nvSpPr>
          <p:cNvPr id="29711" name="Oval 20"/>
          <p:cNvSpPr>
            <a:spLocks noChangeAspect="1" noChangeArrowheads="1"/>
          </p:cNvSpPr>
          <p:nvPr/>
        </p:nvSpPr>
        <p:spPr bwMode="auto">
          <a:xfrm>
            <a:off x="2032000" y="2368550"/>
            <a:ext cx="247650" cy="247650"/>
          </a:xfrm>
          <a:prstGeom prst="ellipse">
            <a:avLst/>
          </a:prstGeom>
          <a:solidFill>
            <a:srgbClr val="FF0000"/>
          </a:solidFill>
          <a:ln w="9525">
            <a:solidFill>
              <a:schemeClr val="tx1"/>
            </a:solidFill>
            <a:round/>
            <a:headEnd/>
            <a:tailEnd/>
          </a:ln>
        </p:spPr>
        <p:txBody>
          <a:bodyPr wrap="none" lIns="0" tIns="0" rIns="0" bIns="0"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a:t>
            </a:r>
            <a:endParaRPr lang="es-MX" altLang="es-MX" sz="1400"/>
          </a:p>
        </p:txBody>
      </p:sp>
      <p:sp>
        <p:nvSpPr>
          <p:cNvPr id="29712" name="Text Box 23"/>
          <p:cNvSpPr txBox="1">
            <a:spLocks noChangeArrowheads="1"/>
          </p:cNvSpPr>
          <p:nvPr/>
        </p:nvSpPr>
        <p:spPr bwMode="auto">
          <a:xfrm>
            <a:off x="7239000" y="2471738"/>
            <a:ext cx="3762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ES" altLang="es-MX" sz="1800" b="1"/>
              <a:t>E</a:t>
            </a:r>
            <a:r>
              <a:rPr lang="es-ES" altLang="es-MX" sz="1800" b="1" baseline="-25000"/>
              <a:t>C</a:t>
            </a:r>
          </a:p>
        </p:txBody>
      </p:sp>
      <p:sp>
        <p:nvSpPr>
          <p:cNvPr id="29713" name="Text Box 24"/>
          <p:cNvSpPr txBox="1">
            <a:spLocks noChangeArrowheads="1"/>
          </p:cNvSpPr>
          <p:nvPr/>
        </p:nvSpPr>
        <p:spPr bwMode="auto">
          <a:xfrm>
            <a:off x="7234238" y="4543425"/>
            <a:ext cx="3857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ES" altLang="es-MX" sz="1800" b="1"/>
              <a:t>E</a:t>
            </a:r>
            <a:r>
              <a:rPr lang="es-ES" altLang="es-MX" sz="1800" b="1" baseline="-25000"/>
              <a:t>V</a:t>
            </a:r>
          </a:p>
        </p:txBody>
      </p:sp>
      <p:sp>
        <p:nvSpPr>
          <p:cNvPr id="29714" name="Rectangle 25"/>
          <p:cNvSpPr>
            <a:spLocks noChangeArrowheads="1"/>
          </p:cNvSpPr>
          <p:nvPr/>
        </p:nvSpPr>
        <p:spPr bwMode="auto">
          <a:xfrm>
            <a:off x="209550" y="5562600"/>
            <a:ext cx="8839200" cy="907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ts val="600"/>
              </a:spcBef>
            </a:pPr>
            <a:r>
              <a:rPr lang="es-ES" altLang="es-MX" sz="2400" dirty="0"/>
              <a:t>   El par e-h tiende a recombinarse rápidamente.</a:t>
            </a:r>
          </a:p>
          <a:p>
            <a:pPr eaLnBrk="1" hangingPunct="1">
              <a:spcBef>
                <a:spcPts val="600"/>
              </a:spcBef>
            </a:pPr>
            <a:r>
              <a:rPr lang="es-ES" altLang="es-MX" sz="2400" dirty="0"/>
              <a:t>   Campo eléctrico: mantiene las cargas separadas</a:t>
            </a:r>
          </a:p>
        </p:txBody>
      </p:sp>
      <p:sp>
        <p:nvSpPr>
          <p:cNvPr id="2" name="1 Marcador de número de diapositiva"/>
          <p:cNvSpPr>
            <a:spLocks noGrp="1"/>
          </p:cNvSpPr>
          <p:nvPr>
            <p:ph type="sldNum" sz="quarter" idx="12"/>
          </p:nvPr>
        </p:nvSpPr>
        <p:spPr/>
        <p:txBody>
          <a:bodyPr/>
          <a:lstStyle/>
          <a:p>
            <a:pPr>
              <a:defRPr/>
            </a:pPr>
            <a:fld id="{BD577CCE-A833-495E-9A34-878702B7C079}" type="slidenum">
              <a:rPr lang="es-MX" smtClean="0"/>
              <a:pPr>
                <a:defRPr/>
              </a:pPr>
              <a:t>28</a:t>
            </a:fld>
            <a:endParaRPr lang="es-MX"/>
          </a:p>
        </p:txBody>
      </p:sp>
      <p:grpSp>
        <p:nvGrpSpPr>
          <p:cNvPr id="29716" name="25 Grupo"/>
          <p:cNvGrpSpPr>
            <a:grpSpLocks/>
          </p:cNvGrpSpPr>
          <p:nvPr/>
        </p:nvGrpSpPr>
        <p:grpSpPr bwMode="auto">
          <a:xfrm>
            <a:off x="6516688" y="5829300"/>
            <a:ext cx="2487612" cy="768350"/>
            <a:chOff x="6516216" y="5751388"/>
            <a:chExt cx="2487671" cy="768474"/>
          </a:xfrm>
        </p:grpSpPr>
        <p:pic>
          <p:nvPicPr>
            <p:cNvPr id="297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27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29717"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18"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19" name="Oval 20"/>
          <p:cNvSpPr>
            <a:spLocks noChangeAspect="1" noChangeArrowheads="1"/>
          </p:cNvSpPr>
          <p:nvPr/>
        </p:nvSpPr>
        <p:spPr bwMode="auto">
          <a:xfrm>
            <a:off x="6513513" y="2374900"/>
            <a:ext cx="247650" cy="247650"/>
          </a:xfrm>
          <a:prstGeom prst="ellipse">
            <a:avLst/>
          </a:prstGeom>
          <a:solidFill>
            <a:srgbClr val="FF0000"/>
          </a:solidFill>
          <a:ln w="9525">
            <a:solidFill>
              <a:schemeClr val="tx1"/>
            </a:solidFill>
            <a:round/>
            <a:headEnd/>
            <a:tailEnd/>
          </a:ln>
        </p:spPr>
        <p:txBody>
          <a:bodyPr wrap="none" lIns="0" tIns="0" rIns="0" bIns="0"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a:t>
            </a:r>
            <a:endParaRPr lang="es-MX" altLang="es-MX" sz="1400"/>
          </a:p>
        </p:txBody>
      </p:sp>
      <p:sp>
        <p:nvSpPr>
          <p:cNvPr id="29720" name="Oval 19"/>
          <p:cNvSpPr>
            <a:spLocks noChangeAspect="1" noChangeArrowheads="1"/>
          </p:cNvSpPr>
          <p:nvPr/>
        </p:nvSpPr>
        <p:spPr bwMode="auto">
          <a:xfrm>
            <a:off x="6532563" y="4832350"/>
            <a:ext cx="247650" cy="247650"/>
          </a:xfrm>
          <a:prstGeom prst="ellipse">
            <a:avLst/>
          </a:prstGeom>
          <a:solidFill>
            <a:srgbClr val="2F15EF"/>
          </a:solidFill>
          <a:ln w="9525">
            <a:solidFill>
              <a:schemeClr val="tx1"/>
            </a:solidFill>
            <a:round/>
            <a:headEnd/>
            <a:tailEnd/>
          </a:ln>
        </p:spPr>
        <p:txBody>
          <a:bodyPr wrap="none" lIns="0" tIns="0" rIns="0" bIns="0"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a:t>
            </a:r>
          </a:p>
        </p:txBody>
      </p:sp>
      <p:sp>
        <p:nvSpPr>
          <p:cNvPr id="29721" name="Oval 20"/>
          <p:cNvSpPr>
            <a:spLocks noChangeAspect="1" noChangeArrowheads="1"/>
          </p:cNvSpPr>
          <p:nvPr/>
        </p:nvSpPr>
        <p:spPr bwMode="auto">
          <a:xfrm>
            <a:off x="3754438" y="4814888"/>
            <a:ext cx="247650" cy="247650"/>
          </a:xfrm>
          <a:prstGeom prst="ellipse">
            <a:avLst/>
          </a:prstGeom>
          <a:solidFill>
            <a:srgbClr val="FF0000"/>
          </a:solidFill>
          <a:ln w="9525">
            <a:solidFill>
              <a:schemeClr val="tx1"/>
            </a:solidFill>
            <a:round/>
            <a:headEnd/>
            <a:tailEnd/>
          </a:ln>
        </p:spPr>
        <p:txBody>
          <a:bodyPr wrap="none" lIns="0" tIns="0" rIns="0" bIns="0"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a:t>
            </a:r>
            <a:endParaRPr lang="es-MX" altLang="es-MX" sz="1400"/>
          </a:p>
        </p:txBody>
      </p:sp>
      <p:sp>
        <p:nvSpPr>
          <p:cNvPr id="29722" name="Oval 20"/>
          <p:cNvSpPr>
            <a:spLocks noChangeAspect="1" noChangeArrowheads="1"/>
          </p:cNvSpPr>
          <p:nvPr/>
        </p:nvSpPr>
        <p:spPr bwMode="auto">
          <a:xfrm>
            <a:off x="5099050" y="4829175"/>
            <a:ext cx="247650" cy="247650"/>
          </a:xfrm>
          <a:prstGeom prst="ellipse">
            <a:avLst/>
          </a:prstGeom>
          <a:solidFill>
            <a:srgbClr val="FF0000"/>
          </a:solidFill>
          <a:ln w="9525">
            <a:solidFill>
              <a:schemeClr val="tx1"/>
            </a:solidFill>
            <a:round/>
            <a:headEnd/>
            <a:tailEnd/>
          </a:ln>
        </p:spPr>
        <p:txBody>
          <a:bodyPr wrap="none" lIns="0" tIns="0" rIns="0" bIns="0"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a:t>
            </a:r>
            <a:endParaRPr lang="es-MX" altLang="es-MX" sz="1400"/>
          </a:p>
        </p:txBody>
      </p:sp>
      <p:sp>
        <p:nvSpPr>
          <p:cNvPr id="29723" name="Oval 19"/>
          <p:cNvSpPr>
            <a:spLocks noChangeAspect="1" noChangeArrowheads="1"/>
          </p:cNvSpPr>
          <p:nvPr/>
        </p:nvSpPr>
        <p:spPr bwMode="auto">
          <a:xfrm>
            <a:off x="3446463" y="4833938"/>
            <a:ext cx="247650" cy="247650"/>
          </a:xfrm>
          <a:prstGeom prst="ellipse">
            <a:avLst/>
          </a:prstGeom>
          <a:solidFill>
            <a:srgbClr val="2F15EF"/>
          </a:solidFill>
          <a:ln w="9525">
            <a:solidFill>
              <a:schemeClr val="tx1"/>
            </a:solidFill>
            <a:round/>
            <a:headEnd/>
            <a:tailEnd/>
          </a:ln>
        </p:spPr>
        <p:txBody>
          <a:bodyPr wrap="none" lIns="0" tIns="0" rIns="0" bIns="0"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a:t>
            </a:r>
          </a:p>
        </p:txBody>
      </p:sp>
      <p:sp>
        <p:nvSpPr>
          <p:cNvPr id="29724" name="Oval 19"/>
          <p:cNvSpPr>
            <a:spLocks noChangeAspect="1" noChangeArrowheads="1"/>
          </p:cNvSpPr>
          <p:nvPr/>
        </p:nvSpPr>
        <p:spPr bwMode="auto">
          <a:xfrm>
            <a:off x="4783138" y="4821238"/>
            <a:ext cx="247650" cy="247650"/>
          </a:xfrm>
          <a:prstGeom prst="ellipse">
            <a:avLst/>
          </a:prstGeom>
          <a:solidFill>
            <a:srgbClr val="2F15EF"/>
          </a:solidFill>
          <a:ln w="9525">
            <a:solidFill>
              <a:schemeClr val="tx1"/>
            </a:solidFill>
            <a:round/>
            <a:headEnd/>
            <a:tailEnd/>
          </a:ln>
        </p:spPr>
        <p:txBody>
          <a:bodyPr wrap="none" lIns="0" tIns="0" rIns="0" bIns="0"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5 Marcador de número de diapositiva"/>
          <p:cNvSpPr>
            <a:spLocks noGrp="1"/>
          </p:cNvSpPr>
          <p:nvPr>
            <p:ph type="sldNum" sz="quarter" idx="12"/>
          </p:nvPr>
        </p:nvSpPr>
        <p:spPr/>
        <p:txBody>
          <a:bodyPr/>
          <a:lstStyle/>
          <a:p>
            <a:pPr>
              <a:defRPr/>
            </a:pPr>
            <a:fld id="{B92209A2-1275-4B84-963F-2AED480F9008}" type="slidenum">
              <a:rPr lang="es-MX"/>
              <a:pPr>
                <a:defRPr/>
              </a:pPr>
              <a:t>29</a:t>
            </a:fld>
            <a:endParaRPr lang="es-MX"/>
          </a:p>
        </p:txBody>
      </p:sp>
      <p:sp>
        <p:nvSpPr>
          <p:cNvPr id="30723" name="1 Título"/>
          <p:cNvSpPr>
            <a:spLocks noGrp="1"/>
          </p:cNvSpPr>
          <p:nvPr>
            <p:ph type="title"/>
          </p:nvPr>
        </p:nvSpPr>
        <p:spPr/>
        <p:txBody>
          <a:bodyPr/>
          <a:lstStyle/>
          <a:p>
            <a:pPr eaLnBrk="1" hangingPunct="1"/>
            <a:r>
              <a:rPr lang="es-MX" altLang="es-MX" sz="4000" smtClean="0"/>
              <a:t>Semiconductor Intrínseco</a:t>
            </a:r>
          </a:p>
        </p:txBody>
      </p:sp>
      <p:grpSp>
        <p:nvGrpSpPr>
          <p:cNvPr id="30724" name="106 Grupo"/>
          <p:cNvGrpSpPr>
            <a:grpSpLocks/>
          </p:cNvGrpSpPr>
          <p:nvPr/>
        </p:nvGrpSpPr>
        <p:grpSpPr bwMode="auto">
          <a:xfrm>
            <a:off x="539750" y="1998663"/>
            <a:ext cx="8789988" cy="3657600"/>
            <a:chOff x="354013" y="1295400"/>
            <a:chExt cx="8789987" cy="3657600"/>
          </a:xfrm>
        </p:grpSpPr>
        <p:sp>
          <p:nvSpPr>
            <p:cNvPr id="30731" name="Oval 4"/>
            <p:cNvSpPr>
              <a:spLocks noChangeArrowheads="1"/>
            </p:cNvSpPr>
            <p:nvPr/>
          </p:nvSpPr>
          <p:spPr bwMode="auto">
            <a:xfrm>
              <a:off x="1843088" y="2738438"/>
              <a:ext cx="582612" cy="6048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32" name="Oval 5"/>
            <p:cNvSpPr>
              <a:spLocks noChangeArrowheads="1"/>
            </p:cNvSpPr>
            <p:nvPr/>
          </p:nvSpPr>
          <p:spPr bwMode="auto">
            <a:xfrm>
              <a:off x="1843088" y="2738438"/>
              <a:ext cx="582612" cy="604837"/>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33" name="Oval 6"/>
            <p:cNvSpPr>
              <a:spLocks noChangeArrowheads="1"/>
            </p:cNvSpPr>
            <p:nvPr/>
          </p:nvSpPr>
          <p:spPr bwMode="auto">
            <a:xfrm>
              <a:off x="1568450" y="2497138"/>
              <a:ext cx="1135063" cy="1131887"/>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34" name="Oval 7"/>
            <p:cNvSpPr>
              <a:spLocks noChangeArrowheads="1"/>
            </p:cNvSpPr>
            <p:nvPr/>
          </p:nvSpPr>
          <p:spPr bwMode="auto">
            <a:xfrm>
              <a:off x="2640013" y="3146425"/>
              <a:ext cx="122237"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35" name="Oval 8"/>
            <p:cNvSpPr>
              <a:spLocks noChangeArrowheads="1"/>
            </p:cNvSpPr>
            <p:nvPr/>
          </p:nvSpPr>
          <p:spPr bwMode="auto">
            <a:xfrm>
              <a:off x="2187575" y="2451100"/>
              <a:ext cx="122238" cy="1206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36" name="Oval 9"/>
            <p:cNvSpPr>
              <a:spLocks noChangeArrowheads="1"/>
            </p:cNvSpPr>
            <p:nvPr/>
          </p:nvSpPr>
          <p:spPr bwMode="auto">
            <a:xfrm>
              <a:off x="1498600" y="2851150"/>
              <a:ext cx="142875"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37" name="Oval 10"/>
            <p:cNvSpPr>
              <a:spLocks noChangeArrowheads="1"/>
            </p:cNvSpPr>
            <p:nvPr/>
          </p:nvSpPr>
          <p:spPr bwMode="auto">
            <a:xfrm>
              <a:off x="1965325" y="2465388"/>
              <a:ext cx="144463" cy="10636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38" name="Oval 11"/>
            <p:cNvSpPr>
              <a:spLocks noChangeArrowheads="1"/>
            </p:cNvSpPr>
            <p:nvPr/>
          </p:nvSpPr>
          <p:spPr bwMode="auto">
            <a:xfrm>
              <a:off x="1993900" y="3562350"/>
              <a:ext cx="128588"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39" name="Oval 12"/>
            <p:cNvSpPr>
              <a:spLocks noChangeArrowheads="1"/>
            </p:cNvSpPr>
            <p:nvPr/>
          </p:nvSpPr>
          <p:spPr bwMode="auto">
            <a:xfrm>
              <a:off x="728663" y="2706688"/>
              <a:ext cx="581025" cy="6048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0" name="Oval 13"/>
            <p:cNvSpPr>
              <a:spLocks noChangeArrowheads="1"/>
            </p:cNvSpPr>
            <p:nvPr/>
          </p:nvSpPr>
          <p:spPr bwMode="auto">
            <a:xfrm>
              <a:off x="728663" y="2706688"/>
              <a:ext cx="581025" cy="604837"/>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1" name="Oval 14"/>
            <p:cNvSpPr>
              <a:spLocks noChangeArrowheads="1"/>
            </p:cNvSpPr>
            <p:nvPr/>
          </p:nvSpPr>
          <p:spPr bwMode="auto">
            <a:xfrm>
              <a:off x="441325" y="2465388"/>
              <a:ext cx="1135063" cy="1133475"/>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2" name="Oval 15"/>
            <p:cNvSpPr>
              <a:spLocks noChangeArrowheads="1"/>
            </p:cNvSpPr>
            <p:nvPr/>
          </p:nvSpPr>
          <p:spPr bwMode="auto">
            <a:xfrm>
              <a:off x="368300" y="2941638"/>
              <a:ext cx="144463" cy="1222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3" name="Oval 16"/>
            <p:cNvSpPr>
              <a:spLocks noChangeArrowheads="1"/>
            </p:cNvSpPr>
            <p:nvPr/>
          </p:nvSpPr>
          <p:spPr bwMode="auto">
            <a:xfrm>
              <a:off x="849313" y="2420938"/>
              <a:ext cx="130175" cy="98425"/>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4" name="Oval 17"/>
            <p:cNvSpPr>
              <a:spLocks noChangeArrowheads="1"/>
            </p:cNvSpPr>
            <p:nvPr/>
          </p:nvSpPr>
          <p:spPr bwMode="auto">
            <a:xfrm>
              <a:off x="820738" y="3546475"/>
              <a:ext cx="130175"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5" name="Oval 18"/>
            <p:cNvSpPr>
              <a:spLocks noChangeArrowheads="1"/>
            </p:cNvSpPr>
            <p:nvPr/>
          </p:nvSpPr>
          <p:spPr bwMode="auto">
            <a:xfrm>
              <a:off x="1800225" y="1625600"/>
              <a:ext cx="573088" cy="6143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6" name="Oval 19"/>
            <p:cNvSpPr>
              <a:spLocks noChangeArrowheads="1"/>
            </p:cNvSpPr>
            <p:nvPr/>
          </p:nvSpPr>
          <p:spPr bwMode="auto">
            <a:xfrm>
              <a:off x="1800225" y="1625600"/>
              <a:ext cx="573088" cy="614363"/>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7" name="Oval 20"/>
            <p:cNvSpPr>
              <a:spLocks noChangeArrowheads="1"/>
            </p:cNvSpPr>
            <p:nvPr/>
          </p:nvSpPr>
          <p:spPr bwMode="auto">
            <a:xfrm>
              <a:off x="1527175" y="1393825"/>
              <a:ext cx="1147763" cy="1125538"/>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8" name="Oval 21"/>
            <p:cNvSpPr>
              <a:spLocks noChangeArrowheads="1"/>
            </p:cNvSpPr>
            <p:nvPr/>
          </p:nvSpPr>
          <p:spPr bwMode="auto">
            <a:xfrm>
              <a:off x="2597150" y="1838325"/>
              <a:ext cx="122238"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49" name="Oval 22"/>
            <p:cNvSpPr>
              <a:spLocks noChangeArrowheads="1"/>
            </p:cNvSpPr>
            <p:nvPr/>
          </p:nvSpPr>
          <p:spPr bwMode="auto">
            <a:xfrm>
              <a:off x="1468438" y="1793875"/>
              <a:ext cx="136525"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0" name="Oval 23"/>
            <p:cNvSpPr>
              <a:spLocks noChangeArrowheads="1"/>
            </p:cNvSpPr>
            <p:nvPr/>
          </p:nvSpPr>
          <p:spPr bwMode="auto">
            <a:xfrm>
              <a:off x="1993900" y="1339850"/>
              <a:ext cx="128588" cy="1063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1" name="Oval 24"/>
            <p:cNvSpPr>
              <a:spLocks noChangeArrowheads="1"/>
            </p:cNvSpPr>
            <p:nvPr/>
          </p:nvSpPr>
          <p:spPr bwMode="auto">
            <a:xfrm>
              <a:off x="2970213" y="2768600"/>
              <a:ext cx="576262"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2" name="Oval 25"/>
            <p:cNvSpPr>
              <a:spLocks noChangeArrowheads="1"/>
            </p:cNvSpPr>
            <p:nvPr/>
          </p:nvSpPr>
          <p:spPr bwMode="auto">
            <a:xfrm>
              <a:off x="2970213" y="2768600"/>
              <a:ext cx="582612" cy="603250"/>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3" name="Oval 26"/>
            <p:cNvSpPr>
              <a:spLocks noChangeArrowheads="1"/>
            </p:cNvSpPr>
            <p:nvPr/>
          </p:nvSpPr>
          <p:spPr bwMode="auto">
            <a:xfrm>
              <a:off x="2697163" y="2511425"/>
              <a:ext cx="1135062" cy="1147763"/>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4" name="Oval 27"/>
            <p:cNvSpPr>
              <a:spLocks noChangeArrowheads="1"/>
            </p:cNvSpPr>
            <p:nvPr/>
          </p:nvSpPr>
          <p:spPr bwMode="auto">
            <a:xfrm>
              <a:off x="3740150" y="3040063"/>
              <a:ext cx="122238" cy="11271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5" name="Oval 28"/>
            <p:cNvSpPr>
              <a:spLocks noChangeArrowheads="1"/>
            </p:cNvSpPr>
            <p:nvPr/>
          </p:nvSpPr>
          <p:spPr bwMode="auto">
            <a:xfrm>
              <a:off x="3121025" y="2481263"/>
              <a:ext cx="130175" cy="968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6" name="Oval 29"/>
            <p:cNvSpPr>
              <a:spLocks noChangeArrowheads="1"/>
            </p:cNvSpPr>
            <p:nvPr/>
          </p:nvSpPr>
          <p:spPr bwMode="auto">
            <a:xfrm>
              <a:off x="3135313" y="3590925"/>
              <a:ext cx="130175"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7" name="Oval 30"/>
            <p:cNvSpPr>
              <a:spLocks noChangeArrowheads="1"/>
            </p:cNvSpPr>
            <p:nvPr/>
          </p:nvSpPr>
          <p:spPr bwMode="auto">
            <a:xfrm>
              <a:off x="2625725" y="2867025"/>
              <a:ext cx="122238" cy="1190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8" name="Oval 31"/>
            <p:cNvSpPr>
              <a:spLocks noChangeArrowheads="1"/>
            </p:cNvSpPr>
            <p:nvPr/>
          </p:nvSpPr>
          <p:spPr bwMode="auto">
            <a:xfrm>
              <a:off x="1512888" y="3086100"/>
              <a:ext cx="128587"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59" name="Oval 32"/>
            <p:cNvSpPr>
              <a:spLocks noChangeArrowheads="1"/>
            </p:cNvSpPr>
            <p:nvPr/>
          </p:nvSpPr>
          <p:spPr bwMode="auto">
            <a:xfrm>
              <a:off x="2654300" y="4202113"/>
              <a:ext cx="136525" cy="1222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60" name="Rectangle 33"/>
            <p:cNvSpPr>
              <a:spLocks noChangeArrowheads="1"/>
            </p:cNvSpPr>
            <p:nvPr/>
          </p:nvSpPr>
          <p:spPr bwMode="auto">
            <a:xfrm>
              <a:off x="2703513" y="4121150"/>
              <a:ext cx="115887"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61" name="Rectangle 34"/>
            <p:cNvSpPr>
              <a:spLocks noChangeArrowheads="1"/>
            </p:cNvSpPr>
            <p:nvPr/>
          </p:nvSpPr>
          <p:spPr bwMode="auto">
            <a:xfrm>
              <a:off x="2705100" y="4121150"/>
              <a:ext cx="698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600">
                  <a:solidFill>
                    <a:srgbClr val="000000"/>
                  </a:solidFill>
                  <a:latin typeface="Arial" pitchFamily="34" charset="0"/>
                </a:rPr>
                <a:t>-</a:t>
              </a:r>
              <a:endParaRPr lang="en-US" altLang="zh-TW" sz="2800">
                <a:latin typeface="Arial" pitchFamily="34" charset="0"/>
              </a:endParaRPr>
            </a:p>
          </p:txBody>
        </p:sp>
        <p:sp>
          <p:nvSpPr>
            <p:cNvPr id="30762" name="Oval 35"/>
            <p:cNvSpPr>
              <a:spLocks noChangeArrowheads="1"/>
            </p:cNvSpPr>
            <p:nvPr/>
          </p:nvSpPr>
          <p:spPr bwMode="auto">
            <a:xfrm>
              <a:off x="1871663" y="3863975"/>
              <a:ext cx="582612"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63" name="Oval 36"/>
            <p:cNvSpPr>
              <a:spLocks noChangeArrowheads="1"/>
            </p:cNvSpPr>
            <p:nvPr/>
          </p:nvSpPr>
          <p:spPr bwMode="auto">
            <a:xfrm>
              <a:off x="1871663" y="3854450"/>
              <a:ext cx="582612" cy="612775"/>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64" name="Oval 37"/>
            <p:cNvSpPr>
              <a:spLocks noChangeArrowheads="1"/>
            </p:cNvSpPr>
            <p:nvPr/>
          </p:nvSpPr>
          <p:spPr bwMode="auto">
            <a:xfrm>
              <a:off x="1582738" y="3619500"/>
              <a:ext cx="1136650" cy="1135063"/>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65" name="Oval 38"/>
            <p:cNvSpPr>
              <a:spLocks noChangeArrowheads="1"/>
            </p:cNvSpPr>
            <p:nvPr/>
          </p:nvSpPr>
          <p:spPr bwMode="auto">
            <a:xfrm>
              <a:off x="1527175" y="3976688"/>
              <a:ext cx="128588" cy="11271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66" name="Oval 39"/>
            <p:cNvSpPr>
              <a:spLocks noChangeArrowheads="1"/>
            </p:cNvSpPr>
            <p:nvPr/>
          </p:nvSpPr>
          <p:spPr bwMode="auto">
            <a:xfrm>
              <a:off x="2085975" y="4678363"/>
              <a:ext cx="122238" cy="1222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67" name="Oval 40"/>
            <p:cNvSpPr>
              <a:spLocks noChangeArrowheads="1"/>
            </p:cNvSpPr>
            <p:nvPr/>
          </p:nvSpPr>
          <p:spPr bwMode="auto">
            <a:xfrm>
              <a:off x="2654300" y="4051300"/>
              <a:ext cx="130175"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68" name="Oval 41"/>
            <p:cNvSpPr>
              <a:spLocks noChangeArrowheads="1"/>
            </p:cNvSpPr>
            <p:nvPr/>
          </p:nvSpPr>
          <p:spPr bwMode="auto">
            <a:xfrm>
              <a:off x="2187575" y="3562350"/>
              <a:ext cx="107950"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69" name="Oval 42"/>
            <p:cNvSpPr>
              <a:spLocks noChangeArrowheads="1"/>
            </p:cNvSpPr>
            <p:nvPr/>
          </p:nvSpPr>
          <p:spPr bwMode="auto">
            <a:xfrm>
              <a:off x="2927350" y="1641475"/>
              <a:ext cx="574675" cy="611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0" name="Oval 43"/>
            <p:cNvSpPr>
              <a:spLocks noChangeArrowheads="1"/>
            </p:cNvSpPr>
            <p:nvPr/>
          </p:nvSpPr>
          <p:spPr bwMode="auto">
            <a:xfrm>
              <a:off x="2927350" y="1641475"/>
              <a:ext cx="581025" cy="611188"/>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1" name="Oval 44"/>
            <p:cNvSpPr>
              <a:spLocks noChangeArrowheads="1"/>
            </p:cNvSpPr>
            <p:nvPr/>
          </p:nvSpPr>
          <p:spPr bwMode="auto">
            <a:xfrm>
              <a:off x="2654300" y="1408113"/>
              <a:ext cx="1135063" cy="1125537"/>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2" name="Oval 45"/>
            <p:cNvSpPr>
              <a:spLocks noChangeArrowheads="1"/>
            </p:cNvSpPr>
            <p:nvPr/>
          </p:nvSpPr>
          <p:spPr bwMode="auto">
            <a:xfrm>
              <a:off x="3711575" y="1914525"/>
              <a:ext cx="120650"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3" name="Oval 46"/>
            <p:cNvSpPr>
              <a:spLocks noChangeArrowheads="1"/>
            </p:cNvSpPr>
            <p:nvPr/>
          </p:nvSpPr>
          <p:spPr bwMode="auto">
            <a:xfrm>
              <a:off x="3106738" y="1355725"/>
              <a:ext cx="130175" cy="1063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4" name="Oval 47"/>
            <p:cNvSpPr>
              <a:spLocks noChangeArrowheads="1"/>
            </p:cNvSpPr>
            <p:nvPr/>
          </p:nvSpPr>
          <p:spPr bwMode="auto">
            <a:xfrm>
              <a:off x="1044575" y="2405063"/>
              <a:ext cx="122238"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5" name="Oval 48"/>
            <p:cNvSpPr>
              <a:spLocks noChangeArrowheads="1"/>
            </p:cNvSpPr>
            <p:nvPr/>
          </p:nvSpPr>
          <p:spPr bwMode="auto">
            <a:xfrm>
              <a:off x="684213" y="1581150"/>
              <a:ext cx="576262" cy="611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6" name="Oval 49"/>
            <p:cNvSpPr>
              <a:spLocks noChangeArrowheads="1"/>
            </p:cNvSpPr>
            <p:nvPr/>
          </p:nvSpPr>
          <p:spPr bwMode="auto">
            <a:xfrm>
              <a:off x="684213" y="1581150"/>
              <a:ext cx="582612" cy="611188"/>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7" name="Oval 50"/>
            <p:cNvSpPr>
              <a:spLocks noChangeArrowheads="1"/>
            </p:cNvSpPr>
            <p:nvPr/>
          </p:nvSpPr>
          <p:spPr bwMode="auto">
            <a:xfrm>
              <a:off x="398463" y="1339850"/>
              <a:ext cx="1135062" cy="1131888"/>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8" name="Oval 51"/>
            <p:cNvSpPr>
              <a:spLocks noChangeArrowheads="1"/>
            </p:cNvSpPr>
            <p:nvPr/>
          </p:nvSpPr>
          <p:spPr bwMode="auto">
            <a:xfrm>
              <a:off x="354013" y="1854200"/>
              <a:ext cx="122237"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79" name="Oval 52"/>
            <p:cNvSpPr>
              <a:spLocks noChangeArrowheads="1"/>
            </p:cNvSpPr>
            <p:nvPr/>
          </p:nvSpPr>
          <p:spPr bwMode="auto">
            <a:xfrm>
              <a:off x="957263" y="1295400"/>
              <a:ext cx="123825" cy="1063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0" name="Oval 53"/>
            <p:cNvSpPr>
              <a:spLocks noChangeArrowheads="1"/>
            </p:cNvSpPr>
            <p:nvPr/>
          </p:nvSpPr>
          <p:spPr bwMode="auto">
            <a:xfrm>
              <a:off x="2611438" y="2049463"/>
              <a:ext cx="122237"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1" name="Oval 54"/>
            <p:cNvSpPr>
              <a:spLocks noChangeArrowheads="1"/>
            </p:cNvSpPr>
            <p:nvPr/>
          </p:nvSpPr>
          <p:spPr bwMode="auto">
            <a:xfrm>
              <a:off x="1468438" y="1989138"/>
              <a:ext cx="122237"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2" name="Oval 55"/>
            <p:cNvSpPr>
              <a:spLocks noChangeArrowheads="1"/>
            </p:cNvSpPr>
            <p:nvPr/>
          </p:nvSpPr>
          <p:spPr bwMode="auto">
            <a:xfrm>
              <a:off x="3314700" y="2465388"/>
              <a:ext cx="123825" cy="11271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3" name="Oval 56"/>
            <p:cNvSpPr>
              <a:spLocks noChangeArrowheads="1"/>
            </p:cNvSpPr>
            <p:nvPr/>
          </p:nvSpPr>
          <p:spPr bwMode="auto">
            <a:xfrm>
              <a:off x="728663" y="3848100"/>
              <a:ext cx="581025"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4" name="Oval 57"/>
            <p:cNvSpPr>
              <a:spLocks noChangeArrowheads="1"/>
            </p:cNvSpPr>
            <p:nvPr/>
          </p:nvSpPr>
          <p:spPr bwMode="auto">
            <a:xfrm>
              <a:off x="728663" y="3840163"/>
              <a:ext cx="581025" cy="611187"/>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5" name="Oval 58"/>
            <p:cNvSpPr>
              <a:spLocks noChangeArrowheads="1"/>
            </p:cNvSpPr>
            <p:nvPr/>
          </p:nvSpPr>
          <p:spPr bwMode="auto">
            <a:xfrm>
              <a:off x="455613" y="3606800"/>
              <a:ext cx="1135062" cy="1133475"/>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6" name="Oval 59"/>
            <p:cNvSpPr>
              <a:spLocks noChangeArrowheads="1"/>
            </p:cNvSpPr>
            <p:nvPr/>
          </p:nvSpPr>
          <p:spPr bwMode="auto">
            <a:xfrm>
              <a:off x="382588" y="4113213"/>
              <a:ext cx="144462" cy="1206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7" name="Oval 60"/>
            <p:cNvSpPr>
              <a:spLocks noChangeArrowheads="1"/>
            </p:cNvSpPr>
            <p:nvPr/>
          </p:nvSpPr>
          <p:spPr bwMode="auto">
            <a:xfrm>
              <a:off x="942975" y="4664075"/>
              <a:ext cx="123825" cy="1063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8" name="Oval 61"/>
            <p:cNvSpPr>
              <a:spLocks noChangeArrowheads="1"/>
            </p:cNvSpPr>
            <p:nvPr/>
          </p:nvSpPr>
          <p:spPr bwMode="auto">
            <a:xfrm>
              <a:off x="1527175" y="4187825"/>
              <a:ext cx="128588" cy="1206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89" name="Oval 62"/>
            <p:cNvSpPr>
              <a:spLocks noChangeArrowheads="1"/>
            </p:cNvSpPr>
            <p:nvPr/>
          </p:nvSpPr>
          <p:spPr bwMode="auto">
            <a:xfrm>
              <a:off x="1016000" y="3546475"/>
              <a:ext cx="120650"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90" name="Oval 63"/>
            <p:cNvSpPr>
              <a:spLocks noChangeArrowheads="1"/>
            </p:cNvSpPr>
            <p:nvPr/>
          </p:nvSpPr>
          <p:spPr bwMode="auto">
            <a:xfrm>
              <a:off x="3783013" y="4113213"/>
              <a:ext cx="142875" cy="1206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91" name="Oval 64"/>
            <p:cNvSpPr>
              <a:spLocks noChangeArrowheads="1"/>
            </p:cNvSpPr>
            <p:nvPr/>
          </p:nvSpPr>
          <p:spPr bwMode="auto">
            <a:xfrm>
              <a:off x="2984500" y="3894138"/>
              <a:ext cx="582613"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92" name="Oval 65"/>
            <p:cNvSpPr>
              <a:spLocks noChangeArrowheads="1"/>
            </p:cNvSpPr>
            <p:nvPr/>
          </p:nvSpPr>
          <p:spPr bwMode="auto">
            <a:xfrm>
              <a:off x="2984500" y="3886200"/>
              <a:ext cx="582613" cy="611188"/>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93" name="Oval 66"/>
            <p:cNvSpPr>
              <a:spLocks noChangeArrowheads="1"/>
            </p:cNvSpPr>
            <p:nvPr/>
          </p:nvSpPr>
          <p:spPr bwMode="auto">
            <a:xfrm>
              <a:off x="2713038" y="3635375"/>
              <a:ext cx="1135062" cy="1135063"/>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94" name="Oval 67"/>
            <p:cNvSpPr>
              <a:spLocks noChangeArrowheads="1"/>
            </p:cNvSpPr>
            <p:nvPr/>
          </p:nvSpPr>
          <p:spPr bwMode="auto">
            <a:xfrm>
              <a:off x="3271838" y="4700588"/>
              <a:ext cx="123825" cy="10001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95" name="Oval 68"/>
            <p:cNvSpPr>
              <a:spLocks noChangeArrowheads="1"/>
            </p:cNvSpPr>
            <p:nvPr/>
          </p:nvSpPr>
          <p:spPr bwMode="auto">
            <a:xfrm>
              <a:off x="3343275" y="3590925"/>
              <a:ext cx="122238" cy="1000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96" name="Rectangle 69"/>
            <p:cNvSpPr>
              <a:spLocks noChangeArrowheads="1"/>
            </p:cNvSpPr>
            <p:nvPr/>
          </p:nvSpPr>
          <p:spPr bwMode="auto">
            <a:xfrm>
              <a:off x="858838" y="1747838"/>
              <a:ext cx="257175"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97" name="Rectangle 70"/>
            <p:cNvSpPr>
              <a:spLocks noChangeArrowheads="1"/>
            </p:cNvSpPr>
            <p:nvPr/>
          </p:nvSpPr>
          <p:spPr bwMode="auto">
            <a:xfrm>
              <a:off x="858838" y="1749425"/>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0798" name="Rectangle 71"/>
            <p:cNvSpPr>
              <a:spLocks noChangeArrowheads="1"/>
            </p:cNvSpPr>
            <p:nvPr/>
          </p:nvSpPr>
          <p:spPr bwMode="auto">
            <a:xfrm>
              <a:off x="1985963" y="1800225"/>
              <a:ext cx="26035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799" name="Rectangle 72"/>
            <p:cNvSpPr>
              <a:spLocks noChangeArrowheads="1"/>
            </p:cNvSpPr>
            <p:nvPr/>
          </p:nvSpPr>
          <p:spPr bwMode="auto">
            <a:xfrm>
              <a:off x="1987550" y="1800225"/>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0800" name="Rectangle 73"/>
            <p:cNvSpPr>
              <a:spLocks noChangeArrowheads="1"/>
            </p:cNvSpPr>
            <p:nvPr/>
          </p:nvSpPr>
          <p:spPr bwMode="auto">
            <a:xfrm>
              <a:off x="3086100" y="1816100"/>
              <a:ext cx="2571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01" name="Rectangle 74"/>
            <p:cNvSpPr>
              <a:spLocks noChangeArrowheads="1"/>
            </p:cNvSpPr>
            <p:nvPr/>
          </p:nvSpPr>
          <p:spPr bwMode="auto">
            <a:xfrm>
              <a:off x="3084513" y="1816100"/>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0802" name="Rectangle 75"/>
            <p:cNvSpPr>
              <a:spLocks noChangeArrowheads="1"/>
            </p:cNvSpPr>
            <p:nvPr/>
          </p:nvSpPr>
          <p:spPr bwMode="auto">
            <a:xfrm>
              <a:off x="3128963" y="2947988"/>
              <a:ext cx="25876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03" name="Rectangle 76"/>
            <p:cNvSpPr>
              <a:spLocks noChangeArrowheads="1"/>
            </p:cNvSpPr>
            <p:nvPr/>
          </p:nvSpPr>
          <p:spPr bwMode="auto">
            <a:xfrm>
              <a:off x="3128963" y="2947988"/>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0804" name="Rectangle 77"/>
            <p:cNvSpPr>
              <a:spLocks noChangeArrowheads="1"/>
            </p:cNvSpPr>
            <p:nvPr/>
          </p:nvSpPr>
          <p:spPr bwMode="auto">
            <a:xfrm>
              <a:off x="3157538" y="4059238"/>
              <a:ext cx="258762"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05" name="Rectangle 78"/>
            <p:cNvSpPr>
              <a:spLocks noChangeArrowheads="1"/>
            </p:cNvSpPr>
            <p:nvPr/>
          </p:nvSpPr>
          <p:spPr bwMode="auto">
            <a:xfrm>
              <a:off x="3157538" y="4059238"/>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0806" name="Rectangle 79"/>
            <p:cNvSpPr>
              <a:spLocks noChangeArrowheads="1"/>
            </p:cNvSpPr>
            <p:nvPr/>
          </p:nvSpPr>
          <p:spPr bwMode="auto">
            <a:xfrm>
              <a:off x="2051050" y="4043363"/>
              <a:ext cx="2508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07" name="Rectangle 80"/>
            <p:cNvSpPr>
              <a:spLocks noChangeArrowheads="1"/>
            </p:cNvSpPr>
            <p:nvPr/>
          </p:nvSpPr>
          <p:spPr bwMode="auto">
            <a:xfrm>
              <a:off x="2051050" y="4043363"/>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0808" name="Rectangle 81"/>
            <p:cNvSpPr>
              <a:spLocks noChangeArrowheads="1"/>
            </p:cNvSpPr>
            <p:nvPr/>
          </p:nvSpPr>
          <p:spPr bwMode="auto">
            <a:xfrm>
              <a:off x="908050" y="2889250"/>
              <a:ext cx="250825"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09" name="Rectangle 82"/>
            <p:cNvSpPr>
              <a:spLocks noChangeArrowheads="1"/>
            </p:cNvSpPr>
            <p:nvPr/>
          </p:nvSpPr>
          <p:spPr bwMode="auto">
            <a:xfrm>
              <a:off x="906463" y="2887663"/>
              <a:ext cx="2174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0810" name="Rectangle 83"/>
            <p:cNvSpPr>
              <a:spLocks noChangeArrowheads="1"/>
            </p:cNvSpPr>
            <p:nvPr/>
          </p:nvSpPr>
          <p:spPr bwMode="auto">
            <a:xfrm>
              <a:off x="922338" y="3998913"/>
              <a:ext cx="252412"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11" name="Rectangle 84"/>
            <p:cNvSpPr>
              <a:spLocks noChangeArrowheads="1"/>
            </p:cNvSpPr>
            <p:nvPr/>
          </p:nvSpPr>
          <p:spPr bwMode="auto">
            <a:xfrm>
              <a:off x="920750" y="3998913"/>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0812" name="Rectangle 85"/>
            <p:cNvSpPr>
              <a:spLocks noChangeArrowheads="1"/>
            </p:cNvSpPr>
            <p:nvPr/>
          </p:nvSpPr>
          <p:spPr bwMode="auto">
            <a:xfrm>
              <a:off x="1985963" y="2919413"/>
              <a:ext cx="274637"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13" name="Rectangle 86"/>
            <p:cNvSpPr>
              <a:spLocks noChangeArrowheads="1"/>
            </p:cNvSpPr>
            <p:nvPr/>
          </p:nvSpPr>
          <p:spPr bwMode="auto">
            <a:xfrm>
              <a:off x="1987550" y="2919413"/>
              <a:ext cx="2180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latin typeface="Arial" pitchFamily="34" charset="0"/>
                </a:rPr>
                <a:t>Si</a:t>
              </a:r>
              <a:endParaRPr lang="en-US" altLang="zh-TW" sz="2800">
                <a:latin typeface="Arial" pitchFamily="34" charset="0"/>
              </a:endParaRPr>
            </a:p>
          </p:txBody>
        </p:sp>
        <p:sp>
          <p:nvSpPr>
            <p:cNvPr id="30814" name="Rectangle 88"/>
            <p:cNvSpPr>
              <a:spLocks noChangeArrowheads="1"/>
            </p:cNvSpPr>
            <p:nvPr/>
          </p:nvSpPr>
          <p:spPr bwMode="auto">
            <a:xfrm>
              <a:off x="3789363" y="2133600"/>
              <a:ext cx="51752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15" name="Rectangle 93"/>
            <p:cNvSpPr>
              <a:spLocks noChangeArrowheads="1"/>
            </p:cNvSpPr>
            <p:nvPr/>
          </p:nvSpPr>
          <p:spPr bwMode="auto">
            <a:xfrm>
              <a:off x="4722813" y="3998913"/>
              <a:ext cx="2730500" cy="2794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16" name="Rectangle 94"/>
            <p:cNvSpPr>
              <a:spLocks noChangeArrowheads="1"/>
            </p:cNvSpPr>
            <p:nvPr/>
          </p:nvSpPr>
          <p:spPr bwMode="auto">
            <a:xfrm>
              <a:off x="4722813" y="2030413"/>
              <a:ext cx="2730500" cy="282575"/>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0817" name="Text Box 95"/>
            <p:cNvSpPr txBox="1">
              <a:spLocks noChangeArrowheads="1"/>
            </p:cNvSpPr>
            <p:nvPr/>
          </p:nvSpPr>
          <p:spPr bwMode="auto">
            <a:xfrm>
              <a:off x="4829968" y="4391025"/>
              <a:ext cx="2942432"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dirty="0">
                  <a:latin typeface="Arial" pitchFamily="34" charset="0"/>
                </a:rPr>
                <a:t>Banda de </a:t>
              </a:r>
              <a:r>
                <a:rPr lang="en-US" altLang="zh-TW" sz="2000" dirty="0" err="1" smtClean="0">
                  <a:latin typeface="Arial" pitchFamily="34" charset="0"/>
                </a:rPr>
                <a:t>valencia</a:t>
              </a:r>
              <a:r>
                <a:rPr lang="en-US" altLang="zh-TW" sz="2000" dirty="0">
                  <a:latin typeface="Arial" pitchFamily="34" charset="0"/>
                </a:rPr>
                <a:t>, </a:t>
              </a:r>
              <a:r>
                <a:rPr lang="en-US" altLang="zh-TW" sz="2000" i="1" dirty="0" err="1">
                  <a:latin typeface="Arial" pitchFamily="34" charset="0"/>
                </a:rPr>
                <a:t>E</a:t>
              </a:r>
              <a:r>
                <a:rPr lang="en-US" altLang="zh-TW" sz="2000" i="1" baseline="-25000" dirty="0" err="1">
                  <a:latin typeface="Arial" pitchFamily="34" charset="0"/>
                </a:rPr>
                <a:t>v</a:t>
              </a:r>
              <a:endParaRPr lang="en-US" altLang="zh-TW" sz="2000" dirty="0">
                <a:latin typeface="Arial" pitchFamily="34" charset="0"/>
              </a:endParaRPr>
            </a:p>
          </p:txBody>
        </p:sp>
        <p:sp>
          <p:nvSpPr>
            <p:cNvPr id="30818" name="Line 96"/>
            <p:cNvSpPr>
              <a:spLocks noChangeShapeType="1"/>
            </p:cNvSpPr>
            <p:nvPr/>
          </p:nvSpPr>
          <p:spPr bwMode="auto">
            <a:xfrm>
              <a:off x="5764213" y="2312988"/>
              <a:ext cx="0" cy="1685925"/>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0819" name="Text Box 97"/>
            <p:cNvSpPr txBox="1">
              <a:spLocks noChangeArrowheads="1"/>
            </p:cNvSpPr>
            <p:nvPr/>
          </p:nvSpPr>
          <p:spPr bwMode="auto">
            <a:xfrm>
              <a:off x="5764213" y="2862263"/>
              <a:ext cx="16891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i="1">
                  <a:latin typeface="Arial" pitchFamily="34" charset="0"/>
                </a:rPr>
                <a:t>E</a:t>
              </a:r>
              <a:r>
                <a:rPr lang="en-US" altLang="zh-TW" sz="2000" i="1" baseline="-25000">
                  <a:latin typeface="Arial" pitchFamily="34" charset="0"/>
                </a:rPr>
                <a:t>g</a:t>
              </a:r>
              <a:r>
                <a:rPr lang="en-US" altLang="zh-TW" sz="2000">
                  <a:latin typeface="Arial" pitchFamily="34" charset="0"/>
                </a:rPr>
                <a:t> = 1.1 eV</a:t>
              </a:r>
            </a:p>
          </p:txBody>
        </p:sp>
        <p:sp>
          <p:nvSpPr>
            <p:cNvPr id="30820" name="Text Box 98"/>
            <p:cNvSpPr txBox="1">
              <a:spLocks noChangeArrowheads="1"/>
            </p:cNvSpPr>
            <p:nvPr/>
          </p:nvSpPr>
          <p:spPr bwMode="auto">
            <a:xfrm>
              <a:off x="4495799" y="1314450"/>
              <a:ext cx="3043239"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a:latin typeface="Arial" pitchFamily="34" charset="0"/>
                </a:rPr>
                <a:t>Banda de conducción, </a:t>
              </a:r>
              <a:r>
                <a:rPr lang="en-US" altLang="zh-TW" sz="2000" i="1">
                  <a:latin typeface="Arial" pitchFamily="34" charset="0"/>
                </a:rPr>
                <a:t>E</a:t>
              </a:r>
              <a:r>
                <a:rPr lang="en-US" altLang="zh-TW" sz="2000" i="1" baseline="-25000">
                  <a:latin typeface="Arial" pitchFamily="34" charset="0"/>
                </a:rPr>
                <a:t>c</a:t>
              </a:r>
              <a:endParaRPr lang="en-US" altLang="zh-TW" sz="2000">
                <a:latin typeface="Arial" pitchFamily="34" charset="0"/>
              </a:endParaRPr>
            </a:p>
          </p:txBody>
        </p:sp>
        <p:sp>
          <p:nvSpPr>
            <p:cNvPr id="30821" name="Line 99"/>
            <p:cNvSpPr>
              <a:spLocks noChangeShapeType="1"/>
            </p:cNvSpPr>
            <p:nvPr/>
          </p:nvSpPr>
          <p:spPr bwMode="auto">
            <a:xfrm>
              <a:off x="4786313" y="3184004"/>
              <a:ext cx="2752725"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30822" name="Line 100"/>
            <p:cNvSpPr>
              <a:spLocks noChangeShapeType="1"/>
            </p:cNvSpPr>
            <p:nvPr/>
          </p:nvSpPr>
          <p:spPr bwMode="auto">
            <a:xfrm flipH="1">
              <a:off x="7233540" y="2305594"/>
              <a:ext cx="5460" cy="83831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0823" name="Line 101"/>
            <p:cNvSpPr>
              <a:spLocks noChangeShapeType="1"/>
            </p:cNvSpPr>
            <p:nvPr/>
          </p:nvSpPr>
          <p:spPr bwMode="auto">
            <a:xfrm flipV="1">
              <a:off x="7239000" y="3176491"/>
              <a:ext cx="0" cy="82242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0824" name="Text Box 102"/>
            <p:cNvSpPr txBox="1">
              <a:spLocks noChangeArrowheads="1"/>
            </p:cNvSpPr>
            <p:nvPr/>
          </p:nvSpPr>
          <p:spPr bwMode="auto">
            <a:xfrm>
              <a:off x="7315200" y="2823641"/>
              <a:ext cx="18288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i="1">
                  <a:latin typeface="Arial" pitchFamily="34" charset="0"/>
                </a:rPr>
                <a:t>E</a:t>
              </a:r>
              <a:r>
                <a:rPr lang="en-US" altLang="zh-TW" sz="2000" i="1" baseline="-25000">
                  <a:latin typeface="Arial" pitchFamily="34" charset="0"/>
                </a:rPr>
                <a:t>F</a:t>
              </a:r>
              <a:r>
                <a:rPr lang="en-US" altLang="zh-TW" sz="2000">
                  <a:latin typeface="Arial" pitchFamily="34" charset="0"/>
                </a:rPr>
                <a:t> ~ 1/2</a:t>
              </a:r>
              <a:r>
                <a:rPr lang="en-US" altLang="zh-TW" sz="2000" i="1">
                  <a:latin typeface="Arial" pitchFamily="34" charset="0"/>
                </a:rPr>
                <a:t>E</a:t>
              </a:r>
              <a:r>
                <a:rPr lang="en-US" altLang="zh-TW" sz="2000" i="1" baseline="-25000">
                  <a:latin typeface="Arial" pitchFamily="34" charset="0"/>
                </a:rPr>
                <a:t>g</a:t>
              </a:r>
            </a:p>
          </p:txBody>
        </p:sp>
        <p:sp>
          <p:nvSpPr>
            <p:cNvPr id="30825" name="Oval 103"/>
            <p:cNvSpPr>
              <a:spLocks noChangeArrowheads="1"/>
            </p:cNvSpPr>
            <p:nvPr/>
          </p:nvSpPr>
          <p:spPr bwMode="auto">
            <a:xfrm>
              <a:off x="5167313" y="4021881"/>
              <a:ext cx="74612" cy="79375"/>
            </a:xfrm>
            <a:prstGeom prst="ellipse">
              <a:avLst/>
            </a:prstGeom>
            <a:solidFill>
              <a:srgbClr val="000000"/>
            </a:solidFill>
            <a:ln w="9525">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grpSp>
      <p:grpSp>
        <p:nvGrpSpPr>
          <p:cNvPr id="30725" name="100 Grupo"/>
          <p:cNvGrpSpPr>
            <a:grpSpLocks/>
          </p:cNvGrpSpPr>
          <p:nvPr/>
        </p:nvGrpSpPr>
        <p:grpSpPr bwMode="auto">
          <a:xfrm>
            <a:off x="6516688" y="5829300"/>
            <a:ext cx="2487612" cy="768350"/>
            <a:chOff x="6516216" y="5751388"/>
            <a:chExt cx="2487671" cy="768474"/>
          </a:xfrm>
        </p:grpSpPr>
        <p:pic>
          <p:nvPicPr>
            <p:cNvPr id="307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3" name="102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30726"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1 Rectángulo"/>
          <p:cNvSpPr>
            <a:spLocks noChangeArrowheads="1"/>
          </p:cNvSpPr>
          <p:nvPr/>
        </p:nvSpPr>
        <p:spPr bwMode="auto">
          <a:xfrm>
            <a:off x="0" y="5775325"/>
            <a:ext cx="9144000"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spc="-50" dirty="0"/>
              <a:t>Silicio (grupo IV),  4 electrones en su capa de valencia</a:t>
            </a:r>
          </a:p>
          <a:p>
            <a:pPr eaLnBrk="1" hangingPunct="1">
              <a:spcBef>
                <a:spcPct val="0"/>
              </a:spcBef>
              <a:buFontTx/>
              <a:buNone/>
            </a:pPr>
            <a:r>
              <a:rPr lang="es-MX" altLang="es-MX" sz="2400" spc="-50" dirty="0"/>
              <a:t>El átomo de silicio forma un enlace covalente con otros 4 átomos de silicio</a:t>
            </a:r>
          </a:p>
          <a:p>
            <a:pPr eaLnBrk="1" hangingPunct="1">
              <a:spcBef>
                <a:spcPct val="0"/>
              </a:spcBef>
              <a:buFontTx/>
              <a:buNone/>
            </a:pPr>
            <a:r>
              <a:rPr lang="es-MX" altLang="es-MX" sz="2400" spc="-50" dirty="0"/>
              <a:t>Se completa el octeto de electrones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lstStyle/>
          <a:p>
            <a:pPr eaLnBrk="1" hangingPunct="1"/>
            <a:endParaRPr lang="es-MX" altLang="es-MX" smtClean="0"/>
          </a:p>
        </p:txBody>
      </p:sp>
      <p:sp>
        <p:nvSpPr>
          <p:cNvPr id="3" name="2 Marcador de contenido"/>
          <p:cNvSpPr>
            <a:spLocks noGrp="1"/>
          </p:cNvSpPr>
          <p:nvPr>
            <p:ph idx="1"/>
          </p:nvPr>
        </p:nvSpPr>
        <p:spPr/>
        <p:txBody>
          <a:bodyPr rtlCol="0">
            <a:normAutofit/>
          </a:bodyPr>
          <a:lstStyle/>
          <a:p>
            <a:pPr eaLnBrk="1" fontAlgn="auto" hangingPunct="1">
              <a:spcAft>
                <a:spcPts val="0"/>
              </a:spcAft>
              <a:defRPr/>
            </a:pPr>
            <a:r>
              <a:rPr lang="es-MX" dirty="0" smtClean="0"/>
              <a:t>Y el día de hoy toca:</a:t>
            </a:r>
          </a:p>
          <a:p>
            <a:pPr marL="0" indent="0" algn="ctr" eaLnBrk="1" fontAlgn="auto" hangingPunct="1">
              <a:spcAft>
                <a:spcPts val="0"/>
              </a:spcAft>
              <a:buFont typeface="Arial" pitchFamily="34" charset="0"/>
              <a:buNone/>
              <a:defRPr/>
            </a:pPr>
            <a:r>
              <a:rPr lang="es-MX" dirty="0" smtClean="0"/>
              <a:t>“Sistemas </a:t>
            </a:r>
            <a:r>
              <a:rPr lang="es-MX" dirty="0" err="1" smtClean="0"/>
              <a:t>fotoelectroquímicos</a:t>
            </a:r>
            <a:r>
              <a:rPr lang="es-MX" dirty="0" smtClean="0"/>
              <a:t> y energía del futuro.”</a:t>
            </a:r>
            <a:endParaRPr lang="es-MX" dirty="0"/>
          </a:p>
        </p:txBody>
      </p:sp>
      <p:sp>
        <p:nvSpPr>
          <p:cNvPr id="2" name="1 Marcador de número de diapositiva"/>
          <p:cNvSpPr>
            <a:spLocks noGrp="1"/>
          </p:cNvSpPr>
          <p:nvPr>
            <p:ph type="sldNum" sz="quarter" idx="12"/>
          </p:nvPr>
        </p:nvSpPr>
        <p:spPr/>
        <p:txBody>
          <a:bodyPr/>
          <a:lstStyle/>
          <a:p>
            <a:pPr>
              <a:defRPr/>
            </a:pPr>
            <a:fld id="{54D298C2-AF58-40E7-9A81-AF2AB8909F6F}" type="slidenum">
              <a:rPr lang="es-MX" smtClean="0"/>
              <a:pPr>
                <a:defRPr/>
              </a:pPr>
              <a:t>3</a:t>
            </a:fld>
            <a:endParaRPr lang="es-MX"/>
          </a:p>
        </p:txBody>
      </p:sp>
      <p:grpSp>
        <p:nvGrpSpPr>
          <p:cNvPr id="4101" name="12 Grupo"/>
          <p:cNvGrpSpPr>
            <a:grpSpLocks/>
          </p:cNvGrpSpPr>
          <p:nvPr/>
        </p:nvGrpSpPr>
        <p:grpSpPr bwMode="auto">
          <a:xfrm>
            <a:off x="6516688" y="5829300"/>
            <a:ext cx="2487612" cy="768350"/>
            <a:chOff x="6516216" y="5751388"/>
            <a:chExt cx="2487671" cy="768474"/>
          </a:xfrm>
        </p:grpSpPr>
        <p:pic>
          <p:nvPicPr>
            <p:cNvPr id="410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14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4102" name="Picture 4" descr="http://www.ingenieria.unam.mx/imagenes/galerias/escudos_UNAM/escudounam_negro_m2008_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5 Marcador de número de diapositiva"/>
          <p:cNvSpPr>
            <a:spLocks noGrp="1"/>
          </p:cNvSpPr>
          <p:nvPr>
            <p:ph type="sldNum" sz="quarter" idx="12"/>
          </p:nvPr>
        </p:nvSpPr>
        <p:spPr/>
        <p:txBody>
          <a:bodyPr/>
          <a:lstStyle/>
          <a:p>
            <a:pPr>
              <a:defRPr/>
            </a:pPr>
            <a:fld id="{5DA5585E-B6AD-4456-B3B7-4298FFCCF7C7}" type="slidenum">
              <a:rPr lang="es-MX"/>
              <a:pPr>
                <a:defRPr/>
              </a:pPr>
              <a:t>30</a:t>
            </a:fld>
            <a:endParaRPr lang="es-MX"/>
          </a:p>
        </p:txBody>
      </p:sp>
      <p:sp>
        <p:nvSpPr>
          <p:cNvPr id="31747" name="1 Título"/>
          <p:cNvSpPr>
            <a:spLocks noGrp="1"/>
          </p:cNvSpPr>
          <p:nvPr>
            <p:ph type="title"/>
          </p:nvPr>
        </p:nvSpPr>
        <p:spPr/>
        <p:txBody>
          <a:bodyPr/>
          <a:lstStyle/>
          <a:p>
            <a:pPr eaLnBrk="1" hangingPunct="1"/>
            <a:r>
              <a:rPr lang="es-MX" altLang="es-MX" sz="4000" smtClean="0"/>
              <a:t>Semiconductor Tipo-n</a:t>
            </a:r>
          </a:p>
        </p:txBody>
      </p:sp>
      <p:grpSp>
        <p:nvGrpSpPr>
          <p:cNvPr id="31748" name="106 Grupo"/>
          <p:cNvGrpSpPr>
            <a:grpSpLocks/>
          </p:cNvGrpSpPr>
          <p:nvPr/>
        </p:nvGrpSpPr>
        <p:grpSpPr bwMode="auto">
          <a:xfrm>
            <a:off x="539750" y="1998663"/>
            <a:ext cx="8789988" cy="3657600"/>
            <a:chOff x="354013" y="1295400"/>
            <a:chExt cx="8789987" cy="3657600"/>
          </a:xfrm>
        </p:grpSpPr>
        <p:sp>
          <p:nvSpPr>
            <p:cNvPr id="31755" name="Rectangle 3"/>
            <p:cNvSpPr>
              <a:spLocks noChangeArrowheads="1"/>
            </p:cNvSpPr>
            <p:nvPr/>
          </p:nvSpPr>
          <p:spPr bwMode="auto">
            <a:xfrm>
              <a:off x="3711575" y="2206626"/>
              <a:ext cx="9409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a:solidFill>
                    <a:srgbClr val="000000"/>
                  </a:solidFill>
                  <a:latin typeface="Arial" pitchFamily="34" charset="0"/>
                </a:rPr>
                <a:t>Electrón</a:t>
              </a:r>
              <a:endParaRPr lang="en-US" altLang="zh-TW" sz="2000">
                <a:latin typeface="Arial" pitchFamily="34" charset="0"/>
              </a:endParaRPr>
            </a:p>
          </p:txBody>
        </p:sp>
        <p:sp>
          <p:nvSpPr>
            <p:cNvPr id="31756" name="Oval 4"/>
            <p:cNvSpPr>
              <a:spLocks noChangeArrowheads="1"/>
            </p:cNvSpPr>
            <p:nvPr/>
          </p:nvSpPr>
          <p:spPr bwMode="auto">
            <a:xfrm>
              <a:off x="1843088" y="2738438"/>
              <a:ext cx="582612" cy="6048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57" name="Oval 5"/>
            <p:cNvSpPr>
              <a:spLocks noChangeArrowheads="1"/>
            </p:cNvSpPr>
            <p:nvPr/>
          </p:nvSpPr>
          <p:spPr bwMode="auto">
            <a:xfrm>
              <a:off x="1843088" y="2738438"/>
              <a:ext cx="582612" cy="604837"/>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58" name="Oval 6"/>
            <p:cNvSpPr>
              <a:spLocks noChangeArrowheads="1"/>
            </p:cNvSpPr>
            <p:nvPr/>
          </p:nvSpPr>
          <p:spPr bwMode="auto">
            <a:xfrm>
              <a:off x="1568450" y="2497138"/>
              <a:ext cx="1135063" cy="1131887"/>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59" name="Oval 7"/>
            <p:cNvSpPr>
              <a:spLocks noChangeArrowheads="1"/>
            </p:cNvSpPr>
            <p:nvPr/>
          </p:nvSpPr>
          <p:spPr bwMode="auto">
            <a:xfrm>
              <a:off x="2640013" y="3146425"/>
              <a:ext cx="122237"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0" name="Oval 8"/>
            <p:cNvSpPr>
              <a:spLocks noChangeArrowheads="1"/>
            </p:cNvSpPr>
            <p:nvPr/>
          </p:nvSpPr>
          <p:spPr bwMode="auto">
            <a:xfrm>
              <a:off x="2187575" y="2451100"/>
              <a:ext cx="122238" cy="1206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1" name="Oval 9"/>
            <p:cNvSpPr>
              <a:spLocks noChangeArrowheads="1"/>
            </p:cNvSpPr>
            <p:nvPr/>
          </p:nvSpPr>
          <p:spPr bwMode="auto">
            <a:xfrm>
              <a:off x="1498600" y="2851150"/>
              <a:ext cx="142875"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2" name="Oval 10"/>
            <p:cNvSpPr>
              <a:spLocks noChangeArrowheads="1"/>
            </p:cNvSpPr>
            <p:nvPr/>
          </p:nvSpPr>
          <p:spPr bwMode="auto">
            <a:xfrm>
              <a:off x="1965325" y="2465388"/>
              <a:ext cx="144463" cy="10636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3" name="Oval 11"/>
            <p:cNvSpPr>
              <a:spLocks noChangeArrowheads="1"/>
            </p:cNvSpPr>
            <p:nvPr/>
          </p:nvSpPr>
          <p:spPr bwMode="auto">
            <a:xfrm>
              <a:off x="1993900" y="3562350"/>
              <a:ext cx="128588"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4" name="Oval 12"/>
            <p:cNvSpPr>
              <a:spLocks noChangeArrowheads="1"/>
            </p:cNvSpPr>
            <p:nvPr/>
          </p:nvSpPr>
          <p:spPr bwMode="auto">
            <a:xfrm>
              <a:off x="728663" y="2706688"/>
              <a:ext cx="581025" cy="6048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5" name="Oval 13"/>
            <p:cNvSpPr>
              <a:spLocks noChangeArrowheads="1"/>
            </p:cNvSpPr>
            <p:nvPr/>
          </p:nvSpPr>
          <p:spPr bwMode="auto">
            <a:xfrm>
              <a:off x="728663" y="2706688"/>
              <a:ext cx="581025" cy="604837"/>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6" name="Oval 14"/>
            <p:cNvSpPr>
              <a:spLocks noChangeArrowheads="1"/>
            </p:cNvSpPr>
            <p:nvPr/>
          </p:nvSpPr>
          <p:spPr bwMode="auto">
            <a:xfrm>
              <a:off x="441325" y="2465388"/>
              <a:ext cx="1135063" cy="1133475"/>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7" name="Oval 15"/>
            <p:cNvSpPr>
              <a:spLocks noChangeArrowheads="1"/>
            </p:cNvSpPr>
            <p:nvPr/>
          </p:nvSpPr>
          <p:spPr bwMode="auto">
            <a:xfrm>
              <a:off x="368300" y="2941638"/>
              <a:ext cx="144463" cy="1222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8" name="Oval 16"/>
            <p:cNvSpPr>
              <a:spLocks noChangeArrowheads="1"/>
            </p:cNvSpPr>
            <p:nvPr/>
          </p:nvSpPr>
          <p:spPr bwMode="auto">
            <a:xfrm>
              <a:off x="849313" y="2420938"/>
              <a:ext cx="130175" cy="98425"/>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69" name="Oval 17"/>
            <p:cNvSpPr>
              <a:spLocks noChangeArrowheads="1"/>
            </p:cNvSpPr>
            <p:nvPr/>
          </p:nvSpPr>
          <p:spPr bwMode="auto">
            <a:xfrm>
              <a:off x="820738" y="3546475"/>
              <a:ext cx="130175"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0" name="Oval 18"/>
            <p:cNvSpPr>
              <a:spLocks noChangeArrowheads="1"/>
            </p:cNvSpPr>
            <p:nvPr/>
          </p:nvSpPr>
          <p:spPr bwMode="auto">
            <a:xfrm>
              <a:off x="1800225" y="1625600"/>
              <a:ext cx="573088" cy="6143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1" name="Oval 19"/>
            <p:cNvSpPr>
              <a:spLocks noChangeArrowheads="1"/>
            </p:cNvSpPr>
            <p:nvPr/>
          </p:nvSpPr>
          <p:spPr bwMode="auto">
            <a:xfrm>
              <a:off x="1800225" y="1625600"/>
              <a:ext cx="573088" cy="614363"/>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2" name="Oval 20"/>
            <p:cNvSpPr>
              <a:spLocks noChangeArrowheads="1"/>
            </p:cNvSpPr>
            <p:nvPr/>
          </p:nvSpPr>
          <p:spPr bwMode="auto">
            <a:xfrm>
              <a:off x="1527175" y="1393825"/>
              <a:ext cx="1147763" cy="1125538"/>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3" name="Oval 21"/>
            <p:cNvSpPr>
              <a:spLocks noChangeArrowheads="1"/>
            </p:cNvSpPr>
            <p:nvPr/>
          </p:nvSpPr>
          <p:spPr bwMode="auto">
            <a:xfrm>
              <a:off x="2597150" y="1838325"/>
              <a:ext cx="122238"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4" name="Oval 22"/>
            <p:cNvSpPr>
              <a:spLocks noChangeArrowheads="1"/>
            </p:cNvSpPr>
            <p:nvPr/>
          </p:nvSpPr>
          <p:spPr bwMode="auto">
            <a:xfrm>
              <a:off x="1468438" y="1793875"/>
              <a:ext cx="136525"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5" name="Oval 23"/>
            <p:cNvSpPr>
              <a:spLocks noChangeArrowheads="1"/>
            </p:cNvSpPr>
            <p:nvPr/>
          </p:nvSpPr>
          <p:spPr bwMode="auto">
            <a:xfrm>
              <a:off x="1993900" y="1339850"/>
              <a:ext cx="128588" cy="1063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6" name="Oval 24"/>
            <p:cNvSpPr>
              <a:spLocks noChangeArrowheads="1"/>
            </p:cNvSpPr>
            <p:nvPr/>
          </p:nvSpPr>
          <p:spPr bwMode="auto">
            <a:xfrm>
              <a:off x="2970213" y="2768600"/>
              <a:ext cx="576262"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7" name="Oval 25"/>
            <p:cNvSpPr>
              <a:spLocks noChangeArrowheads="1"/>
            </p:cNvSpPr>
            <p:nvPr/>
          </p:nvSpPr>
          <p:spPr bwMode="auto">
            <a:xfrm>
              <a:off x="2970213" y="2768600"/>
              <a:ext cx="582612" cy="603250"/>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8" name="Oval 26"/>
            <p:cNvSpPr>
              <a:spLocks noChangeArrowheads="1"/>
            </p:cNvSpPr>
            <p:nvPr/>
          </p:nvSpPr>
          <p:spPr bwMode="auto">
            <a:xfrm>
              <a:off x="2697163" y="2511425"/>
              <a:ext cx="1135062" cy="1147763"/>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79" name="Oval 27"/>
            <p:cNvSpPr>
              <a:spLocks noChangeArrowheads="1"/>
            </p:cNvSpPr>
            <p:nvPr/>
          </p:nvSpPr>
          <p:spPr bwMode="auto">
            <a:xfrm>
              <a:off x="3740150" y="3040063"/>
              <a:ext cx="122238" cy="11271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80" name="Oval 28"/>
            <p:cNvSpPr>
              <a:spLocks noChangeArrowheads="1"/>
            </p:cNvSpPr>
            <p:nvPr/>
          </p:nvSpPr>
          <p:spPr bwMode="auto">
            <a:xfrm>
              <a:off x="3121025" y="2481263"/>
              <a:ext cx="130175" cy="968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81" name="Oval 29"/>
            <p:cNvSpPr>
              <a:spLocks noChangeArrowheads="1"/>
            </p:cNvSpPr>
            <p:nvPr/>
          </p:nvSpPr>
          <p:spPr bwMode="auto">
            <a:xfrm>
              <a:off x="3135313" y="3590925"/>
              <a:ext cx="130175"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82" name="Oval 30"/>
            <p:cNvSpPr>
              <a:spLocks noChangeArrowheads="1"/>
            </p:cNvSpPr>
            <p:nvPr/>
          </p:nvSpPr>
          <p:spPr bwMode="auto">
            <a:xfrm>
              <a:off x="2625725" y="2867025"/>
              <a:ext cx="122238" cy="1190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83" name="Oval 31"/>
            <p:cNvSpPr>
              <a:spLocks noChangeArrowheads="1"/>
            </p:cNvSpPr>
            <p:nvPr/>
          </p:nvSpPr>
          <p:spPr bwMode="auto">
            <a:xfrm>
              <a:off x="1512888" y="3086100"/>
              <a:ext cx="128587"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84" name="Oval 32"/>
            <p:cNvSpPr>
              <a:spLocks noChangeArrowheads="1"/>
            </p:cNvSpPr>
            <p:nvPr/>
          </p:nvSpPr>
          <p:spPr bwMode="auto">
            <a:xfrm>
              <a:off x="2654300" y="4202113"/>
              <a:ext cx="136525" cy="1222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85" name="Rectangle 33"/>
            <p:cNvSpPr>
              <a:spLocks noChangeArrowheads="1"/>
            </p:cNvSpPr>
            <p:nvPr/>
          </p:nvSpPr>
          <p:spPr bwMode="auto">
            <a:xfrm>
              <a:off x="2703513" y="4121150"/>
              <a:ext cx="115887"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86" name="Rectangle 34"/>
            <p:cNvSpPr>
              <a:spLocks noChangeArrowheads="1"/>
            </p:cNvSpPr>
            <p:nvPr/>
          </p:nvSpPr>
          <p:spPr bwMode="auto">
            <a:xfrm>
              <a:off x="2705100" y="4121150"/>
              <a:ext cx="698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600">
                  <a:solidFill>
                    <a:srgbClr val="000000"/>
                  </a:solidFill>
                  <a:latin typeface="Arial" pitchFamily="34" charset="0"/>
                </a:rPr>
                <a:t>-</a:t>
              </a:r>
              <a:endParaRPr lang="en-US" altLang="zh-TW" sz="2800">
                <a:latin typeface="Arial" pitchFamily="34" charset="0"/>
              </a:endParaRPr>
            </a:p>
          </p:txBody>
        </p:sp>
        <p:sp>
          <p:nvSpPr>
            <p:cNvPr id="31787" name="Oval 35"/>
            <p:cNvSpPr>
              <a:spLocks noChangeArrowheads="1"/>
            </p:cNvSpPr>
            <p:nvPr/>
          </p:nvSpPr>
          <p:spPr bwMode="auto">
            <a:xfrm>
              <a:off x="1871663" y="3863975"/>
              <a:ext cx="582612"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88" name="Oval 36"/>
            <p:cNvSpPr>
              <a:spLocks noChangeArrowheads="1"/>
            </p:cNvSpPr>
            <p:nvPr/>
          </p:nvSpPr>
          <p:spPr bwMode="auto">
            <a:xfrm>
              <a:off x="1871663" y="3854450"/>
              <a:ext cx="582612" cy="612775"/>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89" name="Oval 37"/>
            <p:cNvSpPr>
              <a:spLocks noChangeArrowheads="1"/>
            </p:cNvSpPr>
            <p:nvPr/>
          </p:nvSpPr>
          <p:spPr bwMode="auto">
            <a:xfrm>
              <a:off x="1582738" y="3619500"/>
              <a:ext cx="1136650" cy="1135063"/>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0" name="Oval 38"/>
            <p:cNvSpPr>
              <a:spLocks noChangeArrowheads="1"/>
            </p:cNvSpPr>
            <p:nvPr/>
          </p:nvSpPr>
          <p:spPr bwMode="auto">
            <a:xfrm>
              <a:off x="1527175" y="3976688"/>
              <a:ext cx="128588" cy="11271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1" name="Oval 39"/>
            <p:cNvSpPr>
              <a:spLocks noChangeArrowheads="1"/>
            </p:cNvSpPr>
            <p:nvPr/>
          </p:nvSpPr>
          <p:spPr bwMode="auto">
            <a:xfrm>
              <a:off x="2085975" y="4678363"/>
              <a:ext cx="122238" cy="1222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2" name="Oval 40"/>
            <p:cNvSpPr>
              <a:spLocks noChangeArrowheads="1"/>
            </p:cNvSpPr>
            <p:nvPr/>
          </p:nvSpPr>
          <p:spPr bwMode="auto">
            <a:xfrm>
              <a:off x="2654300" y="4051300"/>
              <a:ext cx="130175"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3" name="Oval 41"/>
            <p:cNvSpPr>
              <a:spLocks noChangeArrowheads="1"/>
            </p:cNvSpPr>
            <p:nvPr/>
          </p:nvSpPr>
          <p:spPr bwMode="auto">
            <a:xfrm>
              <a:off x="2187575" y="3562350"/>
              <a:ext cx="107950"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4" name="Oval 42"/>
            <p:cNvSpPr>
              <a:spLocks noChangeArrowheads="1"/>
            </p:cNvSpPr>
            <p:nvPr/>
          </p:nvSpPr>
          <p:spPr bwMode="auto">
            <a:xfrm>
              <a:off x="2927350" y="1641475"/>
              <a:ext cx="574675" cy="611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5" name="Oval 43"/>
            <p:cNvSpPr>
              <a:spLocks noChangeArrowheads="1"/>
            </p:cNvSpPr>
            <p:nvPr/>
          </p:nvSpPr>
          <p:spPr bwMode="auto">
            <a:xfrm>
              <a:off x="2927350" y="1641475"/>
              <a:ext cx="581025" cy="611188"/>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6" name="Oval 44"/>
            <p:cNvSpPr>
              <a:spLocks noChangeArrowheads="1"/>
            </p:cNvSpPr>
            <p:nvPr/>
          </p:nvSpPr>
          <p:spPr bwMode="auto">
            <a:xfrm>
              <a:off x="2654300" y="1408113"/>
              <a:ext cx="1135063" cy="1125537"/>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7" name="Oval 45"/>
            <p:cNvSpPr>
              <a:spLocks noChangeArrowheads="1"/>
            </p:cNvSpPr>
            <p:nvPr/>
          </p:nvSpPr>
          <p:spPr bwMode="auto">
            <a:xfrm>
              <a:off x="3711575" y="1914525"/>
              <a:ext cx="120650"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8" name="Oval 46"/>
            <p:cNvSpPr>
              <a:spLocks noChangeArrowheads="1"/>
            </p:cNvSpPr>
            <p:nvPr/>
          </p:nvSpPr>
          <p:spPr bwMode="auto">
            <a:xfrm>
              <a:off x="3106738" y="1355725"/>
              <a:ext cx="130175" cy="1063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799" name="Oval 47"/>
            <p:cNvSpPr>
              <a:spLocks noChangeArrowheads="1"/>
            </p:cNvSpPr>
            <p:nvPr/>
          </p:nvSpPr>
          <p:spPr bwMode="auto">
            <a:xfrm>
              <a:off x="1044575" y="2405063"/>
              <a:ext cx="122238"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0" name="Oval 48"/>
            <p:cNvSpPr>
              <a:spLocks noChangeArrowheads="1"/>
            </p:cNvSpPr>
            <p:nvPr/>
          </p:nvSpPr>
          <p:spPr bwMode="auto">
            <a:xfrm>
              <a:off x="684213" y="1581150"/>
              <a:ext cx="576262" cy="611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1" name="Oval 49"/>
            <p:cNvSpPr>
              <a:spLocks noChangeArrowheads="1"/>
            </p:cNvSpPr>
            <p:nvPr/>
          </p:nvSpPr>
          <p:spPr bwMode="auto">
            <a:xfrm>
              <a:off x="684213" y="1581150"/>
              <a:ext cx="582612" cy="611188"/>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2" name="Oval 50"/>
            <p:cNvSpPr>
              <a:spLocks noChangeArrowheads="1"/>
            </p:cNvSpPr>
            <p:nvPr/>
          </p:nvSpPr>
          <p:spPr bwMode="auto">
            <a:xfrm>
              <a:off x="398463" y="1339850"/>
              <a:ext cx="1135062" cy="1131888"/>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3" name="Oval 51"/>
            <p:cNvSpPr>
              <a:spLocks noChangeArrowheads="1"/>
            </p:cNvSpPr>
            <p:nvPr/>
          </p:nvSpPr>
          <p:spPr bwMode="auto">
            <a:xfrm>
              <a:off x="354013" y="1854200"/>
              <a:ext cx="122237"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4" name="Oval 52"/>
            <p:cNvSpPr>
              <a:spLocks noChangeArrowheads="1"/>
            </p:cNvSpPr>
            <p:nvPr/>
          </p:nvSpPr>
          <p:spPr bwMode="auto">
            <a:xfrm>
              <a:off x="957263" y="1295400"/>
              <a:ext cx="123825" cy="1063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5" name="Oval 53"/>
            <p:cNvSpPr>
              <a:spLocks noChangeArrowheads="1"/>
            </p:cNvSpPr>
            <p:nvPr/>
          </p:nvSpPr>
          <p:spPr bwMode="auto">
            <a:xfrm>
              <a:off x="2611438" y="2049463"/>
              <a:ext cx="122237"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6" name="Oval 54"/>
            <p:cNvSpPr>
              <a:spLocks noChangeArrowheads="1"/>
            </p:cNvSpPr>
            <p:nvPr/>
          </p:nvSpPr>
          <p:spPr bwMode="auto">
            <a:xfrm>
              <a:off x="1468438" y="1989138"/>
              <a:ext cx="122237" cy="1143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7" name="Oval 55"/>
            <p:cNvSpPr>
              <a:spLocks noChangeArrowheads="1"/>
            </p:cNvSpPr>
            <p:nvPr/>
          </p:nvSpPr>
          <p:spPr bwMode="auto">
            <a:xfrm>
              <a:off x="3314700" y="2465388"/>
              <a:ext cx="123825" cy="11271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8" name="Oval 56"/>
            <p:cNvSpPr>
              <a:spLocks noChangeArrowheads="1"/>
            </p:cNvSpPr>
            <p:nvPr/>
          </p:nvSpPr>
          <p:spPr bwMode="auto">
            <a:xfrm>
              <a:off x="728663" y="3848100"/>
              <a:ext cx="581025"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09" name="Oval 57"/>
            <p:cNvSpPr>
              <a:spLocks noChangeArrowheads="1"/>
            </p:cNvSpPr>
            <p:nvPr/>
          </p:nvSpPr>
          <p:spPr bwMode="auto">
            <a:xfrm>
              <a:off x="728663" y="3840163"/>
              <a:ext cx="581025" cy="611187"/>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0" name="Oval 58"/>
            <p:cNvSpPr>
              <a:spLocks noChangeArrowheads="1"/>
            </p:cNvSpPr>
            <p:nvPr/>
          </p:nvSpPr>
          <p:spPr bwMode="auto">
            <a:xfrm>
              <a:off x="455613" y="3606800"/>
              <a:ext cx="1135062" cy="1133475"/>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1" name="Oval 59"/>
            <p:cNvSpPr>
              <a:spLocks noChangeArrowheads="1"/>
            </p:cNvSpPr>
            <p:nvPr/>
          </p:nvSpPr>
          <p:spPr bwMode="auto">
            <a:xfrm>
              <a:off x="382588" y="4113213"/>
              <a:ext cx="144462" cy="1206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2" name="Oval 60"/>
            <p:cNvSpPr>
              <a:spLocks noChangeArrowheads="1"/>
            </p:cNvSpPr>
            <p:nvPr/>
          </p:nvSpPr>
          <p:spPr bwMode="auto">
            <a:xfrm>
              <a:off x="942975" y="4664075"/>
              <a:ext cx="123825" cy="10636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3" name="Oval 61"/>
            <p:cNvSpPr>
              <a:spLocks noChangeArrowheads="1"/>
            </p:cNvSpPr>
            <p:nvPr/>
          </p:nvSpPr>
          <p:spPr bwMode="auto">
            <a:xfrm>
              <a:off x="1527175" y="4187825"/>
              <a:ext cx="128588" cy="1206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4" name="Oval 62"/>
            <p:cNvSpPr>
              <a:spLocks noChangeArrowheads="1"/>
            </p:cNvSpPr>
            <p:nvPr/>
          </p:nvSpPr>
          <p:spPr bwMode="auto">
            <a:xfrm>
              <a:off x="1016000" y="3546475"/>
              <a:ext cx="120650" cy="1127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5" name="Oval 63"/>
            <p:cNvSpPr>
              <a:spLocks noChangeArrowheads="1"/>
            </p:cNvSpPr>
            <p:nvPr/>
          </p:nvSpPr>
          <p:spPr bwMode="auto">
            <a:xfrm>
              <a:off x="3783013" y="4113213"/>
              <a:ext cx="142875" cy="1206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6" name="Oval 64"/>
            <p:cNvSpPr>
              <a:spLocks noChangeArrowheads="1"/>
            </p:cNvSpPr>
            <p:nvPr/>
          </p:nvSpPr>
          <p:spPr bwMode="auto">
            <a:xfrm>
              <a:off x="2984500" y="3894138"/>
              <a:ext cx="582613"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7" name="Oval 65"/>
            <p:cNvSpPr>
              <a:spLocks noChangeArrowheads="1"/>
            </p:cNvSpPr>
            <p:nvPr/>
          </p:nvSpPr>
          <p:spPr bwMode="auto">
            <a:xfrm>
              <a:off x="2984500" y="3886200"/>
              <a:ext cx="582613" cy="611188"/>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8" name="Oval 66"/>
            <p:cNvSpPr>
              <a:spLocks noChangeArrowheads="1"/>
            </p:cNvSpPr>
            <p:nvPr/>
          </p:nvSpPr>
          <p:spPr bwMode="auto">
            <a:xfrm>
              <a:off x="2713038" y="3635375"/>
              <a:ext cx="1135062" cy="1135063"/>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19" name="Oval 67"/>
            <p:cNvSpPr>
              <a:spLocks noChangeArrowheads="1"/>
            </p:cNvSpPr>
            <p:nvPr/>
          </p:nvSpPr>
          <p:spPr bwMode="auto">
            <a:xfrm>
              <a:off x="3271838" y="4700588"/>
              <a:ext cx="123825" cy="100012"/>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20" name="Oval 68"/>
            <p:cNvSpPr>
              <a:spLocks noChangeArrowheads="1"/>
            </p:cNvSpPr>
            <p:nvPr/>
          </p:nvSpPr>
          <p:spPr bwMode="auto">
            <a:xfrm>
              <a:off x="3343275" y="3590925"/>
              <a:ext cx="122238" cy="100013"/>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21" name="Rectangle 69"/>
            <p:cNvSpPr>
              <a:spLocks noChangeArrowheads="1"/>
            </p:cNvSpPr>
            <p:nvPr/>
          </p:nvSpPr>
          <p:spPr bwMode="auto">
            <a:xfrm>
              <a:off x="858838" y="1747838"/>
              <a:ext cx="257175"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22" name="Rectangle 70"/>
            <p:cNvSpPr>
              <a:spLocks noChangeArrowheads="1"/>
            </p:cNvSpPr>
            <p:nvPr/>
          </p:nvSpPr>
          <p:spPr bwMode="auto">
            <a:xfrm>
              <a:off x="858838" y="1749425"/>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1823" name="Rectangle 71"/>
            <p:cNvSpPr>
              <a:spLocks noChangeArrowheads="1"/>
            </p:cNvSpPr>
            <p:nvPr/>
          </p:nvSpPr>
          <p:spPr bwMode="auto">
            <a:xfrm>
              <a:off x="1985963" y="1800225"/>
              <a:ext cx="26035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24" name="Rectangle 72"/>
            <p:cNvSpPr>
              <a:spLocks noChangeArrowheads="1"/>
            </p:cNvSpPr>
            <p:nvPr/>
          </p:nvSpPr>
          <p:spPr bwMode="auto">
            <a:xfrm>
              <a:off x="1987550" y="1800225"/>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1825" name="Rectangle 73"/>
            <p:cNvSpPr>
              <a:spLocks noChangeArrowheads="1"/>
            </p:cNvSpPr>
            <p:nvPr/>
          </p:nvSpPr>
          <p:spPr bwMode="auto">
            <a:xfrm>
              <a:off x="3086100" y="1816100"/>
              <a:ext cx="2571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26" name="Rectangle 74"/>
            <p:cNvSpPr>
              <a:spLocks noChangeArrowheads="1"/>
            </p:cNvSpPr>
            <p:nvPr/>
          </p:nvSpPr>
          <p:spPr bwMode="auto">
            <a:xfrm>
              <a:off x="3084513" y="1816100"/>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1827" name="Rectangle 75"/>
            <p:cNvSpPr>
              <a:spLocks noChangeArrowheads="1"/>
            </p:cNvSpPr>
            <p:nvPr/>
          </p:nvSpPr>
          <p:spPr bwMode="auto">
            <a:xfrm>
              <a:off x="3128963" y="2947988"/>
              <a:ext cx="25876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28" name="Rectangle 76"/>
            <p:cNvSpPr>
              <a:spLocks noChangeArrowheads="1"/>
            </p:cNvSpPr>
            <p:nvPr/>
          </p:nvSpPr>
          <p:spPr bwMode="auto">
            <a:xfrm>
              <a:off x="3128963" y="2947988"/>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1829" name="Rectangle 77"/>
            <p:cNvSpPr>
              <a:spLocks noChangeArrowheads="1"/>
            </p:cNvSpPr>
            <p:nvPr/>
          </p:nvSpPr>
          <p:spPr bwMode="auto">
            <a:xfrm>
              <a:off x="3157538" y="4059238"/>
              <a:ext cx="258762"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30" name="Rectangle 78"/>
            <p:cNvSpPr>
              <a:spLocks noChangeArrowheads="1"/>
            </p:cNvSpPr>
            <p:nvPr/>
          </p:nvSpPr>
          <p:spPr bwMode="auto">
            <a:xfrm>
              <a:off x="3157538" y="4059238"/>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1831" name="Rectangle 79"/>
            <p:cNvSpPr>
              <a:spLocks noChangeArrowheads="1"/>
            </p:cNvSpPr>
            <p:nvPr/>
          </p:nvSpPr>
          <p:spPr bwMode="auto">
            <a:xfrm>
              <a:off x="2051050" y="4043363"/>
              <a:ext cx="2508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32" name="Rectangle 80"/>
            <p:cNvSpPr>
              <a:spLocks noChangeArrowheads="1"/>
            </p:cNvSpPr>
            <p:nvPr/>
          </p:nvSpPr>
          <p:spPr bwMode="auto">
            <a:xfrm>
              <a:off x="2051050" y="4043363"/>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1833" name="Rectangle 81"/>
            <p:cNvSpPr>
              <a:spLocks noChangeArrowheads="1"/>
            </p:cNvSpPr>
            <p:nvPr/>
          </p:nvSpPr>
          <p:spPr bwMode="auto">
            <a:xfrm>
              <a:off x="908050" y="2889250"/>
              <a:ext cx="250825"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34" name="Rectangle 82"/>
            <p:cNvSpPr>
              <a:spLocks noChangeArrowheads="1"/>
            </p:cNvSpPr>
            <p:nvPr/>
          </p:nvSpPr>
          <p:spPr bwMode="auto">
            <a:xfrm>
              <a:off x="906463" y="2887663"/>
              <a:ext cx="2174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1835" name="Rectangle 83"/>
            <p:cNvSpPr>
              <a:spLocks noChangeArrowheads="1"/>
            </p:cNvSpPr>
            <p:nvPr/>
          </p:nvSpPr>
          <p:spPr bwMode="auto">
            <a:xfrm>
              <a:off x="922338" y="3998913"/>
              <a:ext cx="252412"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36" name="Rectangle 84"/>
            <p:cNvSpPr>
              <a:spLocks noChangeArrowheads="1"/>
            </p:cNvSpPr>
            <p:nvPr/>
          </p:nvSpPr>
          <p:spPr bwMode="auto">
            <a:xfrm>
              <a:off x="920750" y="3998913"/>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1837" name="Rectangle 85"/>
            <p:cNvSpPr>
              <a:spLocks noChangeArrowheads="1"/>
            </p:cNvSpPr>
            <p:nvPr/>
          </p:nvSpPr>
          <p:spPr bwMode="auto">
            <a:xfrm>
              <a:off x="1985963" y="2919413"/>
              <a:ext cx="274637"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38" name="Rectangle 86"/>
            <p:cNvSpPr>
              <a:spLocks noChangeArrowheads="1"/>
            </p:cNvSpPr>
            <p:nvPr/>
          </p:nvSpPr>
          <p:spPr bwMode="auto">
            <a:xfrm>
              <a:off x="1987550" y="2919413"/>
              <a:ext cx="292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FF0000"/>
                  </a:solidFill>
                  <a:latin typeface="Arial" pitchFamily="34" charset="0"/>
                </a:rPr>
                <a:t>As</a:t>
              </a:r>
              <a:endParaRPr lang="en-US" altLang="zh-TW" sz="2800">
                <a:solidFill>
                  <a:srgbClr val="FF0000"/>
                </a:solidFill>
                <a:latin typeface="Arial" pitchFamily="34" charset="0"/>
              </a:endParaRPr>
            </a:p>
          </p:txBody>
        </p:sp>
        <p:sp>
          <p:nvSpPr>
            <p:cNvPr id="31839" name="Oval 87"/>
            <p:cNvSpPr>
              <a:spLocks noChangeArrowheads="1"/>
            </p:cNvSpPr>
            <p:nvPr/>
          </p:nvSpPr>
          <p:spPr bwMode="auto">
            <a:xfrm>
              <a:off x="2554288" y="2465388"/>
              <a:ext cx="120650" cy="112712"/>
            </a:xfrm>
            <a:prstGeom prst="ellipse">
              <a:avLst/>
            </a:prstGeom>
            <a:solidFill>
              <a:srgbClr val="FF0000"/>
            </a:solidFill>
            <a:ln w="7620">
              <a:solidFill>
                <a:srgbClr val="FF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40" name="Rectangle 88"/>
            <p:cNvSpPr>
              <a:spLocks noChangeArrowheads="1"/>
            </p:cNvSpPr>
            <p:nvPr/>
          </p:nvSpPr>
          <p:spPr bwMode="auto">
            <a:xfrm>
              <a:off x="3789363" y="2133600"/>
              <a:ext cx="51752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41" name="Rectangle 89"/>
            <p:cNvSpPr>
              <a:spLocks noChangeArrowheads="1"/>
            </p:cNvSpPr>
            <p:nvPr/>
          </p:nvSpPr>
          <p:spPr bwMode="auto">
            <a:xfrm>
              <a:off x="3900488" y="2592388"/>
              <a:ext cx="5921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a:solidFill>
                    <a:srgbClr val="000000"/>
                  </a:solidFill>
                  <a:latin typeface="Arial" pitchFamily="34" charset="0"/>
                </a:rPr>
                <a:t>Extra</a:t>
              </a:r>
              <a:endParaRPr lang="en-US" altLang="zh-TW" sz="2000">
                <a:latin typeface="Arial" pitchFamily="34" charset="0"/>
              </a:endParaRPr>
            </a:p>
          </p:txBody>
        </p:sp>
        <p:sp>
          <p:nvSpPr>
            <p:cNvPr id="31842" name="Freeform 91"/>
            <p:cNvSpPr>
              <a:spLocks/>
            </p:cNvSpPr>
            <p:nvPr/>
          </p:nvSpPr>
          <p:spPr bwMode="auto">
            <a:xfrm>
              <a:off x="2733675" y="2397125"/>
              <a:ext cx="207963" cy="106363"/>
            </a:xfrm>
            <a:custGeom>
              <a:avLst/>
              <a:gdLst>
                <a:gd name="T0" fmla="*/ 0 w 175"/>
                <a:gd name="T1" fmla="*/ 2147483647 h 83"/>
                <a:gd name="T2" fmla="*/ 2147483647 w 175"/>
                <a:gd name="T3" fmla="*/ 0 h 83"/>
                <a:gd name="T4" fmla="*/ 2147483647 w 175"/>
                <a:gd name="T5" fmla="*/ 2147483647 h 83"/>
                <a:gd name="T6" fmla="*/ 2147483647 w 175"/>
                <a:gd name="T7" fmla="*/ 2147483647 h 83"/>
                <a:gd name="T8" fmla="*/ 0 w 175"/>
                <a:gd name="T9" fmla="*/ 2147483647 h 83"/>
                <a:gd name="T10" fmla="*/ 0 60000 65536"/>
                <a:gd name="T11" fmla="*/ 0 60000 65536"/>
                <a:gd name="T12" fmla="*/ 0 60000 65536"/>
                <a:gd name="T13" fmla="*/ 0 60000 65536"/>
                <a:gd name="T14" fmla="*/ 0 60000 65536"/>
                <a:gd name="T15" fmla="*/ 0 w 175"/>
                <a:gd name="T16" fmla="*/ 0 h 83"/>
                <a:gd name="T17" fmla="*/ 175 w 175"/>
                <a:gd name="T18" fmla="*/ 83 h 83"/>
              </a:gdLst>
              <a:ahLst/>
              <a:cxnLst>
                <a:cxn ang="T10">
                  <a:pos x="T0" y="T1"/>
                </a:cxn>
                <a:cxn ang="T11">
                  <a:pos x="T2" y="T3"/>
                </a:cxn>
                <a:cxn ang="T12">
                  <a:pos x="T4" y="T5"/>
                </a:cxn>
                <a:cxn ang="T13">
                  <a:pos x="T6" y="T7"/>
                </a:cxn>
                <a:cxn ang="T14">
                  <a:pos x="T8" y="T9"/>
                </a:cxn>
              </a:cxnLst>
              <a:rect l="T15" t="T16" r="T17" b="T18"/>
              <a:pathLst>
                <a:path w="175" h="83">
                  <a:moveTo>
                    <a:pt x="0" y="71"/>
                  </a:moveTo>
                  <a:lnTo>
                    <a:pt x="163" y="0"/>
                  </a:lnTo>
                  <a:lnTo>
                    <a:pt x="175" y="48"/>
                  </a:lnTo>
                  <a:lnTo>
                    <a:pt x="175" y="83"/>
                  </a:lnTo>
                  <a:lnTo>
                    <a:pt x="0" y="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31843" name="Line 92"/>
            <p:cNvSpPr>
              <a:spLocks noChangeShapeType="1"/>
            </p:cNvSpPr>
            <p:nvPr/>
          </p:nvSpPr>
          <p:spPr bwMode="auto">
            <a:xfrm flipH="1">
              <a:off x="2941638" y="2324100"/>
              <a:ext cx="819150" cy="134938"/>
            </a:xfrm>
            <a:prstGeom prst="line">
              <a:avLst/>
            </a:prstGeom>
            <a:noFill/>
            <a:ln w="762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1844" name="Rectangle 93"/>
            <p:cNvSpPr>
              <a:spLocks noChangeArrowheads="1"/>
            </p:cNvSpPr>
            <p:nvPr/>
          </p:nvSpPr>
          <p:spPr bwMode="auto">
            <a:xfrm>
              <a:off x="4722813" y="3998913"/>
              <a:ext cx="2730500" cy="2794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45" name="Rectangle 94"/>
            <p:cNvSpPr>
              <a:spLocks noChangeArrowheads="1"/>
            </p:cNvSpPr>
            <p:nvPr/>
          </p:nvSpPr>
          <p:spPr bwMode="auto">
            <a:xfrm>
              <a:off x="4722813" y="2030413"/>
              <a:ext cx="2730500" cy="282575"/>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46" name="Text Box 95"/>
            <p:cNvSpPr txBox="1">
              <a:spLocks noChangeArrowheads="1"/>
            </p:cNvSpPr>
            <p:nvPr/>
          </p:nvSpPr>
          <p:spPr bwMode="auto">
            <a:xfrm>
              <a:off x="4829968" y="4391025"/>
              <a:ext cx="2942432"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dirty="0">
                  <a:latin typeface="Arial" pitchFamily="34" charset="0"/>
                </a:rPr>
                <a:t>Banda de </a:t>
              </a:r>
              <a:r>
                <a:rPr lang="en-US" altLang="zh-TW" sz="2000" dirty="0" err="1" smtClean="0">
                  <a:latin typeface="Arial" pitchFamily="34" charset="0"/>
                </a:rPr>
                <a:t>valencia</a:t>
              </a:r>
              <a:r>
                <a:rPr lang="en-US" altLang="zh-TW" sz="2000" dirty="0">
                  <a:latin typeface="Arial" pitchFamily="34" charset="0"/>
                </a:rPr>
                <a:t>, </a:t>
              </a:r>
              <a:r>
                <a:rPr lang="en-US" altLang="zh-TW" sz="2000" i="1" dirty="0" err="1">
                  <a:latin typeface="Arial" pitchFamily="34" charset="0"/>
                </a:rPr>
                <a:t>E</a:t>
              </a:r>
              <a:r>
                <a:rPr lang="en-US" altLang="zh-TW" sz="2000" i="1" baseline="-25000" dirty="0" err="1">
                  <a:latin typeface="Arial" pitchFamily="34" charset="0"/>
                </a:rPr>
                <a:t>v</a:t>
              </a:r>
              <a:endParaRPr lang="en-US" altLang="zh-TW" sz="2000" dirty="0">
                <a:latin typeface="Arial" pitchFamily="34" charset="0"/>
              </a:endParaRPr>
            </a:p>
          </p:txBody>
        </p:sp>
        <p:sp>
          <p:nvSpPr>
            <p:cNvPr id="31847" name="Line 96"/>
            <p:cNvSpPr>
              <a:spLocks noChangeShapeType="1"/>
            </p:cNvSpPr>
            <p:nvPr/>
          </p:nvSpPr>
          <p:spPr bwMode="auto">
            <a:xfrm>
              <a:off x="5764213" y="2312988"/>
              <a:ext cx="0" cy="1685925"/>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1848" name="Text Box 97"/>
            <p:cNvSpPr txBox="1">
              <a:spLocks noChangeArrowheads="1"/>
            </p:cNvSpPr>
            <p:nvPr/>
          </p:nvSpPr>
          <p:spPr bwMode="auto">
            <a:xfrm>
              <a:off x="5764213" y="2862263"/>
              <a:ext cx="16891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i="1">
                  <a:latin typeface="Arial" pitchFamily="34" charset="0"/>
                </a:rPr>
                <a:t>E</a:t>
              </a:r>
              <a:r>
                <a:rPr lang="en-US" altLang="zh-TW" sz="2000" i="1" baseline="-25000">
                  <a:latin typeface="Arial" pitchFamily="34" charset="0"/>
                </a:rPr>
                <a:t>g</a:t>
              </a:r>
              <a:r>
                <a:rPr lang="en-US" altLang="zh-TW" sz="2000">
                  <a:latin typeface="Arial" pitchFamily="34" charset="0"/>
                </a:rPr>
                <a:t> = 1.1 eV</a:t>
              </a:r>
            </a:p>
          </p:txBody>
        </p:sp>
        <p:sp>
          <p:nvSpPr>
            <p:cNvPr id="31849" name="Text Box 98"/>
            <p:cNvSpPr txBox="1">
              <a:spLocks noChangeArrowheads="1"/>
            </p:cNvSpPr>
            <p:nvPr/>
          </p:nvSpPr>
          <p:spPr bwMode="auto">
            <a:xfrm>
              <a:off x="4495799" y="1314450"/>
              <a:ext cx="3043239"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a:latin typeface="Arial" pitchFamily="34" charset="0"/>
                </a:rPr>
                <a:t>Banda de conducción, </a:t>
              </a:r>
              <a:r>
                <a:rPr lang="en-US" altLang="zh-TW" sz="2000" i="1">
                  <a:latin typeface="Arial" pitchFamily="34" charset="0"/>
                </a:rPr>
                <a:t>E</a:t>
              </a:r>
              <a:r>
                <a:rPr lang="en-US" altLang="zh-TW" sz="2000" i="1" baseline="-25000">
                  <a:latin typeface="Arial" pitchFamily="34" charset="0"/>
                </a:rPr>
                <a:t>c</a:t>
              </a:r>
              <a:endParaRPr lang="en-US" altLang="zh-TW" sz="2000">
                <a:latin typeface="Arial" pitchFamily="34" charset="0"/>
              </a:endParaRPr>
            </a:p>
          </p:txBody>
        </p:sp>
        <p:sp>
          <p:nvSpPr>
            <p:cNvPr id="31850" name="Line 99"/>
            <p:cNvSpPr>
              <a:spLocks noChangeShapeType="1"/>
            </p:cNvSpPr>
            <p:nvPr/>
          </p:nvSpPr>
          <p:spPr bwMode="auto">
            <a:xfrm>
              <a:off x="4786313" y="2493963"/>
              <a:ext cx="2752725"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31851" name="Line 100"/>
            <p:cNvSpPr>
              <a:spLocks noChangeShapeType="1"/>
            </p:cNvSpPr>
            <p:nvPr/>
          </p:nvSpPr>
          <p:spPr bwMode="auto">
            <a:xfrm>
              <a:off x="7239000" y="1676400"/>
              <a:ext cx="0" cy="6350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1852" name="Line 101"/>
            <p:cNvSpPr>
              <a:spLocks noChangeShapeType="1"/>
            </p:cNvSpPr>
            <p:nvPr/>
          </p:nvSpPr>
          <p:spPr bwMode="auto">
            <a:xfrm flipV="1">
              <a:off x="7239000" y="2493963"/>
              <a:ext cx="0" cy="47783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1853" name="Text Box 102"/>
            <p:cNvSpPr txBox="1">
              <a:spLocks noChangeArrowheads="1"/>
            </p:cNvSpPr>
            <p:nvPr/>
          </p:nvSpPr>
          <p:spPr bwMode="auto">
            <a:xfrm>
              <a:off x="7315200" y="2133600"/>
              <a:ext cx="18288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i="1">
                  <a:latin typeface="Arial" pitchFamily="34" charset="0"/>
                </a:rPr>
                <a:t>E</a:t>
              </a:r>
              <a:r>
                <a:rPr lang="en-US" altLang="zh-TW" sz="2000" i="1" baseline="-25000">
                  <a:latin typeface="Arial" pitchFamily="34" charset="0"/>
                </a:rPr>
                <a:t>d</a:t>
              </a:r>
              <a:r>
                <a:rPr lang="en-US" altLang="zh-TW" sz="2000">
                  <a:latin typeface="Arial" pitchFamily="34" charset="0"/>
                </a:rPr>
                <a:t> ~ 0.05 eV</a:t>
              </a:r>
            </a:p>
          </p:txBody>
        </p:sp>
        <p:sp>
          <p:nvSpPr>
            <p:cNvPr id="31854" name="Oval 103"/>
            <p:cNvSpPr>
              <a:spLocks noChangeArrowheads="1"/>
            </p:cNvSpPr>
            <p:nvPr/>
          </p:nvSpPr>
          <p:spPr bwMode="auto">
            <a:xfrm>
              <a:off x="5167313" y="2441575"/>
              <a:ext cx="74612" cy="79375"/>
            </a:xfrm>
            <a:prstGeom prst="ellipse">
              <a:avLst/>
            </a:prstGeom>
            <a:solidFill>
              <a:srgbClr val="000000"/>
            </a:solidFill>
            <a:ln w="9525">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1855" name="Line 104"/>
            <p:cNvSpPr>
              <a:spLocks noChangeShapeType="1"/>
            </p:cNvSpPr>
            <p:nvPr/>
          </p:nvSpPr>
          <p:spPr bwMode="auto">
            <a:xfrm flipV="1">
              <a:off x="5197475" y="2092325"/>
              <a:ext cx="0" cy="31908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1856" name="Line 105"/>
            <p:cNvSpPr>
              <a:spLocks noChangeShapeType="1"/>
            </p:cNvSpPr>
            <p:nvPr/>
          </p:nvSpPr>
          <p:spPr bwMode="auto">
            <a:xfrm>
              <a:off x="4448175" y="2401888"/>
              <a:ext cx="763588" cy="82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grpSp>
      <p:sp>
        <p:nvSpPr>
          <p:cNvPr id="31749" name="1 Rectángulo"/>
          <p:cNvSpPr>
            <a:spLocks noChangeArrowheads="1"/>
          </p:cNvSpPr>
          <p:nvPr/>
        </p:nvSpPr>
        <p:spPr bwMode="auto">
          <a:xfrm>
            <a:off x="-4763" y="5631498"/>
            <a:ext cx="925544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spc="-70" dirty="0"/>
              <a:t>Dopaje de la red de Si con elementos del grupo V  (donadores: P, As)</a:t>
            </a:r>
          </a:p>
          <a:p>
            <a:pPr eaLnBrk="1" hangingPunct="1">
              <a:spcBef>
                <a:spcPct val="0"/>
              </a:spcBef>
              <a:buFontTx/>
              <a:buNone/>
            </a:pPr>
            <a:r>
              <a:rPr lang="es-MX" altLang="es-MX" sz="2400" spc="-70" dirty="0"/>
              <a:t>Electrones extra en la banda de conducción — </a:t>
            </a:r>
            <a:r>
              <a:rPr lang="es-MX" altLang="es-MX" sz="2400" spc="-70" dirty="0">
                <a:solidFill>
                  <a:srgbClr val="FF0000"/>
                </a:solidFill>
              </a:rPr>
              <a:t>portadores de cargas negativas</a:t>
            </a:r>
          </a:p>
          <a:p>
            <a:pPr eaLnBrk="1" hangingPunct="1">
              <a:spcBef>
                <a:spcPct val="0"/>
              </a:spcBef>
              <a:buFontTx/>
              <a:buNone/>
            </a:pPr>
            <a:r>
              <a:rPr lang="es-MX" altLang="es-MX" sz="2400" spc="-70" dirty="0"/>
              <a:t>Concentración de dopaje #/cm</a:t>
            </a:r>
            <a:r>
              <a:rPr lang="es-MX" altLang="es-MX" sz="2400" spc="-70" baseline="30000" dirty="0"/>
              <a:t>3 </a:t>
            </a:r>
            <a:r>
              <a:rPr lang="es-MX" altLang="es-MX" sz="2400" spc="-70" dirty="0"/>
              <a:t>(10</a:t>
            </a:r>
            <a:r>
              <a:rPr lang="es-MX" altLang="es-MX" sz="2400" spc="-70" baseline="30000" dirty="0"/>
              <a:t>16</a:t>
            </a:r>
            <a:r>
              <a:rPr lang="es-MX" altLang="es-MX" sz="2400" spc="-70" dirty="0"/>
              <a:t>/cm</a:t>
            </a:r>
            <a:r>
              <a:rPr lang="es-MX" altLang="es-MX" sz="2400" spc="-70" baseline="30000" dirty="0"/>
              <a:t>3 </a:t>
            </a:r>
            <a:r>
              <a:rPr lang="es-MX" altLang="es-MX" sz="2400" spc="-70" dirty="0"/>
              <a:t>~ </a:t>
            </a:r>
            <a:r>
              <a:rPr lang="es-MX" altLang="es-MX" sz="2400" spc="-70" dirty="0" smtClean="0"/>
              <a:t>1/millón</a:t>
            </a:r>
            <a:r>
              <a:rPr lang="es-MX" altLang="es-MX" sz="2400" spc="-70" dirty="0"/>
              <a:t>)</a:t>
            </a:r>
          </a:p>
        </p:txBody>
      </p:sp>
      <p:grpSp>
        <p:nvGrpSpPr>
          <p:cNvPr id="31750" name="25 Grupo"/>
          <p:cNvGrpSpPr>
            <a:grpSpLocks/>
          </p:cNvGrpSpPr>
          <p:nvPr/>
        </p:nvGrpSpPr>
        <p:grpSpPr bwMode="auto">
          <a:xfrm>
            <a:off x="7900988" y="7029450"/>
            <a:ext cx="2486025" cy="768350"/>
            <a:chOff x="6516216" y="5751388"/>
            <a:chExt cx="2487671" cy="768474"/>
          </a:xfrm>
        </p:grpSpPr>
        <p:pic>
          <p:nvPicPr>
            <p:cNvPr id="317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1" name="110 CuadroTexto"/>
            <p:cNvSpPr txBox="1"/>
            <p:nvPr/>
          </p:nvSpPr>
          <p:spPr>
            <a:xfrm>
              <a:off x="7408982" y="6116572"/>
              <a:ext cx="159490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31751"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5 Marcador de número de diapositiva"/>
          <p:cNvSpPr>
            <a:spLocks noGrp="1"/>
          </p:cNvSpPr>
          <p:nvPr>
            <p:ph type="sldNum" sz="quarter" idx="12"/>
          </p:nvPr>
        </p:nvSpPr>
        <p:spPr/>
        <p:txBody>
          <a:bodyPr/>
          <a:lstStyle/>
          <a:p>
            <a:pPr>
              <a:defRPr/>
            </a:pPr>
            <a:fld id="{FBAC85B8-BF52-412F-8169-A71465A79D39}" type="slidenum">
              <a:rPr lang="es-MX"/>
              <a:pPr>
                <a:defRPr/>
              </a:pPr>
              <a:t>31</a:t>
            </a:fld>
            <a:endParaRPr lang="es-MX"/>
          </a:p>
        </p:txBody>
      </p:sp>
      <p:sp>
        <p:nvSpPr>
          <p:cNvPr id="32771" name="1 Título"/>
          <p:cNvSpPr>
            <a:spLocks noGrp="1"/>
          </p:cNvSpPr>
          <p:nvPr>
            <p:ph type="title"/>
          </p:nvPr>
        </p:nvSpPr>
        <p:spPr/>
        <p:txBody>
          <a:bodyPr/>
          <a:lstStyle/>
          <a:p>
            <a:pPr eaLnBrk="1" hangingPunct="1"/>
            <a:r>
              <a:rPr lang="es-MX" altLang="es-MX" sz="4000" smtClean="0"/>
              <a:t>Semiconductor Tipo-P</a:t>
            </a:r>
          </a:p>
        </p:txBody>
      </p:sp>
      <p:grpSp>
        <p:nvGrpSpPr>
          <p:cNvPr id="32772" name="127 Grupo"/>
          <p:cNvGrpSpPr>
            <a:grpSpLocks/>
          </p:cNvGrpSpPr>
          <p:nvPr/>
        </p:nvGrpSpPr>
        <p:grpSpPr bwMode="auto">
          <a:xfrm>
            <a:off x="479425" y="2095500"/>
            <a:ext cx="8763000" cy="3429000"/>
            <a:chOff x="304800" y="1447800"/>
            <a:chExt cx="8763000" cy="3429000"/>
          </a:xfrm>
        </p:grpSpPr>
        <p:sp>
          <p:nvSpPr>
            <p:cNvPr id="32779" name="Rectangle 2"/>
            <p:cNvSpPr>
              <a:spLocks noChangeArrowheads="1"/>
            </p:cNvSpPr>
            <p:nvPr/>
          </p:nvSpPr>
          <p:spPr bwMode="auto">
            <a:xfrm>
              <a:off x="4410075" y="3827463"/>
              <a:ext cx="2917825" cy="26193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780" name="Rectangle 3"/>
            <p:cNvSpPr>
              <a:spLocks noChangeArrowheads="1"/>
            </p:cNvSpPr>
            <p:nvPr/>
          </p:nvSpPr>
          <p:spPr bwMode="auto">
            <a:xfrm>
              <a:off x="4410075" y="1984375"/>
              <a:ext cx="2917825" cy="263525"/>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781" name="Text Box 4"/>
            <p:cNvSpPr txBox="1">
              <a:spLocks noChangeArrowheads="1"/>
            </p:cNvSpPr>
            <p:nvPr/>
          </p:nvSpPr>
          <p:spPr bwMode="auto">
            <a:xfrm>
              <a:off x="4864100" y="4194175"/>
              <a:ext cx="2741614"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a:latin typeface="Arial" pitchFamily="34" charset="0"/>
                </a:rPr>
                <a:t>Banda de valencia, </a:t>
              </a:r>
              <a:r>
                <a:rPr lang="en-US" altLang="zh-TW" sz="2000" i="1">
                  <a:latin typeface="Arial" pitchFamily="34" charset="0"/>
                </a:rPr>
                <a:t>E</a:t>
              </a:r>
              <a:r>
                <a:rPr lang="en-US" altLang="zh-TW" sz="2000" i="1" baseline="-25000">
                  <a:latin typeface="Arial" pitchFamily="34" charset="0"/>
                </a:rPr>
                <a:t>v</a:t>
              </a:r>
              <a:endParaRPr lang="en-US" altLang="zh-TW" sz="2000">
                <a:latin typeface="Arial" pitchFamily="34" charset="0"/>
              </a:endParaRPr>
            </a:p>
          </p:txBody>
        </p:sp>
        <p:sp>
          <p:nvSpPr>
            <p:cNvPr id="32782" name="Line 5"/>
            <p:cNvSpPr>
              <a:spLocks noChangeShapeType="1"/>
            </p:cNvSpPr>
            <p:nvPr/>
          </p:nvSpPr>
          <p:spPr bwMode="auto">
            <a:xfrm>
              <a:off x="5522913" y="2247900"/>
              <a:ext cx="0" cy="1579563"/>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2783" name="Text Box 6"/>
            <p:cNvSpPr txBox="1">
              <a:spLocks noChangeArrowheads="1"/>
            </p:cNvSpPr>
            <p:nvPr/>
          </p:nvSpPr>
          <p:spPr bwMode="auto">
            <a:xfrm>
              <a:off x="5522913" y="2763838"/>
              <a:ext cx="1804987"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i="1">
                  <a:latin typeface="Arial" pitchFamily="34" charset="0"/>
                </a:rPr>
                <a:t>E</a:t>
              </a:r>
              <a:r>
                <a:rPr lang="en-US" altLang="zh-TW" sz="2000" i="1" baseline="-25000">
                  <a:latin typeface="Arial" pitchFamily="34" charset="0"/>
                </a:rPr>
                <a:t>g</a:t>
              </a:r>
              <a:r>
                <a:rPr lang="en-US" altLang="zh-TW" sz="2000">
                  <a:latin typeface="Arial" pitchFamily="34" charset="0"/>
                </a:rPr>
                <a:t> = 1.1 eV</a:t>
              </a:r>
            </a:p>
          </p:txBody>
        </p:sp>
        <p:sp>
          <p:nvSpPr>
            <p:cNvPr id="32784" name="Text Box 7"/>
            <p:cNvSpPr txBox="1">
              <a:spLocks noChangeArrowheads="1"/>
            </p:cNvSpPr>
            <p:nvPr/>
          </p:nvSpPr>
          <p:spPr bwMode="auto">
            <a:xfrm>
              <a:off x="4478338" y="1447800"/>
              <a:ext cx="3127376"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a:latin typeface="Arial" pitchFamily="34" charset="0"/>
                </a:rPr>
                <a:t>Banda de conducción, </a:t>
              </a:r>
              <a:r>
                <a:rPr lang="en-US" altLang="zh-TW" sz="2000" i="1">
                  <a:latin typeface="Arial" pitchFamily="34" charset="0"/>
                </a:rPr>
                <a:t>E</a:t>
              </a:r>
              <a:r>
                <a:rPr lang="en-US" altLang="zh-TW" sz="2000" i="1" baseline="-25000">
                  <a:latin typeface="Arial" pitchFamily="34" charset="0"/>
                </a:rPr>
                <a:t>c</a:t>
              </a:r>
              <a:endParaRPr lang="en-US" altLang="zh-TW" sz="2000">
                <a:latin typeface="Arial" pitchFamily="34" charset="0"/>
              </a:endParaRPr>
            </a:p>
          </p:txBody>
        </p:sp>
        <p:sp>
          <p:nvSpPr>
            <p:cNvPr id="32785" name="Line 8"/>
            <p:cNvSpPr>
              <a:spLocks noChangeShapeType="1"/>
            </p:cNvSpPr>
            <p:nvPr/>
          </p:nvSpPr>
          <p:spPr bwMode="auto">
            <a:xfrm>
              <a:off x="4410075" y="3678238"/>
              <a:ext cx="2943225"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32786" name="Line 9"/>
            <p:cNvSpPr>
              <a:spLocks noChangeShapeType="1"/>
            </p:cNvSpPr>
            <p:nvPr/>
          </p:nvSpPr>
          <p:spPr bwMode="auto">
            <a:xfrm>
              <a:off x="7261225" y="3084513"/>
              <a:ext cx="0" cy="5937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2787" name="Line 10"/>
            <p:cNvSpPr>
              <a:spLocks noChangeShapeType="1"/>
            </p:cNvSpPr>
            <p:nvPr/>
          </p:nvSpPr>
          <p:spPr bwMode="auto">
            <a:xfrm flipV="1">
              <a:off x="7261225" y="3827463"/>
              <a:ext cx="0" cy="4460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2788" name="Text Box 11"/>
            <p:cNvSpPr txBox="1">
              <a:spLocks noChangeArrowheads="1"/>
            </p:cNvSpPr>
            <p:nvPr/>
          </p:nvSpPr>
          <p:spPr bwMode="auto">
            <a:xfrm>
              <a:off x="7261225" y="3530600"/>
              <a:ext cx="180657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i="1">
                  <a:latin typeface="Arial" pitchFamily="34" charset="0"/>
                </a:rPr>
                <a:t>E</a:t>
              </a:r>
              <a:r>
                <a:rPr lang="en-US" altLang="zh-TW" sz="2000" i="1" baseline="-25000">
                  <a:latin typeface="Arial" pitchFamily="34" charset="0"/>
                </a:rPr>
                <a:t>a</a:t>
              </a:r>
              <a:r>
                <a:rPr lang="en-US" altLang="zh-TW" sz="2000">
                  <a:latin typeface="Arial" pitchFamily="34" charset="0"/>
                </a:rPr>
                <a:t> ~ 0.05 eV</a:t>
              </a:r>
            </a:p>
          </p:txBody>
        </p:sp>
        <p:sp>
          <p:nvSpPr>
            <p:cNvPr id="32789" name="Oval 12"/>
            <p:cNvSpPr>
              <a:spLocks noChangeArrowheads="1"/>
            </p:cNvSpPr>
            <p:nvPr/>
          </p:nvSpPr>
          <p:spPr bwMode="auto">
            <a:xfrm>
              <a:off x="5045075" y="3933825"/>
              <a:ext cx="77788" cy="74613"/>
            </a:xfrm>
            <a:prstGeom prst="ellipse">
              <a:avLst/>
            </a:prstGeom>
            <a:solidFill>
              <a:srgbClr val="000000"/>
            </a:solidFill>
            <a:ln w="9525">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790" name="Line 13"/>
            <p:cNvSpPr>
              <a:spLocks noChangeShapeType="1"/>
            </p:cNvSpPr>
            <p:nvPr/>
          </p:nvSpPr>
          <p:spPr bwMode="auto">
            <a:xfrm flipV="1">
              <a:off x="5091113" y="3635375"/>
              <a:ext cx="0" cy="2984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2791" name="Line 14"/>
            <p:cNvSpPr>
              <a:spLocks noChangeShapeType="1"/>
            </p:cNvSpPr>
            <p:nvPr/>
          </p:nvSpPr>
          <p:spPr bwMode="auto">
            <a:xfrm>
              <a:off x="4032250" y="2773363"/>
              <a:ext cx="1012825" cy="8143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2792" name="Text Box 15"/>
            <p:cNvSpPr txBox="1">
              <a:spLocks noChangeArrowheads="1"/>
            </p:cNvSpPr>
            <p:nvPr/>
          </p:nvSpPr>
          <p:spPr bwMode="auto">
            <a:xfrm>
              <a:off x="3870325" y="4429125"/>
              <a:ext cx="12684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2000">
                  <a:latin typeface="Arial" pitchFamily="34" charset="0"/>
                </a:rPr>
                <a:t>Electrón</a:t>
              </a:r>
            </a:p>
          </p:txBody>
        </p:sp>
        <p:sp>
          <p:nvSpPr>
            <p:cNvPr id="32793" name="Line 16"/>
            <p:cNvSpPr>
              <a:spLocks noChangeShapeType="1"/>
            </p:cNvSpPr>
            <p:nvPr/>
          </p:nvSpPr>
          <p:spPr bwMode="auto">
            <a:xfrm flipV="1">
              <a:off x="4683125" y="4033838"/>
              <a:ext cx="361950" cy="3952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2794" name="Oval 17"/>
            <p:cNvSpPr>
              <a:spLocks noChangeArrowheads="1"/>
            </p:cNvSpPr>
            <p:nvPr/>
          </p:nvSpPr>
          <p:spPr bwMode="auto">
            <a:xfrm>
              <a:off x="5045075" y="3602038"/>
              <a:ext cx="77788" cy="73025"/>
            </a:xfrm>
            <a:prstGeom prst="ellipse">
              <a:avLst/>
            </a:prstGeom>
            <a:solidFill>
              <a:srgbClr val="FFFFFF"/>
            </a:solidFill>
            <a:ln w="9525">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795" name="Oval 18"/>
            <p:cNvSpPr>
              <a:spLocks noChangeArrowheads="1"/>
            </p:cNvSpPr>
            <p:nvPr/>
          </p:nvSpPr>
          <p:spPr bwMode="auto">
            <a:xfrm>
              <a:off x="1612900" y="2870200"/>
              <a:ext cx="517525" cy="5334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796" name="Oval 19"/>
            <p:cNvSpPr>
              <a:spLocks noChangeArrowheads="1"/>
            </p:cNvSpPr>
            <p:nvPr/>
          </p:nvSpPr>
          <p:spPr bwMode="auto">
            <a:xfrm>
              <a:off x="1612900" y="2870200"/>
              <a:ext cx="517525" cy="533400"/>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797" name="Oval 20"/>
            <p:cNvSpPr>
              <a:spLocks noChangeArrowheads="1"/>
            </p:cNvSpPr>
            <p:nvPr/>
          </p:nvSpPr>
          <p:spPr bwMode="auto">
            <a:xfrm>
              <a:off x="1377950" y="2662238"/>
              <a:ext cx="1001713" cy="993775"/>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798" name="Oval 21"/>
            <p:cNvSpPr>
              <a:spLocks noChangeArrowheads="1"/>
            </p:cNvSpPr>
            <p:nvPr/>
          </p:nvSpPr>
          <p:spPr bwMode="auto">
            <a:xfrm>
              <a:off x="2316163" y="3224213"/>
              <a:ext cx="114300" cy="1095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799" name="Oval 22"/>
            <p:cNvSpPr>
              <a:spLocks noChangeArrowheads="1"/>
            </p:cNvSpPr>
            <p:nvPr/>
          </p:nvSpPr>
          <p:spPr bwMode="auto">
            <a:xfrm>
              <a:off x="1914525" y="2624138"/>
              <a:ext cx="114300" cy="10318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0" name="Oval 23"/>
            <p:cNvSpPr>
              <a:spLocks noChangeArrowheads="1"/>
            </p:cNvSpPr>
            <p:nvPr/>
          </p:nvSpPr>
          <p:spPr bwMode="auto">
            <a:xfrm>
              <a:off x="1312863" y="2973388"/>
              <a:ext cx="128587" cy="10318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1" name="Oval 24"/>
            <p:cNvSpPr>
              <a:spLocks noChangeArrowheads="1"/>
            </p:cNvSpPr>
            <p:nvPr/>
          </p:nvSpPr>
          <p:spPr bwMode="auto">
            <a:xfrm>
              <a:off x="1722438" y="2636838"/>
              <a:ext cx="127000" cy="9048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2" name="Oval 25"/>
            <p:cNvSpPr>
              <a:spLocks noChangeArrowheads="1"/>
            </p:cNvSpPr>
            <p:nvPr/>
          </p:nvSpPr>
          <p:spPr bwMode="auto">
            <a:xfrm>
              <a:off x="1747838" y="3590925"/>
              <a:ext cx="115887" cy="10318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3" name="Oval 26"/>
            <p:cNvSpPr>
              <a:spLocks noChangeArrowheads="1"/>
            </p:cNvSpPr>
            <p:nvPr/>
          </p:nvSpPr>
          <p:spPr bwMode="auto">
            <a:xfrm>
              <a:off x="636588" y="2843213"/>
              <a:ext cx="517525" cy="53498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4" name="Oval 27"/>
            <p:cNvSpPr>
              <a:spLocks noChangeArrowheads="1"/>
            </p:cNvSpPr>
            <p:nvPr/>
          </p:nvSpPr>
          <p:spPr bwMode="auto">
            <a:xfrm>
              <a:off x="636588" y="2843213"/>
              <a:ext cx="517525" cy="534987"/>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5" name="Oval 28"/>
            <p:cNvSpPr>
              <a:spLocks noChangeArrowheads="1"/>
            </p:cNvSpPr>
            <p:nvPr/>
          </p:nvSpPr>
          <p:spPr bwMode="auto">
            <a:xfrm>
              <a:off x="381000" y="2636838"/>
              <a:ext cx="1009650" cy="992187"/>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6" name="Oval 29"/>
            <p:cNvSpPr>
              <a:spLocks noChangeArrowheads="1"/>
            </p:cNvSpPr>
            <p:nvPr/>
          </p:nvSpPr>
          <p:spPr bwMode="auto">
            <a:xfrm>
              <a:off x="323850" y="3049588"/>
              <a:ext cx="128588" cy="1095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7" name="Oval 30"/>
            <p:cNvSpPr>
              <a:spLocks noChangeArrowheads="1"/>
            </p:cNvSpPr>
            <p:nvPr/>
          </p:nvSpPr>
          <p:spPr bwMode="auto">
            <a:xfrm>
              <a:off x="746125" y="2592388"/>
              <a:ext cx="114300" cy="968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8" name="Oval 31"/>
            <p:cNvSpPr>
              <a:spLocks noChangeArrowheads="1"/>
            </p:cNvSpPr>
            <p:nvPr/>
          </p:nvSpPr>
          <p:spPr bwMode="auto">
            <a:xfrm>
              <a:off x="720725" y="3578225"/>
              <a:ext cx="114300" cy="10318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09" name="Oval 32"/>
            <p:cNvSpPr>
              <a:spLocks noChangeArrowheads="1"/>
            </p:cNvSpPr>
            <p:nvPr/>
          </p:nvSpPr>
          <p:spPr bwMode="auto">
            <a:xfrm>
              <a:off x="1576388" y="1903413"/>
              <a:ext cx="517525" cy="53498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0" name="Oval 33"/>
            <p:cNvSpPr>
              <a:spLocks noChangeArrowheads="1"/>
            </p:cNvSpPr>
            <p:nvPr/>
          </p:nvSpPr>
          <p:spPr bwMode="auto">
            <a:xfrm>
              <a:off x="1576388" y="1903413"/>
              <a:ext cx="517525" cy="534987"/>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1" name="Oval 34"/>
            <p:cNvSpPr>
              <a:spLocks noChangeArrowheads="1"/>
            </p:cNvSpPr>
            <p:nvPr/>
          </p:nvSpPr>
          <p:spPr bwMode="auto">
            <a:xfrm>
              <a:off x="1339850" y="1697038"/>
              <a:ext cx="1014413" cy="992187"/>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2" name="Oval 35"/>
            <p:cNvSpPr>
              <a:spLocks noChangeArrowheads="1"/>
            </p:cNvSpPr>
            <p:nvPr/>
          </p:nvSpPr>
          <p:spPr bwMode="auto">
            <a:xfrm>
              <a:off x="2278063" y="2084388"/>
              <a:ext cx="115887" cy="1095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3" name="Oval 36"/>
            <p:cNvSpPr>
              <a:spLocks noChangeArrowheads="1"/>
            </p:cNvSpPr>
            <p:nvPr/>
          </p:nvSpPr>
          <p:spPr bwMode="auto">
            <a:xfrm>
              <a:off x="1282700" y="2044700"/>
              <a:ext cx="133350" cy="10318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4" name="Oval 37"/>
            <p:cNvSpPr>
              <a:spLocks noChangeArrowheads="1"/>
            </p:cNvSpPr>
            <p:nvPr/>
          </p:nvSpPr>
          <p:spPr bwMode="auto">
            <a:xfrm>
              <a:off x="1747838" y="1658938"/>
              <a:ext cx="115887" cy="889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5" name="Oval 38"/>
            <p:cNvSpPr>
              <a:spLocks noChangeArrowheads="1"/>
            </p:cNvSpPr>
            <p:nvPr/>
          </p:nvSpPr>
          <p:spPr bwMode="auto">
            <a:xfrm>
              <a:off x="2603500" y="2901950"/>
              <a:ext cx="517525" cy="534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6" name="Oval 39"/>
            <p:cNvSpPr>
              <a:spLocks noChangeArrowheads="1"/>
            </p:cNvSpPr>
            <p:nvPr/>
          </p:nvSpPr>
          <p:spPr bwMode="auto">
            <a:xfrm>
              <a:off x="2603500" y="2901950"/>
              <a:ext cx="517525" cy="534988"/>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7" name="Oval 40"/>
            <p:cNvSpPr>
              <a:spLocks noChangeArrowheads="1"/>
            </p:cNvSpPr>
            <p:nvPr/>
          </p:nvSpPr>
          <p:spPr bwMode="auto">
            <a:xfrm>
              <a:off x="2366963" y="2676525"/>
              <a:ext cx="1008062" cy="1004888"/>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8" name="Oval 41"/>
            <p:cNvSpPr>
              <a:spLocks noChangeArrowheads="1"/>
            </p:cNvSpPr>
            <p:nvPr/>
          </p:nvSpPr>
          <p:spPr bwMode="auto">
            <a:xfrm>
              <a:off x="3279775" y="3133725"/>
              <a:ext cx="122238" cy="10318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19" name="Oval 42"/>
            <p:cNvSpPr>
              <a:spLocks noChangeArrowheads="1"/>
            </p:cNvSpPr>
            <p:nvPr/>
          </p:nvSpPr>
          <p:spPr bwMode="auto">
            <a:xfrm>
              <a:off x="2743200" y="2643188"/>
              <a:ext cx="115888" cy="968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20" name="Oval 43"/>
            <p:cNvSpPr>
              <a:spLocks noChangeArrowheads="1"/>
            </p:cNvSpPr>
            <p:nvPr/>
          </p:nvSpPr>
          <p:spPr bwMode="auto">
            <a:xfrm>
              <a:off x="2755900" y="3617913"/>
              <a:ext cx="115888" cy="1095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21" name="Oval 44"/>
            <p:cNvSpPr>
              <a:spLocks noChangeArrowheads="1"/>
            </p:cNvSpPr>
            <p:nvPr/>
          </p:nvSpPr>
          <p:spPr bwMode="auto">
            <a:xfrm>
              <a:off x="1327150" y="3171825"/>
              <a:ext cx="114300" cy="10953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22" name="Oval 45"/>
            <p:cNvSpPr>
              <a:spLocks noChangeArrowheads="1"/>
            </p:cNvSpPr>
            <p:nvPr/>
          </p:nvSpPr>
          <p:spPr bwMode="auto">
            <a:xfrm>
              <a:off x="2328863" y="4151313"/>
              <a:ext cx="133350" cy="1095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23" name="Rectangle 46"/>
            <p:cNvSpPr>
              <a:spLocks noChangeArrowheads="1"/>
            </p:cNvSpPr>
            <p:nvPr/>
          </p:nvSpPr>
          <p:spPr bwMode="auto">
            <a:xfrm>
              <a:off x="2373313" y="4092575"/>
              <a:ext cx="141287"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24" name="Rectangle 47"/>
            <p:cNvSpPr>
              <a:spLocks noChangeArrowheads="1"/>
            </p:cNvSpPr>
            <p:nvPr/>
          </p:nvSpPr>
          <p:spPr bwMode="auto">
            <a:xfrm>
              <a:off x="2373313" y="4098925"/>
              <a:ext cx="103187"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25" name="Rectangle 48"/>
            <p:cNvSpPr>
              <a:spLocks noChangeArrowheads="1"/>
            </p:cNvSpPr>
            <p:nvPr/>
          </p:nvSpPr>
          <p:spPr bwMode="auto">
            <a:xfrm>
              <a:off x="2373313" y="4105275"/>
              <a:ext cx="10318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26" name="Rectangle 49"/>
            <p:cNvSpPr>
              <a:spLocks noChangeArrowheads="1"/>
            </p:cNvSpPr>
            <p:nvPr/>
          </p:nvSpPr>
          <p:spPr bwMode="auto">
            <a:xfrm>
              <a:off x="2373313" y="4105275"/>
              <a:ext cx="5873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400">
                  <a:solidFill>
                    <a:srgbClr val="000000"/>
                  </a:solidFill>
                  <a:latin typeface="Arial" pitchFamily="34" charset="0"/>
                </a:rPr>
                <a:t>-</a:t>
              </a:r>
              <a:endParaRPr lang="en-US" altLang="zh-TW" sz="2800">
                <a:latin typeface="Arial" pitchFamily="34" charset="0"/>
              </a:endParaRPr>
            </a:p>
          </p:txBody>
        </p:sp>
        <p:sp>
          <p:nvSpPr>
            <p:cNvPr id="32827" name="Oval 50"/>
            <p:cNvSpPr>
              <a:spLocks noChangeArrowheads="1"/>
            </p:cNvSpPr>
            <p:nvPr/>
          </p:nvSpPr>
          <p:spPr bwMode="auto">
            <a:xfrm>
              <a:off x="1639888" y="3848100"/>
              <a:ext cx="515937" cy="541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28" name="Oval 51"/>
            <p:cNvSpPr>
              <a:spLocks noChangeArrowheads="1"/>
            </p:cNvSpPr>
            <p:nvPr/>
          </p:nvSpPr>
          <p:spPr bwMode="auto">
            <a:xfrm>
              <a:off x="1639888" y="3848100"/>
              <a:ext cx="515937" cy="541338"/>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29" name="Oval 52"/>
            <p:cNvSpPr>
              <a:spLocks noChangeArrowheads="1"/>
            </p:cNvSpPr>
            <p:nvPr/>
          </p:nvSpPr>
          <p:spPr bwMode="auto">
            <a:xfrm>
              <a:off x="1384300" y="3641725"/>
              <a:ext cx="1009650" cy="992188"/>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0" name="Oval 53"/>
            <p:cNvSpPr>
              <a:spLocks noChangeArrowheads="1"/>
            </p:cNvSpPr>
            <p:nvPr/>
          </p:nvSpPr>
          <p:spPr bwMode="auto">
            <a:xfrm>
              <a:off x="1339850" y="3951288"/>
              <a:ext cx="114300" cy="10318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1" name="Oval 54"/>
            <p:cNvSpPr>
              <a:spLocks noChangeArrowheads="1"/>
            </p:cNvSpPr>
            <p:nvPr/>
          </p:nvSpPr>
          <p:spPr bwMode="auto">
            <a:xfrm>
              <a:off x="1824038" y="4568825"/>
              <a:ext cx="122237" cy="10318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2" name="Oval 55"/>
            <p:cNvSpPr>
              <a:spLocks noChangeArrowheads="1"/>
            </p:cNvSpPr>
            <p:nvPr/>
          </p:nvSpPr>
          <p:spPr bwMode="auto">
            <a:xfrm>
              <a:off x="2328863" y="4021138"/>
              <a:ext cx="114300" cy="104775"/>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3" name="Oval 56"/>
            <p:cNvSpPr>
              <a:spLocks noChangeArrowheads="1"/>
            </p:cNvSpPr>
            <p:nvPr/>
          </p:nvSpPr>
          <p:spPr bwMode="auto">
            <a:xfrm>
              <a:off x="1914525" y="3590925"/>
              <a:ext cx="101600" cy="10318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4" name="Oval 57"/>
            <p:cNvSpPr>
              <a:spLocks noChangeArrowheads="1"/>
            </p:cNvSpPr>
            <p:nvPr/>
          </p:nvSpPr>
          <p:spPr bwMode="auto">
            <a:xfrm>
              <a:off x="2571750" y="1916113"/>
              <a:ext cx="511175" cy="539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5" name="Oval 58"/>
            <p:cNvSpPr>
              <a:spLocks noChangeArrowheads="1"/>
            </p:cNvSpPr>
            <p:nvPr/>
          </p:nvSpPr>
          <p:spPr bwMode="auto">
            <a:xfrm>
              <a:off x="2571750" y="1916113"/>
              <a:ext cx="511175" cy="539750"/>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6" name="Oval 59"/>
            <p:cNvSpPr>
              <a:spLocks noChangeArrowheads="1"/>
            </p:cNvSpPr>
            <p:nvPr/>
          </p:nvSpPr>
          <p:spPr bwMode="auto">
            <a:xfrm>
              <a:off x="2328863" y="1709738"/>
              <a:ext cx="1009650" cy="992187"/>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7" name="Oval 60"/>
            <p:cNvSpPr>
              <a:spLocks noChangeArrowheads="1"/>
            </p:cNvSpPr>
            <p:nvPr/>
          </p:nvSpPr>
          <p:spPr bwMode="auto">
            <a:xfrm>
              <a:off x="3260725" y="2155825"/>
              <a:ext cx="114300" cy="10953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8" name="Oval 61"/>
            <p:cNvSpPr>
              <a:spLocks noChangeArrowheads="1"/>
            </p:cNvSpPr>
            <p:nvPr/>
          </p:nvSpPr>
          <p:spPr bwMode="auto">
            <a:xfrm>
              <a:off x="2725738" y="1665288"/>
              <a:ext cx="120650" cy="968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39" name="Oval 62"/>
            <p:cNvSpPr>
              <a:spLocks noChangeArrowheads="1"/>
            </p:cNvSpPr>
            <p:nvPr/>
          </p:nvSpPr>
          <p:spPr bwMode="auto">
            <a:xfrm>
              <a:off x="911225" y="2586038"/>
              <a:ext cx="115888" cy="10318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0" name="Oval 63"/>
            <p:cNvSpPr>
              <a:spLocks noChangeArrowheads="1"/>
            </p:cNvSpPr>
            <p:nvPr/>
          </p:nvSpPr>
          <p:spPr bwMode="auto">
            <a:xfrm>
              <a:off x="598488" y="1857375"/>
              <a:ext cx="511175" cy="549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1" name="Oval 64"/>
            <p:cNvSpPr>
              <a:spLocks noChangeArrowheads="1"/>
            </p:cNvSpPr>
            <p:nvPr/>
          </p:nvSpPr>
          <p:spPr bwMode="auto">
            <a:xfrm>
              <a:off x="598488" y="1857375"/>
              <a:ext cx="511175" cy="549275"/>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2" name="Oval 65"/>
            <p:cNvSpPr>
              <a:spLocks noChangeArrowheads="1"/>
            </p:cNvSpPr>
            <p:nvPr/>
          </p:nvSpPr>
          <p:spPr bwMode="auto">
            <a:xfrm>
              <a:off x="342900" y="1658938"/>
              <a:ext cx="1003300" cy="992187"/>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3" name="Oval 66"/>
            <p:cNvSpPr>
              <a:spLocks noChangeArrowheads="1"/>
            </p:cNvSpPr>
            <p:nvPr/>
          </p:nvSpPr>
          <p:spPr bwMode="auto">
            <a:xfrm>
              <a:off x="304800" y="2097088"/>
              <a:ext cx="115888" cy="1079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4" name="Oval 67"/>
            <p:cNvSpPr>
              <a:spLocks noChangeArrowheads="1"/>
            </p:cNvSpPr>
            <p:nvPr/>
          </p:nvSpPr>
          <p:spPr bwMode="auto">
            <a:xfrm>
              <a:off x="835025" y="1614488"/>
              <a:ext cx="115888" cy="9525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5" name="Oval 68"/>
            <p:cNvSpPr>
              <a:spLocks noChangeArrowheads="1"/>
            </p:cNvSpPr>
            <p:nvPr/>
          </p:nvSpPr>
          <p:spPr bwMode="auto">
            <a:xfrm>
              <a:off x="2290763" y="2270125"/>
              <a:ext cx="115887" cy="10953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6" name="Oval 69"/>
            <p:cNvSpPr>
              <a:spLocks noChangeArrowheads="1"/>
            </p:cNvSpPr>
            <p:nvPr/>
          </p:nvSpPr>
          <p:spPr bwMode="auto">
            <a:xfrm>
              <a:off x="1282700" y="2219325"/>
              <a:ext cx="114300" cy="10953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7" name="Oval 70"/>
            <p:cNvSpPr>
              <a:spLocks noChangeArrowheads="1"/>
            </p:cNvSpPr>
            <p:nvPr/>
          </p:nvSpPr>
          <p:spPr bwMode="auto">
            <a:xfrm>
              <a:off x="2909888" y="2636838"/>
              <a:ext cx="115887" cy="10318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8" name="Oval 71"/>
            <p:cNvSpPr>
              <a:spLocks noChangeArrowheads="1"/>
            </p:cNvSpPr>
            <p:nvPr/>
          </p:nvSpPr>
          <p:spPr bwMode="auto">
            <a:xfrm>
              <a:off x="636588" y="3835400"/>
              <a:ext cx="517525" cy="534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49" name="Oval 72"/>
            <p:cNvSpPr>
              <a:spLocks noChangeArrowheads="1"/>
            </p:cNvSpPr>
            <p:nvPr/>
          </p:nvSpPr>
          <p:spPr bwMode="auto">
            <a:xfrm>
              <a:off x="636588" y="3835400"/>
              <a:ext cx="517525" cy="534988"/>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0" name="Oval 73"/>
            <p:cNvSpPr>
              <a:spLocks noChangeArrowheads="1"/>
            </p:cNvSpPr>
            <p:nvPr/>
          </p:nvSpPr>
          <p:spPr bwMode="auto">
            <a:xfrm>
              <a:off x="393700" y="3629025"/>
              <a:ext cx="1003300" cy="992188"/>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1" name="Oval 74"/>
            <p:cNvSpPr>
              <a:spLocks noChangeArrowheads="1"/>
            </p:cNvSpPr>
            <p:nvPr/>
          </p:nvSpPr>
          <p:spPr bwMode="auto">
            <a:xfrm>
              <a:off x="330200" y="4075113"/>
              <a:ext cx="128588" cy="1016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2" name="Oval 75"/>
            <p:cNvSpPr>
              <a:spLocks noChangeArrowheads="1"/>
            </p:cNvSpPr>
            <p:nvPr/>
          </p:nvSpPr>
          <p:spPr bwMode="auto">
            <a:xfrm>
              <a:off x="822325" y="4557713"/>
              <a:ext cx="114300" cy="9048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3" name="Oval 76"/>
            <p:cNvSpPr>
              <a:spLocks noChangeArrowheads="1"/>
            </p:cNvSpPr>
            <p:nvPr/>
          </p:nvSpPr>
          <p:spPr bwMode="auto">
            <a:xfrm>
              <a:off x="1339850" y="4138613"/>
              <a:ext cx="114300" cy="109537"/>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4" name="Oval 77"/>
            <p:cNvSpPr>
              <a:spLocks noChangeArrowheads="1"/>
            </p:cNvSpPr>
            <p:nvPr/>
          </p:nvSpPr>
          <p:spPr bwMode="auto">
            <a:xfrm>
              <a:off x="885825" y="3578225"/>
              <a:ext cx="114300" cy="103188"/>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5" name="Oval 78"/>
            <p:cNvSpPr>
              <a:spLocks noChangeArrowheads="1"/>
            </p:cNvSpPr>
            <p:nvPr/>
          </p:nvSpPr>
          <p:spPr bwMode="auto">
            <a:xfrm>
              <a:off x="3325813" y="4075113"/>
              <a:ext cx="127000" cy="1016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6" name="Oval 79"/>
            <p:cNvSpPr>
              <a:spLocks noChangeArrowheads="1"/>
            </p:cNvSpPr>
            <p:nvPr/>
          </p:nvSpPr>
          <p:spPr bwMode="auto">
            <a:xfrm>
              <a:off x="2622550" y="3875088"/>
              <a:ext cx="511175" cy="539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7" name="Oval 80"/>
            <p:cNvSpPr>
              <a:spLocks noChangeArrowheads="1"/>
            </p:cNvSpPr>
            <p:nvPr/>
          </p:nvSpPr>
          <p:spPr bwMode="auto">
            <a:xfrm>
              <a:off x="2622550" y="3875088"/>
              <a:ext cx="511175" cy="539750"/>
            </a:xfrm>
            <a:prstGeom prst="ellipse">
              <a:avLst/>
            </a:prstGeom>
            <a:noFill/>
            <a:ln w="15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8" name="Oval 81"/>
            <p:cNvSpPr>
              <a:spLocks noChangeArrowheads="1"/>
            </p:cNvSpPr>
            <p:nvPr/>
          </p:nvSpPr>
          <p:spPr bwMode="auto">
            <a:xfrm>
              <a:off x="2386013" y="3656013"/>
              <a:ext cx="1003300" cy="992187"/>
            </a:xfrm>
            <a:prstGeom prst="ellipse">
              <a:avLst/>
            </a:prstGeom>
            <a:noFill/>
            <a:ln w="762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59" name="Oval 82"/>
            <p:cNvSpPr>
              <a:spLocks noChangeArrowheads="1"/>
            </p:cNvSpPr>
            <p:nvPr/>
          </p:nvSpPr>
          <p:spPr bwMode="auto">
            <a:xfrm>
              <a:off x="2871788" y="4583113"/>
              <a:ext cx="114300" cy="889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60" name="Oval 83"/>
            <p:cNvSpPr>
              <a:spLocks noChangeArrowheads="1"/>
            </p:cNvSpPr>
            <p:nvPr/>
          </p:nvSpPr>
          <p:spPr bwMode="auto">
            <a:xfrm>
              <a:off x="2935288" y="3617913"/>
              <a:ext cx="115887" cy="88900"/>
            </a:xfrm>
            <a:prstGeom prst="ellipse">
              <a:avLst/>
            </a:prstGeom>
            <a:solidFill>
              <a:srgbClr val="000000"/>
            </a:solidFill>
            <a:ln w="7620">
              <a:solidFill>
                <a:srgbClr val="000000"/>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61" name="Rectangle 84"/>
            <p:cNvSpPr>
              <a:spLocks noChangeArrowheads="1"/>
            </p:cNvSpPr>
            <p:nvPr/>
          </p:nvSpPr>
          <p:spPr bwMode="auto">
            <a:xfrm>
              <a:off x="752475" y="2019300"/>
              <a:ext cx="274638"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62" name="Rectangle 85"/>
            <p:cNvSpPr>
              <a:spLocks noChangeArrowheads="1"/>
            </p:cNvSpPr>
            <p:nvPr/>
          </p:nvSpPr>
          <p:spPr bwMode="auto">
            <a:xfrm>
              <a:off x="752475" y="2025650"/>
              <a:ext cx="228600"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63" name="Rectangle 86"/>
            <p:cNvSpPr>
              <a:spLocks noChangeArrowheads="1"/>
            </p:cNvSpPr>
            <p:nvPr/>
          </p:nvSpPr>
          <p:spPr bwMode="auto">
            <a:xfrm>
              <a:off x="752475" y="2032000"/>
              <a:ext cx="22225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64" name="Rectangle 87"/>
            <p:cNvSpPr>
              <a:spLocks noChangeArrowheads="1"/>
            </p:cNvSpPr>
            <p:nvPr/>
          </p:nvSpPr>
          <p:spPr bwMode="auto">
            <a:xfrm>
              <a:off x="752475" y="2030413"/>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2865" name="Rectangle 88"/>
            <p:cNvSpPr>
              <a:spLocks noChangeArrowheads="1"/>
            </p:cNvSpPr>
            <p:nvPr/>
          </p:nvSpPr>
          <p:spPr bwMode="auto">
            <a:xfrm>
              <a:off x="1747838" y="2057400"/>
              <a:ext cx="268287"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66" name="Rectangle 89"/>
            <p:cNvSpPr>
              <a:spLocks noChangeArrowheads="1"/>
            </p:cNvSpPr>
            <p:nvPr/>
          </p:nvSpPr>
          <p:spPr bwMode="auto">
            <a:xfrm>
              <a:off x="1747838" y="2063750"/>
              <a:ext cx="2301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67" name="Rectangle 90"/>
            <p:cNvSpPr>
              <a:spLocks noChangeArrowheads="1"/>
            </p:cNvSpPr>
            <p:nvPr/>
          </p:nvSpPr>
          <p:spPr bwMode="auto">
            <a:xfrm>
              <a:off x="1747838" y="2070100"/>
              <a:ext cx="223837"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68" name="Rectangle 91"/>
            <p:cNvSpPr>
              <a:spLocks noChangeArrowheads="1"/>
            </p:cNvSpPr>
            <p:nvPr/>
          </p:nvSpPr>
          <p:spPr bwMode="auto">
            <a:xfrm>
              <a:off x="1749425" y="2068513"/>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2869" name="Rectangle 92"/>
            <p:cNvSpPr>
              <a:spLocks noChangeArrowheads="1"/>
            </p:cNvSpPr>
            <p:nvPr/>
          </p:nvSpPr>
          <p:spPr bwMode="auto">
            <a:xfrm>
              <a:off x="2713038" y="2078038"/>
              <a:ext cx="27305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70" name="Rectangle 93"/>
            <p:cNvSpPr>
              <a:spLocks noChangeArrowheads="1"/>
            </p:cNvSpPr>
            <p:nvPr/>
          </p:nvSpPr>
          <p:spPr bwMode="auto">
            <a:xfrm>
              <a:off x="2713038" y="2078038"/>
              <a:ext cx="22860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71" name="Rectangle 94"/>
            <p:cNvSpPr>
              <a:spLocks noChangeArrowheads="1"/>
            </p:cNvSpPr>
            <p:nvPr/>
          </p:nvSpPr>
          <p:spPr bwMode="auto">
            <a:xfrm>
              <a:off x="2713038" y="2090738"/>
              <a:ext cx="22225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72" name="Rectangle 95"/>
            <p:cNvSpPr>
              <a:spLocks noChangeArrowheads="1"/>
            </p:cNvSpPr>
            <p:nvPr/>
          </p:nvSpPr>
          <p:spPr bwMode="auto">
            <a:xfrm>
              <a:off x="2706688" y="2087563"/>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2873" name="Rectangle 96"/>
            <p:cNvSpPr>
              <a:spLocks noChangeArrowheads="1"/>
            </p:cNvSpPr>
            <p:nvPr/>
          </p:nvSpPr>
          <p:spPr bwMode="auto">
            <a:xfrm>
              <a:off x="2749550" y="3068638"/>
              <a:ext cx="276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74" name="Rectangle 97"/>
            <p:cNvSpPr>
              <a:spLocks noChangeArrowheads="1"/>
            </p:cNvSpPr>
            <p:nvPr/>
          </p:nvSpPr>
          <p:spPr bwMode="auto">
            <a:xfrm>
              <a:off x="2749550" y="3076575"/>
              <a:ext cx="2301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75" name="Rectangle 98"/>
            <p:cNvSpPr>
              <a:spLocks noChangeArrowheads="1"/>
            </p:cNvSpPr>
            <p:nvPr/>
          </p:nvSpPr>
          <p:spPr bwMode="auto">
            <a:xfrm>
              <a:off x="2749550" y="3081338"/>
              <a:ext cx="230188"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76" name="Rectangle 99"/>
            <p:cNvSpPr>
              <a:spLocks noChangeArrowheads="1"/>
            </p:cNvSpPr>
            <p:nvPr/>
          </p:nvSpPr>
          <p:spPr bwMode="auto">
            <a:xfrm>
              <a:off x="2747963" y="3084513"/>
              <a:ext cx="215900"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2877" name="Rectangle 100"/>
            <p:cNvSpPr>
              <a:spLocks noChangeArrowheads="1"/>
            </p:cNvSpPr>
            <p:nvPr/>
          </p:nvSpPr>
          <p:spPr bwMode="auto">
            <a:xfrm>
              <a:off x="2776538" y="4035425"/>
              <a:ext cx="268287"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78" name="Rectangle 101"/>
            <p:cNvSpPr>
              <a:spLocks noChangeArrowheads="1"/>
            </p:cNvSpPr>
            <p:nvPr/>
          </p:nvSpPr>
          <p:spPr bwMode="auto">
            <a:xfrm>
              <a:off x="2776538" y="4043363"/>
              <a:ext cx="2301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79" name="Rectangle 102"/>
            <p:cNvSpPr>
              <a:spLocks noChangeArrowheads="1"/>
            </p:cNvSpPr>
            <p:nvPr/>
          </p:nvSpPr>
          <p:spPr bwMode="auto">
            <a:xfrm>
              <a:off x="2776538" y="4048125"/>
              <a:ext cx="223837"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80" name="Rectangle 103"/>
            <p:cNvSpPr>
              <a:spLocks noChangeArrowheads="1"/>
            </p:cNvSpPr>
            <p:nvPr/>
          </p:nvSpPr>
          <p:spPr bwMode="auto">
            <a:xfrm>
              <a:off x="2774950" y="4046538"/>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2881" name="Rectangle 104"/>
            <p:cNvSpPr>
              <a:spLocks noChangeArrowheads="1"/>
            </p:cNvSpPr>
            <p:nvPr/>
          </p:nvSpPr>
          <p:spPr bwMode="auto">
            <a:xfrm>
              <a:off x="1798638" y="4021138"/>
              <a:ext cx="268287"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82" name="Rectangle 105"/>
            <p:cNvSpPr>
              <a:spLocks noChangeArrowheads="1"/>
            </p:cNvSpPr>
            <p:nvPr/>
          </p:nvSpPr>
          <p:spPr bwMode="auto">
            <a:xfrm>
              <a:off x="1798638" y="4027488"/>
              <a:ext cx="230187"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83" name="Rectangle 106"/>
            <p:cNvSpPr>
              <a:spLocks noChangeArrowheads="1"/>
            </p:cNvSpPr>
            <p:nvPr/>
          </p:nvSpPr>
          <p:spPr bwMode="auto">
            <a:xfrm>
              <a:off x="1798638" y="4035425"/>
              <a:ext cx="223837"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84" name="Rectangle 107"/>
            <p:cNvSpPr>
              <a:spLocks noChangeArrowheads="1"/>
            </p:cNvSpPr>
            <p:nvPr/>
          </p:nvSpPr>
          <p:spPr bwMode="auto">
            <a:xfrm>
              <a:off x="1797050" y="4035425"/>
              <a:ext cx="21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2885" name="Rectangle 108"/>
            <p:cNvSpPr>
              <a:spLocks noChangeArrowheads="1"/>
            </p:cNvSpPr>
            <p:nvPr/>
          </p:nvSpPr>
          <p:spPr bwMode="auto">
            <a:xfrm>
              <a:off x="788988" y="3017838"/>
              <a:ext cx="276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86" name="Rectangle 109"/>
            <p:cNvSpPr>
              <a:spLocks noChangeArrowheads="1"/>
            </p:cNvSpPr>
            <p:nvPr/>
          </p:nvSpPr>
          <p:spPr bwMode="auto">
            <a:xfrm>
              <a:off x="788988" y="3024188"/>
              <a:ext cx="230187"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87" name="Rectangle 110"/>
            <p:cNvSpPr>
              <a:spLocks noChangeArrowheads="1"/>
            </p:cNvSpPr>
            <p:nvPr/>
          </p:nvSpPr>
          <p:spPr bwMode="auto">
            <a:xfrm>
              <a:off x="788988" y="3030538"/>
              <a:ext cx="230187"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88" name="Rectangle 111"/>
            <p:cNvSpPr>
              <a:spLocks noChangeArrowheads="1"/>
            </p:cNvSpPr>
            <p:nvPr/>
          </p:nvSpPr>
          <p:spPr bwMode="auto">
            <a:xfrm>
              <a:off x="790575" y="3027363"/>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2889" name="Rectangle 112"/>
            <p:cNvSpPr>
              <a:spLocks noChangeArrowheads="1"/>
            </p:cNvSpPr>
            <p:nvPr/>
          </p:nvSpPr>
          <p:spPr bwMode="auto">
            <a:xfrm>
              <a:off x="803275" y="3983038"/>
              <a:ext cx="274638"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90" name="Rectangle 113"/>
            <p:cNvSpPr>
              <a:spLocks noChangeArrowheads="1"/>
            </p:cNvSpPr>
            <p:nvPr/>
          </p:nvSpPr>
          <p:spPr bwMode="auto">
            <a:xfrm>
              <a:off x="803275" y="3989388"/>
              <a:ext cx="230188"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91" name="Rectangle 114"/>
            <p:cNvSpPr>
              <a:spLocks noChangeArrowheads="1"/>
            </p:cNvSpPr>
            <p:nvPr/>
          </p:nvSpPr>
          <p:spPr bwMode="auto">
            <a:xfrm>
              <a:off x="803275" y="3995738"/>
              <a:ext cx="223838"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92" name="Rectangle 115"/>
            <p:cNvSpPr>
              <a:spLocks noChangeArrowheads="1"/>
            </p:cNvSpPr>
            <p:nvPr/>
          </p:nvSpPr>
          <p:spPr bwMode="auto">
            <a:xfrm>
              <a:off x="803275" y="3992563"/>
              <a:ext cx="21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00"/>
                  </a:solidFill>
                  <a:latin typeface="Arial" pitchFamily="34" charset="0"/>
                </a:rPr>
                <a:t>Si</a:t>
              </a:r>
              <a:endParaRPr lang="en-US" altLang="zh-TW" sz="2800">
                <a:latin typeface="Arial" pitchFamily="34" charset="0"/>
              </a:endParaRPr>
            </a:p>
          </p:txBody>
        </p:sp>
        <p:sp>
          <p:nvSpPr>
            <p:cNvPr id="32893" name="Rectangle 116"/>
            <p:cNvSpPr>
              <a:spLocks noChangeArrowheads="1"/>
            </p:cNvSpPr>
            <p:nvPr/>
          </p:nvSpPr>
          <p:spPr bwMode="auto">
            <a:xfrm>
              <a:off x="1747838" y="3043238"/>
              <a:ext cx="319087"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94" name="Rectangle 117"/>
            <p:cNvSpPr>
              <a:spLocks noChangeArrowheads="1"/>
            </p:cNvSpPr>
            <p:nvPr/>
          </p:nvSpPr>
          <p:spPr bwMode="auto">
            <a:xfrm>
              <a:off x="1747838" y="3043238"/>
              <a:ext cx="1920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95" name="Rectangle 118"/>
            <p:cNvSpPr>
              <a:spLocks noChangeArrowheads="1"/>
            </p:cNvSpPr>
            <p:nvPr/>
          </p:nvSpPr>
          <p:spPr bwMode="auto">
            <a:xfrm>
              <a:off x="1747838" y="3049588"/>
              <a:ext cx="192087"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96" name="Rectangle 119"/>
            <p:cNvSpPr>
              <a:spLocks noChangeArrowheads="1"/>
            </p:cNvSpPr>
            <p:nvPr/>
          </p:nvSpPr>
          <p:spPr bwMode="auto">
            <a:xfrm>
              <a:off x="1778000" y="2989263"/>
              <a:ext cx="165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zh-TW" sz="1800" b="1">
                  <a:solidFill>
                    <a:srgbClr val="0000FF"/>
                  </a:solidFill>
                  <a:latin typeface="Arial" pitchFamily="34" charset="0"/>
                </a:rPr>
                <a:t>B</a:t>
              </a:r>
              <a:endParaRPr lang="en-US" altLang="zh-TW" sz="2800">
                <a:solidFill>
                  <a:srgbClr val="0000FF"/>
                </a:solidFill>
                <a:latin typeface="Arial" pitchFamily="34" charset="0"/>
              </a:endParaRPr>
            </a:p>
          </p:txBody>
        </p:sp>
        <p:sp>
          <p:nvSpPr>
            <p:cNvPr id="32897" name="Oval 120"/>
            <p:cNvSpPr>
              <a:spLocks noChangeArrowheads="1"/>
            </p:cNvSpPr>
            <p:nvPr/>
          </p:nvSpPr>
          <p:spPr bwMode="auto">
            <a:xfrm>
              <a:off x="2278063" y="2967038"/>
              <a:ext cx="198437" cy="166687"/>
            </a:xfrm>
            <a:prstGeom prst="ellipse">
              <a:avLst/>
            </a:prstGeom>
            <a:solidFill>
              <a:srgbClr val="FFFFFF"/>
            </a:solidFill>
            <a:ln w="3810">
              <a:solidFill>
                <a:srgbClr val="0000FF"/>
              </a:solidFill>
              <a:round/>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98" name="Rectangle 121"/>
            <p:cNvSpPr>
              <a:spLocks noChangeArrowheads="1"/>
            </p:cNvSpPr>
            <p:nvPr/>
          </p:nvSpPr>
          <p:spPr bwMode="auto">
            <a:xfrm>
              <a:off x="3332163" y="2527300"/>
              <a:ext cx="547687"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899" name="Rectangle 122"/>
            <p:cNvSpPr>
              <a:spLocks noChangeArrowheads="1"/>
            </p:cNvSpPr>
            <p:nvPr/>
          </p:nvSpPr>
          <p:spPr bwMode="auto">
            <a:xfrm>
              <a:off x="3465513" y="2533650"/>
              <a:ext cx="2682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900" name="Rectangle 123"/>
            <p:cNvSpPr>
              <a:spLocks noChangeArrowheads="1"/>
            </p:cNvSpPr>
            <p:nvPr/>
          </p:nvSpPr>
          <p:spPr bwMode="auto">
            <a:xfrm>
              <a:off x="3363913" y="2495550"/>
              <a:ext cx="66992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pitchFamily="34" charset="0"/>
              </a:endParaRPr>
            </a:p>
          </p:txBody>
        </p:sp>
        <p:sp>
          <p:nvSpPr>
            <p:cNvPr id="32901" name="Rectangle 124"/>
            <p:cNvSpPr>
              <a:spLocks noChangeArrowheads="1"/>
            </p:cNvSpPr>
            <p:nvPr/>
          </p:nvSpPr>
          <p:spPr bwMode="auto">
            <a:xfrm>
              <a:off x="3363913" y="2495550"/>
              <a:ext cx="7921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zh-TW" altLang="en-US" sz="1600" b="1">
                  <a:solidFill>
                    <a:srgbClr val="000000"/>
                  </a:solidFill>
                  <a:latin typeface="Arial" pitchFamily="34" charset="0"/>
                </a:rPr>
                <a:t> </a:t>
              </a:r>
              <a:r>
                <a:rPr lang="en-US" altLang="zh-TW" sz="2000">
                  <a:solidFill>
                    <a:srgbClr val="000000"/>
                  </a:solidFill>
                  <a:latin typeface="Arial" pitchFamily="34" charset="0"/>
                </a:rPr>
                <a:t>Hueco</a:t>
              </a:r>
              <a:endParaRPr lang="en-US" altLang="zh-TW" sz="2000">
                <a:latin typeface="Arial" pitchFamily="34" charset="0"/>
              </a:endParaRPr>
            </a:p>
          </p:txBody>
        </p:sp>
        <p:sp>
          <p:nvSpPr>
            <p:cNvPr id="32902" name="Line 125"/>
            <p:cNvSpPr>
              <a:spLocks noChangeShapeType="1"/>
            </p:cNvSpPr>
            <p:nvPr/>
          </p:nvSpPr>
          <p:spPr bwMode="auto">
            <a:xfrm flipH="1">
              <a:off x="2414588" y="2641600"/>
              <a:ext cx="906462" cy="3270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grpSp>
      <p:sp>
        <p:nvSpPr>
          <p:cNvPr id="32773" name="1 Rectángulo"/>
          <p:cNvSpPr>
            <a:spLocks noChangeArrowheads="1"/>
          </p:cNvSpPr>
          <p:nvPr/>
        </p:nvSpPr>
        <p:spPr bwMode="auto">
          <a:xfrm>
            <a:off x="3175" y="5705475"/>
            <a:ext cx="86217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s-MX" sz="2400" dirty="0" err="1"/>
              <a:t>Dopaje</a:t>
            </a:r>
            <a:r>
              <a:rPr lang="en-US" altLang="es-MX" sz="2400" dirty="0"/>
              <a:t> de </a:t>
            </a:r>
            <a:r>
              <a:rPr lang="en-US" altLang="es-MX" sz="2400" dirty="0" err="1"/>
              <a:t>silicio</a:t>
            </a:r>
            <a:r>
              <a:rPr lang="en-US" altLang="es-MX" sz="2400" dirty="0"/>
              <a:t> con </a:t>
            </a:r>
            <a:r>
              <a:rPr lang="en-US" altLang="es-MX" sz="2400" dirty="0" err="1"/>
              <a:t>elementos</a:t>
            </a:r>
            <a:r>
              <a:rPr lang="en-US" altLang="es-MX" sz="2400" dirty="0"/>
              <a:t> del </a:t>
            </a:r>
            <a:r>
              <a:rPr lang="en-US" altLang="es-MX" sz="2400" dirty="0" err="1"/>
              <a:t>grupo</a:t>
            </a:r>
            <a:r>
              <a:rPr lang="en-US" altLang="es-MX" sz="2400" dirty="0"/>
              <a:t> III (</a:t>
            </a:r>
            <a:r>
              <a:rPr lang="en-US" altLang="es-MX" sz="2400" dirty="0" err="1"/>
              <a:t>aceptores</a:t>
            </a:r>
            <a:r>
              <a:rPr lang="en-US" altLang="es-MX" sz="2400" dirty="0"/>
              <a:t>: Al, B)</a:t>
            </a:r>
          </a:p>
          <a:p>
            <a:pPr eaLnBrk="1" hangingPunct="1">
              <a:spcBef>
                <a:spcPct val="0"/>
              </a:spcBef>
              <a:buFontTx/>
              <a:buNone/>
            </a:pPr>
            <a:r>
              <a:rPr lang="en-US" altLang="es-MX" sz="2400" dirty="0" err="1"/>
              <a:t>Puede</a:t>
            </a:r>
            <a:r>
              <a:rPr lang="en-US" altLang="es-MX" sz="2400" dirty="0"/>
              <a:t> </a:t>
            </a:r>
            <a:r>
              <a:rPr lang="en-US" altLang="es-MX" sz="2400" dirty="0" err="1"/>
              <a:t>generar</a:t>
            </a:r>
            <a:r>
              <a:rPr lang="en-US" altLang="es-MX" sz="2400" dirty="0"/>
              <a:t> </a:t>
            </a:r>
            <a:r>
              <a:rPr lang="en-US" altLang="es-MX" sz="2400" dirty="0" err="1"/>
              <a:t>huecos</a:t>
            </a:r>
            <a:r>
              <a:rPr lang="en-US" altLang="es-MX" sz="2400" dirty="0"/>
              <a:t> </a:t>
            </a:r>
            <a:r>
              <a:rPr lang="en-US" altLang="es-MX" sz="2400" dirty="0" err="1"/>
              <a:t>en</a:t>
            </a:r>
            <a:r>
              <a:rPr lang="en-US" altLang="es-MX" sz="2400" dirty="0"/>
              <a:t> la </a:t>
            </a:r>
            <a:r>
              <a:rPr lang="en-US" altLang="es-MX" sz="2400" dirty="0" err="1"/>
              <a:t>banda</a:t>
            </a:r>
            <a:r>
              <a:rPr lang="en-US" altLang="es-MX" sz="2400" dirty="0"/>
              <a:t> de </a:t>
            </a:r>
            <a:r>
              <a:rPr lang="en-US" altLang="es-MX" sz="2400" dirty="0" err="1"/>
              <a:t>conducción</a:t>
            </a:r>
            <a:r>
              <a:rPr lang="en-US" altLang="es-MX" sz="2400" dirty="0"/>
              <a:t> </a:t>
            </a:r>
          </a:p>
          <a:p>
            <a:pPr eaLnBrk="1" hangingPunct="1">
              <a:spcBef>
                <a:spcPct val="0"/>
              </a:spcBef>
              <a:buFontTx/>
              <a:buNone/>
            </a:pPr>
            <a:r>
              <a:rPr lang="en-US" altLang="es-MX" sz="2400" dirty="0" err="1">
                <a:solidFill>
                  <a:srgbClr val="0000FF"/>
                </a:solidFill>
              </a:rPr>
              <a:t>Portadores</a:t>
            </a:r>
            <a:r>
              <a:rPr lang="en-US" altLang="es-MX" sz="2400" dirty="0">
                <a:solidFill>
                  <a:srgbClr val="0000FF"/>
                </a:solidFill>
              </a:rPr>
              <a:t> de </a:t>
            </a:r>
            <a:r>
              <a:rPr lang="en-US" altLang="es-MX" sz="2400" dirty="0" err="1">
                <a:solidFill>
                  <a:srgbClr val="0000FF"/>
                </a:solidFill>
              </a:rPr>
              <a:t>carga</a:t>
            </a:r>
            <a:r>
              <a:rPr lang="en-US" altLang="es-MX" sz="2400" dirty="0">
                <a:solidFill>
                  <a:srgbClr val="0000FF"/>
                </a:solidFill>
              </a:rPr>
              <a:t> </a:t>
            </a:r>
            <a:r>
              <a:rPr lang="en-US" altLang="es-MX" sz="2400" dirty="0" err="1">
                <a:solidFill>
                  <a:srgbClr val="0000FF"/>
                </a:solidFill>
              </a:rPr>
              <a:t>positiva</a:t>
            </a:r>
            <a:r>
              <a:rPr lang="en-US" altLang="es-MX" sz="2400" dirty="0">
                <a:solidFill>
                  <a:srgbClr val="0000FF"/>
                </a:solidFill>
              </a:rPr>
              <a:t> (</a:t>
            </a:r>
            <a:r>
              <a:rPr lang="en-US" altLang="es-MX" sz="2400" dirty="0" err="1">
                <a:solidFill>
                  <a:srgbClr val="0000FF"/>
                </a:solidFill>
              </a:rPr>
              <a:t>tipo</a:t>
            </a:r>
            <a:r>
              <a:rPr lang="en-US" altLang="es-MX" sz="2400" dirty="0">
                <a:solidFill>
                  <a:srgbClr val="0000FF"/>
                </a:solidFill>
              </a:rPr>
              <a:t>-p)</a:t>
            </a:r>
          </a:p>
        </p:txBody>
      </p:sp>
      <p:grpSp>
        <p:nvGrpSpPr>
          <p:cNvPr id="32774" name="25 Grupo"/>
          <p:cNvGrpSpPr>
            <a:grpSpLocks/>
          </p:cNvGrpSpPr>
          <p:nvPr/>
        </p:nvGrpSpPr>
        <p:grpSpPr bwMode="auto">
          <a:xfrm>
            <a:off x="6886575" y="7029450"/>
            <a:ext cx="2487613" cy="768350"/>
            <a:chOff x="6516216" y="5751388"/>
            <a:chExt cx="2487671" cy="768474"/>
          </a:xfrm>
        </p:grpSpPr>
        <p:pic>
          <p:nvPicPr>
            <p:cNvPr id="327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2" name="131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32775"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6"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5 Marcador de número de diapositiva"/>
          <p:cNvSpPr>
            <a:spLocks noGrp="1"/>
          </p:cNvSpPr>
          <p:nvPr>
            <p:ph type="sldNum" sz="quarter" idx="12"/>
          </p:nvPr>
        </p:nvSpPr>
        <p:spPr/>
        <p:txBody>
          <a:bodyPr/>
          <a:lstStyle/>
          <a:p>
            <a:pPr>
              <a:defRPr/>
            </a:pPr>
            <a:fld id="{A8E3BAB7-4995-4CC4-BEEF-3EBE64F4F50A}" type="slidenum">
              <a:rPr lang="es-MX"/>
              <a:pPr>
                <a:defRPr/>
              </a:pPr>
              <a:t>32</a:t>
            </a:fld>
            <a:endParaRPr lang="es-MX"/>
          </a:p>
        </p:txBody>
      </p:sp>
      <p:sp>
        <p:nvSpPr>
          <p:cNvPr id="33795" name="Rectangle 2"/>
          <p:cNvSpPr>
            <a:spLocks noGrp="1" noChangeArrowheads="1"/>
          </p:cNvSpPr>
          <p:nvPr>
            <p:ph type="title" idx="4294967295"/>
          </p:nvPr>
        </p:nvSpPr>
        <p:spPr/>
        <p:txBody>
          <a:bodyPr/>
          <a:lstStyle/>
          <a:p>
            <a:pPr eaLnBrk="1" hangingPunct="1"/>
            <a:r>
              <a:rPr lang="es-MX" altLang="es-MX" sz="4000" smtClean="0"/>
              <a:t>Dispositivo Fotovoltaico</a:t>
            </a:r>
          </a:p>
        </p:txBody>
      </p:sp>
      <p:grpSp>
        <p:nvGrpSpPr>
          <p:cNvPr id="3" name="2 Grupo"/>
          <p:cNvGrpSpPr>
            <a:grpSpLocks/>
          </p:cNvGrpSpPr>
          <p:nvPr/>
        </p:nvGrpSpPr>
        <p:grpSpPr bwMode="auto">
          <a:xfrm>
            <a:off x="685800" y="1408113"/>
            <a:ext cx="7799388" cy="4505325"/>
            <a:chOff x="899592" y="1599183"/>
            <a:chExt cx="7799565" cy="4505055"/>
          </a:xfrm>
        </p:grpSpPr>
        <p:pic>
          <p:nvPicPr>
            <p:cNvPr id="33803" name="Picture 4"/>
            <p:cNvPicPr>
              <a:picLocks noChangeAspect="1" noChangeArrowheads="1"/>
            </p:cNvPicPr>
            <p:nvPr/>
          </p:nvPicPr>
          <p:blipFill>
            <a:blip r:embed="rId3">
              <a:extLst>
                <a:ext uri="{28A0092B-C50C-407E-A947-70E740481C1C}">
                  <a14:useLocalDpi xmlns:a14="http://schemas.microsoft.com/office/drawing/2010/main" val="0"/>
                </a:ext>
              </a:extLst>
            </a:blip>
            <a:srcRect l="3517" t="4900" r="1256" b="4723"/>
            <a:stretch>
              <a:fillRect/>
            </a:stretch>
          </p:blipFill>
          <p:spPr bwMode="auto">
            <a:xfrm>
              <a:off x="899592" y="1830015"/>
              <a:ext cx="7799565" cy="4274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804" name="1 CuadroTexto"/>
            <p:cNvSpPr txBox="1">
              <a:spLocks noChangeArrowheads="1"/>
            </p:cNvSpPr>
            <p:nvPr/>
          </p:nvSpPr>
          <p:spPr bwMode="auto">
            <a:xfrm>
              <a:off x="3539665" y="1599183"/>
              <a:ext cx="1197002" cy="45717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b="1">
                  <a:solidFill>
                    <a:srgbClr val="FFC000"/>
                  </a:solidFill>
                </a:rPr>
                <a:t>Fotones</a:t>
              </a:r>
            </a:p>
          </p:txBody>
        </p:sp>
        <p:sp>
          <p:nvSpPr>
            <p:cNvPr id="33805" name="5 CuadroTexto"/>
            <p:cNvSpPr txBox="1">
              <a:spLocks noChangeArrowheads="1"/>
            </p:cNvSpPr>
            <p:nvPr/>
          </p:nvSpPr>
          <p:spPr bwMode="auto">
            <a:xfrm>
              <a:off x="1609221" y="3534230"/>
              <a:ext cx="855682" cy="3365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b="1"/>
                <a:t>Tipo –n </a:t>
              </a:r>
            </a:p>
          </p:txBody>
        </p:sp>
        <p:sp>
          <p:nvSpPr>
            <p:cNvPr id="33806" name="6 CuadroTexto"/>
            <p:cNvSpPr txBox="1">
              <a:spLocks noChangeArrowheads="1"/>
            </p:cNvSpPr>
            <p:nvPr/>
          </p:nvSpPr>
          <p:spPr bwMode="auto">
            <a:xfrm>
              <a:off x="1572707" y="4818440"/>
              <a:ext cx="855682" cy="3365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b="1"/>
                <a:t>Tipo –p </a:t>
              </a:r>
            </a:p>
          </p:txBody>
        </p:sp>
        <p:sp>
          <p:nvSpPr>
            <p:cNvPr id="33807" name="7 CuadroTexto"/>
            <p:cNvSpPr txBox="1">
              <a:spLocks noChangeArrowheads="1"/>
            </p:cNvSpPr>
            <p:nvPr/>
          </p:nvSpPr>
          <p:spPr bwMode="auto">
            <a:xfrm>
              <a:off x="3711118" y="5661352"/>
              <a:ext cx="1622462" cy="3365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b="1"/>
                <a:t>Contacto inferior</a:t>
              </a:r>
            </a:p>
          </p:txBody>
        </p:sp>
        <p:sp>
          <p:nvSpPr>
            <p:cNvPr id="33808" name="8 CuadroTexto"/>
            <p:cNvSpPr txBox="1">
              <a:spLocks noChangeArrowheads="1"/>
            </p:cNvSpPr>
            <p:nvPr/>
          </p:nvSpPr>
          <p:spPr bwMode="auto">
            <a:xfrm>
              <a:off x="899592" y="2131377"/>
              <a:ext cx="1698664" cy="3365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b="1"/>
                <a:t>Contacto superior</a:t>
              </a:r>
            </a:p>
          </p:txBody>
        </p:sp>
      </p:grpSp>
      <p:sp>
        <p:nvSpPr>
          <p:cNvPr id="33797" name="Rectangle 11"/>
          <p:cNvSpPr>
            <a:spLocks noChangeArrowheads="1"/>
          </p:cNvSpPr>
          <p:nvPr/>
        </p:nvSpPr>
        <p:spPr bwMode="auto">
          <a:xfrm>
            <a:off x="533400" y="7086600"/>
            <a:ext cx="86106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pPr>
            <a:r>
              <a:rPr lang="es-ES" altLang="es-MX" sz="2400"/>
              <a:t>Unión p-n provoca la separación de cargas (pares e-h)</a:t>
            </a:r>
          </a:p>
          <a:p>
            <a:pPr eaLnBrk="1" hangingPunct="1">
              <a:spcBef>
                <a:spcPct val="50000"/>
              </a:spcBef>
            </a:pPr>
            <a:r>
              <a:rPr lang="es-ES" altLang="es-MX" sz="2400"/>
              <a:t>Evitar la recombinación</a:t>
            </a:r>
          </a:p>
          <a:p>
            <a:pPr eaLnBrk="1" hangingPunct="1">
              <a:spcBef>
                <a:spcPct val="50000"/>
              </a:spcBef>
            </a:pPr>
            <a:r>
              <a:rPr lang="es-ES" altLang="es-MX" sz="2400"/>
              <a:t>Se genera una corriente eléctrica</a:t>
            </a:r>
          </a:p>
          <a:p>
            <a:pPr eaLnBrk="1" hangingPunct="1">
              <a:spcBef>
                <a:spcPct val="50000"/>
              </a:spcBef>
            </a:pPr>
            <a:r>
              <a:rPr lang="es-ES" altLang="es-MX" sz="2400"/>
              <a:t>Los fotones producen cargas en el material</a:t>
            </a:r>
          </a:p>
          <a:p>
            <a:pPr eaLnBrk="1" hangingPunct="1">
              <a:spcBef>
                <a:spcPct val="50000"/>
              </a:spcBef>
            </a:pPr>
            <a:r>
              <a:rPr lang="es-ES" altLang="es-MX" sz="2400"/>
              <a:t>El campo eléctrico, debido a la unión p-n, separa las cargas</a:t>
            </a:r>
          </a:p>
          <a:p>
            <a:pPr eaLnBrk="1" hangingPunct="1">
              <a:spcBef>
                <a:spcPct val="50000"/>
              </a:spcBef>
            </a:pPr>
            <a:r>
              <a:rPr lang="es-ES" altLang="es-MX" sz="2400"/>
              <a:t>e</a:t>
            </a:r>
            <a:r>
              <a:rPr lang="es-ES" altLang="es-MX" sz="2400" baseline="30000"/>
              <a:t>–</a:t>
            </a:r>
            <a:r>
              <a:rPr lang="es-ES" altLang="es-MX" sz="2400"/>
              <a:t> hacia zona n y las h</a:t>
            </a:r>
            <a:r>
              <a:rPr lang="es-ES" altLang="es-MX" sz="2400" baseline="30000"/>
              <a:t>+</a:t>
            </a:r>
            <a:r>
              <a:rPr lang="es-ES" altLang="es-MX" sz="2400"/>
              <a:t> hacia zona p. </a:t>
            </a:r>
          </a:p>
          <a:p>
            <a:pPr eaLnBrk="1" hangingPunct="1">
              <a:spcBef>
                <a:spcPct val="50000"/>
              </a:spcBef>
            </a:pPr>
            <a:r>
              <a:rPr lang="es-ES" altLang="es-MX" sz="2400"/>
              <a:t>Circuito cerrado </a:t>
            </a:r>
            <a:r>
              <a:rPr lang="es-ES" altLang="es-MX" sz="2400">
                <a:sym typeface="Wingdings" pitchFamily="2" charset="2"/>
              </a:rPr>
              <a:t> </a:t>
            </a:r>
            <a:r>
              <a:rPr lang="es-ES" altLang="es-MX" sz="2400"/>
              <a:t>corriente eléctrica continua. </a:t>
            </a:r>
          </a:p>
        </p:txBody>
      </p:sp>
      <p:grpSp>
        <p:nvGrpSpPr>
          <p:cNvPr id="33798" name="25 Grupo"/>
          <p:cNvGrpSpPr>
            <a:grpSpLocks/>
          </p:cNvGrpSpPr>
          <p:nvPr/>
        </p:nvGrpSpPr>
        <p:grpSpPr bwMode="auto">
          <a:xfrm>
            <a:off x="6516688" y="5829300"/>
            <a:ext cx="2487612" cy="768350"/>
            <a:chOff x="6516216" y="5751388"/>
            <a:chExt cx="2487671" cy="768474"/>
          </a:xfrm>
        </p:grpSpPr>
        <p:pic>
          <p:nvPicPr>
            <p:cNvPr id="338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33799"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0"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r>
              <a:rPr lang="es-MX" altLang="es-MX" sz="4000" smtClean="0"/>
              <a:t>Dispositivo Fotovoltaico</a:t>
            </a:r>
          </a:p>
        </p:txBody>
      </p:sp>
      <p:pic>
        <p:nvPicPr>
          <p:cNvPr id="3" name="P-N junction solar cells.mp4">
            <a:hlinkClick r:id="" action="ppaction://media"/>
          </p:cNvPr>
          <p:cNvPicPr>
            <a:picLocks noGrp="1" noRot="1" noChangeAspect="1"/>
          </p:cNvPicPr>
          <p:nvPr>
            <p:ph idx="1"/>
            <a:videoFile r:link="rId1"/>
          </p:nvPr>
        </p:nvPicPr>
        <p:blipFill>
          <a:blip r:embed="rId3">
            <a:extLst>
              <a:ext uri="{28A0092B-C50C-407E-A947-70E740481C1C}">
                <a14:useLocalDpi xmlns:a14="http://schemas.microsoft.com/office/drawing/2010/main" val="0"/>
              </a:ext>
            </a:extLst>
          </a:blip>
          <a:srcRect/>
          <a:stretch>
            <a:fillRect/>
          </a:stretch>
        </p:blipFill>
        <p:spPr>
          <a:xfrm>
            <a:off x="1485900" y="1320800"/>
            <a:ext cx="6157913" cy="4618038"/>
          </a:xfrm>
        </p:spPr>
      </p:pic>
      <p:sp>
        <p:nvSpPr>
          <p:cNvPr id="2" name="1 Marcador de número de diapositiva"/>
          <p:cNvSpPr>
            <a:spLocks noGrp="1"/>
          </p:cNvSpPr>
          <p:nvPr>
            <p:ph type="sldNum" sz="quarter" idx="12"/>
          </p:nvPr>
        </p:nvSpPr>
        <p:spPr/>
        <p:txBody>
          <a:bodyPr/>
          <a:lstStyle/>
          <a:p>
            <a:pPr>
              <a:defRPr/>
            </a:pPr>
            <a:fld id="{2ED36A77-F531-4BF8-B535-1FD24704935D}" type="slidenum">
              <a:rPr lang="es-MX" smtClean="0"/>
              <a:pPr>
                <a:defRPr/>
              </a:pPr>
              <a:t>33</a:t>
            </a:fld>
            <a:endParaRPr lang="es-MX"/>
          </a:p>
        </p:txBody>
      </p:sp>
      <p:grpSp>
        <p:nvGrpSpPr>
          <p:cNvPr id="34821" name="25 Grupo"/>
          <p:cNvGrpSpPr>
            <a:grpSpLocks/>
          </p:cNvGrpSpPr>
          <p:nvPr/>
        </p:nvGrpSpPr>
        <p:grpSpPr bwMode="auto">
          <a:xfrm>
            <a:off x="6516688" y="5829300"/>
            <a:ext cx="2487612" cy="768350"/>
            <a:chOff x="6516216" y="5751388"/>
            <a:chExt cx="2487671" cy="768474"/>
          </a:xfrm>
        </p:grpSpPr>
        <p:pic>
          <p:nvPicPr>
            <p:cNvPr id="3482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34822"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3"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assets.inhabitat.com/wp-content/blogs.dir/1/files/2012/11/Natcore-black-silicon-solar-cell-pan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3" y="15875"/>
            <a:ext cx="9180513"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solidFill>
            <a:srgbClr val="C0C0C0">
              <a:alpha val="17000"/>
            </a:srgbClr>
          </a:solidFill>
        </p:spPr>
        <p:txBody>
          <a:bodyPr rtlCol="0">
            <a:normAutofit fontScale="90000"/>
          </a:bodyPr>
          <a:lstStyle/>
          <a:p>
            <a:pPr eaLnBrk="1" fontAlgn="auto" hangingPunct="1">
              <a:spcAft>
                <a:spcPts val="0"/>
              </a:spcAft>
              <a:defRPr/>
            </a:pPr>
            <a:r>
              <a:rPr lang="es-MX" dirty="0" smtClean="0">
                <a:solidFill>
                  <a:schemeClr val="bg1">
                    <a:lumMod val="85000"/>
                  </a:schemeClr>
                </a:solidFill>
              </a:rPr>
              <a:t>Las Más </a:t>
            </a:r>
            <a:r>
              <a:rPr lang="es-MX" dirty="0">
                <a:solidFill>
                  <a:schemeClr val="bg1">
                    <a:lumMod val="85000"/>
                  </a:schemeClr>
                </a:solidFill>
              </a:rPr>
              <a:t>C</a:t>
            </a:r>
            <a:r>
              <a:rPr lang="es-MX" dirty="0" smtClean="0">
                <a:solidFill>
                  <a:schemeClr val="bg1">
                    <a:lumMod val="85000"/>
                  </a:schemeClr>
                </a:solidFill>
              </a:rPr>
              <a:t>onocidas son las Celdas </a:t>
            </a:r>
            <a:br>
              <a:rPr lang="es-MX" dirty="0" smtClean="0">
                <a:solidFill>
                  <a:schemeClr val="bg1">
                    <a:lumMod val="85000"/>
                  </a:schemeClr>
                </a:solidFill>
              </a:rPr>
            </a:br>
            <a:r>
              <a:rPr lang="es-MX" dirty="0" smtClean="0">
                <a:solidFill>
                  <a:schemeClr val="bg1">
                    <a:lumMod val="85000"/>
                  </a:schemeClr>
                </a:solidFill>
              </a:rPr>
              <a:t>de Silicio</a:t>
            </a:r>
            <a:endParaRPr lang="es-MX" dirty="0">
              <a:solidFill>
                <a:schemeClr val="bg1">
                  <a:lumMod val="85000"/>
                </a:schemeClr>
              </a:solidFill>
            </a:endParaRPr>
          </a:p>
        </p:txBody>
      </p:sp>
      <p:sp>
        <p:nvSpPr>
          <p:cNvPr id="3" name="2 Marcador de contenido"/>
          <p:cNvSpPr>
            <a:spLocks noGrp="1"/>
          </p:cNvSpPr>
          <p:nvPr>
            <p:ph idx="1"/>
          </p:nvPr>
        </p:nvSpPr>
        <p:spPr>
          <a:xfrm>
            <a:off x="457200" y="1600200"/>
            <a:ext cx="8229600" cy="3197225"/>
          </a:xfrm>
          <a:solidFill>
            <a:srgbClr val="C0C0C0">
              <a:alpha val="21000"/>
            </a:srgbClr>
          </a:solidFill>
        </p:spPr>
        <p:txBody>
          <a:bodyPr/>
          <a:lstStyle/>
          <a:p>
            <a:pPr eaLnBrk="1" hangingPunct="1">
              <a:defRPr/>
            </a:pPr>
            <a:r>
              <a:rPr lang="es-MX" altLang="es-MX" dirty="0" smtClean="0">
                <a:solidFill>
                  <a:schemeClr val="bg1">
                    <a:lumMod val="65000"/>
                  </a:schemeClr>
                </a:solidFill>
              </a:rPr>
              <a:t>Dominantes en la tecnología y producción comercial (86% del mercado)</a:t>
            </a:r>
          </a:p>
          <a:p>
            <a:pPr eaLnBrk="1" hangingPunct="1">
              <a:defRPr/>
            </a:pPr>
            <a:r>
              <a:rPr lang="es-MX" altLang="es-MX" dirty="0" smtClean="0">
                <a:solidFill>
                  <a:schemeClr val="bg1">
                    <a:lumMod val="65000"/>
                  </a:schemeClr>
                </a:solidFill>
              </a:rPr>
              <a:t>En un clima soleado, un módulo de silicio cristalino producirá 20 veces más electricidad que el originalmente empleado para su manufactura. </a:t>
            </a:r>
          </a:p>
          <a:p>
            <a:pPr eaLnBrk="1" hangingPunct="1">
              <a:defRPr/>
            </a:pPr>
            <a:endParaRPr lang="es-MX" altLang="es-MX" dirty="0" smtClean="0">
              <a:solidFill>
                <a:srgbClr val="D9D9D9"/>
              </a:solidFill>
            </a:endParaRPr>
          </a:p>
        </p:txBody>
      </p:sp>
      <p:grpSp>
        <p:nvGrpSpPr>
          <p:cNvPr id="35845" name="5 Grupo"/>
          <p:cNvGrpSpPr>
            <a:grpSpLocks/>
          </p:cNvGrpSpPr>
          <p:nvPr/>
        </p:nvGrpSpPr>
        <p:grpSpPr bwMode="auto">
          <a:xfrm>
            <a:off x="1828800" y="7315200"/>
            <a:ext cx="5886450" cy="3563938"/>
            <a:chOff x="1613037" y="3031067"/>
            <a:chExt cx="5886577" cy="3562760"/>
          </a:xfrm>
        </p:grpSpPr>
        <p:pic>
          <p:nvPicPr>
            <p:cNvPr id="35852" name="Picture 4" descr="http://micro.magnet.fsu.edu/primer/java/solarcell/javasolarcellfigure1.jpg"/>
            <p:cNvPicPr>
              <a:picLocks noChangeAspect="1" noChangeArrowheads="1"/>
            </p:cNvPicPr>
            <p:nvPr/>
          </p:nvPicPr>
          <p:blipFill>
            <a:blip r:embed="rId3">
              <a:extLst>
                <a:ext uri="{28A0092B-C50C-407E-A947-70E740481C1C}">
                  <a14:useLocalDpi xmlns:a14="http://schemas.microsoft.com/office/drawing/2010/main" val="0"/>
                </a:ext>
              </a:extLst>
            </a:blip>
            <a:srcRect t="6560"/>
            <a:stretch>
              <a:fillRect/>
            </a:stretch>
          </p:blipFill>
          <p:spPr bwMode="auto">
            <a:xfrm>
              <a:off x="1613038" y="3031067"/>
              <a:ext cx="5886576" cy="35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3" name="3 CuadroTexto"/>
            <p:cNvSpPr txBox="1">
              <a:spLocks noChangeArrowheads="1"/>
            </p:cNvSpPr>
            <p:nvPr/>
          </p:nvSpPr>
          <p:spPr bwMode="auto">
            <a:xfrm>
              <a:off x="6672509" y="3927708"/>
              <a:ext cx="803292" cy="3903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80000"/>
                </a:lnSpc>
                <a:spcBef>
                  <a:spcPct val="0"/>
                </a:spcBef>
                <a:buFontTx/>
                <a:buNone/>
              </a:pPr>
              <a:r>
                <a:rPr lang="es-MX" altLang="es-MX" sz="1600" b="1"/>
                <a:t>Contacto negativo</a:t>
              </a:r>
            </a:p>
          </p:txBody>
        </p:sp>
        <p:sp>
          <p:nvSpPr>
            <p:cNvPr id="35854" name="7 CuadroTexto"/>
            <p:cNvSpPr txBox="1">
              <a:spLocks noChangeArrowheads="1"/>
            </p:cNvSpPr>
            <p:nvPr/>
          </p:nvSpPr>
          <p:spPr bwMode="auto">
            <a:xfrm>
              <a:off x="3203746" y="6195496"/>
              <a:ext cx="803293" cy="3903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80000"/>
                </a:lnSpc>
                <a:spcBef>
                  <a:spcPct val="0"/>
                </a:spcBef>
                <a:buFontTx/>
                <a:buNone/>
              </a:pPr>
              <a:r>
                <a:rPr lang="es-MX" altLang="es-MX" sz="1600" b="1"/>
                <a:t>Contacto positivo</a:t>
              </a:r>
            </a:p>
          </p:txBody>
        </p:sp>
        <p:sp>
          <p:nvSpPr>
            <p:cNvPr id="35855" name="8 CuadroTexto"/>
            <p:cNvSpPr txBox="1">
              <a:spLocks noChangeArrowheads="1"/>
            </p:cNvSpPr>
            <p:nvPr/>
          </p:nvSpPr>
          <p:spPr bwMode="auto">
            <a:xfrm>
              <a:off x="4932040" y="6147986"/>
              <a:ext cx="1740550" cy="1969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80000"/>
                </a:lnSpc>
                <a:spcBef>
                  <a:spcPct val="0"/>
                </a:spcBef>
                <a:buFontTx/>
                <a:buNone/>
              </a:pPr>
              <a:r>
                <a:rPr lang="es-MX" altLang="es-MX" sz="1600" b="1"/>
                <a:t>Flujo de electrones</a:t>
              </a:r>
            </a:p>
          </p:txBody>
        </p:sp>
        <p:sp>
          <p:nvSpPr>
            <p:cNvPr id="35856" name="9 CuadroTexto"/>
            <p:cNvSpPr txBox="1">
              <a:spLocks noChangeArrowheads="1"/>
            </p:cNvSpPr>
            <p:nvPr/>
          </p:nvSpPr>
          <p:spPr bwMode="auto">
            <a:xfrm>
              <a:off x="6759823" y="5084613"/>
              <a:ext cx="717566" cy="1951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80000"/>
                </a:lnSpc>
                <a:spcBef>
                  <a:spcPct val="0"/>
                </a:spcBef>
                <a:buFontTx/>
                <a:buNone/>
              </a:pPr>
              <a:r>
                <a:rPr lang="es-MX" altLang="es-MX" sz="1600" b="1"/>
                <a:t>Huecos</a:t>
              </a:r>
            </a:p>
          </p:txBody>
        </p:sp>
        <p:sp>
          <p:nvSpPr>
            <p:cNvPr id="35857" name="10 CuadroTexto"/>
            <p:cNvSpPr txBox="1">
              <a:spLocks noChangeArrowheads="1"/>
            </p:cNvSpPr>
            <p:nvPr/>
          </p:nvSpPr>
          <p:spPr bwMode="auto">
            <a:xfrm>
              <a:off x="1613037" y="3876925"/>
              <a:ext cx="925532" cy="1951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lnSpc>
                  <a:spcPct val="80000"/>
                </a:lnSpc>
                <a:spcBef>
                  <a:spcPct val="0"/>
                </a:spcBef>
                <a:buFontTx/>
                <a:buNone/>
              </a:pPr>
              <a:r>
                <a:rPr lang="es-MX" altLang="es-MX" sz="1600" b="1"/>
                <a:t>Electrones</a:t>
              </a:r>
            </a:p>
          </p:txBody>
        </p:sp>
        <p:sp>
          <p:nvSpPr>
            <p:cNvPr id="35858" name="11 CuadroTexto"/>
            <p:cNvSpPr txBox="1">
              <a:spLocks noChangeArrowheads="1"/>
            </p:cNvSpPr>
            <p:nvPr/>
          </p:nvSpPr>
          <p:spPr bwMode="auto">
            <a:xfrm>
              <a:off x="1765440" y="3443681"/>
              <a:ext cx="925533" cy="1951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lnSpc>
                  <a:spcPct val="80000"/>
                </a:lnSpc>
                <a:spcBef>
                  <a:spcPct val="0"/>
                </a:spcBef>
                <a:buFontTx/>
                <a:buNone/>
              </a:pPr>
              <a:r>
                <a:rPr lang="es-MX" altLang="es-MX" sz="1600" b="1"/>
                <a:t>fotones</a:t>
              </a:r>
            </a:p>
          </p:txBody>
        </p:sp>
        <p:sp>
          <p:nvSpPr>
            <p:cNvPr id="35859" name="12 CuadroTexto"/>
            <p:cNvSpPr txBox="1">
              <a:spLocks noChangeArrowheads="1"/>
            </p:cNvSpPr>
            <p:nvPr/>
          </p:nvSpPr>
          <p:spPr bwMode="auto">
            <a:xfrm>
              <a:off x="1646375" y="4730718"/>
              <a:ext cx="925533" cy="1951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lnSpc>
                  <a:spcPct val="80000"/>
                </a:lnSpc>
                <a:spcBef>
                  <a:spcPct val="0"/>
                </a:spcBef>
                <a:buFontTx/>
                <a:buNone/>
              </a:pPr>
              <a:r>
                <a:rPr lang="es-MX" altLang="es-MX" sz="1600" b="1"/>
                <a:t>Silicio-n</a:t>
              </a:r>
            </a:p>
          </p:txBody>
        </p:sp>
        <p:sp>
          <p:nvSpPr>
            <p:cNvPr id="35860" name="13 CuadroTexto"/>
            <p:cNvSpPr txBox="1">
              <a:spLocks noChangeArrowheads="1"/>
            </p:cNvSpPr>
            <p:nvPr/>
          </p:nvSpPr>
          <p:spPr bwMode="auto">
            <a:xfrm>
              <a:off x="1642533" y="5108620"/>
              <a:ext cx="911224" cy="1969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lnSpc>
                  <a:spcPct val="80000"/>
                </a:lnSpc>
                <a:spcBef>
                  <a:spcPct val="0"/>
                </a:spcBef>
                <a:buFontTx/>
                <a:buNone/>
              </a:pPr>
              <a:r>
                <a:rPr lang="es-MX" altLang="es-MX" sz="1600" b="1"/>
                <a:t>Silicio-p</a:t>
              </a:r>
            </a:p>
          </p:txBody>
        </p:sp>
        <p:sp>
          <p:nvSpPr>
            <p:cNvPr id="35861" name="14 CuadroTexto"/>
            <p:cNvSpPr txBox="1">
              <a:spLocks noChangeArrowheads="1"/>
            </p:cNvSpPr>
            <p:nvPr/>
          </p:nvSpPr>
          <p:spPr bwMode="auto">
            <a:xfrm>
              <a:off x="2027383" y="5925710"/>
              <a:ext cx="955696" cy="58559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80000"/>
                </a:lnSpc>
                <a:spcBef>
                  <a:spcPct val="0"/>
                </a:spcBef>
                <a:buFontTx/>
                <a:buNone/>
              </a:pPr>
              <a:r>
                <a:rPr lang="es-MX" altLang="es-MX" sz="1600" b="1"/>
                <a:t>Dirección del flujo de corriente</a:t>
              </a:r>
            </a:p>
          </p:txBody>
        </p:sp>
        <p:sp>
          <p:nvSpPr>
            <p:cNvPr id="5" name="4 Rectángulo"/>
            <p:cNvSpPr/>
            <p:nvPr/>
          </p:nvSpPr>
          <p:spPr>
            <a:xfrm>
              <a:off x="6588369" y="6344671"/>
              <a:ext cx="887432" cy="2491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
        <p:nvSpPr>
          <p:cNvPr id="4" name="3 Marcador de número de diapositiva"/>
          <p:cNvSpPr>
            <a:spLocks noGrp="1"/>
          </p:cNvSpPr>
          <p:nvPr>
            <p:ph type="sldNum" sz="quarter" idx="12"/>
          </p:nvPr>
        </p:nvSpPr>
        <p:spPr/>
        <p:txBody>
          <a:bodyPr/>
          <a:lstStyle/>
          <a:p>
            <a:pPr>
              <a:defRPr/>
            </a:pPr>
            <a:fld id="{37B80FF1-E126-4166-8AB6-CD3556BC1CEA}" type="slidenum">
              <a:rPr lang="es-MX" smtClean="0"/>
              <a:pPr>
                <a:defRPr/>
              </a:pPr>
              <a:t>34</a:t>
            </a:fld>
            <a:endParaRPr lang="es-MX"/>
          </a:p>
        </p:txBody>
      </p:sp>
      <p:grpSp>
        <p:nvGrpSpPr>
          <p:cNvPr id="35847" name="10 Grupo"/>
          <p:cNvGrpSpPr>
            <a:grpSpLocks/>
          </p:cNvGrpSpPr>
          <p:nvPr/>
        </p:nvGrpSpPr>
        <p:grpSpPr bwMode="auto">
          <a:xfrm>
            <a:off x="6516688" y="5829300"/>
            <a:ext cx="2487612" cy="768350"/>
            <a:chOff x="6516216" y="5751388"/>
            <a:chExt cx="2487671" cy="768474"/>
          </a:xfrm>
        </p:grpSpPr>
        <p:pic>
          <p:nvPicPr>
            <p:cNvPr id="3585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24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35848"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9"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25 Grupo"/>
          <p:cNvGrpSpPr>
            <a:grpSpLocks/>
          </p:cNvGrpSpPr>
          <p:nvPr/>
        </p:nvGrpSpPr>
        <p:grpSpPr bwMode="auto">
          <a:xfrm>
            <a:off x="6516688" y="5829300"/>
            <a:ext cx="2487612" cy="768350"/>
            <a:chOff x="6516216" y="5751388"/>
            <a:chExt cx="2487671" cy="768474"/>
          </a:xfrm>
        </p:grpSpPr>
        <p:pic>
          <p:nvPicPr>
            <p:cNvPr id="368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sp>
        <p:nvSpPr>
          <p:cNvPr id="6" name="5 Marcador de número de diapositiva"/>
          <p:cNvSpPr>
            <a:spLocks noGrp="1"/>
          </p:cNvSpPr>
          <p:nvPr>
            <p:ph type="sldNum" sz="quarter" idx="12"/>
          </p:nvPr>
        </p:nvSpPr>
        <p:spPr/>
        <p:txBody>
          <a:bodyPr/>
          <a:lstStyle/>
          <a:p>
            <a:pPr>
              <a:defRPr/>
            </a:pPr>
            <a:fld id="{15B9A995-B8EE-463E-AE81-9CA68824B8D1}" type="slidenum">
              <a:rPr lang="es-MX"/>
              <a:pPr>
                <a:defRPr/>
              </a:pPr>
              <a:t>35</a:t>
            </a:fld>
            <a:endParaRPr lang="es-MX"/>
          </a:p>
        </p:txBody>
      </p:sp>
      <p:sp>
        <p:nvSpPr>
          <p:cNvPr id="36868" name="Rectangle 2"/>
          <p:cNvSpPr>
            <a:spLocks noGrp="1" noChangeArrowheads="1"/>
          </p:cNvSpPr>
          <p:nvPr>
            <p:ph type="title"/>
          </p:nvPr>
        </p:nvSpPr>
        <p:spPr/>
        <p:txBody>
          <a:bodyPr/>
          <a:lstStyle/>
          <a:p>
            <a:pPr eaLnBrk="1" hangingPunct="1"/>
            <a:r>
              <a:rPr lang="es-MX" altLang="es-MX" sz="4000" smtClean="0"/>
              <a:t>Rendimiento de Celda </a:t>
            </a:r>
            <a:br>
              <a:rPr lang="es-MX" altLang="es-MX" sz="4000" smtClean="0"/>
            </a:br>
            <a:r>
              <a:rPr lang="es-MX" altLang="es-MX" sz="4000" smtClean="0"/>
              <a:t>Solar de c-Si</a:t>
            </a:r>
            <a:r>
              <a:rPr lang="es-MX" altLang="es-MX" smtClean="0"/>
              <a:t> </a:t>
            </a:r>
          </a:p>
        </p:txBody>
      </p:sp>
      <p:sp>
        <p:nvSpPr>
          <p:cNvPr id="36869" name="Rectangle 3"/>
          <p:cNvSpPr>
            <a:spLocks noGrp="1" noChangeArrowheads="1"/>
          </p:cNvSpPr>
          <p:nvPr>
            <p:ph type="body" idx="1"/>
          </p:nvPr>
        </p:nvSpPr>
        <p:spPr>
          <a:xfrm>
            <a:off x="457200" y="1600200"/>
            <a:ext cx="8229600" cy="4724400"/>
          </a:xfrm>
        </p:spPr>
        <p:txBody>
          <a:bodyPr/>
          <a:lstStyle/>
          <a:p>
            <a:pPr eaLnBrk="1" hangingPunct="1">
              <a:lnSpc>
                <a:spcPct val="90000"/>
              </a:lnSpc>
            </a:pPr>
            <a:r>
              <a:rPr lang="es-ES" altLang="es-MX" sz="2400" smtClean="0"/>
              <a:t>Rendimiento limitado por la capacidad para:</a:t>
            </a:r>
          </a:p>
          <a:p>
            <a:pPr lvl="1" eaLnBrk="1" hangingPunct="1">
              <a:lnSpc>
                <a:spcPct val="90000"/>
              </a:lnSpc>
            </a:pPr>
            <a:r>
              <a:rPr lang="es-ES" altLang="es-MX" sz="2000" smtClean="0"/>
              <a:t>captar fotones, </a:t>
            </a:r>
          </a:p>
          <a:p>
            <a:pPr lvl="1" eaLnBrk="1" hangingPunct="1">
              <a:lnSpc>
                <a:spcPct val="90000"/>
              </a:lnSpc>
            </a:pPr>
            <a:r>
              <a:rPr lang="es-ES" altLang="es-MX" sz="2000" smtClean="0"/>
              <a:t>generar pares e-h </a:t>
            </a:r>
          </a:p>
          <a:p>
            <a:pPr lvl="1" eaLnBrk="1" hangingPunct="1">
              <a:lnSpc>
                <a:spcPct val="90000"/>
              </a:lnSpc>
            </a:pPr>
            <a:r>
              <a:rPr lang="es-ES" altLang="es-MX" sz="2000" smtClean="0"/>
              <a:t>separar de manera eficiente la carga. </a:t>
            </a:r>
          </a:p>
          <a:p>
            <a:pPr eaLnBrk="1" hangingPunct="1">
              <a:lnSpc>
                <a:spcPct val="90000"/>
              </a:lnSpc>
            </a:pPr>
            <a:r>
              <a:rPr lang="es-ES" altLang="es-MX" sz="2400" smtClean="0"/>
              <a:t>Celda de c-Si, la eficiencia depende de:</a:t>
            </a:r>
          </a:p>
          <a:p>
            <a:pPr eaLnBrk="1" hangingPunct="1">
              <a:lnSpc>
                <a:spcPct val="90000"/>
              </a:lnSpc>
            </a:pPr>
            <a:endParaRPr lang="es-ES" altLang="es-MX" sz="2400" smtClean="0"/>
          </a:p>
          <a:p>
            <a:pPr eaLnBrk="1" hangingPunct="1">
              <a:lnSpc>
                <a:spcPct val="90000"/>
              </a:lnSpc>
            </a:pPr>
            <a:endParaRPr lang="es-ES" altLang="es-MX" sz="2400" smtClean="0"/>
          </a:p>
          <a:p>
            <a:pPr eaLnBrk="1" hangingPunct="1">
              <a:lnSpc>
                <a:spcPct val="90000"/>
              </a:lnSpc>
            </a:pPr>
            <a:endParaRPr lang="es-MX" altLang="es-MX" sz="2400" smtClean="0"/>
          </a:p>
          <a:p>
            <a:pPr eaLnBrk="1" hangingPunct="1">
              <a:lnSpc>
                <a:spcPct val="90000"/>
              </a:lnSpc>
            </a:pPr>
            <a:endParaRPr lang="es-MX" altLang="es-MX" sz="2400" smtClean="0"/>
          </a:p>
          <a:p>
            <a:pPr eaLnBrk="1" hangingPunct="1">
              <a:lnSpc>
                <a:spcPct val="90000"/>
              </a:lnSpc>
            </a:pPr>
            <a:endParaRPr lang="es-MX" altLang="es-MX" sz="2400" smtClean="0"/>
          </a:p>
          <a:p>
            <a:pPr eaLnBrk="1" hangingPunct="1">
              <a:lnSpc>
                <a:spcPct val="90000"/>
              </a:lnSpc>
            </a:pPr>
            <a:endParaRPr lang="es-MX" altLang="es-MX" sz="2400" smtClean="0"/>
          </a:p>
          <a:p>
            <a:pPr eaLnBrk="1" hangingPunct="1">
              <a:lnSpc>
                <a:spcPct val="90000"/>
              </a:lnSpc>
            </a:pPr>
            <a:r>
              <a:rPr lang="es-ES" altLang="es-MX" sz="2400" smtClean="0"/>
              <a:t>Lo que lleva a un rendimiento máximo de </a:t>
            </a:r>
            <a:r>
              <a:rPr lang="es-MX" altLang="es-MX" sz="2800" smtClean="0"/>
              <a:t>~</a:t>
            </a:r>
            <a:r>
              <a:rPr lang="es-ES" altLang="es-MX" sz="2400" smtClean="0"/>
              <a:t> 20-30%</a:t>
            </a:r>
          </a:p>
        </p:txBody>
      </p:sp>
      <p:pic>
        <p:nvPicPr>
          <p:cNvPr id="3687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3581400"/>
            <a:ext cx="3605213" cy="233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71"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2"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pPr>
              <a:defRPr/>
            </a:pPr>
            <a:fld id="{B57E58A9-64D9-4B0A-81FA-8719F62A278B}" type="slidenum">
              <a:rPr lang="es-MX"/>
              <a:pPr>
                <a:defRPr/>
              </a:pPr>
              <a:t>36</a:t>
            </a:fld>
            <a:endParaRPr lang="es-MX"/>
          </a:p>
        </p:txBody>
      </p:sp>
      <p:sp>
        <p:nvSpPr>
          <p:cNvPr id="37891" name="1 Título"/>
          <p:cNvSpPr>
            <a:spLocks noGrp="1"/>
          </p:cNvSpPr>
          <p:nvPr>
            <p:ph type="title"/>
          </p:nvPr>
        </p:nvSpPr>
        <p:spPr/>
        <p:txBody>
          <a:bodyPr/>
          <a:lstStyle/>
          <a:p>
            <a:pPr eaLnBrk="1" hangingPunct="1"/>
            <a:r>
              <a:rPr lang="es-MX" altLang="es-MX" sz="4000" smtClean="0"/>
              <a:t>Fuentes de Pérdida de Eficiencia</a:t>
            </a:r>
          </a:p>
        </p:txBody>
      </p:sp>
      <p:sp>
        <p:nvSpPr>
          <p:cNvPr id="37892" name="2 Marcador de contenido"/>
          <p:cNvSpPr>
            <a:spLocks noGrp="1"/>
          </p:cNvSpPr>
          <p:nvPr>
            <p:ph idx="1"/>
          </p:nvPr>
        </p:nvSpPr>
        <p:spPr/>
        <p:txBody>
          <a:bodyPr/>
          <a:lstStyle/>
          <a:p>
            <a:pPr eaLnBrk="1" hangingPunct="1"/>
            <a:r>
              <a:rPr lang="es-MX" altLang="es-MX" sz="2800" smtClean="0"/>
              <a:t>El límite teórico de una celda solar de silicio cristalino es ~ 29%</a:t>
            </a:r>
          </a:p>
          <a:p>
            <a:pPr eaLnBrk="1" hangingPunct="1">
              <a:buFont typeface="Arial" pitchFamily="34" charset="0"/>
              <a:buAutoNum type="arabicParenR"/>
            </a:pPr>
            <a:r>
              <a:rPr lang="es-MX" altLang="es-MX" sz="2800" smtClean="0"/>
              <a:t>Termalización del enrejado</a:t>
            </a:r>
          </a:p>
          <a:p>
            <a:pPr eaLnBrk="1" hangingPunct="1">
              <a:buFont typeface="Arial" pitchFamily="34" charset="0"/>
              <a:buAutoNum type="arabicParenR"/>
            </a:pPr>
            <a:r>
              <a:rPr lang="es-MX" altLang="es-MX" sz="2800" smtClean="0"/>
              <a:t>Voltaje de unión decae</a:t>
            </a:r>
          </a:p>
          <a:p>
            <a:pPr eaLnBrk="1" hangingPunct="1">
              <a:buFont typeface="Arial" pitchFamily="34" charset="0"/>
              <a:buAutoNum type="arabicParenR"/>
            </a:pPr>
            <a:r>
              <a:rPr lang="es-MX" altLang="es-MX" sz="2800" smtClean="0"/>
              <a:t>Voltaje de contacto decae</a:t>
            </a:r>
          </a:p>
          <a:p>
            <a:pPr eaLnBrk="1" hangingPunct="1">
              <a:buFont typeface="Arial" pitchFamily="34" charset="0"/>
              <a:buAutoNum type="arabicParenR"/>
            </a:pPr>
            <a:r>
              <a:rPr lang="es-MX" altLang="es-MX" sz="2800" smtClean="0"/>
              <a:t>Recombinación</a:t>
            </a:r>
          </a:p>
          <a:p>
            <a:pPr eaLnBrk="1" hangingPunct="1">
              <a:buFont typeface="Arial" pitchFamily="34" charset="0"/>
              <a:buAutoNum type="arabicParenR"/>
            </a:pPr>
            <a:r>
              <a:rPr lang="es-MX" altLang="es-MX" sz="2800" smtClean="0"/>
              <a:t>No absorbe fotones</a:t>
            </a:r>
            <a:r>
              <a:rPr lang="es-MX" altLang="es-MX" smtClean="0"/>
              <a:t> </a:t>
            </a:r>
          </a:p>
        </p:txBody>
      </p:sp>
      <p:pic>
        <p:nvPicPr>
          <p:cNvPr id="37893" name="Picture 2"/>
          <p:cNvPicPr>
            <a:picLocks noChangeAspect="1" noChangeArrowheads="1"/>
          </p:cNvPicPr>
          <p:nvPr/>
        </p:nvPicPr>
        <p:blipFill>
          <a:blip r:embed="rId3">
            <a:extLst>
              <a:ext uri="{28A0092B-C50C-407E-A947-70E740481C1C}">
                <a14:useLocalDpi xmlns:a14="http://schemas.microsoft.com/office/drawing/2010/main" val="0"/>
              </a:ext>
            </a:extLst>
          </a:blip>
          <a:srcRect l="34985" t="24982" b="7831"/>
          <a:stretch>
            <a:fillRect/>
          </a:stretch>
        </p:blipFill>
        <p:spPr bwMode="auto">
          <a:xfrm>
            <a:off x="5076825" y="2565400"/>
            <a:ext cx="3863975" cy="2609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7894" name="25 Grupo"/>
          <p:cNvGrpSpPr>
            <a:grpSpLocks/>
          </p:cNvGrpSpPr>
          <p:nvPr/>
        </p:nvGrpSpPr>
        <p:grpSpPr bwMode="auto">
          <a:xfrm>
            <a:off x="6516688" y="5829300"/>
            <a:ext cx="2487612" cy="768350"/>
            <a:chOff x="6516216" y="5751388"/>
            <a:chExt cx="2487671" cy="768474"/>
          </a:xfrm>
        </p:grpSpPr>
        <p:pic>
          <p:nvPicPr>
            <p:cNvPr id="378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37895"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5 Marcador de número de diapositiva"/>
          <p:cNvSpPr>
            <a:spLocks noGrp="1"/>
          </p:cNvSpPr>
          <p:nvPr>
            <p:ph type="sldNum" sz="quarter" idx="12"/>
          </p:nvPr>
        </p:nvSpPr>
        <p:spPr/>
        <p:txBody>
          <a:bodyPr/>
          <a:lstStyle/>
          <a:p>
            <a:pPr>
              <a:defRPr/>
            </a:pPr>
            <a:fld id="{91C9270F-2800-40D2-BD6E-9890B9E0AF29}" type="slidenum">
              <a:rPr lang="es-MX"/>
              <a:pPr>
                <a:defRPr/>
              </a:pPr>
              <a:t>37</a:t>
            </a:fld>
            <a:endParaRPr lang="es-MX"/>
          </a:p>
        </p:txBody>
      </p:sp>
      <p:sp>
        <p:nvSpPr>
          <p:cNvPr id="80900" name="Rectangle 2"/>
          <p:cNvSpPr>
            <a:spLocks noGrp="1" noChangeArrowheads="1"/>
          </p:cNvSpPr>
          <p:nvPr>
            <p:ph type="title"/>
          </p:nvPr>
        </p:nvSpPr>
        <p:spPr/>
        <p:txBody>
          <a:bodyPr rtlCol="0">
            <a:normAutofit/>
          </a:bodyPr>
          <a:lstStyle/>
          <a:p>
            <a:pPr eaLnBrk="1" fontAlgn="auto" hangingPunct="1">
              <a:spcAft>
                <a:spcPts val="0"/>
              </a:spcAft>
              <a:defRPr/>
            </a:pPr>
            <a:r>
              <a:rPr lang="es-ES" altLang="es-MX" sz="4000" spc="-90" dirty="0" smtClean="0"/>
              <a:t>Mejores Eficiencias en el Laboratorio</a:t>
            </a:r>
          </a:p>
        </p:txBody>
      </p:sp>
      <p:grpSp>
        <p:nvGrpSpPr>
          <p:cNvPr id="38916" name="5 Grupo"/>
          <p:cNvGrpSpPr>
            <a:grpSpLocks/>
          </p:cNvGrpSpPr>
          <p:nvPr/>
        </p:nvGrpSpPr>
        <p:grpSpPr bwMode="auto">
          <a:xfrm>
            <a:off x="508000" y="2211388"/>
            <a:ext cx="8126413" cy="3119437"/>
            <a:chOff x="507274" y="2210637"/>
            <a:chExt cx="8127139" cy="3119992"/>
          </a:xfrm>
        </p:grpSpPr>
        <p:pic>
          <p:nvPicPr>
            <p:cNvPr id="38924" name="Picture 12"/>
            <p:cNvPicPr>
              <a:picLocks noChangeAspect="1" noChangeArrowheads="1"/>
            </p:cNvPicPr>
            <p:nvPr/>
          </p:nvPicPr>
          <p:blipFill>
            <a:blip r:embed="rId3">
              <a:extLst>
                <a:ext uri="{28A0092B-C50C-407E-A947-70E740481C1C}">
                  <a14:useLocalDpi xmlns:a14="http://schemas.microsoft.com/office/drawing/2010/main" val="0"/>
                </a:ext>
              </a:extLst>
            </a:blip>
            <a:srcRect t="48373" b="26259"/>
            <a:stretch>
              <a:fillRect/>
            </a:stretch>
          </p:blipFill>
          <p:spPr bwMode="auto">
            <a:xfrm>
              <a:off x="533400" y="3889375"/>
              <a:ext cx="8077200" cy="12033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25" name="Picture 13"/>
            <p:cNvPicPr>
              <a:picLocks noChangeAspect="1" noChangeArrowheads="1"/>
            </p:cNvPicPr>
            <p:nvPr/>
          </p:nvPicPr>
          <p:blipFill>
            <a:blip r:embed="rId4">
              <a:extLst>
                <a:ext uri="{28A0092B-C50C-407E-A947-70E740481C1C}">
                  <a14:useLocalDpi xmlns:a14="http://schemas.microsoft.com/office/drawing/2010/main" val="0"/>
                </a:ext>
              </a:extLst>
            </a:blip>
            <a:srcRect l="6487" t="39481" r="80125" b="48222"/>
            <a:stretch>
              <a:fillRect/>
            </a:stretch>
          </p:blipFill>
          <p:spPr bwMode="auto">
            <a:xfrm>
              <a:off x="990600" y="2210637"/>
              <a:ext cx="2165003" cy="1165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926" name="Freeform 15"/>
            <p:cNvSpPr>
              <a:spLocks/>
            </p:cNvSpPr>
            <p:nvPr/>
          </p:nvSpPr>
          <p:spPr bwMode="auto">
            <a:xfrm>
              <a:off x="3124200" y="4518025"/>
              <a:ext cx="4262438" cy="587375"/>
            </a:xfrm>
            <a:custGeom>
              <a:avLst/>
              <a:gdLst>
                <a:gd name="T0" fmla="*/ 0 w 2685"/>
                <a:gd name="T1" fmla="*/ 2147483647 h 370"/>
                <a:gd name="T2" fmla="*/ 2147483647 w 2685"/>
                <a:gd name="T3" fmla="*/ 2147483647 h 370"/>
                <a:gd name="T4" fmla="*/ 2147483647 w 2685"/>
                <a:gd name="T5" fmla="*/ 2147483647 h 370"/>
                <a:gd name="T6" fmla="*/ 2147483647 w 2685"/>
                <a:gd name="T7" fmla="*/ 2147483647 h 370"/>
                <a:gd name="T8" fmla="*/ 2147483647 w 2685"/>
                <a:gd name="T9" fmla="*/ 2147483647 h 370"/>
                <a:gd name="T10" fmla="*/ 2147483647 w 2685"/>
                <a:gd name="T11" fmla="*/ 2147483647 h 370"/>
                <a:gd name="T12" fmla="*/ 2147483647 w 2685"/>
                <a:gd name="T13" fmla="*/ 2147483647 h 370"/>
                <a:gd name="T14" fmla="*/ 2147483647 w 2685"/>
                <a:gd name="T15" fmla="*/ 2147483647 h 370"/>
                <a:gd name="T16" fmla="*/ 2147483647 w 2685"/>
                <a:gd name="T17" fmla="*/ 2147483647 h 370"/>
                <a:gd name="T18" fmla="*/ 2147483647 w 2685"/>
                <a:gd name="T19" fmla="*/ 2147483647 h 370"/>
                <a:gd name="T20" fmla="*/ 2147483647 w 2685"/>
                <a:gd name="T21" fmla="*/ 0 h 370"/>
                <a:gd name="T22" fmla="*/ 2147483647 w 2685"/>
                <a:gd name="T23" fmla="*/ 2147483647 h 370"/>
                <a:gd name="T24" fmla="*/ 2147483647 w 2685"/>
                <a:gd name="T25" fmla="*/ 2147483647 h 370"/>
                <a:gd name="T26" fmla="*/ 2147483647 w 2685"/>
                <a:gd name="T27" fmla="*/ 2147483647 h 370"/>
                <a:gd name="T28" fmla="*/ 2147483647 w 2685"/>
                <a:gd name="T29" fmla="*/ 2147483647 h 370"/>
                <a:gd name="T30" fmla="*/ 2147483647 w 2685"/>
                <a:gd name="T31" fmla="*/ 2147483647 h 370"/>
                <a:gd name="T32" fmla="*/ 2147483647 w 2685"/>
                <a:gd name="T33" fmla="*/ 2147483647 h 370"/>
                <a:gd name="T34" fmla="*/ 2147483647 w 2685"/>
                <a:gd name="T35" fmla="*/ 2147483647 h 370"/>
                <a:gd name="T36" fmla="*/ 2147483647 w 2685"/>
                <a:gd name="T37" fmla="*/ 2147483647 h 370"/>
                <a:gd name="T38" fmla="*/ 2147483647 w 2685"/>
                <a:gd name="T39" fmla="*/ 2147483647 h 370"/>
                <a:gd name="T40" fmla="*/ 2147483647 w 2685"/>
                <a:gd name="T41" fmla="*/ 2147483647 h 370"/>
                <a:gd name="T42" fmla="*/ 0 w 2685"/>
                <a:gd name="T43" fmla="*/ 2147483647 h 3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685" h="370">
                  <a:moveTo>
                    <a:pt x="0" y="370"/>
                  </a:moveTo>
                  <a:lnTo>
                    <a:pt x="1008" y="370"/>
                  </a:lnTo>
                  <a:lnTo>
                    <a:pt x="1488" y="322"/>
                  </a:lnTo>
                  <a:lnTo>
                    <a:pt x="1488" y="226"/>
                  </a:lnTo>
                  <a:lnTo>
                    <a:pt x="1488" y="130"/>
                  </a:lnTo>
                  <a:lnTo>
                    <a:pt x="1824" y="130"/>
                  </a:lnTo>
                  <a:lnTo>
                    <a:pt x="2259" y="102"/>
                  </a:lnTo>
                  <a:lnTo>
                    <a:pt x="2364" y="28"/>
                  </a:lnTo>
                  <a:lnTo>
                    <a:pt x="2444" y="45"/>
                  </a:lnTo>
                  <a:lnTo>
                    <a:pt x="2685" y="12"/>
                  </a:lnTo>
                  <a:lnTo>
                    <a:pt x="2442" y="0"/>
                  </a:lnTo>
                  <a:lnTo>
                    <a:pt x="2154" y="9"/>
                  </a:lnTo>
                  <a:lnTo>
                    <a:pt x="1920" y="34"/>
                  </a:lnTo>
                  <a:lnTo>
                    <a:pt x="1488" y="34"/>
                  </a:lnTo>
                  <a:lnTo>
                    <a:pt x="1104" y="82"/>
                  </a:lnTo>
                  <a:lnTo>
                    <a:pt x="912" y="130"/>
                  </a:lnTo>
                  <a:lnTo>
                    <a:pt x="864" y="130"/>
                  </a:lnTo>
                  <a:lnTo>
                    <a:pt x="720" y="178"/>
                  </a:lnTo>
                  <a:lnTo>
                    <a:pt x="480" y="226"/>
                  </a:lnTo>
                  <a:lnTo>
                    <a:pt x="384" y="178"/>
                  </a:lnTo>
                  <a:lnTo>
                    <a:pt x="240" y="226"/>
                  </a:lnTo>
                  <a:lnTo>
                    <a:pt x="0" y="370"/>
                  </a:ln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8927" name="Freeform 16"/>
            <p:cNvSpPr>
              <a:spLocks/>
            </p:cNvSpPr>
            <p:nvPr/>
          </p:nvSpPr>
          <p:spPr bwMode="auto">
            <a:xfrm>
              <a:off x="5791200" y="4233863"/>
              <a:ext cx="2843213" cy="947737"/>
            </a:xfrm>
            <a:custGeom>
              <a:avLst/>
              <a:gdLst>
                <a:gd name="T0" fmla="*/ 2147483647 w 1791"/>
                <a:gd name="T1" fmla="*/ 2147483647 h 597"/>
                <a:gd name="T2" fmla="*/ 2147483647 w 1791"/>
                <a:gd name="T3" fmla="*/ 2147483647 h 597"/>
                <a:gd name="T4" fmla="*/ 2147483647 w 1791"/>
                <a:gd name="T5" fmla="*/ 2147483647 h 597"/>
                <a:gd name="T6" fmla="*/ 2147483647 w 1791"/>
                <a:gd name="T7" fmla="*/ 2147483647 h 597"/>
                <a:gd name="T8" fmla="*/ 2147483647 w 1791"/>
                <a:gd name="T9" fmla="*/ 2147483647 h 597"/>
                <a:gd name="T10" fmla="*/ 2147483647 w 1791"/>
                <a:gd name="T11" fmla="*/ 2147483647 h 597"/>
                <a:gd name="T12" fmla="*/ 2147483647 w 1791"/>
                <a:gd name="T13" fmla="*/ 2147483647 h 597"/>
                <a:gd name="T14" fmla="*/ 2147483647 w 1791"/>
                <a:gd name="T15" fmla="*/ 2147483647 h 597"/>
                <a:gd name="T16" fmla="*/ 2147483647 w 1791"/>
                <a:gd name="T17" fmla="*/ 2147483647 h 597"/>
                <a:gd name="T18" fmla="*/ 2147483647 w 1791"/>
                <a:gd name="T19" fmla="*/ 2147483647 h 597"/>
                <a:gd name="T20" fmla="*/ 2147483647 w 1791"/>
                <a:gd name="T21" fmla="*/ 2147483647 h 597"/>
                <a:gd name="T22" fmla="*/ 2147483647 w 1791"/>
                <a:gd name="T23" fmla="*/ 2147483647 h 597"/>
                <a:gd name="T24" fmla="*/ 0 w 1791"/>
                <a:gd name="T25" fmla="*/ 2147483647 h 597"/>
                <a:gd name="T26" fmla="*/ 2147483647 w 1791"/>
                <a:gd name="T27" fmla="*/ 2147483647 h 597"/>
                <a:gd name="T28" fmla="*/ 2147483647 w 1791"/>
                <a:gd name="T29" fmla="*/ 2147483647 h 597"/>
                <a:gd name="T30" fmla="*/ 2147483647 w 1791"/>
                <a:gd name="T31" fmla="*/ 2147483647 h 597"/>
                <a:gd name="T32" fmla="*/ 2147483647 w 1791"/>
                <a:gd name="T33" fmla="*/ 2147483647 h 597"/>
                <a:gd name="T34" fmla="*/ 2147483647 w 1791"/>
                <a:gd name="T35" fmla="*/ 2147483647 h 597"/>
                <a:gd name="T36" fmla="*/ 2147483647 w 1791"/>
                <a:gd name="T37" fmla="*/ 2147483647 h 597"/>
                <a:gd name="T38" fmla="*/ 2147483647 w 1791"/>
                <a:gd name="T39" fmla="*/ 2147483647 h 597"/>
                <a:gd name="T40" fmla="*/ 2147483647 w 1791"/>
                <a:gd name="T41" fmla="*/ 2147483647 h 597"/>
                <a:gd name="T42" fmla="*/ 2147483647 w 1791"/>
                <a:gd name="T43" fmla="*/ 2147483647 h 597"/>
                <a:gd name="T44" fmla="*/ 2147483647 w 1791"/>
                <a:gd name="T45" fmla="*/ 2147483647 h 597"/>
                <a:gd name="T46" fmla="*/ 2147483647 w 1791"/>
                <a:gd name="T47" fmla="*/ 2147483647 h 597"/>
                <a:gd name="T48" fmla="*/ 2147483647 w 1791"/>
                <a:gd name="T49" fmla="*/ 2147483647 h 597"/>
                <a:gd name="T50" fmla="*/ 2147483647 w 1791"/>
                <a:gd name="T51" fmla="*/ 2147483647 h 597"/>
                <a:gd name="T52" fmla="*/ 2147483647 w 1791"/>
                <a:gd name="T53" fmla="*/ 2147483647 h 597"/>
                <a:gd name="T54" fmla="*/ 2147483647 w 1791"/>
                <a:gd name="T55" fmla="*/ 2147483647 h 597"/>
                <a:gd name="T56" fmla="*/ 2147483647 w 1791"/>
                <a:gd name="T57" fmla="*/ 2147483647 h 597"/>
                <a:gd name="T58" fmla="*/ 2147483647 w 1791"/>
                <a:gd name="T59" fmla="*/ 2147483647 h 597"/>
                <a:gd name="T60" fmla="*/ 2147483647 w 1791"/>
                <a:gd name="T61" fmla="*/ 2147483647 h 597"/>
                <a:gd name="T62" fmla="*/ 2147483647 w 1791"/>
                <a:gd name="T63" fmla="*/ 2147483647 h 597"/>
                <a:gd name="T64" fmla="*/ 2147483647 w 1791"/>
                <a:gd name="T65" fmla="*/ 2147483647 h 597"/>
                <a:gd name="T66" fmla="*/ 2147483647 w 1791"/>
                <a:gd name="T67" fmla="*/ 2147483647 h 597"/>
                <a:gd name="T68" fmla="*/ 2147483647 w 1791"/>
                <a:gd name="T69" fmla="*/ 2147483647 h 597"/>
                <a:gd name="T70" fmla="*/ 2147483647 w 1791"/>
                <a:gd name="T71" fmla="*/ 2147483647 h 597"/>
                <a:gd name="T72" fmla="*/ 2147483647 w 1791"/>
                <a:gd name="T73" fmla="*/ 0 h 597"/>
                <a:gd name="T74" fmla="*/ 2147483647 w 1791"/>
                <a:gd name="T75" fmla="*/ 2147483647 h 597"/>
                <a:gd name="T76" fmla="*/ 2147483647 w 1791"/>
                <a:gd name="T77" fmla="*/ 2147483647 h 597"/>
                <a:gd name="T78" fmla="*/ 2147483647 w 1791"/>
                <a:gd name="T79" fmla="*/ 2147483647 h 597"/>
                <a:gd name="T80" fmla="*/ 2147483647 w 1791"/>
                <a:gd name="T81" fmla="*/ 2147483647 h 597"/>
                <a:gd name="T82" fmla="*/ 2147483647 w 1791"/>
                <a:gd name="T83" fmla="*/ 2147483647 h 597"/>
                <a:gd name="T84" fmla="*/ 2147483647 w 1791"/>
                <a:gd name="T85" fmla="*/ 2147483647 h 597"/>
                <a:gd name="T86" fmla="*/ 2147483647 w 1791"/>
                <a:gd name="T87" fmla="*/ 2147483647 h 597"/>
                <a:gd name="T88" fmla="*/ 2147483647 w 1791"/>
                <a:gd name="T89" fmla="*/ 2147483647 h 597"/>
                <a:gd name="T90" fmla="*/ 2147483647 w 1791"/>
                <a:gd name="T91" fmla="*/ 2147483647 h 5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791" h="597">
                  <a:moveTo>
                    <a:pt x="1314" y="180"/>
                  </a:moveTo>
                  <a:lnTo>
                    <a:pt x="1503" y="179"/>
                  </a:lnTo>
                  <a:lnTo>
                    <a:pt x="1557" y="231"/>
                  </a:lnTo>
                  <a:lnTo>
                    <a:pt x="1785" y="233"/>
                  </a:lnTo>
                  <a:lnTo>
                    <a:pt x="1791" y="276"/>
                  </a:lnTo>
                  <a:lnTo>
                    <a:pt x="1515" y="321"/>
                  </a:lnTo>
                  <a:lnTo>
                    <a:pt x="1463" y="393"/>
                  </a:lnTo>
                  <a:lnTo>
                    <a:pt x="1442" y="494"/>
                  </a:lnTo>
                  <a:lnTo>
                    <a:pt x="1503" y="510"/>
                  </a:lnTo>
                  <a:lnTo>
                    <a:pt x="1785" y="509"/>
                  </a:lnTo>
                  <a:lnTo>
                    <a:pt x="1778" y="545"/>
                  </a:lnTo>
                  <a:lnTo>
                    <a:pt x="1392" y="597"/>
                  </a:lnTo>
                  <a:lnTo>
                    <a:pt x="0" y="597"/>
                  </a:lnTo>
                  <a:lnTo>
                    <a:pt x="381" y="455"/>
                  </a:lnTo>
                  <a:lnTo>
                    <a:pt x="560" y="387"/>
                  </a:lnTo>
                  <a:lnTo>
                    <a:pt x="615" y="351"/>
                  </a:lnTo>
                  <a:lnTo>
                    <a:pt x="657" y="335"/>
                  </a:lnTo>
                  <a:lnTo>
                    <a:pt x="828" y="333"/>
                  </a:lnTo>
                  <a:lnTo>
                    <a:pt x="869" y="333"/>
                  </a:lnTo>
                  <a:lnTo>
                    <a:pt x="896" y="314"/>
                  </a:lnTo>
                  <a:lnTo>
                    <a:pt x="932" y="320"/>
                  </a:lnTo>
                  <a:lnTo>
                    <a:pt x="998" y="299"/>
                  </a:lnTo>
                  <a:lnTo>
                    <a:pt x="1011" y="290"/>
                  </a:lnTo>
                  <a:lnTo>
                    <a:pt x="1022" y="273"/>
                  </a:lnTo>
                  <a:lnTo>
                    <a:pt x="1041" y="249"/>
                  </a:lnTo>
                  <a:lnTo>
                    <a:pt x="1083" y="219"/>
                  </a:lnTo>
                  <a:lnTo>
                    <a:pt x="1100" y="197"/>
                  </a:lnTo>
                  <a:lnTo>
                    <a:pt x="1122" y="185"/>
                  </a:lnTo>
                  <a:lnTo>
                    <a:pt x="1154" y="174"/>
                  </a:lnTo>
                  <a:lnTo>
                    <a:pt x="1181" y="162"/>
                  </a:lnTo>
                  <a:lnTo>
                    <a:pt x="1203" y="171"/>
                  </a:lnTo>
                  <a:lnTo>
                    <a:pt x="1226" y="113"/>
                  </a:lnTo>
                  <a:lnTo>
                    <a:pt x="1241" y="90"/>
                  </a:lnTo>
                  <a:lnTo>
                    <a:pt x="1284" y="48"/>
                  </a:lnTo>
                  <a:lnTo>
                    <a:pt x="1412" y="39"/>
                  </a:lnTo>
                  <a:lnTo>
                    <a:pt x="1562" y="3"/>
                  </a:lnTo>
                  <a:lnTo>
                    <a:pt x="1770" y="0"/>
                  </a:lnTo>
                  <a:lnTo>
                    <a:pt x="1769" y="138"/>
                  </a:lnTo>
                  <a:lnTo>
                    <a:pt x="1506" y="144"/>
                  </a:lnTo>
                  <a:lnTo>
                    <a:pt x="1502" y="128"/>
                  </a:lnTo>
                  <a:lnTo>
                    <a:pt x="1313" y="128"/>
                  </a:lnTo>
                  <a:lnTo>
                    <a:pt x="1316" y="111"/>
                  </a:lnTo>
                  <a:lnTo>
                    <a:pt x="1248" y="150"/>
                  </a:lnTo>
                  <a:lnTo>
                    <a:pt x="1218" y="182"/>
                  </a:lnTo>
                  <a:lnTo>
                    <a:pt x="1281" y="188"/>
                  </a:lnTo>
                  <a:lnTo>
                    <a:pt x="1314" y="180"/>
                  </a:ln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8928" name="Freeform 17"/>
            <p:cNvSpPr>
              <a:spLocks/>
            </p:cNvSpPr>
            <p:nvPr/>
          </p:nvSpPr>
          <p:spPr bwMode="auto">
            <a:xfrm>
              <a:off x="990600" y="3733800"/>
              <a:ext cx="7620000" cy="1360488"/>
            </a:xfrm>
            <a:custGeom>
              <a:avLst/>
              <a:gdLst>
                <a:gd name="T0" fmla="*/ 0 w 4800"/>
                <a:gd name="T1" fmla="*/ 2147483647 h 857"/>
                <a:gd name="T2" fmla="*/ 2147483647 w 4800"/>
                <a:gd name="T3" fmla="*/ 2147483647 h 857"/>
                <a:gd name="T4" fmla="*/ 2147483647 w 4800"/>
                <a:gd name="T5" fmla="*/ 2147483647 h 857"/>
                <a:gd name="T6" fmla="*/ 2147483647 w 4800"/>
                <a:gd name="T7" fmla="*/ 2147483647 h 857"/>
                <a:gd name="T8" fmla="*/ 2147483647 w 4800"/>
                <a:gd name="T9" fmla="*/ 2147483647 h 857"/>
                <a:gd name="T10" fmla="*/ 2147483647 w 4800"/>
                <a:gd name="T11" fmla="*/ 2147483647 h 857"/>
                <a:gd name="T12" fmla="*/ 2147483647 w 4800"/>
                <a:gd name="T13" fmla="*/ 2147483647 h 857"/>
                <a:gd name="T14" fmla="*/ 2147483647 w 4800"/>
                <a:gd name="T15" fmla="*/ 2147483647 h 857"/>
                <a:gd name="T16" fmla="*/ 2147483647 w 4800"/>
                <a:gd name="T17" fmla="*/ 2147483647 h 857"/>
                <a:gd name="T18" fmla="*/ 2147483647 w 4800"/>
                <a:gd name="T19" fmla="*/ 2147483647 h 857"/>
                <a:gd name="T20" fmla="*/ 2147483647 w 4800"/>
                <a:gd name="T21" fmla="*/ 2147483647 h 857"/>
                <a:gd name="T22" fmla="*/ 2147483647 w 4800"/>
                <a:gd name="T23" fmla="*/ 2147483647 h 857"/>
                <a:gd name="T24" fmla="*/ 2147483647 w 4800"/>
                <a:gd name="T25" fmla="*/ 2147483647 h 857"/>
                <a:gd name="T26" fmla="*/ 2147483647 w 4800"/>
                <a:gd name="T27" fmla="*/ 2147483647 h 857"/>
                <a:gd name="T28" fmla="*/ 2147483647 w 4800"/>
                <a:gd name="T29" fmla="*/ 2147483647 h 857"/>
                <a:gd name="T30" fmla="*/ 2147483647 w 4800"/>
                <a:gd name="T31" fmla="*/ 2147483647 h 857"/>
                <a:gd name="T32" fmla="*/ 2147483647 w 4800"/>
                <a:gd name="T33" fmla="*/ 2147483647 h 857"/>
                <a:gd name="T34" fmla="*/ 2147483647 w 4800"/>
                <a:gd name="T35" fmla="*/ 2147483647 h 857"/>
                <a:gd name="T36" fmla="*/ 2147483647 w 4800"/>
                <a:gd name="T37" fmla="*/ 2147483647 h 857"/>
                <a:gd name="T38" fmla="*/ 2147483647 w 4800"/>
                <a:gd name="T39" fmla="*/ 2147483647 h 857"/>
                <a:gd name="T40" fmla="*/ 2147483647 w 4800"/>
                <a:gd name="T41" fmla="*/ 2147483647 h 857"/>
                <a:gd name="T42" fmla="*/ 2147483647 w 4800"/>
                <a:gd name="T43" fmla="*/ 2147483647 h 857"/>
                <a:gd name="T44" fmla="*/ 2147483647 w 4800"/>
                <a:gd name="T45" fmla="*/ 2147483647 h 857"/>
                <a:gd name="T46" fmla="*/ 2147483647 w 4800"/>
                <a:gd name="T47" fmla="*/ 2147483647 h 857"/>
                <a:gd name="T48" fmla="*/ 2147483647 w 4800"/>
                <a:gd name="T49" fmla="*/ 2147483647 h 857"/>
                <a:gd name="T50" fmla="*/ 2147483647 w 4800"/>
                <a:gd name="T51" fmla="*/ 2147483647 h 857"/>
                <a:gd name="T52" fmla="*/ 2147483647 w 4800"/>
                <a:gd name="T53" fmla="*/ 0 h 857"/>
                <a:gd name="T54" fmla="*/ 2147483647 w 4800"/>
                <a:gd name="T55" fmla="*/ 2147483647 h 857"/>
                <a:gd name="T56" fmla="*/ 2147483647 w 4800"/>
                <a:gd name="T57" fmla="*/ 2147483647 h 857"/>
                <a:gd name="T58" fmla="*/ 2147483647 w 4800"/>
                <a:gd name="T59" fmla="*/ 2147483647 h 857"/>
                <a:gd name="T60" fmla="*/ 2147483647 w 4800"/>
                <a:gd name="T61" fmla="*/ 2147483647 h 857"/>
                <a:gd name="T62" fmla="*/ 2147483647 w 4800"/>
                <a:gd name="T63" fmla="*/ 2147483647 h 857"/>
                <a:gd name="T64" fmla="*/ 2147483647 w 4800"/>
                <a:gd name="T65" fmla="*/ 2147483647 h 8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800" h="857">
                  <a:moveTo>
                    <a:pt x="0" y="336"/>
                  </a:moveTo>
                  <a:lnTo>
                    <a:pt x="0" y="528"/>
                  </a:lnTo>
                  <a:lnTo>
                    <a:pt x="768" y="432"/>
                  </a:lnTo>
                  <a:lnTo>
                    <a:pt x="1056" y="384"/>
                  </a:lnTo>
                  <a:lnTo>
                    <a:pt x="1092" y="362"/>
                  </a:lnTo>
                  <a:lnTo>
                    <a:pt x="1512" y="312"/>
                  </a:lnTo>
                  <a:lnTo>
                    <a:pt x="1571" y="333"/>
                  </a:lnTo>
                  <a:lnTo>
                    <a:pt x="1464" y="579"/>
                  </a:lnTo>
                  <a:lnTo>
                    <a:pt x="1296" y="584"/>
                  </a:lnTo>
                  <a:lnTo>
                    <a:pt x="1311" y="642"/>
                  </a:lnTo>
                  <a:lnTo>
                    <a:pt x="903" y="693"/>
                  </a:lnTo>
                  <a:lnTo>
                    <a:pt x="891" y="660"/>
                  </a:lnTo>
                  <a:lnTo>
                    <a:pt x="848" y="728"/>
                  </a:lnTo>
                  <a:lnTo>
                    <a:pt x="729" y="728"/>
                  </a:lnTo>
                  <a:lnTo>
                    <a:pt x="696" y="834"/>
                  </a:lnTo>
                  <a:lnTo>
                    <a:pt x="896" y="857"/>
                  </a:lnTo>
                  <a:lnTo>
                    <a:pt x="968" y="743"/>
                  </a:lnTo>
                  <a:lnTo>
                    <a:pt x="1361" y="672"/>
                  </a:lnTo>
                  <a:lnTo>
                    <a:pt x="1475" y="669"/>
                  </a:lnTo>
                  <a:lnTo>
                    <a:pt x="1463" y="623"/>
                  </a:lnTo>
                  <a:lnTo>
                    <a:pt x="1569" y="363"/>
                  </a:lnTo>
                  <a:lnTo>
                    <a:pt x="1607" y="369"/>
                  </a:lnTo>
                  <a:lnTo>
                    <a:pt x="1772" y="366"/>
                  </a:lnTo>
                  <a:lnTo>
                    <a:pt x="1784" y="260"/>
                  </a:lnTo>
                  <a:lnTo>
                    <a:pt x="2066" y="249"/>
                  </a:lnTo>
                  <a:lnTo>
                    <a:pt x="2465" y="236"/>
                  </a:lnTo>
                  <a:lnTo>
                    <a:pt x="2765" y="230"/>
                  </a:lnTo>
                  <a:lnTo>
                    <a:pt x="3167" y="225"/>
                  </a:lnTo>
                  <a:lnTo>
                    <a:pt x="3168" y="264"/>
                  </a:lnTo>
                  <a:lnTo>
                    <a:pt x="3360" y="263"/>
                  </a:lnTo>
                  <a:lnTo>
                    <a:pt x="3611" y="261"/>
                  </a:lnTo>
                  <a:lnTo>
                    <a:pt x="4008" y="257"/>
                  </a:lnTo>
                  <a:lnTo>
                    <a:pt x="4077" y="254"/>
                  </a:lnTo>
                  <a:lnTo>
                    <a:pt x="4082" y="219"/>
                  </a:lnTo>
                  <a:lnTo>
                    <a:pt x="4014" y="219"/>
                  </a:lnTo>
                  <a:lnTo>
                    <a:pt x="4020" y="177"/>
                  </a:lnTo>
                  <a:lnTo>
                    <a:pt x="4212" y="165"/>
                  </a:lnTo>
                  <a:lnTo>
                    <a:pt x="4209" y="129"/>
                  </a:lnTo>
                  <a:lnTo>
                    <a:pt x="4046" y="126"/>
                  </a:lnTo>
                  <a:lnTo>
                    <a:pt x="4046" y="81"/>
                  </a:lnTo>
                  <a:lnTo>
                    <a:pt x="4242" y="90"/>
                  </a:lnTo>
                  <a:lnTo>
                    <a:pt x="4251" y="132"/>
                  </a:lnTo>
                  <a:lnTo>
                    <a:pt x="4223" y="132"/>
                  </a:lnTo>
                  <a:lnTo>
                    <a:pt x="4227" y="213"/>
                  </a:lnTo>
                  <a:lnTo>
                    <a:pt x="4244" y="158"/>
                  </a:lnTo>
                  <a:lnTo>
                    <a:pt x="4410" y="156"/>
                  </a:lnTo>
                  <a:lnTo>
                    <a:pt x="4464" y="144"/>
                  </a:lnTo>
                  <a:lnTo>
                    <a:pt x="4562" y="207"/>
                  </a:lnTo>
                  <a:lnTo>
                    <a:pt x="4800" y="206"/>
                  </a:lnTo>
                  <a:lnTo>
                    <a:pt x="4800" y="155"/>
                  </a:lnTo>
                  <a:lnTo>
                    <a:pt x="4589" y="158"/>
                  </a:lnTo>
                  <a:lnTo>
                    <a:pt x="4526" y="129"/>
                  </a:lnTo>
                  <a:lnTo>
                    <a:pt x="4272" y="0"/>
                  </a:lnTo>
                  <a:lnTo>
                    <a:pt x="3408" y="0"/>
                  </a:lnTo>
                  <a:lnTo>
                    <a:pt x="3360" y="192"/>
                  </a:lnTo>
                  <a:lnTo>
                    <a:pt x="1488" y="192"/>
                  </a:lnTo>
                  <a:lnTo>
                    <a:pt x="1296" y="288"/>
                  </a:lnTo>
                  <a:lnTo>
                    <a:pt x="1008" y="240"/>
                  </a:lnTo>
                  <a:lnTo>
                    <a:pt x="1152" y="96"/>
                  </a:lnTo>
                  <a:lnTo>
                    <a:pt x="1404" y="162"/>
                  </a:lnTo>
                  <a:lnTo>
                    <a:pt x="1551" y="170"/>
                  </a:lnTo>
                  <a:lnTo>
                    <a:pt x="1763" y="170"/>
                  </a:lnTo>
                  <a:lnTo>
                    <a:pt x="1959" y="167"/>
                  </a:lnTo>
                  <a:lnTo>
                    <a:pt x="1944" y="95"/>
                  </a:lnTo>
                  <a:lnTo>
                    <a:pt x="1584" y="96"/>
                  </a:lnTo>
                  <a:lnTo>
                    <a:pt x="1104" y="48"/>
                  </a:lnTo>
                  <a:lnTo>
                    <a:pt x="0" y="336"/>
                  </a:ln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8929" name="Freeform 18"/>
            <p:cNvSpPr>
              <a:spLocks/>
            </p:cNvSpPr>
            <p:nvPr/>
          </p:nvSpPr>
          <p:spPr bwMode="auto">
            <a:xfrm>
              <a:off x="6137275" y="4132263"/>
              <a:ext cx="342900" cy="134937"/>
            </a:xfrm>
            <a:custGeom>
              <a:avLst/>
              <a:gdLst>
                <a:gd name="T0" fmla="*/ 0 w 216"/>
                <a:gd name="T1" fmla="*/ 2147483647 h 85"/>
                <a:gd name="T2" fmla="*/ 2147483647 w 216"/>
                <a:gd name="T3" fmla="*/ 2147483647 h 85"/>
                <a:gd name="T4" fmla="*/ 2147483647 w 216"/>
                <a:gd name="T5" fmla="*/ 2147483647 h 85"/>
                <a:gd name="T6" fmla="*/ 2147483647 w 216"/>
                <a:gd name="T7" fmla="*/ 0 h 85"/>
                <a:gd name="T8" fmla="*/ 2147483647 w 216"/>
                <a:gd name="T9" fmla="*/ 2147483647 h 85"/>
                <a:gd name="T10" fmla="*/ 2147483647 w 216"/>
                <a:gd name="T11" fmla="*/ 2147483647 h 85"/>
                <a:gd name="T12" fmla="*/ 0 w 216"/>
                <a:gd name="T13" fmla="*/ 2147483647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 h="85">
                  <a:moveTo>
                    <a:pt x="0" y="30"/>
                  </a:moveTo>
                  <a:lnTo>
                    <a:pt x="34" y="85"/>
                  </a:lnTo>
                  <a:lnTo>
                    <a:pt x="57" y="42"/>
                  </a:lnTo>
                  <a:lnTo>
                    <a:pt x="216" y="0"/>
                  </a:lnTo>
                  <a:lnTo>
                    <a:pt x="147" y="3"/>
                  </a:lnTo>
                  <a:lnTo>
                    <a:pt x="60" y="30"/>
                  </a:lnTo>
                  <a:lnTo>
                    <a:pt x="0" y="30"/>
                  </a:ln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8930" name="Freeform 19"/>
            <p:cNvSpPr>
              <a:spLocks/>
            </p:cNvSpPr>
            <p:nvPr/>
          </p:nvSpPr>
          <p:spPr bwMode="auto">
            <a:xfrm>
              <a:off x="5451475" y="4143375"/>
              <a:ext cx="2749550" cy="414338"/>
            </a:xfrm>
            <a:custGeom>
              <a:avLst/>
              <a:gdLst>
                <a:gd name="T0" fmla="*/ 2147483647 w 1732"/>
                <a:gd name="T1" fmla="*/ 0 h 261"/>
                <a:gd name="T2" fmla="*/ 2147483647 w 1732"/>
                <a:gd name="T3" fmla="*/ 2147483647 h 261"/>
                <a:gd name="T4" fmla="*/ 2147483647 w 1732"/>
                <a:gd name="T5" fmla="*/ 2147483647 h 261"/>
                <a:gd name="T6" fmla="*/ 2147483647 w 1732"/>
                <a:gd name="T7" fmla="*/ 2147483647 h 261"/>
                <a:gd name="T8" fmla="*/ 2147483647 w 1732"/>
                <a:gd name="T9" fmla="*/ 2147483647 h 261"/>
                <a:gd name="T10" fmla="*/ 2147483647 w 1732"/>
                <a:gd name="T11" fmla="*/ 2147483647 h 261"/>
                <a:gd name="T12" fmla="*/ 2147483647 w 1732"/>
                <a:gd name="T13" fmla="*/ 2147483647 h 261"/>
                <a:gd name="T14" fmla="*/ 2147483647 w 1732"/>
                <a:gd name="T15" fmla="*/ 2147483647 h 261"/>
                <a:gd name="T16" fmla="*/ 2147483647 w 1732"/>
                <a:gd name="T17" fmla="*/ 2147483647 h 261"/>
                <a:gd name="T18" fmla="*/ 0 w 1732"/>
                <a:gd name="T19" fmla="*/ 2147483647 h 261"/>
                <a:gd name="T20" fmla="*/ 2147483647 w 1732"/>
                <a:gd name="T21" fmla="*/ 2147483647 h 261"/>
                <a:gd name="T22" fmla="*/ 2147483647 w 1732"/>
                <a:gd name="T23" fmla="*/ 2147483647 h 261"/>
                <a:gd name="T24" fmla="*/ 2147483647 w 1732"/>
                <a:gd name="T25" fmla="*/ 2147483647 h 261"/>
                <a:gd name="T26" fmla="*/ 2147483647 w 1732"/>
                <a:gd name="T27" fmla="*/ 2147483647 h 261"/>
                <a:gd name="T28" fmla="*/ 2147483647 w 1732"/>
                <a:gd name="T29" fmla="*/ 2147483647 h 261"/>
                <a:gd name="T30" fmla="*/ 2147483647 w 1732"/>
                <a:gd name="T31" fmla="*/ 2147483647 h 261"/>
                <a:gd name="T32" fmla="*/ 2147483647 w 1732"/>
                <a:gd name="T33" fmla="*/ 2147483647 h 261"/>
                <a:gd name="T34" fmla="*/ 2147483647 w 1732"/>
                <a:gd name="T35" fmla="*/ 2147483647 h 261"/>
                <a:gd name="T36" fmla="*/ 2147483647 w 1732"/>
                <a:gd name="T37" fmla="*/ 2147483647 h 261"/>
                <a:gd name="T38" fmla="*/ 2147483647 w 1732"/>
                <a:gd name="T39" fmla="*/ 2147483647 h 261"/>
                <a:gd name="T40" fmla="*/ 2147483647 w 1732"/>
                <a:gd name="T41" fmla="*/ 2147483647 h 261"/>
                <a:gd name="T42" fmla="*/ 2147483647 w 1732"/>
                <a:gd name="T43" fmla="*/ 2147483647 h 261"/>
                <a:gd name="T44" fmla="*/ 2147483647 w 1732"/>
                <a:gd name="T45" fmla="*/ 2147483647 h 261"/>
                <a:gd name="T46" fmla="*/ 2147483647 w 1732"/>
                <a:gd name="T47" fmla="*/ 2147483647 h 261"/>
                <a:gd name="T48" fmla="*/ 2147483647 w 1732"/>
                <a:gd name="T49" fmla="*/ 2147483647 h 261"/>
                <a:gd name="T50" fmla="*/ 2147483647 w 1732"/>
                <a:gd name="T51" fmla="*/ 2147483647 h 261"/>
                <a:gd name="T52" fmla="*/ 2147483647 w 1732"/>
                <a:gd name="T53" fmla="*/ 2147483647 h 261"/>
                <a:gd name="T54" fmla="*/ 2147483647 w 1732"/>
                <a:gd name="T55" fmla="*/ 2147483647 h 261"/>
                <a:gd name="T56" fmla="*/ 2147483647 w 1732"/>
                <a:gd name="T57" fmla="*/ 2147483647 h 261"/>
                <a:gd name="T58" fmla="*/ 2147483647 w 1732"/>
                <a:gd name="T59" fmla="*/ 2147483647 h 261"/>
                <a:gd name="T60" fmla="*/ 2147483647 w 1732"/>
                <a:gd name="T61" fmla="*/ 2147483647 h 261"/>
                <a:gd name="T62" fmla="*/ 2147483647 w 1732"/>
                <a:gd name="T63" fmla="*/ 2147483647 h 261"/>
                <a:gd name="T64" fmla="*/ 2147483647 w 1732"/>
                <a:gd name="T65" fmla="*/ 2147483647 h 261"/>
                <a:gd name="T66" fmla="*/ 2147483647 w 1732"/>
                <a:gd name="T67" fmla="*/ 0 h 2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732" h="261">
                  <a:moveTo>
                    <a:pt x="1722" y="0"/>
                  </a:moveTo>
                  <a:lnTo>
                    <a:pt x="1497" y="2"/>
                  </a:lnTo>
                  <a:lnTo>
                    <a:pt x="1477" y="12"/>
                  </a:lnTo>
                  <a:lnTo>
                    <a:pt x="1320" y="113"/>
                  </a:lnTo>
                  <a:lnTo>
                    <a:pt x="1015" y="143"/>
                  </a:lnTo>
                  <a:lnTo>
                    <a:pt x="45" y="225"/>
                  </a:lnTo>
                  <a:lnTo>
                    <a:pt x="31" y="230"/>
                  </a:lnTo>
                  <a:lnTo>
                    <a:pt x="21" y="227"/>
                  </a:lnTo>
                  <a:lnTo>
                    <a:pt x="4" y="225"/>
                  </a:lnTo>
                  <a:lnTo>
                    <a:pt x="0" y="242"/>
                  </a:lnTo>
                  <a:lnTo>
                    <a:pt x="7" y="257"/>
                  </a:lnTo>
                  <a:lnTo>
                    <a:pt x="24" y="261"/>
                  </a:lnTo>
                  <a:lnTo>
                    <a:pt x="34" y="254"/>
                  </a:lnTo>
                  <a:lnTo>
                    <a:pt x="40" y="245"/>
                  </a:lnTo>
                  <a:lnTo>
                    <a:pt x="1320" y="126"/>
                  </a:lnTo>
                  <a:lnTo>
                    <a:pt x="1326" y="140"/>
                  </a:lnTo>
                  <a:lnTo>
                    <a:pt x="1348" y="141"/>
                  </a:lnTo>
                  <a:lnTo>
                    <a:pt x="1356" y="128"/>
                  </a:lnTo>
                  <a:lnTo>
                    <a:pt x="1357" y="114"/>
                  </a:lnTo>
                  <a:lnTo>
                    <a:pt x="1411" y="111"/>
                  </a:lnTo>
                  <a:lnTo>
                    <a:pt x="1422" y="105"/>
                  </a:lnTo>
                  <a:lnTo>
                    <a:pt x="1423" y="92"/>
                  </a:lnTo>
                  <a:lnTo>
                    <a:pt x="1438" y="80"/>
                  </a:lnTo>
                  <a:lnTo>
                    <a:pt x="1476" y="50"/>
                  </a:lnTo>
                  <a:lnTo>
                    <a:pt x="1489" y="42"/>
                  </a:lnTo>
                  <a:lnTo>
                    <a:pt x="1522" y="45"/>
                  </a:lnTo>
                  <a:lnTo>
                    <a:pt x="1576" y="51"/>
                  </a:lnTo>
                  <a:lnTo>
                    <a:pt x="1594" y="48"/>
                  </a:lnTo>
                  <a:lnTo>
                    <a:pt x="1623" y="56"/>
                  </a:lnTo>
                  <a:lnTo>
                    <a:pt x="1669" y="56"/>
                  </a:lnTo>
                  <a:lnTo>
                    <a:pt x="1732" y="53"/>
                  </a:lnTo>
                  <a:lnTo>
                    <a:pt x="1732" y="32"/>
                  </a:lnTo>
                  <a:lnTo>
                    <a:pt x="1729" y="11"/>
                  </a:lnTo>
                  <a:lnTo>
                    <a:pt x="1722" y="0"/>
                  </a:ln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 name="1 Forma libre"/>
            <p:cNvSpPr/>
            <p:nvPr/>
          </p:nvSpPr>
          <p:spPr>
            <a:xfrm>
              <a:off x="5470242" y="4779669"/>
              <a:ext cx="1386012" cy="93679"/>
            </a:xfrm>
            <a:custGeom>
              <a:avLst/>
              <a:gdLst>
                <a:gd name="connsiteX0" fmla="*/ 0 w 1309688"/>
                <a:gd name="connsiteY0" fmla="*/ 11906 h 66675"/>
                <a:gd name="connsiteX1" fmla="*/ 80963 w 1309688"/>
                <a:gd name="connsiteY1" fmla="*/ 28575 h 66675"/>
                <a:gd name="connsiteX2" fmla="*/ 1309688 w 1309688"/>
                <a:gd name="connsiteY2" fmla="*/ 0 h 66675"/>
                <a:gd name="connsiteX3" fmla="*/ 1207294 w 1309688"/>
                <a:gd name="connsiteY3" fmla="*/ 30956 h 66675"/>
                <a:gd name="connsiteX4" fmla="*/ 50007 w 1309688"/>
                <a:gd name="connsiteY4" fmla="*/ 66675 h 66675"/>
                <a:gd name="connsiteX5" fmla="*/ 0 w 1309688"/>
                <a:gd name="connsiteY5" fmla="*/ 11906 h 66675"/>
                <a:gd name="connsiteX0" fmla="*/ 0 w 1309688"/>
                <a:gd name="connsiteY0" fmla="*/ 11906 h 66675"/>
                <a:gd name="connsiteX1" fmla="*/ 80963 w 1309688"/>
                <a:gd name="connsiteY1" fmla="*/ 28575 h 66675"/>
                <a:gd name="connsiteX2" fmla="*/ 1309688 w 1309688"/>
                <a:gd name="connsiteY2" fmla="*/ 0 h 66675"/>
                <a:gd name="connsiteX3" fmla="*/ 1207294 w 1309688"/>
                <a:gd name="connsiteY3" fmla="*/ 30956 h 66675"/>
                <a:gd name="connsiteX4" fmla="*/ 50007 w 1309688"/>
                <a:gd name="connsiteY4" fmla="*/ 66675 h 66675"/>
                <a:gd name="connsiteX5" fmla="*/ 0 w 1309688"/>
                <a:gd name="connsiteY5" fmla="*/ 11906 h 66675"/>
                <a:gd name="connsiteX0" fmla="*/ 0 w 1309688"/>
                <a:gd name="connsiteY0" fmla="*/ 11906 h 66675"/>
                <a:gd name="connsiteX1" fmla="*/ 80963 w 1309688"/>
                <a:gd name="connsiteY1" fmla="*/ 35718 h 66675"/>
                <a:gd name="connsiteX2" fmla="*/ 1309688 w 1309688"/>
                <a:gd name="connsiteY2" fmla="*/ 0 h 66675"/>
                <a:gd name="connsiteX3" fmla="*/ 1207294 w 1309688"/>
                <a:gd name="connsiteY3" fmla="*/ 30956 h 66675"/>
                <a:gd name="connsiteX4" fmla="*/ 50007 w 1309688"/>
                <a:gd name="connsiteY4" fmla="*/ 66675 h 66675"/>
                <a:gd name="connsiteX5" fmla="*/ 0 w 1309688"/>
                <a:gd name="connsiteY5" fmla="*/ 11906 h 66675"/>
                <a:gd name="connsiteX0" fmla="*/ 0 w 1309688"/>
                <a:gd name="connsiteY0" fmla="*/ 11906 h 66675"/>
                <a:gd name="connsiteX1" fmla="*/ 80963 w 1309688"/>
                <a:gd name="connsiteY1" fmla="*/ 35718 h 66675"/>
                <a:gd name="connsiteX2" fmla="*/ 1309688 w 1309688"/>
                <a:gd name="connsiteY2" fmla="*/ 0 h 66675"/>
                <a:gd name="connsiteX3" fmla="*/ 1207294 w 1309688"/>
                <a:gd name="connsiteY3" fmla="*/ 30956 h 66675"/>
                <a:gd name="connsiteX4" fmla="*/ 50007 w 1309688"/>
                <a:gd name="connsiteY4" fmla="*/ 66675 h 66675"/>
                <a:gd name="connsiteX5" fmla="*/ 0 w 1309688"/>
                <a:gd name="connsiteY5" fmla="*/ 11906 h 66675"/>
                <a:gd name="connsiteX0" fmla="*/ 0 w 1309688"/>
                <a:gd name="connsiteY0" fmla="*/ 11906 h 92869"/>
                <a:gd name="connsiteX1" fmla="*/ 80963 w 1309688"/>
                <a:gd name="connsiteY1" fmla="*/ 35718 h 92869"/>
                <a:gd name="connsiteX2" fmla="*/ 1309688 w 1309688"/>
                <a:gd name="connsiteY2" fmla="*/ 0 h 92869"/>
                <a:gd name="connsiteX3" fmla="*/ 1207294 w 1309688"/>
                <a:gd name="connsiteY3" fmla="*/ 30956 h 92869"/>
                <a:gd name="connsiteX4" fmla="*/ 16669 w 1309688"/>
                <a:gd name="connsiteY4" fmla="*/ 92869 h 92869"/>
                <a:gd name="connsiteX5" fmla="*/ 0 w 1309688"/>
                <a:gd name="connsiteY5" fmla="*/ 11906 h 92869"/>
                <a:gd name="connsiteX0" fmla="*/ 0 w 1309688"/>
                <a:gd name="connsiteY0" fmla="*/ 11906 h 92869"/>
                <a:gd name="connsiteX1" fmla="*/ 80963 w 1309688"/>
                <a:gd name="connsiteY1" fmla="*/ 35718 h 92869"/>
                <a:gd name="connsiteX2" fmla="*/ 1309688 w 1309688"/>
                <a:gd name="connsiteY2" fmla="*/ 0 h 92869"/>
                <a:gd name="connsiteX3" fmla="*/ 1207294 w 1309688"/>
                <a:gd name="connsiteY3" fmla="*/ 30956 h 92869"/>
                <a:gd name="connsiteX4" fmla="*/ 64294 w 1309688"/>
                <a:gd name="connsiteY4" fmla="*/ 54769 h 92869"/>
                <a:gd name="connsiteX5" fmla="*/ 16669 w 1309688"/>
                <a:gd name="connsiteY5" fmla="*/ 92869 h 92869"/>
                <a:gd name="connsiteX6" fmla="*/ 0 w 1309688"/>
                <a:gd name="connsiteY6" fmla="*/ 11906 h 92869"/>
                <a:gd name="connsiteX0" fmla="*/ 0 w 1309688"/>
                <a:gd name="connsiteY0" fmla="*/ 11906 h 92869"/>
                <a:gd name="connsiteX1" fmla="*/ 80963 w 1309688"/>
                <a:gd name="connsiteY1" fmla="*/ 35718 h 92869"/>
                <a:gd name="connsiteX2" fmla="*/ 1309688 w 1309688"/>
                <a:gd name="connsiteY2" fmla="*/ 0 h 92869"/>
                <a:gd name="connsiteX3" fmla="*/ 1207294 w 1309688"/>
                <a:gd name="connsiteY3" fmla="*/ 30956 h 92869"/>
                <a:gd name="connsiteX4" fmla="*/ 64294 w 1309688"/>
                <a:gd name="connsiteY4" fmla="*/ 54769 h 92869"/>
                <a:gd name="connsiteX5" fmla="*/ 16669 w 1309688"/>
                <a:gd name="connsiteY5" fmla="*/ 92869 h 92869"/>
                <a:gd name="connsiteX6" fmla="*/ 0 w 1309688"/>
                <a:gd name="connsiteY6" fmla="*/ 11906 h 92869"/>
                <a:gd name="connsiteX0" fmla="*/ 0 w 1309688"/>
                <a:gd name="connsiteY0" fmla="*/ 11906 h 92869"/>
                <a:gd name="connsiteX1" fmla="*/ 80963 w 1309688"/>
                <a:gd name="connsiteY1" fmla="*/ 35718 h 92869"/>
                <a:gd name="connsiteX2" fmla="*/ 1309688 w 1309688"/>
                <a:gd name="connsiteY2" fmla="*/ 0 h 92869"/>
                <a:gd name="connsiteX3" fmla="*/ 1207294 w 1309688"/>
                <a:gd name="connsiteY3" fmla="*/ 14287 h 92869"/>
                <a:gd name="connsiteX4" fmla="*/ 64294 w 1309688"/>
                <a:gd name="connsiteY4" fmla="*/ 54769 h 92869"/>
                <a:gd name="connsiteX5" fmla="*/ 16669 w 1309688"/>
                <a:gd name="connsiteY5" fmla="*/ 92869 h 92869"/>
                <a:gd name="connsiteX6" fmla="*/ 0 w 1309688"/>
                <a:gd name="connsiteY6" fmla="*/ 11906 h 92869"/>
                <a:gd name="connsiteX0" fmla="*/ 0 w 1309688"/>
                <a:gd name="connsiteY0" fmla="*/ 11906 h 92869"/>
                <a:gd name="connsiteX1" fmla="*/ 80963 w 1309688"/>
                <a:gd name="connsiteY1" fmla="*/ 35718 h 92869"/>
                <a:gd name="connsiteX2" fmla="*/ 1309688 w 1309688"/>
                <a:gd name="connsiteY2" fmla="*/ 0 h 92869"/>
                <a:gd name="connsiteX3" fmla="*/ 1207294 w 1309688"/>
                <a:gd name="connsiteY3" fmla="*/ 21431 h 92869"/>
                <a:gd name="connsiteX4" fmla="*/ 64294 w 1309688"/>
                <a:gd name="connsiteY4" fmla="*/ 54769 h 92869"/>
                <a:gd name="connsiteX5" fmla="*/ 16669 w 1309688"/>
                <a:gd name="connsiteY5" fmla="*/ 92869 h 92869"/>
                <a:gd name="connsiteX6" fmla="*/ 0 w 1309688"/>
                <a:gd name="connsiteY6" fmla="*/ 11906 h 92869"/>
                <a:gd name="connsiteX0" fmla="*/ 73818 w 1383506"/>
                <a:gd name="connsiteY0" fmla="*/ 11906 h 92869"/>
                <a:gd name="connsiteX1" fmla="*/ 154781 w 1383506"/>
                <a:gd name="connsiteY1" fmla="*/ 35718 h 92869"/>
                <a:gd name="connsiteX2" fmla="*/ 1383506 w 1383506"/>
                <a:gd name="connsiteY2" fmla="*/ 0 h 92869"/>
                <a:gd name="connsiteX3" fmla="*/ 1281112 w 1383506"/>
                <a:gd name="connsiteY3" fmla="*/ 21431 h 92869"/>
                <a:gd name="connsiteX4" fmla="*/ 138112 w 1383506"/>
                <a:gd name="connsiteY4" fmla="*/ 54769 h 92869"/>
                <a:gd name="connsiteX5" fmla="*/ 90487 w 1383506"/>
                <a:gd name="connsiteY5" fmla="*/ 92869 h 92869"/>
                <a:gd name="connsiteX6" fmla="*/ 0 w 1383506"/>
                <a:gd name="connsiteY6" fmla="*/ 61912 h 92869"/>
                <a:gd name="connsiteX7" fmla="*/ 73818 w 1383506"/>
                <a:gd name="connsiteY7" fmla="*/ 11906 h 92869"/>
                <a:gd name="connsiteX0" fmla="*/ 76683 w 1386371"/>
                <a:gd name="connsiteY0" fmla="*/ 11906 h 93241"/>
                <a:gd name="connsiteX1" fmla="*/ 157646 w 1386371"/>
                <a:gd name="connsiteY1" fmla="*/ 35718 h 93241"/>
                <a:gd name="connsiteX2" fmla="*/ 1386371 w 1386371"/>
                <a:gd name="connsiteY2" fmla="*/ 0 h 93241"/>
                <a:gd name="connsiteX3" fmla="*/ 1283977 w 1386371"/>
                <a:gd name="connsiteY3" fmla="*/ 21431 h 93241"/>
                <a:gd name="connsiteX4" fmla="*/ 140977 w 1386371"/>
                <a:gd name="connsiteY4" fmla="*/ 54769 h 93241"/>
                <a:gd name="connsiteX5" fmla="*/ 93352 w 1386371"/>
                <a:gd name="connsiteY5" fmla="*/ 92869 h 93241"/>
                <a:gd name="connsiteX6" fmla="*/ 19533 w 1386371"/>
                <a:gd name="connsiteY6" fmla="*/ 83344 h 93241"/>
                <a:gd name="connsiteX7" fmla="*/ 2865 w 1386371"/>
                <a:gd name="connsiteY7" fmla="*/ 61912 h 93241"/>
                <a:gd name="connsiteX8" fmla="*/ 76683 w 1386371"/>
                <a:gd name="connsiteY8" fmla="*/ 11906 h 93241"/>
                <a:gd name="connsiteX0" fmla="*/ 76683 w 1386371"/>
                <a:gd name="connsiteY0" fmla="*/ 11906 h 93241"/>
                <a:gd name="connsiteX1" fmla="*/ 157646 w 1386371"/>
                <a:gd name="connsiteY1" fmla="*/ 35718 h 93241"/>
                <a:gd name="connsiteX2" fmla="*/ 1386371 w 1386371"/>
                <a:gd name="connsiteY2" fmla="*/ 0 h 93241"/>
                <a:gd name="connsiteX3" fmla="*/ 1283977 w 1386371"/>
                <a:gd name="connsiteY3" fmla="*/ 21431 h 93241"/>
                <a:gd name="connsiteX4" fmla="*/ 140977 w 1386371"/>
                <a:gd name="connsiteY4" fmla="*/ 54769 h 93241"/>
                <a:gd name="connsiteX5" fmla="*/ 93352 w 1386371"/>
                <a:gd name="connsiteY5" fmla="*/ 92869 h 93241"/>
                <a:gd name="connsiteX6" fmla="*/ 19533 w 1386371"/>
                <a:gd name="connsiteY6" fmla="*/ 83344 h 93241"/>
                <a:gd name="connsiteX7" fmla="*/ 2865 w 1386371"/>
                <a:gd name="connsiteY7" fmla="*/ 61912 h 93241"/>
                <a:gd name="connsiteX8" fmla="*/ 76683 w 1386371"/>
                <a:gd name="connsiteY8" fmla="*/ 11906 h 93241"/>
                <a:gd name="connsiteX0" fmla="*/ 76683 w 1386371"/>
                <a:gd name="connsiteY0" fmla="*/ 11906 h 93241"/>
                <a:gd name="connsiteX1" fmla="*/ 157646 w 1386371"/>
                <a:gd name="connsiteY1" fmla="*/ 35718 h 93241"/>
                <a:gd name="connsiteX2" fmla="*/ 1386371 w 1386371"/>
                <a:gd name="connsiteY2" fmla="*/ 0 h 93241"/>
                <a:gd name="connsiteX3" fmla="*/ 1283977 w 1386371"/>
                <a:gd name="connsiteY3" fmla="*/ 21431 h 93241"/>
                <a:gd name="connsiteX4" fmla="*/ 140977 w 1386371"/>
                <a:gd name="connsiteY4" fmla="*/ 54769 h 93241"/>
                <a:gd name="connsiteX5" fmla="*/ 93352 w 1386371"/>
                <a:gd name="connsiteY5" fmla="*/ 92869 h 93241"/>
                <a:gd name="connsiteX6" fmla="*/ 19533 w 1386371"/>
                <a:gd name="connsiteY6" fmla="*/ 83344 h 93241"/>
                <a:gd name="connsiteX7" fmla="*/ 2865 w 1386371"/>
                <a:gd name="connsiteY7" fmla="*/ 61912 h 93241"/>
                <a:gd name="connsiteX8" fmla="*/ 76683 w 1386371"/>
                <a:gd name="connsiteY8" fmla="*/ 11906 h 93241"/>
                <a:gd name="connsiteX0" fmla="*/ 75784 w 1385472"/>
                <a:gd name="connsiteY0" fmla="*/ 11906 h 93551"/>
                <a:gd name="connsiteX1" fmla="*/ 156747 w 1385472"/>
                <a:gd name="connsiteY1" fmla="*/ 35718 h 93551"/>
                <a:gd name="connsiteX2" fmla="*/ 1385472 w 1385472"/>
                <a:gd name="connsiteY2" fmla="*/ 0 h 93551"/>
                <a:gd name="connsiteX3" fmla="*/ 1283078 w 1385472"/>
                <a:gd name="connsiteY3" fmla="*/ 21431 h 93551"/>
                <a:gd name="connsiteX4" fmla="*/ 140078 w 1385472"/>
                <a:gd name="connsiteY4" fmla="*/ 54769 h 93551"/>
                <a:gd name="connsiteX5" fmla="*/ 92453 w 1385472"/>
                <a:gd name="connsiteY5" fmla="*/ 92869 h 93551"/>
                <a:gd name="connsiteX6" fmla="*/ 68642 w 1385472"/>
                <a:gd name="connsiteY6" fmla="*/ 66675 h 93551"/>
                <a:gd name="connsiteX7" fmla="*/ 18634 w 1385472"/>
                <a:gd name="connsiteY7" fmla="*/ 83344 h 93551"/>
                <a:gd name="connsiteX8" fmla="*/ 1966 w 1385472"/>
                <a:gd name="connsiteY8" fmla="*/ 61912 h 93551"/>
                <a:gd name="connsiteX9" fmla="*/ 75784 w 1385472"/>
                <a:gd name="connsiteY9" fmla="*/ 11906 h 93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5472" h="93551">
                  <a:moveTo>
                    <a:pt x="75784" y="11906"/>
                  </a:moveTo>
                  <a:cubicBezTo>
                    <a:pt x="112297" y="794"/>
                    <a:pt x="124997" y="13494"/>
                    <a:pt x="156747" y="35718"/>
                  </a:cubicBezTo>
                  <a:lnTo>
                    <a:pt x="1385472" y="0"/>
                  </a:lnTo>
                  <a:lnTo>
                    <a:pt x="1283078" y="21431"/>
                  </a:lnTo>
                  <a:cubicBezTo>
                    <a:pt x="904459" y="41275"/>
                    <a:pt x="518697" y="34925"/>
                    <a:pt x="140078" y="54769"/>
                  </a:cubicBezTo>
                  <a:cubicBezTo>
                    <a:pt x="133728" y="91282"/>
                    <a:pt x="108328" y="80169"/>
                    <a:pt x="92453" y="92869"/>
                  </a:cubicBezTo>
                  <a:cubicBezTo>
                    <a:pt x="75784" y="98425"/>
                    <a:pt x="80945" y="68262"/>
                    <a:pt x="68642" y="66675"/>
                  </a:cubicBezTo>
                  <a:cubicBezTo>
                    <a:pt x="56339" y="65088"/>
                    <a:pt x="24984" y="87710"/>
                    <a:pt x="18634" y="83344"/>
                  </a:cubicBezTo>
                  <a:cubicBezTo>
                    <a:pt x="12284" y="78978"/>
                    <a:pt x="-5972" y="71040"/>
                    <a:pt x="1966" y="61912"/>
                  </a:cubicBezTo>
                  <a:cubicBezTo>
                    <a:pt x="52766" y="45243"/>
                    <a:pt x="65466" y="54769"/>
                    <a:pt x="75784" y="11906"/>
                  </a:cubicBezTo>
                  <a:close/>
                </a:path>
              </a:pathLst>
            </a:cu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 name="2 Forma libre"/>
            <p:cNvSpPr/>
            <p:nvPr/>
          </p:nvSpPr>
          <p:spPr>
            <a:xfrm>
              <a:off x="5560738" y="4760616"/>
              <a:ext cx="1206608" cy="82565"/>
            </a:xfrm>
            <a:custGeom>
              <a:avLst/>
              <a:gdLst>
                <a:gd name="connsiteX0" fmla="*/ 1212056 w 1212056"/>
                <a:gd name="connsiteY0" fmla="*/ 0 h 78581"/>
                <a:gd name="connsiteX1" fmla="*/ 1059656 w 1212056"/>
                <a:gd name="connsiteY1" fmla="*/ 47625 h 78581"/>
                <a:gd name="connsiteX2" fmla="*/ 0 w 1212056"/>
                <a:gd name="connsiteY2" fmla="*/ 78581 h 78581"/>
                <a:gd name="connsiteX3" fmla="*/ 0 w 1212056"/>
                <a:gd name="connsiteY3" fmla="*/ 78581 h 78581"/>
                <a:gd name="connsiteX0" fmla="*/ 1207294 w 1207294"/>
                <a:gd name="connsiteY0" fmla="*/ 0 h 83343"/>
                <a:gd name="connsiteX1" fmla="*/ 1059656 w 1207294"/>
                <a:gd name="connsiteY1" fmla="*/ 52387 h 83343"/>
                <a:gd name="connsiteX2" fmla="*/ 0 w 1207294"/>
                <a:gd name="connsiteY2" fmla="*/ 83343 h 83343"/>
                <a:gd name="connsiteX3" fmla="*/ 0 w 1207294"/>
                <a:gd name="connsiteY3" fmla="*/ 83343 h 83343"/>
              </a:gdLst>
              <a:ahLst/>
              <a:cxnLst>
                <a:cxn ang="0">
                  <a:pos x="connsiteX0" y="connsiteY0"/>
                </a:cxn>
                <a:cxn ang="0">
                  <a:pos x="connsiteX1" y="connsiteY1"/>
                </a:cxn>
                <a:cxn ang="0">
                  <a:pos x="connsiteX2" y="connsiteY2"/>
                </a:cxn>
                <a:cxn ang="0">
                  <a:pos x="connsiteX3" y="connsiteY3"/>
                </a:cxn>
              </a:cxnLst>
              <a:rect l="l" t="t" r="r" b="b"/>
              <a:pathLst>
                <a:path w="1207294" h="83343">
                  <a:moveTo>
                    <a:pt x="1207294" y="0"/>
                  </a:moveTo>
                  <a:lnTo>
                    <a:pt x="1059656" y="52387"/>
                  </a:lnTo>
                  <a:lnTo>
                    <a:pt x="0" y="83343"/>
                  </a:lnTo>
                  <a:lnTo>
                    <a:pt x="0" y="83343"/>
                  </a:lnTo>
                </a:path>
              </a:pathLst>
            </a:custGeom>
            <a:noFill/>
            <a:ln w="1270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4" name="3 Triángulo isósceles"/>
            <p:cNvSpPr/>
            <p:nvPr/>
          </p:nvSpPr>
          <p:spPr>
            <a:xfrm rot="10800000">
              <a:off x="5492469" y="4919394"/>
              <a:ext cx="68269" cy="63511"/>
            </a:xfrm>
            <a:prstGeom prst="triangle">
              <a:avLst/>
            </a:prstGeom>
            <a:solidFill>
              <a:schemeClr val="bg1"/>
            </a:solid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5" name="14 Triángulo isósceles"/>
            <p:cNvSpPr/>
            <p:nvPr/>
          </p:nvSpPr>
          <p:spPr>
            <a:xfrm rot="10800000">
              <a:off x="5505170" y="4811425"/>
              <a:ext cx="68269" cy="61923"/>
            </a:xfrm>
            <a:prstGeom prst="triangle">
              <a:avLst/>
            </a:prstGeom>
            <a:solidFill>
              <a:schemeClr val="bg1"/>
            </a:solid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6" name="15 Triángulo isósceles"/>
            <p:cNvSpPr/>
            <p:nvPr/>
          </p:nvSpPr>
          <p:spPr>
            <a:xfrm rot="10800000">
              <a:off x="6591117" y="4786020"/>
              <a:ext cx="66681" cy="61923"/>
            </a:xfrm>
            <a:prstGeom prst="triangle">
              <a:avLst/>
            </a:prstGeom>
            <a:solidFill>
              <a:schemeClr val="bg1"/>
            </a:solid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8936" name="Picture 12"/>
            <p:cNvPicPr>
              <a:picLocks noChangeAspect="1" noChangeArrowheads="1"/>
            </p:cNvPicPr>
            <p:nvPr/>
          </p:nvPicPr>
          <p:blipFill>
            <a:blip r:embed="rId3">
              <a:extLst>
                <a:ext uri="{28A0092B-C50C-407E-A947-70E740481C1C}">
                  <a14:useLocalDpi xmlns:a14="http://schemas.microsoft.com/office/drawing/2010/main" val="0"/>
                </a:ext>
              </a:extLst>
            </a:blip>
            <a:srcRect l="-294" t="95082" r="294"/>
            <a:stretch>
              <a:fillRect/>
            </a:stretch>
          </p:blipFill>
          <p:spPr bwMode="auto">
            <a:xfrm>
              <a:off x="507274" y="5097363"/>
              <a:ext cx="8077200" cy="23326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Forma libre"/>
            <p:cNvSpPr/>
            <p:nvPr/>
          </p:nvSpPr>
          <p:spPr>
            <a:xfrm>
              <a:off x="1169321" y="5087699"/>
              <a:ext cx="462003" cy="80976"/>
            </a:xfrm>
            <a:custGeom>
              <a:avLst/>
              <a:gdLst>
                <a:gd name="connsiteX0" fmla="*/ 0 w 460938"/>
                <a:gd name="connsiteY0" fmla="*/ 39865 h 82222"/>
                <a:gd name="connsiteX1" fmla="*/ 29899 w 460938"/>
                <a:gd name="connsiteY1" fmla="*/ 82222 h 82222"/>
                <a:gd name="connsiteX2" fmla="*/ 114612 w 460938"/>
                <a:gd name="connsiteY2" fmla="*/ 82222 h 82222"/>
                <a:gd name="connsiteX3" fmla="*/ 124578 w 460938"/>
                <a:gd name="connsiteY3" fmla="*/ 59798 h 82222"/>
                <a:gd name="connsiteX4" fmla="*/ 308953 w 460938"/>
                <a:gd name="connsiteY4" fmla="*/ 39865 h 82222"/>
                <a:gd name="connsiteX5" fmla="*/ 455955 w 460938"/>
                <a:gd name="connsiteY5" fmla="*/ 52323 h 82222"/>
                <a:gd name="connsiteX6" fmla="*/ 460938 w 460938"/>
                <a:gd name="connsiteY6" fmla="*/ 0 h 82222"/>
                <a:gd name="connsiteX7" fmla="*/ 326394 w 460938"/>
                <a:gd name="connsiteY7" fmla="*/ 2492 h 82222"/>
                <a:gd name="connsiteX8" fmla="*/ 284037 w 460938"/>
                <a:gd name="connsiteY8" fmla="*/ 12458 h 82222"/>
                <a:gd name="connsiteX9" fmla="*/ 196833 w 460938"/>
                <a:gd name="connsiteY9" fmla="*/ 2492 h 82222"/>
                <a:gd name="connsiteX10" fmla="*/ 97171 w 460938"/>
                <a:gd name="connsiteY10" fmla="*/ 22424 h 82222"/>
                <a:gd name="connsiteX11" fmla="*/ 52323 w 460938"/>
                <a:gd name="connsiteY11" fmla="*/ 0 h 82222"/>
                <a:gd name="connsiteX12" fmla="*/ 0 w 460938"/>
                <a:gd name="connsiteY12" fmla="*/ 39865 h 82222"/>
                <a:gd name="connsiteX0" fmla="*/ 0 w 460938"/>
                <a:gd name="connsiteY0" fmla="*/ 39865 h 87758"/>
                <a:gd name="connsiteX1" fmla="*/ 29899 w 460938"/>
                <a:gd name="connsiteY1" fmla="*/ 82222 h 87758"/>
                <a:gd name="connsiteX2" fmla="*/ 114612 w 460938"/>
                <a:gd name="connsiteY2" fmla="*/ 82222 h 87758"/>
                <a:gd name="connsiteX3" fmla="*/ 124578 w 460938"/>
                <a:gd name="connsiteY3" fmla="*/ 59798 h 87758"/>
                <a:gd name="connsiteX4" fmla="*/ 308953 w 460938"/>
                <a:gd name="connsiteY4" fmla="*/ 39865 h 87758"/>
                <a:gd name="connsiteX5" fmla="*/ 455955 w 460938"/>
                <a:gd name="connsiteY5" fmla="*/ 52323 h 87758"/>
                <a:gd name="connsiteX6" fmla="*/ 460938 w 460938"/>
                <a:gd name="connsiteY6" fmla="*/ 0 h 87758"/>
                <a:gd name="connsiteX7" fmla="*/ 326394 w 460938"/>
                <a:gd name="connsiteY7" fmla="*/ 2492 h 87758"/>
                <a:gd name="connsiteX8" fmla="*/ 284037 w 460938"/>
                <a:gd name="connsiteY8" fmla="*/ 12458 h 87758"/>
                <a:gd name="connsiteX9" fmla="*/ 196833 w 460938"/>
                <a:gd name="connsiteY9" fmla="*/ 2492 h 87758"/>
                <a:gd name="connsiteX10" fmla="*/ 97171 w 460938"/>
                <a:gd name="connsiteY10" fmla="*/ 22424 h 87758"/>
                <a:gd name="connsiteX11" fmla="*/ 52323 w 460938"/>
                <a:gd name="connsiteY11" fmla="*/ 0 h 87758"/>
                <a:gd name="connsiteX12" fmla="*/ 0 w 460938"/>
                <a:gd name="connsiteY12" fmla="*/ 39865 h 87758"/>
                <a:gd name="connsiteX0" fmla="*/ 0 w 460938"/>
                <a:gd name="connsiteY0" fmla="*/ 39865 h 89973"/>
                <a:gd name="connsiteX1" fmla="*/ 29899 w 460938"/>
                <a:gd name="connsiteY1" fmla="*/ 82222 h 89973"/>
                <a:gd name="connsiteX2" fmla="*/ 114612 w 460938"/>
                <a:gd name="connsiteY2" fmla="*/ 82222 h 89973"/>
                <a:gd name="connsiteX3" fmla="*/ 124578 w 460938"/>
                <a:gd name="connsiteY3" fmla="*/ 59798 h 89973"/>
                <a:gd name="connsiteX4" fmla="*/ 308953 w 460938"/>
                <a:gd name="connsiteY4" fmla="*/ 39865 h 89973"/>
                <a:gd name="connsiteX5" fmla="*/ 455955 w 460938"/>
                <a:gd name="connsiteY5" fmla="*/ 52323 h 89973"/>
                <a:gd name="connsiteX6" fmla="*/ 460938 w 460938"/>
                <a:gd name="connsiteY6" fmla="*/ 0 h 89973"/>
                <a:gd name="connsiteX7" fmla="*/ 326394 w 460938"/>
                <a:gd name="connsiteY7" fmla="*/ 2492 h 89973"/>
                <a:gd name="connsiteX8" fmla="*/ 284037 w 460938"/>
                <a:gd name="connsiteY8" fmla="*/ 12458 h 89973"/>
                <a:gd name="connsiteX9" fmla="*/ 196833 w 460938"/>
                <a:gd name="connsiteY9" fmla="*/ 2492 h 89973"/>
                <a:gd name="connsiteX10" fmla="*/ 97171 w 460938"/>
                <a:gd name="connsiteY10" fmla="*/ 22424 h 89973"/>
                <a:gd name="connsiteX11" fmla="*/ 52323 w 460938"/>
                <a:gd name="connsiteY11" fmla="*/ 0 h 89973"/>
                <a:gd name="connsiteX12" fmla="*/ 0 w 460938"/>
                <a:gd name="connsiteY12" fmla="*/ 39865 h 89973"/>
                <a:gd name="connsiteX0" fmla="*/ 0 w 460938"/>
                <a:gd name="connsiteY0" fmla="*/ 39865 h 88028"/>
                <a:gd name="connsiteX1" fmla="*/ 29899 w 460938"/>
                <a:gd name="connsiteY1" fmla="*/ 82222 h 88028"/>
                <a:gd name="connsiteX2" fmla="*/ 99663 w 460938"/>
                <a:gd name="connsiteY2" fmla="*/ 72255 h 88028"/>
                <a:gd name="connsiteX3" fmla="*/ 124578 w 460938"/>
                <a:gd name="connsiteY3" fmla="*/ 59798 h 88028"/>
                <a:gd name="connsiteX4" fmla="*/ 308953 w 460938"/>
                <a:gd name="connsiteY4" fmla="*/ 39865 h 88028"/>
                <a:gd name="connsiteX5" fmla="*/ 455955 w 460938"/>
                <a:gd name="connsiteY5" fmla="*/ 52323 h 88028"/>
                <a:gd name="connsiteX6" fmla="*/ 460938 w 460938"/>
                <a:gd name="connsiteY6" fmla="*/ 0 h 88028"/>
                <a:gd name="connsiteX7" fmla="*/ 326394 w 460938"/>
                <a:gd name="connsiteY7" fmla="*/ 2492 h 88028"/>
                <a:gd name="connsiteX8" fmla="*/ 284037 w 460938"/>
                <a:gd name="connsiteY8" fmla="*/ 12458 h 88028"/>
                <a:gd name="connsiteX9" fmla="*/ 196833 w 460938"/>
                <a:gd name="connsiteY9" fmla="*/ 2492 h 88028"/>
                <a:gd name="connsiteX10" fmla="*/ 97171 w 460938"/>
                <a:gd name="connsiteY10" fmla="*/ 22424 h 88028"/>
                <a:gd name="connsiteX11" fmla="*/ 52323 w 460938"/>
                <a:gd name="connsiteY11" fmla="*/ 0 h 88028"/>
                <a:gd name="connsiteX12" fmla="*/ 0 w 460938"/>
                <a:gd name="connsiteY12" fmla="*/ 39865 h 88028"/>
                <a:gd name="connsiteX0" fmla="*/ 0 w 460938"/>
                <a:gd name="connsiteY0" fmla="*/ 39865 h 90160"/>
                <a:gd name="connsiteX1" fmla="*/ 29899 w 460938"/>
                <a:gd name="connsiteY1" fmla="*/ 82222 h 90160"/>
                <a:gd name="connsiteX2" fmla="*/ 99663 w 460938"/>
                <a:gd name="connsiteY2" fmla="*/ 72255 h 90160"/>
                <a:gd name="connsiteX3" fmla="*/ 124578 w 460938"/>
                <a:gd name="connsiteY3" fmla="*/ 59798 h 90160"/>
                <a:gd name="connsiteX4" fmla="*/ 308953 w 460938"/>
                <a:gd name="connsiteY4" fmla="*/ 39865 h 90160"/>
                <a:gd name="connsiteX5" fmla="*/ 455955 w 460938"/>
                <a:gd name="connsiteY5" fmla="*/ 52323 h 90160"/>
                <a:gd name="connsiteX6" fmla="*/ 460938 w 460938"/>
                <a:gd name="connsiteY6" fmla="*/ 0 h 90160"/>
                <a:gd name="connsiteX7" fmla="*/ 326394 w 460938"/>
                <a:gd name="connsiteY7" fmla="*/ 2492 h 90160"/>
                <a:gd name="connsiteX8" fmla="*/ 284037 w 460938"/>
                <a:gd name="connsiteY8" fmla="*/ 12458 h 90160"/>
                <a:gd name="connsiteX9" fmla="*/ 196833 w 460938"/>
                <a:gd name="connsiteY9" fmla="*/ 2492 h 90160"/>
                <a:gd name="connsiteX10" fmla="*/ 97171 w 460938"/>
                <a:gd name="connsiteY10" fmla="*/ 22424 h 90160"/>
                <a:gd name="connsiteX11" fmla="*/ 52323 w 460938"/>
                <a:gd name="connsiteY11" fmla="*/ 0 h 90160"/>
                <a:gd name="connsiteX12" fmla="*/ 0 w 460938"/>
                <a:gd name="connsiteY12" fmla="*/ 39865 h 90160"/>
                <a:gd name="connsiteX0" fmla="*/ 0 w 460938"/>
                <a:gd name="connsiteY0" fmla="*/ 39865 h 90160"/>
                <a:gd name="connsiteX1" fmla="*/ 29899 w 460938"/>
                <a:gd name="connsiteY1" fmla="*/ 82222 h 90160"/>
                <a:gd name="connsiteX2" fmla="*/ 99663 w 460938"/>
                <a:gd name="connsiteY2" fmla="*/ 72255 h 90160"/>
                <a:gd name="connsiteX3" fmla="*/ 124578 w 460938"/>
                <a:gd name="connsiteY3" fmla="*/ 59798 h 90160"/>
                <a:gd name="connsiteX4" fmla="*/ 308953 w 460938"/>
                <a:gd name="connsiteY4" fmla="*/ 39865 h 90160"/>
                <a:gd name="connsiteX5" fmla="*/ 455955 w 460938"/>
                <a:gd name="connsiteY5" fmla="*/ 52323 h 90160"/>
                <a:gd name="connsiteX6" fmla="*/ 460938 w 460938"/>
                <a:gd name="connsiteY6" fmla="*/ 0 h 90160"/>
                <a:gd name="connsiteX7" fmla="*/ 326394 w 460938"/>
                <a:gd name="connsiteY7" fmla="*/ 2492 h 90160"/>
                <a:gd name="connsiteX8" fmla="*/ 284037 w 460938"/>
                <a:gd name="connsiteY8" fmla="*/ 12458 h 90160"/>
                <a:gd name="connsiteX9" fmla="*/ 196833 w 460938"/>
                <a:gd name="connsiteY9" fmla="*/ 2492 h 90160"/>
                <a:gd name="connsiteX10" fmla="*/ 97171 w 460938"/>
                <a:gd name="connsiteY10" fmla="*/ 22424 h 90160"/>
                <a:gd name="connsiteX11" fmla="*/ 52323 w 460938"/>
                <a:gd name="connsiteY11" fmla="*/ 0 h 90160"/>
                <a:gd name="connsiteX12" fmla="*/ 0 w 460938"/>
                <a:gd name="connsiteY12" fmla="*/ 39865 h 90160"/>
                <a:gd name="connsiteX0" fmla="*/ 0 w 460938"/>
                <a:gd name="connsiteY0" fmla="*/ 39865 h 90160"/>
                <a:gd name="connsiteX1" fmla="*/ 29899 w 460938"/>
                <a:gd name="connsiteY1" fmla="*/ 82222 h 90160"/>
                <a:gd name="connsiteX2" fmla="*/ 99663 w 460938"/>
                <a:gd name="connsiteY2" fmla="*/ 72255 h 90160"/>
                <a:gd name="connsiteX3" fmla="*/ 124578 w 460938"/>
                <a:gd name="connsiteY3" fmla="*/ 59798 h 90160"/>
                <a:gd name="connsiteX4" fmla="*/ 308953 w 460938"/>
                <a:gd name="connsiteY4" fmla="*/ 39865 h 90160"/>
                <a:gd name="connsiteX5" fmla="*/ 455955 w 460938"/>
                <a:gd name="connsiteY5" fmla="*/ 52323 h 90160"/>
                <a:gd name="connsiteX6" fmla="*/ 460938 w 460938"/>
                <a:gd name="connsiteY6" fmla="*/ 0 h 90160"/>
                <a:gd name="connsiteX7" fmla="*/ 326394 w 460938"/>
                <a:gd name="connsiteY7" fmla="*/ 2492 h 90160"/>
                <a:gd name="connsiteX8" fmla="*/ 284037 w 460938"/>
                <a:gd name="connsiteY8" fmla="*/ 12458 h 90160"/>
                <a:gd name="connsiteX9" fmla="*/ 196833 w 460938"/>
                <a:gd name="connsiteY9" fmla="*/ 2492 h 90160"/>
                <a:gd name="connsiteX10" fmla="*/ 97171 w 460938"/>
                <a:gd name="connsiteY10" fmla="*/ 22424 h 90160"/>
                <a:gd name="connsiteX11" fmla="*/ 52323 w 460938"/>
                <a:gd name="connsiteY11" fmla="*/ 0 h 90160"/>
                <a:gd name="connsiteX12" fmla="*/ 0 w 460938"/>
                <a:gd name="connsiteY12" fmla="*/ 39865 h 90160"/>
                <a:gd name="connsiteX0" fmla="*/ 0 w 460938"/>
                <a:gd name="connsiteY0" fmla="*/ 39865 h 90160"/>
                <a:gd name="connsiteX1" fmla="*/ 29899 w 460938"/>
                <a:gd name="connsiteY1" fmla="*/ 82222 h 90160"/>
                <a:gd name="connsiteX2" fmla="*/ 99663 w 460938"/>
                <a:gd name="connsiteY2" fmla="*/ 72255 h 90160"/>
                <a:gd name="connsiteX3" fmla="*/ 124578 w 460938"/>
                <a:gd name="connsiteY3" fmla="*/ 59798 h 90160"/>
                <a:gd name="connsiteX4" fmla="*/ 308953 w 460938"/>
                <a:gd name="connsiteY4" fmla="*/ 39865 h 90160"/>
                <a:gd name="connsiteX5" fmla="*/ 455955 w 460938"/>
                <a:gd name="connsiteY5" fmla="*/ 52323 h 90160"/>
                <a:gd name="connsiteX6" fmla="*/ 460938 w 460938"/>
                <a:gd name="connsiteY6" fmla="*/ 0 h 90160"/>
                <a:gd name="connsiteX7" fmla="*/ 326394 w 460938"/>
                <a:gd name="connsiteY7" fmla="*/ 2492 h 90160"/>
                <a:gd name="connsiteX8" fmla="*/ 284037 w 460938"/>
                <a:gd name="connsiteY8" fmla="*/ 12458 h 90160"/>
                <a:gd name="connsiteX9" fmla="*/ 196833 w 460938"/>
                <a:gd name="connsiteY9" fmla="*/ 2492 h 90160"/>
                <a:gd name="connsiteX10" fmla="*/ 97171 w 460938"/>
                <a:gd name="connsiteY10" fmla="*/ 22424 h 90160"/>
                <a:gd name="connsiteX11" fmla="*/ 52323 w 460938"/>
                <a:gd name="connsiteY11" fmla="*/ 0 h 90160"/>
                <a:gd name="connsiteX12" fmla="*/ 0 w 460938"/>
                <a:gd name="connsiteY12" fmla="*/ 39865 h 90160"/>
                <a:gd name="connsiteX0" fmla="*/ 0 w 460938"/>
                <a:gd name="connsiteY0" fmla="*/ 39865 h 90160"/>
                <a:gd name="connsiteX1" fmla="*/ 29899 w 460938"/>
                <a:gd name="connsiteY1" fmla="*/ 82222 h 90160"/>
                <a:gd name="connsiteX2" fmla="*/ 99663 w 460938"/>
                <a:gd name="connsiteY2" fmla="*/ 72255 h 90160"/>
                <a:gd name="connsiteX3" fmla="*/ 124578 w 460938"/>
                <a:gd name="connsiteY3" fmla="*/ 59798 h 90160"/>
                <a:gd name="connsiteX4" fmla="*/ 308953 w 460938"/>
                <a:gd name="connsiteY4" fmla="*/ 39865 h 90160"/>
                <a:gd name="connsiteX5" fmla="*/ 455955 w 460938"/>
                <a:gd name="connsiteY5" fmla="*/ 37374 h 90160"/>
                <a:gd name="connsiteX6" fmla="*/ 460938 w 460938"/>
                <a:gd name="connsiteY6" fmla="*/ 0 h 90160"/>
                <a:gd name="connsiteX7" fmla="*/ 326394 w 460938"/>
                <a:gd name="connsiteY7" fmla="*/ 2492 h 90160"/>
                <a:gd name="connsiteX8" fmla="*/ 284037 w 460938"/>
                <a:gd name="connsiteY8" fmla="*/ 12458 h 90160"/>
                <a:gd name="connsiteX9" fmla="*/ 196833 w 460938"/>
                <a:gd name="connsiteY9" fmla="*/ 2492 h 90160"/>
                <a:gd name="connsiteX10" fmla="*/ 97171 w 460938"/>
                <a:gd name="connsiteY10" fmla="*/ 22424 h 90160"/>
                <a:gd name="connsiteX11" fmla="*/ 52323 w 460938"/>
                <a:gd name="connsiteY11" fmla="*/ 0 h 90160"/>
                <a:gd name="connsiteX12" fmla="*/ 0 w 460938"/>
                <a:gd name="connsiteY12" fmla="*/ 39865 h 90160"/>
                <a:gd name="connsiteX0" fmla="*/ 0 w 463430"/>
                <a:gd name="connsiteY0" fmla="*/ 39865 h 90160"/>
                <a:gd name="connsiteX1" fmla="*/ 29899 w 463430"/>
                <a:gd name="connsiteY1" fmla="*/ 82222 h 90160"/>
                <a:gd name="connsiteX2" fmla="*/ 99663 w 463430"/>
                <a:gd name="connsiteY2" fmla="*/ 72255 h 90160"/>
                <a:gd name="connsiteX3" fmla="*/ 124578 w 463430"/>
                <a:gd name="connsiteY3" fmla="*/ 59798 h 90160"/>
                <a:gd name="connsiteX4" fmla="*/ 308953 w 463430"/>
                <a:gd name="connsiteY4" fmla="*/ 39865 h 90160"/>
                <a:gd name="connsiteX5" fmla="*/ 455955 w 463430"/>
                <a:gd name="connsiteY5" fmla="*/ 37374 h 90160"/>
                <a:gd name="connsiteX6" fmla="*/ 463430 w 463430"/>
                <a:gd name="connsiteY6" fmla="*/ 12458 h 90160"/>
                <a:gd name="connsiteX7" fmla="*/ 326394 w 463430"/>
                <a:gd name="connsiteY7" fmla="*/ 2492 h 90160"/>
                <a:gd name="connsiteX8" fmla="*/ 284037 w 463430"/>
                <a:gd name="connsiteY8" fmla="*/ 12458 h 90160"/>
                <a:gd name="connsiteX9" fmla="*/ 196833 w 463430"/>
                <a:gd name="connsiteY9" fmla="*/ 2492 h 90160"/>
                <a:gd name="connsiteX10" fmla="*/ 97171 w 463430"/>
                <a:gd name="connsiteY10" fmla="*/ 22424 h 90160"/>
                <a:gd name="connsiteX11" fmla="*/ 52323 w 463430"/>
                <a:gd name="connsiteY11" fmla="*/ 0 h 90160"/>
                <a:gd name="connsiteX12" fmla="*/ 0 w 463430"/>
                <a:gd name="connsiteY12" fmla="*/ 39865 h 90160"/>
                <a:gd name="connsiteX0" fmla="*/ 0 w 463430"/>
                <a:gd name="connsiteY0" fmla="*/ 39865 h 90160"/>
                <a:gd name="connsiteX1" fmla="*/ 29899 w 463430"/>
                <a:gd name="connsiteY1" fmla="*/ 82222 h 90160"/>
                <a:gd name="connsiteX2" fmla="*/ 99663 w 463430"/>
                <a:gd name="connsiteY2" fmla="*/ 72255 h 90160"/>
                <a:gd name="connsiteX3" fmla="*/ 124578 w 463430"/>
                <a:gd name="connsiteY3" fmla="*/ 59798 h 90160"/>
                <a:gd name="connsiteX4" fmla="*/ 308953 w 463430"/>
                <a:gd name="connsiteY4" fmla="*/ 39865 h 90160"/>
                <a:gd name="connsiteX5" fmla="*/ 455955 w 463430"/>
                <a:gd name="connsiteY5" fmla="*/ 37374 h 90160"/>
                <a:gd name="connsiteX6" fmla="*/ 463430 w 463430"/>
                <a:gd name="connsiteY6" fmla="*/ 12458 h 90160"/>
                <a:gd name="connsiteX7" fmla="*/ 328886 w 463430"/>
                <a:gd name="connsiteY7" fmla="*/ 12458 h 90160"/>
                <a:gd name="connsiteX8" fmla="*/ 284037 w 463430"/>
                <a:gd name="connsiteY8" fmla="*/ 12458 h 90160"/>
                <a:gd name="connsiteX9" fmla="*/ 196833 w 463430"/>
                <a:gd name="connsiteY9" fmla="*/ 2492 h 90160"/>
                <a:gd name="connsiteX10" fmla="*/ 97171 w 463430"/>
                <a:gd name="connsiteY10" fmla="*/ 22424 h 90160"/>
                <a:gd name="connsiteX11" fmla="*/ 52323 w 463430"/>
                <a:gd name="connsiteY11" fmla="*/ 0 h 90160"/>
                <a:gd name="connsiteX12" fmla="*/ 0 w 463430"/>
                <a:gd name="connsiteY12" fmla="*/ 39865 h 90160"/>
                <a:gd name="connsiteX0" fmla="*/ 0 w 463430"/>
                <a:gd name="connsiteY0" fmla="*/ 39865 h 90160"/>
                <a:gd name="connsiteX1" fmla="*/ 29899 w 463430"/>
                <a:gd name="connsiteY1" fmla="*/ 82222 h 90160"/>
                <a:gd name="connsiteX2" fmla="*/ 99663 w 463430"/>
                <a:gd name="connsiteY2" fmla="*/ 72255 h 90160"/>
                <a:gd name="connsiteX3" fmla="*/ 124578 w 463430"/>
                <a:gd name="connsiteY3" fmla="*/ 59798 h 90160"/>
                <a:gd name="connsiteX4" fmla="*/ 308953 w 463430"/>
                <a:gd name="connsiteY4" fmla="*/ 39865 h 90160"/>
                <a:gd name="connsiteX5" fmla="*/ 455955 w 463430"/>
                <a:gd name="connsiteY5" fmla="*/ 37374 h 90160"/>
                <a:gd name="connsiteX6" fmla="*/ 463430 w 463430"/>
                <a:gd name="connsiteY6" fmla="*/ 12458 h 90160"/>
                <a:gd name="connsiteX7" fmla="*/ 328886 w 463430"/>
                <a:gd name="connsiteY7" fmla="*/ 12458 h 90160"/>
                <a:gd name="connsiteX8" fmla="*/ 286528 w 463430"/>
                <a:gd name="connsiteY8" fmla="*/ 24916 h 90160"/>
                <a:gd name="connsiteX9" fmla="*/ 196833 w 463430"/>
                <a:gd name="connsiteY9" fmla="*/ 2492 h 90160"/>
                <a:gd name="connsiteX10" fmla="*/ 97171 w 463430"/>
                <a:gd name="connsiteY10" fmla="*/ 22424 h 90160"/>
                <a:gd name="connsiteX11" fmla="*/ 52323 w 463430"/>
                <a:gd name="connsiteY11" fmla="*/ 0 h 90160"/>
                <a:gd name="connsiteX12" fmla="*/ 0 w 463430"/>
                <a:gd name="connsiteY12" fmla="*/ 39865 h 90160"/>
                <a:gd name="connsiteX0" fmla="*/ 0 w 463430"/>
                <a:gd name="connsiteY0" fmla="*/ 39865 h 90160"/>
                <a:gd name="connsiteX1" fmla="*/ 29899 w 463430"/>
                <a:gd name="connsiteY1" fmla="*/ 82222 h 90160"/>
                <a:gd name="connsiteX2" fmla="*/ 99663 w 463430"/>
                <a:gd name="connsiteY2" fmla="*/ 72255 h 90160"/>
                <a:gd name="connsiteX3" fmla="*/ 124578 w 463430"/>
                <a:gd name="connsiteY3" fmla="*/ 59798 h 90160"/>
                <a:gd name="connsiteX4" fmla="*/ 308953 w 463430"/>
                <a:gd name="connsiteY4" fmla="*/ 39865 h 90160"/>
                <a:gd name="connsiteX5" fmla="*/ 455955 w 463430"/>
                <a:gd name="connsiteY5" fmla="*/ 37374 h 90160"/>
                <a:gd name="connsiteX6" fmla="*/ 463430 w 463430"/>
                <a:gd name="connsiteY6" fmla="*/ 12458 h 90160"/>
                <a:gd name="connsiteX7" fmla="*/ 328886 w 463430"/>
                <a:gd name="connsiteY7" fmla="*/ 12458 h 90160"/>
                <a:gd name="connsiteX8" fmla="*/ 286528 w 463430"/>
                <a:gd name="connsiteY8" fmla="*/ 24916 h 90160"/>
                <a:gd name="connsiteX9" fmla="*/ 201816 w 463430"/>
                <a:gd name="connsiteY9" fmla="*/ 12458 h 90160"/>
                <a:gd name="connsiteX10" fmla="*/ 97171 w 463430"/>
                <a:gd name="connsiteY10" fmla="*/ 22424 h 90160"/>
                <a:gd name="connsiteX11" fmla="*/ 52323 w 463430"/>
                <a:gd name="connsiteY11" fmla="*/ 0 h 90160"/>
                <a:gd name="connsiteX12" fmla="*/ 0 w 463430"/>
                <a:gd name="connsiteY12" fmla="*/ 39865 h 90160"/>
                <a:gd name="connsiteX0" fmla="*/ 0 w 463430"/>
                <a:gd name="connsiteY0" fmla="*/ 39865 h 90160"/>
                <a:gd name="connsiteX1" fmla="*/ 29899 w 463430"/>
                <a:gd name="connsiteY1" fmla="*/ 82222 h 90160"/>
                <a:gd name="connsiteX2" fmla="*/ 99663 w 463430"/>
                <a:gd name="connsiteY2" fmla="*/ 72255 h 90160"/>
                <a:gd name="connsiteX3" fmla="*/ 124578 w 463430"/>
                <a:gd name="connsiteY3" fmla="*/ 59798 h 90160"/>
                <a:gd name="connsiteX4" fmla="*/ 308953 w 463430"/>
                <a:gd name="connsiteY4" fmla="*/ 39865 h 90160"/>
                <a:gd name="connsiteX5" fmla="*/ 455955 w 463430"/>
                <a:gd name="connsiteY5" fmla="*/ 37374 h 90160"/>
                <a:gd name="connsiteX6" fmla="*/ 463430 w 463430"/>
                <a:gd name="connsiteY6" fmla="*/ 12458 h 90160"/>
                <a:gd name="connsiteX7" fmla="*/ 328886 w 463430"/>
                <a:gd name="connsiteY7" fmla="*/ 12458 h 90160"/>
                <a:gd name="connsiteX8" fmla="*/ 286528 w 463430"/>
                <a:gd name="connsiteY8" fmla="*/ 24916 h 90160"/>
                <a:gd name="connsiteX9" fmla="*/ 201816 w 463430"/>
                <a:gd name="connsiteY9" fmla="*/ 12458 h 90160"/>
                <a:gd name="connsiteX10" fmla="*/ 97171 w 463430"/>
                <a:gd name="connsiteY10" fmla="*/ 22424 h 90160"/>
                <a:gd name="connsiteX11" fmla="*/ 52323 w 463430"/>
                <a:gd name="connsiteY11" fmla="*/ 0 h 90160"/>
                <a:gd name="connsiteX12" fmla="*/ 0 w 463430"/>
                <a:gd name="connsiteY12" fmla="*/ 39865 h 90160"/>
                <a:gd name="connsiteX0" fmla="*/ 0 w 463430"/>
                <a:gd name="connsiteY0" fmla="*/ 39865 h 90160"/>
                <a:gd name="connsiteX1" fmla="*/ 29899 w 463430"/>
                <a:gd name="connsiteY1" fmla="*/ 82222 h 90160"/>
                <a:gd name="connsiteX2" fmla="*/ 99663 w 463430"/>
                <a:gd name="connsiteY2" fmla="*/ 72255 h 90160"/>
                <a:gd name="connsiteX3" fmla="*/ 124578 w 463430"/>
                <a:gd name="connsiteY3" fmla="*/ 59798 h 90160"/>
                <a:gd name="connsiteX4" fmla="*/ 308953 w 463430"/>
                <a:gd name="connsiteY4" fmla="*/ 39865 h 90160"/>
                <a:gd name="connsiteX5" fmla="*/ 455955 w 463430"/>
                <a:gd name="connsiteY5" fmla="*/ 37374 h 90160"/>
                <a:gd name="connsiteX6" fmla="*/ 463430 w 463430"/>
                <a:gd name="connsiteY6" fmla="*/ 12458 h 90160"/>
                <a:gd name="connsiteX7" fmla="*/ 328886 w 463430"/>
                <a:gd name="connsiteY7" fmla="*/ 12458 h 90160"/>
                <a:gd name="connsiteX8" fmla="*/ 284037 w 463430"/>
                <a:gd name="connsiteY8" fmla="*/ 19933 h 90160"/>
                <a:gd name="connsiteX9" fmla="*/ 201816 w 463430"/>
                <a:gd name="connsiteY9" fmla="*/ 12458 h 90160"/>
                <a:gd name="connsiteX10" fmla="*/ 97171 w 463430"/>
                <a:gd name="connsiteY10" fmla="*/ 22424 h 90160"/>
                <a:gd name="connsiteX11" fmla="*/ 52323 w 463430"/>
                <a:gd name="connsiteY11" fmla="*/ 0 h 90160"/>
                <a:gd name="connsiteX12" fmla="*/ 0 w 463430"/>
                <a:gd name="connsiteY12" fmla="*/ 39865 h 90160"/>
                <a:gd name="connsiteX0" fmla="*/ 0 w 463430"/>
                <a:gd name="connsiteY0" fmla="*/ 39865 h 90160"/>
                <a:gd name="connsiteX1" fmla="*/ 29899 w 463430"/>
                <a:gd name="connsiteY1" fmla="*/ 82222 h 90160"/>
                <a:gd name="connsiteX2" fmla="*/ 99663 w 463430"/>
                <a:gd name="connsiteY2" fmla="*/ 72255 h 90160"/>
                <a:gd name="connsiteX3" fmla="*/ 124578 w 463430"/>
                <a:gd name="connsiteY3" fmla="*/ 59798 h 90160"/>
                <a:gd name="connsiteX4" fmla="*/ 308953 w 463430"/>
                <a:gd name="connsiteY4" fmla="*/ 39865 h 90160"/>
                <a:gd name="connsiteX5" fmla="*/ 455955 w 463430"/>
                <a:gd name="connsiteY5" fmla="*/ 37374 h 90160"/>
                <a:gd name="connsiteX6" fmla="*/ 463430 w 463430"/>
                <a:gd name="connsiteY6" fmla="*/ 12458 h 90160"/>
                <a:gd name="connsiteX7" fmla="*/ 328886 w 463430"/>
                <a:gd name="connsiteY7" fmla="*/ 12458 h 90160"/>
                <a:gd name="connsiteX8" fmla="*/ 284037 w 463430"/>
                <a:gd name="connsiteY8" fmla="*/ 19933 h 90160"/>
                <a:gd name="connsiteX9" fmla="*/ 201816 w 463430"/>
                <a:gd name="connsiteY9" fmla="*/ 12458 h 90160"/>
                <a:gd name="connsiteX10" fmla="*/ 102155 w 463430"/>
                <a:gd name="connsiteY10" fmla="*/ 34881 h 90160"/>
                <a:gd name="connsiteX11" fmla="*/ 52323 w 463430"/>
                <a:gd name="connsiteY11" fmla="*/ 0 h 90160"/>
                <a:gd name="connsiteX12" fmla="*/ 0 w 463430"/>
                <a:gd name="connsiteY12" fmla="*/ 39865 h 90160"/>
                <a:gd name="connsiteX0" fmla="*/ 0 w 463430"/>
                <a:gd name="connsiteY0" fmla="*/ 29899 h 80194"/>
                <a:gd name="connsiteX1" fmla="*/ 29899 w 463430"/>
                <a:gd name="connsiteY1" fmla="*/ 72256 h 80194"/>
                <a:gd name="connsiteX2" fmla="*/ 99663 w 463430"/>
                <a:gd name="connsiteY2" fmla="*/ 62289 h 80194"/>
                <a:gd name="connsiteX3" fmla="*/ 124578 w 463430"/>
                <a:gd name="connsiteY3" fmla="*/ 49832 h 80194"/>
                <a:gd name="connsiteX4" fmla="*/ 308953 w 463430"/>
                <a:gd name="connsiteY4" fmla="*/ 29899 h 80194"/>
                <a:gd name="connsiteX5" fmla="*/ 455955 w 463430"/>
                <a:gd name="connsiteY5" fmla="*/ 27408 h 80194"/>
                <a:gd name="connsiteX6" fmla="*/ 463430 w 463430"/>
                <a:gd name="connsiteY6" fmla="*/ 2492 h 80194"/>
                <a:gd name="connsiteX7" fmla="*/ 328886 w 463430"/>
                <a:gd name="connsiteY7" fmla="*/ 2492 h 80194"/>
                <a:gd name="connsiteX8" fmla="*/ 284037 w 463430"/>
                <a:gd name="connsiteY8" fmla="*/ 9967 h 80194"/>
                <a:gd name="connsiteX9" fmla="*/ 201816 w 463430"/>
                <a:gd name="connsiteY9" fmla="*/ 2492 h 80194"/>
                <a:gd name="connsiteX10" fmla="*/ 102155 w 463430"/>
                <a:gd name="connsiteY10" fmla="*/ 24915 h 80194"/>
                <a:gd name="connsiteX11" fmla="*/ 54815 w 463430"/>
                <a:gd name="connsiteY11" fmla="*/ 0 h 80194"/>
                <a:gd name="connsiteX12" fmla="*/ 0 w 463430"/>
                <a:gd name="connsiteY12" fmla="*/ 29899 h 8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3430" h="80194">
                  <a:moveTo>
                    <a:pt x="0" y="29899"/>
                  </a:moveTo>
                  <a:lnTo>
                    <a:pt x="29899" y="72256"/>
                  </a:lnTo>
                  <a:cubicBezTo>
                    <a:pt x="53153" y="89696"/>
                    <a:pt x="81392" y="74747"/>
                    <a:pt x="99663" y="62289"/>
                  </a:cubicBezTo>
                  <a:lnTo>
                    <a:pt x="124578" y="49832"/>
                  </a:lnTo>
                  <a:cubicBezTo>
                    <a:pt x="215935" y="18273"/>
                    <a:pt x="287360" y="16610"/>
                    <a:pt x="308953" y="29899"/>
                  </a:cubicBezTo>
                  <a:cubicBezTo>
                    <a:pt x="387853" y="26577"/>
                    <a:pt x="406954" y="23255"/>
                    <a:pt x="455955" y="27408"/>
                  </a:cubicBezTo>
                  <a:lnTo>
                    <a:pt x="463430" y="2492"/>
                  </a:lnTo>
                  <a:lnTo>
                    <a:pt x="328886" y="2492"/>
                  </a:lnTo>
                  <a:lnTo>
                    <a:pt x="284037" y="9967"/>
                  </a:lnTo>
                  <a:cubicBezTo>
                    <a:pt x="255800" y="5814"/>
                    <a:pt x="230053" y="-3322"/>
                    <a:pt x="201816" y="2492"/>
                  </a:cubicBezTo>
                  <a:lnTo>
                    <a:pt x="102155" y="24915"/>
                  </a:lnTo>
                  <a:lnTo>
                    <a:pt x="54815" y="0"/>
                  </a:lnTo>
                  <a:lnTo>
                    <a:pt x="0" y="29899"/>
                  </a:lnTo>
                  <a:close/>
                </a:path>
              </a:pathLst>
            </a:cu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
        <p:nvSpPr>
          <p:cNvPr id="8" name="7 Rectángulo"/>
          <p:cNvSpPr/>
          <p:nvPr/>
        </p:nvSpPr>
        <p:spPr>
          <a:xfrm>
            <a:off x="1042988" y="3789363"/>
            <a:ext cx="1152525" cy="2873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24" name="23 Rectángulo"/>
          <p:cNvSpPr/>
          <p:nvPr/>
        </p:nvSpPr>
        <p:spPr>
          <a:xfrm>
            <a:off x="912813" y="4252913"/>
            <a:ext cx="368300" cy="2873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nvGrpSpPr>
          <p:cNvPr id="38919" name="25 Grupo"/>
          <p:cNvGrpSpPr>
            <a:grpSpLocks/>
          </p:cNvGrpSpPr>
          <p:nvPr/>
        </p:nvGrpSpPr>
        <p:grpSpPr bwMode="auto">
          <a:xfrm>
            <a:off x="6516688" y="5829300"/>
            <a:ext cx="2487612" cy="768350"/>
            <a:chOff x="6516216" y="5751388"/>
            <a:chExt cx="2487671" cy="768474"/>
          </a:xfrm>
        </p:grpSpPr>
        <p:pic>
          <p:nvPicPr>
            <p:cNvPr id="3892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24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38920"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1" name="Picture 6" descr="http://www.100.unam.mx/logos/iq.jpg"/>
          <p:cNvPicPr>
            <a:picLocks noChangeAspect="1" noChangeArrowheads="1"/>
          </p:cNvPicPr>
          <p:nvPr/>
        </p:nvPicPr>
        <p:blipFill>
          <a:blip r:embed="rId7">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pPr>
              <a:defRPr/>
            </a:pPr>
            <a:fld id="{6529DCF3-F5B2-4B8A-B644-12D4FA586A18}" type="slidenum">
              <a:rPr lang="es-MX"/>
              <a:pPr>
                <a:defRPr/>
              </a:pPr>
              <a:t>38</a:t>
            </a:fld>
            <a:endParaRPr lang="es-MX"/>
          </a:p>
        </p:txBody>
      </p:sp>
      <p:sp>
        <p:nvSpPr>
          <p:cNvPr id="39939" name="Rectangle 2"/>
          <p:cNvSpPr>
            <a:spLocks noGrp="1" noChangeArrowheads="1"/>
          </p:cNvSpPr>
          <p:nvPr>
            <p:ph type="title"/>
          </p:nvPr>
        </p:nvSpPr>
        <p:spPr/>
        <p:txBody>
          <a:bodyPr/>
          <a:lstStyle/>
          <a:p>
            <a:pPr eaLnBrk="1" hangingPunct="1"/>
            <a:r>
              <a:rPr lang="es-ES" altLang="es-MX" smtClean="0"/>
              <a:t>Ventajas</a:t>
            </a:r>
          </a:p>
        </p:txBody>
      </p:sp>
      <p:sp>
        <p:nvSpPr>
          <p:cNvPr id="39940" name="Rectangle 3"/>
          <p:cNvSpPr>
            <a:spLocks noGrp="1" noChangeArrowheads="1"/>
          </p:cNvSpPr>
          <p:nvPr>
            <p:ph type="body" idx="1"/>
          </p:nvPr>
        </p:nvSpPr>
        <p:spPr/>
        <p:txBody>
          <a:bodyPr/>
          <a:lstStyle/>
          <a:p>
            <a:pPr eaLnBrk="1" hangingPunct="1">
              <a:lnSpc>
                <a:spcPct val="90000"/>
              </a:lnSpc>
            </a:pPr>
            <a:r>
              <a:rPr lang="es-ES" altLang="es-MX" sz="2800" dirty="0" smtClean="0"/>
              <a:t>Amplia ventana de absorción espectral</a:t>
            </a:r>
          </a:p>
          <a:p>
            <a:pPr eaLnBrk="1" hangingPunct="1">
              <a:lnSpc>
                <a:spcPct val="90000"/>
              </a:lnSpc>
            </a:pPr>
            <a:r>
              <a:rPr lang="es-ES" altLang="es-MX" sz="2800" dirty="0" smtClean="0"/>
              <a:t>Elevada movilidad de portadores</a:t>
            </a:r>
          </a:p>
          <a:p>
            <a:pPr eaLnBrk="1" hangingPunct="1">
              <a:lnSpc>
                <a:spcPct val="90000"/>
              </a:lnSpc>
            </a:pPr>
            <a:endParaRPr lang="es-ES" altLang="es-MX" sz="2400" dirty="0" smtClean="0"/>
          </a:p>
          <a:p>
            <a:pPr eaLnBrk="1" hangingPunct="1">
              <a:lnSpc>
                <a:spcPct val="90000"/>
              </a:lnSpc>
            </a:pPr>
            <a:endParaRPr lang="es-ES" altLang="es-MX" sz="2400" dirty="0" smtClean="0"/>
          </a:p>
          <a:p>
            <a:pPr eaLnBrk="1" hangingPunct="1">
              <a:lnSpc>
                <a:spcPct val="90000"/>
              </a:lnSpc>
            </a:pPr>
            <a:endParaRPr lang="es-ES" altLang="es-MX" sz="2400" dirty="0" smtClean="0"/>
          </a:p>
          <a:p>
            <a:pPr eaLnBrk="1" hangingPunct="1">
              <a:lnSpc>
                <a:spcPct val="90000"/>
              </a:lnSpc>
              <a:spcBef>
                <a:spcPts val="500"/>
              </a:spcBef>
            </a:pPr>
            <a:r>
              <a:rPr lang="es-ES" altLang="es-MX" sz="2800" dirty="0" smtClean="0"/>
              <a:t>Tecnología de manufactura costosa</a:t>
            </a:r>
          </a:p>
          <a:p>
            <a:pPr eaLnBrk="1" hangingPunct="1">
              <a:lnSpc>
                <a:spcPct val="90000"/>
              </a:lnSpc>
              <a:spcBef>
                <a:spcPts val="500"/>
              </a:spcBef>
            </a:pPr>
            <a:r>
              <a:rPr lang="es-ES" altLang="es-MX" sz="2800" dirty="0" smtClean="0"/>
              <a:t>Crecimiento y corte de lingotes (proceso altamente energético)</a:t>
            </a:r>
          </a:p>
          <a:p>
            <a:pPr eaLnBrk="1" hangingPunct="1">
              <a:lnSpc>
                <a:spcPct val="90000"/>
              </a:lnSpc>
              <a:spcBef>
                <a:spcPts val="500"/>
              </a:spcBef>
            </a:pPr>
            <a:r>
              <a:rPr lang="es-ES" altLang="es-MX" sz="2800" dirty="0" smtClean="0"/>
              <a:t>Alta probabilidad de recombinación</a:t>
            </a:r>
          </a:p>
          <a:p>
            <a:pPr eaLnBrk="1" hangingPunct="1">
              <a:lnSpc>
                <a:spcPct val="90000"/>
              </a:lnSpc>
              <a:spcBef>
                <a:spcPts val="500"/>
              </a:spcBef>
            </a:pPr>
            <a:r>
              <a:rPr lang="es-ES" altLang="es-MX" sz="2800" dirty="0" smtClean="0"/>
              <a:t>Energía de fotones en el azul y visible es desperdiciado </a:t>
            </a:r>
          </a:p>
        </p:txBody>
      </p:sp>
      <p:sp>
        <p:nvSpPr>
          <p:cNvPr id="39941" name="Rectangle 4"/>
          <p:cNvSpPr>
            <a:spLocks noChangeArrowheads="1"/>
          </p:cNvSpPr>
          <p:nvPr/>
        </p:nvSpPr>
        <p:spPr bwMode="auto">
          <a:xfrm>
            <a:off x="762000" y="2636912"/>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ES" altLang="es-MX" sz="4400" dirty="0"/>
              <a:t>Desventajas </a:t>
            </a:r>
          </a:p>
        </p:txBody>
      </p:sp>
      <p:grpSp>
        <p:nvGrpSpPr>
          <p:cNvPr id="39942" name="25 Grupo"/>
          <p:cNvGrpSpPr>
            <a:grpSpLocks/>
          </p:cNvGrpSpPr>
          <p:nvPr/>
        </p:nvGrpSpPr>
        <p:grpSpPr bwMode="auto">
          <a:xfrm>
            <a:off x="6516688" y="5829300"/>
            <a:ext cx="2487612" cy="768350"/>
            <a:chOff x="6516216" y="5751388"/>
            <a:chExt cx="2487671" cy="768474"/>
          </a:xfrm>
        </p:grpSpPr>
        <p:pic>
          <p:nvPicPr>
            <p:cNvPr id="399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39943"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Título"/>
          <p:cNvSpPr>
            <a:spLocks noGrp="1"/>
          </p:cNvSpPr>
          <p:nvPr>
            <p:ph type="title"/>
          </p:nvPr>
        </p:nvSpPr>
        <p:spPr/>
        <p:txBody>
          <a:bodyPr/>
          <a:lstStyle/>
          <a:p>
            <a:r>
              <a:rPr lang="es-MX" altLang="es-MX" sz="4000" dirty="0" smtClean="0"/>
              <a:t>Celdas Tándem (</a:t>
            </a:r>
            <a:r>
              <a:rPr lang="es-MX" altLang="es-MX" sz="4000" dirty="0" err="1"/>
              <a:t>M</a:t>
            </a:r>
            <a:r>
              <a:rPr lang="es-MX" altLang="es-MX" sz="4000" dirty="0" err="1" smtClean="0"/>
              <a:t>ulti</a:t>
            </a:r>
            <a:r>
              <a:rPr lang="es-MX" altLang="es-MX" sz="4000" dirty="0" smtClean="0"/>
              <a:t>-unión)</a:t>
            </a:r>
          </a:p>
        </p:txBody>
      </p:sp>
      <p:pic>
        <p:nvPicPr>
          <p:cNvPr id="40963" name="2 Marcador de contenido"/>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p:pic>
      <p:sp>
        <p:nvSpPr>
          <p:cNvPr id="2" name="1 Marcador de número de diapositiva"/>
          <p:cNvSpPr>
            <a:spLocks noGrp="1"/>
          </p:cNvSpPr>
          <p:nvPr>
            <p:ph type="sldNum" sz="quarter" idx="12"/>
          </p:nvPr>
        </p:nvSpPr>
        <p:spPr/>
        <p:txBody>
          <a:bodyPr/>
          <a:lstStyle/>
          <a:p>
            <a:pPr>
              <a:defRPr/>
            </a:pPr>
            <a:fld id="{17826D48-6205-4481-9B3E-B9267A95971D}" type="slidenum">
              <a:rPr lang="es-MX" smtClean="0"/>
              <a:pPr>
                <a:defRPr/>
              </a:pPr>
              <a:t>39</a:t>
            </a:fld>
            <a:endParaRPr lang="es-MX"/>
          </a:p>
        </p:txBody>
      </p:sp>
      <p:grpSp>
        <p:nvGrpSpPr>
          <p:cNvPr id="40965" name="25 Grupo"/>
          <p:cNvGrpSpPr>
            <a:grpSpLocks/>
          </p:cNvGrpSpPr>
          <p:nvPr/>
        </p:nvGrpSpPr>
        <p:grpSpPr bwMode="auto">
          <a:xfrm>
            <a:off x="6516688" y="5829300"/>
            <a:ext cx="2487612" cy="768350"/>
            <a:chOff x="6516216" y="5751388"/>
            <a:chExt cx="2487671" cy="768474"/>
          </a:xfrm>
        </p:grpSpPr>
        <p:pic>
          <p:nvPicPr>
            <p:cNvPr id="4096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40966"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7"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pPr eaLnBrk="1" hangingPunct="1"/>
            <a:r>
              <a:rPr lang="es-MX" altLang="es-MX" sz="4000" smtClean="0"/>
              <a:t>Energía</a:t>
            </a:r>
          </a:p>
        </p:txBody>
      </p:sp>
      <p:sp>
        <p:nvSpPr>
          <p:cNvPr id="3" name="2 Marcador de contenido"/>
          <p:cNvSpPr>
            <a:spLocks noGrp="1"/>
          </p:cNvSpPr>
          <p:nvPr>
            <p:ph idx="1"/>
          </p:nvPr>
        </p:nvSpPr>
        <p:spPr/>
        <p:txBody>
          <a:bodyPr rtlCol="0">
            <a:normAutofit fontScale="70000" lnSpcReduction="20000"/>
          </a:bodyPr>
          <a:lstStyle/>
          <a:p>
            <a:pPr marL="0" indent="0" eaLnBrk="1" fontAlgn="auto" hangingPunct="1">
              <a:spcAft>
                <a:spcPts val="0"/>
              </a:spcAft>
              <a:buFont typeface="Arial" pitchFamily="34" charset="0"/>
              <a:buNone/>
              <a:defRPr/>
            </a:pPr>
            <a:r>
              <a:rPr lang="es-MX" dirty="0" smtClean="0"/>
              <a:t>¿Qué se define como energía?</a:t>
            </a:r>
          </a:p>
          <a:p>
            <a:pPr marL="182563" indent="-182563" eaLnBrk="1" hangingPunct="1">
              <a:spcAft>
                <a:spcPts val="0"/>
              </a:spcAft>
              <a:defRPr/>
            </a:pPr>
            <a:r>
              <a:rPr lang="es-MX" dirty="0"/>
              <a:t>El concepto </a:t>
            </a:r>
            <a:r>
              <a:rPr lang="es-MX" dirty="0" smtClean="0"/>
              <a:t>está </a:t>
            </a:r>
            <a:r>
              <a:rPr lang="es-MX" dirty="0"/>
              <a:t>relacionado con la capacidad de generar </a:t>
            </a:r>
            <a:r>
              <a:rPr lang="es-MX" b="1" dirty="0">
                <a:solidFill>
                  <a:srgbClr val="FF0000"/>
                </a:solidFill>
              </a:rPr>
              <a:t>movimiento</a:t>
            </a:r>
            <a:r>
              <a:rPr lang="es-MX" dirty="0"/>
              <a:t> o lograr la transformación de algo. </a:t>
            </a:r>
            <a:endParaRPr lang="es-MX" dirty="0" smtClean="0"/>
          </a:p>
          <a:p>
            <a:pPr marL="182563" indent="-182563" eaLnBrk="1" hangingPunct="1">
              <a:spcAft>
                <a:spcPts val="0"/>
              </a:spcAft>
              <a:defRPr/>
            </a:pPr>
            <a:r>
              <a:rPr lang="es-MX" dirty="0" smtClean="0"/>
              <a:t>Para </a:t>
            </a:r>
            <a:r>
              <a:rPr lang="es-MX" dirty="0"/>
              <a:t>la </a:t>
            </a:r>
            <a:r>
              <a:rPr lang="es-MX" b="1" dirty="0">
                <a:solidFill>
                  <a:srgbClr val="FF0000"/>
                </a:solidFill>
              </a:rPr>
              <a:t>física</a:t>
            </a:r>
            <a:r>
              <a:rPr lang="es-MX" dirty="0"/>
              <a:t>, la energía es una </a:t>
            </a:r>
            <a:r>
              <a:rPr lang="es-MX" b="1" dirty="0"/>
              <a:t>magnitud abstracta</a:t>
            </a:r>
            <a:r>
              <a:rPr lang="es-MX" dirty="0"/>
              <a:t> que está ligada al estado dinámico de un sistema cerrado y que permanece invariable con el tiempo. </a:t>
            </a:r>
            <a:r>
              <a:rPr lang="es-MX" dirty="0" smtClean="0"/>
              <a:t>Debido </a:t>
            </a:r>
            <a:r>
              <a:rPr lang="es-MX" dirty="0"/>
              <a:t>a diversas propiedades (composición química, masa, temperatura, etc.), todos los cuerpos poseen energía.</a:t>
            </a:r>
          </a:p>
          <a:p>
            <a:pPr marL="182563" indent="-182563" eaLnBrk="1" hangingPunct="1">
              <a:spcAft>
                <a:spcPts val="0"/>
              </a:spcAft>
              <a:defRPr/>
            </a:pPr>
            <a:r>
              <a:rPr lang="es-MX" dirty="0" smtClean="0"/>
              <a:t>En el ámbito económico y tecnológico, la energía hace referencia a un </a:t>
            </a:r>
            <a:r>
              <a:rPr lang="es-MX" b="1" dirty="0" smtClean="0"/>
              <a:t>recurso natural</a:t>
            </a:r>
            <a:r>
              <a:rPr lang="es-MX" dirty="0" smtClean="0"/>
              <a:t> y los elementos asociados que permiten hacer un uso industrial del mismo.</a:t>
            </a:r>
          </a:p>
          <a:p>
            <a:pPr marL="182563" indent="-182563" eaLnBrk="1" hangingPunct="1">
              <a:spcAft>
                <a:spcPts val="0"/>
              </a:spcAft>
              <a:defRPr/>
            </a:pPr>
            <a:r>
              <a:rPr lang="es-MX" dirty="0" smtClean="0"/>
              <a:t>Entendida </a:t>
            </a:r>
            <a:r>
              <a:rPr lang="es-MX" dirty="0"/>
              <a:t>como un recurso natural, la energía no es un bien por sí misma, sino </a:t>
            </a:r>
            <a:r>
              <a:rPr lang="es-MX" dirty="0" smtClean="0"/>
              <a:t>un </a:t>
            </a:r>
            <a:r>
              <a:rPr lang="es-MX" dirty="0"/>
              <a:t>bien calificado como intermedio, ya que posibilita la satisfacción de ciertas necesidades cuando se produce un </a:t>
            </a:r>
            <a:r>
              <a:rPr lang="es-MX" b="1" dirty="0">
                <a:solidFill>
                  <a:srgbClr val="FF0000"/>
                </a:solidFill>
              </a:rPr>
              <a:t>bien</a:t>
            </a:r>
            <a:r>
              <a:rPr lang="es-MX" dirty="0"/>
              <a:t> o se oferta un servicio</a:t>
            </a:r>
            <a:r>
              <a:rPr lang="es-MX" dirty="0" smtClean="0"/>
              <a:t>.</a:t>
            </a:r>
            <a:endParaRPr lang="es-MX" dirty="0"/>
          </a:p>
        </p:txBody>
      </p:sp>
      <p:sp>
        <p:nvSpPr>
          <p:cNvPr id="2" name="1 Marcador de número de diapositiva"/>
          <p:cNvSpPr>
            <a:spLocks noGrp="1"/>
          </p:cNvSpPr>
          <p:nvPr>
            <p:ph type="sldNum" sz="quarter" idx="12"/>
          </p:nvPr>
        </p:nvSpPr>
        <p:spPr/>
        <p:txBody>
          <a:bodyPr/>
          <a:lstStyle/>
          <a:p>
            <a:pPr>
              <a:defRPr/>
            </a:pPr>
            <a:fld id="{132B9A04-470C-4511-99F9-8B39C5D74C0E}" type="slidenum">
              <a:rPr lang="es-MX" smtClean="0"/>
              <a:pPr>
                <a:defRPr/>
              </a:pPr>
              <a:t>4</a:t>
            </a:fld>
            <a:endParaRPr lang="es-MX"/>
          </a:p>
        </p:txBody>
      </p:sp>
      <p:grpSp>
        <p:nvGrpSpPr>
          <p:cNvPr id="5125" name="9 Grupo"/>
          <p:cNvGrpSpPr>
            <a:grpSpLocks/>
          </p:cNvGrpSpPr>
          <p:nvPr/>
        </p:nvGrpSpPr>
        <p:grpSpPr bwMode="auto">
          <a:xfrm>
            <a:off x="6516688" y="5829300"/>
            <a:ext cx="2487612" cy="768350"/>
            <a:chOff x="6516216" y="5751388"/>
            <a:chExt cx="2487671" cy="768474"/>
          </a:xfrm>
        </p:grpSpPr>
        <p:pic>
          <p:nvPicPr>
            <p:cNvPr id="512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11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5126" name="Picture 4" descr="http://www.ingenieria.unam.mx/imagenes/galerias/escudos_UNAM/escudounam_negro_m2008_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p:txBody>
          <a:bodyPr/>
          <a:lstStyle/>
          <a:p>
            <a:r>
              <a:rPr lang="es-MX" altLang="es-MX" sz="4000" smtClean="0"/>
              <a:t>Celdas Tándem</a:t>
            </a:r>
          </a:p>
        </p:txBody>
      </p:sp>
      <p:sp>
        <p:nvSpPr>
          <p:cNvPr id="2" name="1 Marcador de número de diapositiva"/>
          <p:cNvSpPr>
            <a:spLocks noGrp="1"/>
          </p:cNvSpPr>
          <p:nvPr>
            <p:ph type="sldNum" sz="quarter" idx="12"/>
          </p:nvPr>
        </p:nvSpPr>
        <p:spPr/>
        <p:txBody>
          <a:bodyPr/>
          <a:lstStyle/>
          <a:p>
            <a:pPr>
              <a:defRPr/>
            </a:pPr>
            <a:fld id="{B2ABBA95-F83A-4C74-B5C3-A06F56599BB4}" type="slidenum">
              <a:rPr lang="es-MX" smtClean="0"/>
              <a:pPr>
                <a:defRPr/>
              </a:pPr>
              <a:t>40</a:t>
            </a:fld>
            <a:endParaRPr lang="es-MX"/>
          </a:p>
        </p:txBody>
      </p:sp>
      <p:pic>
        <p:nvPicPr>
          <p:cNvPr id="41988" name="Picture 5" descr="http://www.nanalyze.com/wp-content/uploads/2014/02/Natcore_Tandem_Cell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75" y="1995488"/>
            <a:ext cx="5026025"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AutoShape 7" descr="Resultado de imagen para tandem cells CIGS"/>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pic>
        <p:nvPicPr>
          <p:cNvPr id="4199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8544" y="-188120"/>
            <a:ext cx="2695575" cy="1695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991" name="Picture 10" descr="http://solarcellcentral.com/images/multijunction_cell.jpg"/>
          <p:cNvPicPr>
            <a:picLocks noChangeAspect="1" noChangeArrowheads="1"/>
          </p:cNvPicPr>
          <p:nvPr/>
        </p:nvPicPr>
        <p:blipFill>
          <a:blip r:embed="rId4">
            <a:extLst>
              <a:ext uri="{28A0092B-C50C-407E-A947-70E740481C1C}">
                <a14:useLocalDpi xmlns:a14="http://schemas.microsoft.com/office/drawing/2010/main" val="0"/>
              </a:ext>
            </a:extLst>
          </a:blip>
          <a:srcRect l="2521" t="2814" r="6761" b="4274"/>
          <a:stretch>
            <a:fillRect/>
          </a:stretch>
        </p:blipFill>
        <p:spPr bwMode="auto">
          <a:xfrm>
            <a:off x="5795963" y="2232025"/>
            <a:ext cx="2592387" cy="314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2" name="2 CuadroTexto"/>
          <p:cNvSpPr txBox="1">
            <a:spLocks noChangeArrowheads="1"/>
          </p:cNvSpPr>
          <p:nvPr/>
        </p:nvSpPr>
        <p:spPr bwMode="auto">
          <a:xfrm>
            <a:off x="755650" y="5153025"/>
            <a:ext cx="1741488"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a:t>Celda de c-silicio</a:t>
            </a:r>
          </a:p>
          <a:p>
            <a:pPr algn="ctr" eaLnBrk="1" hangingPunct="1"/>
            <a:r>
              <a:rPr lang="es-MX" altLang="es-MX"/>
              <a:t>Eficiencia 17%</a:t>
            </a:r>
          </a:p>
        </p:txBody>
      </p:sp>
      <p:sp>
        <p:nvSpPr>
          <p:cNvPr id="41993" name="9 CuadroTexto"/>
          <p:cNvSpPr txBox="1">
            <a:spLocks noChangeArrowheads="1"/>
          </p:cNvSpPr>
          <p:nvPr/>
        </p:nvSpPr>
        <p:spPr bwMode="auto">
          <a:xfrm>
            <a:off x="3059113" y="5159375"/>
            <a:ext cx="1998662"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a:t>Celda solar tándem</a:t>
            </a:r>
          </a:p>
          <a:p>
            <a:pPr algn="ctr" eaLnBrk="1" hangingPunct="1"/>
            <a:r>
              <a:rPr lang="es-MX" altLang="es-MX"/>
              <a:t>Eficiencia 30%</a:t>
            </a:r>
          </a:p>
        </p:txBody>
      </p:sp>
      <p:sp>
        <p:nvSpPr>
          <p:cNvPr id="41994" name="3 CuadroTexto"/>
          <p:cNvSpPr txBox="1">
            <a:spLocks noChangeArrowheads="1"/>
          </p:cNvSpPr>
          <p:nvPr/>
        </p:nvSpPr>
        <p:spPr bwMode="auto">
          <a:xfrm>
            <a:off x="7480300" y="2133600"/>
            <a:ext cx="1165225" cy="431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sz="1400"/>
              <a:t>Cubierta anti-reflejante </a:t>
            </a:r>
          </a:p>
        </p:txBody>
      </p:sp>
      <p:sp>
        <p:nvSpPr>
          <p:cNvPr id="41995" name="11 CuadroTexto"/>
          <p:cNvSpPr txBox="1">
            <a:spLocks noChangeArrowheads="1"/>
          </p:cNvSpPr>
          <p:nvPr/>
        </p:nvSpPr>
        <p:spPr bwMode="auto">
          <a:xfrm>
            <a:off x="7523163" y="2565400"/>
            <a:ext cx="1166812" cy="2143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sz="1400"/>
              <a:t>Rejilla de oro</a:t>
            </a:r>
          </a:p>
        </p:txBody>
      </p:sp>
      <p:sp>
        <p:nvSpPr>
          <p:cNvPr id="41996" name="12 CuadroTexto"/>
          <p:cNvSpPr txBox="1">
            <a:spLocks noChangeArrowheads="1"/>
          </p:cNvSpPr>
          <p:nvPr/>
        </p:nvSpPr>
        <p:spPr bwMode="auto">
          <a:xfrm>
            <a:off x="7654925" y="3070225"/>
            <a:ext cx="1165225" cy="2143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sz="1400"/>
              <a:t>Celda superior</a:t>
            </a:r>
          </a:p>
        </p:txBody>
      </p:sp>
      <p:sp>
        <p:nvSpPr>
          <p:cNvPr id="41997" name="13 CuadroTexto"/>
          <p:cNvSpPr txBox="1">
            <a:spLocks noChangeArrowheads="1"/>
          </p:cNvSpPr>
          <p:nvPr/>
        </p:nvSpPr>
        <p:spPr bwMode="auto">
          <a:xfrm>
            <a:off x="7602538" y="4422775"/>
            <a:ext cx="1165225" cy="41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sz="1400"/>
              <a:t>Celda inferior</a:t>
            </a:r>
          </a:p>
        </p:txBody>
      </p:sp>
      <p:sp>
        <p:nvSpPr>
          <p:cNvPr id="41998" name="15 CuadroTexto"/>
          <p:cNvSpPr txBox="1">
            <a:spLocks noChangeArrowheads="1"/>
          </p:cNvSpPr>
          <p:nvPr/>
        </p:nvSpPr>
        <p:spPr bwMode="auto">
          <a:xfrm>
            <a:off x="7654925" y="5051425"/>
            <a:ext cx="1165225"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sz="1400"/>
              <a:t>Sustrato</a:t>
            </a:r>
          </a:p>
        </p:txBody>
      </p:sp>
      <p:sp>
        <p:nvSpPr>
          <p:cNvPr id="41999" name="16 CuadroTexto"/>
          <p:cNvSpPr txBox="1">
            <a:spLocks noChangeArrowheads="1"/>
          </p:cNvSpPr>
          <p:nvPr/>
        </p:nvSpPr>
        <p:spPr bwMode="auto">
          <a:xfrm>
            <a:off x="7646988" y="3775075"/>
            <a:ext cx="1165225"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sz="1400"/>
              <a:t>Diodo túnel</a:t>
            </a:r>
          </a:p>
        </p:txBody>
      </p:sp>
      <p:grpSp>
        <p:nvGrpSpPr>
          <p:cNvPr id="42000" name="25 Grupo"/>
          <p:cNvGrpSpPr>
            <a:grpSpLocks/>
          </p:cNvGrpSpPr>
          <p:nvPr/>
        </p:nvGrpSpPr>
        <p:grpSpPr bwMode="auto">
          <a:xfrm>
            <a:off x="6516688" y="5829300"/>
            <a:ext cx="2487612" cy="768350"/>
            <a:chOff x="6516216" y="5751388"/>
            <a:chExt cx="2487671" cy="768474"/>
          </a:xfrm>
        </p:grpSpPr>
        <p:pic>
          <p:nvPicPr>
            <p:cNvPr id="4200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19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42001"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2" name="Picture 6" descr="http://www.100.unam.mx/logos/iq.jpg"/>
          <p:cNvPicPr>
            <a:picLocks noChangeAspect="1" noChangeArrowheads="1"/>
          </p:cNvPicPr>
          <p:nvPr/>
        </p:nvPicPr>
        <p:blipFill>
          <a:blip r:embed="rId7">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defRPr/>
            </a:pPr>
            <a:r>
              <a:rPr lang="es-MX" dirty="0" smtClean="0"/>
              <a:t>Las Celdas </a:t>
            </a:r>
            <a:r>
              <a:rPr lang="es-MX" dirty="0"/>
              <a:t>S</a:t>
            </a:r>
            <a:r>
              <a:rPr lang="es-MX" dirty="0" smtClean="0"/>
              <a:t>olares de 1</a:t>
            </a:r>
            <a:r>
              <a:rPr lang="es-MX" baseline="30000" dirty="0" smtClean="0"/>
              <a:t>era</a:t>
            </a:r>
            <a:r>
              <a:rPr lang="es-MX" dirty="0" smtClean="0"/>
              <a:t> y 2</a:t>
            </a:r>
            <a:r>
              <a:rPr lang="es-MX" baseline="30000" dirty="0" smtClean="0"/>
              <a:t>da</a:t>
            </a:r>
            <a:r>
              <a:rPr lang="es-MX" dirty="0" smtClean="0"/>
              <a:t> Generación</a:t>
            </a:r>
            <a:endParaRPr lang="es-MX" dirty="0"/>
          </a:p>
        </p:txBody>
      </p:sp>
      <p:sp>
        <p:nvSpPr>
          <p:cNvPr id="43011" name="4 Marcador de contenido"/>
          <p:cNvSpPr>
            <a:spLocks noGrp="1"/>
          </p:cNvSpPr>
          <p:nvPr>
            <p:ph idx="1"/>
          </p:nvPr>
        </p:nvSpPr>
        <p:spPr>
          <a:xfrm>
            <a:off x="457200" y="1981200"/>
            <a:ext cx="8229600" cy="4144963"/>
          </a:xfrm>
        </p:spPr>
        <p:txBody>
          <a:bodyPr/>
          <a:lstStyle/>
          <a:p>
            <a:r>
              <a:rPr lang="es-MX" altLang="es-MX" dirty="0" smtClean="0"/>
              <a:t>No se emplean fotones de baja energía (infrarrojo cercano)</a:t>
            </a:r>
          </a:p>
          <a:p>
            <a:r>
              <a:rPr lang="es-MX" altLang="es-MX" dirty="0" smtClean="0"/>
              <a:t>Pérdida como calor con fotones de muy alta energía.</a:t>
            </a:r>
          </a:p>
          <a:p>
            <a:r>
              <a:rPr lang="es-MX" altLang="es-MX" dirty="0" smtClean="0"/>
              <a:t>No funcionan en condiciones de baja intensidad luminosa (nublado).</a:t>
            </a:r>
          </a:p>
        </p:txBody>
      </p:sp>
      <p:sp>
        <p:nvSpPr>
          <p:cNvPr id="2" name="1 Marcador de número de diapositiva"/>
          <p:cNvSpPr>
            <a:spLocks noGrp="1"/>
          </p:cNvSpPr>
          <p:nvPr>
            <p:ph type="sldNum" sz="quarter" idx="12"/>
          </p:nvPr>
        </p:nvSpPr>
        <p:spPr/>
        <p:txBody>
          <a:bodyPr/>
          <a:lstStyle/>
          <a:p>
            <a:pPr>
              <a:defRPr/>
            </a:pPr>
            <a:fld id="{9D1C0E8B-6894-44E6-9F87-F1B6E13B563E}" type="slidenum">
              <a:rPr lang="es-MX" smtClean="0"/>
              <a:pPr>
                <a:defRPr/>
              </a:pPr>
              <a:t>41</a:t>
            </a:fld>
            <a:endParaRPr lang="es-MX"/>
          </a:p>
        </p:txBody>
      </p:sp>
      <p:grpSp>
        <p:nvGrpSpPr>
          <p:cNvPr id="43013" name="25 Grupo"/>
          <p:cNvGrpSpPr>
            <a:grpSpLocks/>
          </p:cNvGrpSpPr>
          <p:nvPr/>
        </p:nvGrpSpPr>
        <p:grpSpPr bwMode="auto">
          <a:xfrm>
            <a:off x="6516688" y="5829300"/>
            <a:ext cx="2487612" cy="768350"/>
            <a:chOff x="6516216" y="5751388"/>
            <a:chExt cx="2487671" cy="768474"/>
          </a:xfrm>
        </p:grpSpPr>
        <p:pic>
          <p:nvPicPr>
            <p:cNvPr id="4301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43014"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5"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dirty="0" smtClean="0"/>
              <a:t>En realidad hay muchos tipos de celdas solares... </a:t>
            </a:r>
            <a:endParaRPr lang="es-MX" dirty="0"/>
          </a:p>
        </p:txBody>
      </p:sp>
      <p:sp>
        <p:nvSpPr>
          <p:cNvPr id="44035" name="2 Marcador de contenido"/>
          <p:cNvSpPr>
            <a:spLocks noGrp="1"/>
          </p:cNvSpPr>
          <p:nvPr>
            <p:ph idx="1"/>
          </p:nvPr>
        </p:nvSpPr>
        <p:spPr/>
        <p:txBody>
          <a:bodyPr/>
          <a:lstStyle/>
          <a:p>
            <a:pPr eaLnBrk="1" hangingPunct="1"/>
            <a:endParaRPr lang="es-MX" altLang="es-MX" smtClean="0"/>
          </a:p>
        </p:txBody>
      </p:sp>
      <p:pic>
        <p:nvPicPr>
          <p:cNvPr id="44036" name="Picture 2" descr="http://solarlove.org/wp-content/uploads/2013/06/nrel-solar-cell-efficiency-graph.jpg"/>
          <p:cNvPicPr>
            <a:picLocks noChangeAspect="1" noChangeArrowheads="1"/>
          </p:cNvPicPr>
          <p:nvPr/>
        </p:nvPicPr>
        <p:blipFill>
          <a:blip r:embed="rId2">
            <a:extLst>
              <a:ext uri="{28A0092B-C50C-407E-A947-70E740481C1C}">
                <a14:useLocalDpi xmlns:a14="http://schemas.microsoft.com/office/drawing/2010/main" val="0"/>
              </a:ext>
            </a:extLst>
          </a:blip>
          <a:srcRect t="4416" b="4932"/>
          <a:stretch>
            <a:fillRect/>
          </a:stretch>
        </p:blipFill>
        <p:spPr bwMode="auto">
          <a:xfrm>
            <a:off x="0" y="1373188"/>
            <a:ext cx="9142413"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Forma libre"/>
          <p:cNvSpPr/>
          <p:nvPr/>
        </p:nvSpPr>
        <p:spPr>
          <a:xfrm rot="20234790">
            <a:off x="7758113" y="5337175"/>
            <a:ext cx="565150" cy="228600"/>
          </a:xfrm>
          <a:custGeom>
            <a:avLst/>
            <a:gdLst>
              <a:gd name="connsiteX0" fmla="*/ 371868 w 494812"/>
              <a:gd name="connsiteY0" fmla="*/ 80407 h 541449"/>
              <a:gd name="connsiteX1" fmla="*/ 371868 w 494812"/>
              <a:gd name="connsiteY1" fmla="*/ 80407 h 541449"/>
              <a:gd name="connsiteX2" fmla="*/ 318080 w 494812"/>
              <a:gd name="connsiteY2" fmla="*/ 118827 h 541449"/>
              <a:gd name="connsiteX3" fmla="*/ 264291 w 494812"/>
              <a:gd name="connsiteY3" fmla="*/ 141879 h 541449"/>
              <a:gd name="connsiteX4" fmla="*/ 241239 w 494812"/>
              <a:gd name="connsiteY4" fmla="*/ 157247 h 541449"/>
              <a:gd name="connsiteX5" fmla="*/ 195135 w 494812"/>
              <a:gd name="connsiteY5" fmla="*/ 172615 h 541449"/>
              <a:gd name="connsiteX6" fmla="*/ 172083 w 494812"/>
              <a:gd name="connsiteY6" fmla="*/ 180299 h 541449"/>
              <a:gd name="connsiteX7" fmla="*/ 149031 w 494812"/>
              <a:gd name="connsiteY7" fmla="*/ 195667 h 541449"/>
              <a:gd name="connsiteX8" fmla="*/ 110611 w 494812"/>
              <a:gd name="connsiteY8" fmla="*/ 226403 h 541449"/>
              <a:gd name="connsiteX9" fmla="*/ 95243 w 494812"/>
              <a:gd name="connsiteY9" fmla="*/ 249455 h 541449"/>
              <a:gd name="connsiteX10" fmla="*/ 72191 w 494812"/>
              <a:gd name="connsiteY10" fmla="*/ 264823 h 541449"/>
              <a:gd name="connsiteX11" fmla="*/ 49138 w 494812"/>
              <a:gd name="connsiteY11" fmla="*/ 310928 h 541449"/>
              <a:gd name="connsiteX12" fmla="*/ 33770 w 494812"/>
              <a:gd name="connsiteY12" fmla="*/ 357032 h 541449"/>
              <a:gd name="connsiteX13" fmla="*/ 26086 w 494812"/>
              <a:gd name="connsiteY13" fmla="*/ 380084 h 541449"/>
              <a:gd name="connsiteX14" fmla="*/ 10718 w 494812"/>
              <a:gd name="connsiteY14" fmla="*/ 403136 h 541449"/>
              <a:gd name="connsiteX15" fmla="*/ 10718 w 494812"/>
              <a:gd name="connsiteY15" fmla="*/ 518397 h 541449"/>
              <a:gd name="connsiteX16" fmla="*/ 56822 w 494812"/>
              <a:gd name="connsiteY16" fmla="*/ 533765 h 541449"/>
              <a:gd name="connsiteX17" fmla="*/ 79875 w 494812"/>
              <a:gd name="connsiteY17" fmla="*/ 541449 h 541449"/>
              <a:gd name="connsiteX18" fmla="*/ 141347 w 494812"/>
              <a:gd name="connsiteY18" fmla="*/ 533765 h 541449"/>
              <a:gd name="connsiteX19" fmla="*/ 164399 w 494812"/>
              <a:gd name="connsiteY19" fmla="*/ 518397 h 541449"/>
              <a:gd name="connsiteX20" fmla="*/ 187451 w 494812"/>
              <a:gd name="connsiteY20" fmla="*/ 510713 h 541449"/>
              <a:gd name="connsiteX21" fmla="*/ 225871 w 494812"/>
              <a:gd name="connsiteY21" fmla="*/ 487660 h 541449"/>
              <a:gd name="connsiteX22" fmla="*/ 271975 w 494812"/>
              <a:gd name="connsiteY22" fmla="*/ 464608 h 541449"/>
              <a:gd name="connsiteX23" fmla="*/ 295028 w 494812"/>
              <a:gd name="connsiteY23" fmla="*/ 441556 h 541449"/>
              <a:gd name="connsiteX24" fmla="*/ 356500 w 494812"/>
              <a:gd name="connsiteY24" fmla="*/ 410820 h 541449"/>
              <a:gd name="connsiteX25" fmla="*/ 425656 w 494812"/>
              <a:gd name="connsiteY25" fmla="*/ 357032 h 541449"/>
              <a:gd name="connsiteX26" fmla="*/ 456392 w 494812"/>
              <a:gd name="connsiteY26" fmla="*/ 287876 h 541449"/>
              <a:gd name="connsiteX27" fmla="*/ 471760 w 494812"/>
              <a:gd name="connsiteY27" fmla="*/ 241771 h 541449"/>
              <a:gd name="connsiteX28" fmla="*/ 479444 w 494812"/>
              <a:gd name="connsiteY28" fmla="*/ 218719 h 541449"/>
              <a:gd name="connsiteX29" fmla="*/ 494812 w 494812"/>
              <a:gd name="connsiteY29" fmla="*/ 164931 h 541449"/>
              <a:gd name="connsiteX30" fmla="*/ 487128 w 494812"/>
              <a:gd name="connsiteY30" fmla="*/ 95775 h 541449"/>
              <a:gd name="connsiteX31" fmla="*/ 433340 w 494812"/>
              <a:gd name="connsiteY31" fmla="*/ 49671 h 541449"/>
              <a:gd name="connsiteX32" fmla="*/ 394920 w 494812"/>
              <a:gd name="connsiteY32" fmla="*/ 34302 h 541449"/>
              <a:gd name="connsiteX33" fmla="*/ 348816 w 494812"/>
              <a:gd name="connsiteY33" fmla="*/ 18934 h 541449"/>
              <a:gd name="connsiteX34" fmla="*/ 325764 w 494812"/>
              <a:gd name="connsiteY34" fmla="*/ 11250 h 541449"/>
              <a:gd name="connsiteX35" fmla="*/ 256607 w 494812"/>
              <a:gd name="connsiteY35" fmla="*/ 3566 h 541449"/>
              <a:gd name="connsiteX36" fmla="*/ 172083 w 494812"/>
              <a:gd name="connsiteY36" fmla="*/ 11250 h 541449"/>
              <a:gd name="connsiteX37" fmla="*/ 164399 w 494812"/>
              <a:gd name="connsiteY37" fmla="*/ 111143 h 541449"/>
              <a:gd name="connsiteX38" fmla="*/ 156715 w 494812"/>
              <a:gd name="connsiteY38" fmla="*/ 172615 h 541449"/>
              <a:gd name="connsiteX39" fmla="*/ 156715 w 494812"/>
              <a:gd name="connsiteY39" fmla="*/ 172615 h 541449"/>
              <a:gd name="connsiteX0" fmla="*/ 371868 w 494812"/>
              <a:gd name="connsiteY0" fmla="*/ 80407 h 541449"/>
              <a:gd name="connsiteX1" fmla="*/ 371868 w 494812"/>
              <a:gd name="connsiteY1" fmla="*/ 80407 h 541449"/>
              <a:gd name="connsiteX2" fmla="*/ 318080 w 494812"/>
              <a:gd name="connsiteY2" fmla="*/ 118827 h 541449"/>
              <a:gd name="connsiteX3" fmla="*/ 264291 w 494812"/>
              <a:gd name="connsiteY3" fmla="*/ 141879 h 541449"/>
              <a:gd name="connsiteX4" fmla="*/ 241239 w 494812"/>
              <a:gd name="connsiteY4" fmla="*/ 157247 h 541449"/>
              <a:gd name="connsiteX5" fmla="*/ 195135 w 494812"/>
              <a:gd name="connsiteY5" fmla="*/ 172615 h 541449"/>
              <a:gd name="connsiteX6" fmla="*/ 172083 w 494812"/>
              <a:gd name="connsiteY6" fmla="*/ 180299 h 541449"/>
              <a:gd name="connsiteX7" fmla="*/ 149031 w 494812"/>
              <a:gd name="connsiteY7" fmla="*/ 195667 h 541449"/>
              <a:gd name="connsiteX8" fmla="*/ 110611 w 494812"/>
              <a:gd name="connsiteY8" fmla="*/ 226403 h 541449"/>
              <a:gd name="connsiteX9" fmla="*/ 95243 w 494812"/>
              <a:gd name="connsiteY9" fmla="*/ 249455 h 541449"/>
              <a:gd name="connsiteX10" fmla="*/ 72191 w 494812"/>
              <a:gd name="connsiteY10" fmla="*/ 264823 h 541449"/>
              <a:gd name="connsiteX11" fmla="*/ 49138 w 494812"/>
              <a:gd name="connsiteY11" fmla="*/ 310928 h 541449"/>
              <a:gd name="connsiteX12" fmla="*/ 33770 w 494812"/>
              <a:gd name="connsiteY12" fmla="*/ 357032 h 541449"/>
              <a:gd name="connsiteX13" fmla="*/ 26086 w 494812"/>
              <a:gd name="connsiteY13" fmla="*/ 380084 h 541449"/>
              <a:gd name="connsiteX14" fmla="*/ 10718 w 494812"/>
              <a:gd name="connsiteY14" fmla="*/ 403136 h 541449"/>
              <a:gd name="connsiteX15" fmla="*/ 10718 w 494812"/>
              <a:gd name="connsiteY15" fmla="*/ 518397 h 541449"/>
              <a:gd name="connsiteX16" fmla="*/ 56822 w 494812"/>
              <a:gd name="connsiteY16" fmla="*/ 533765 h 541449"/>
              <a:gd name="connsiteX17" fmla="*/ 79875 w 494812"/>
              <a:gd name="connsiteY17" fmla="*/ 541449 h 541449"/>
              <a:gd name="connsiteX18" fmla="*/ 141347 w 494812"/>
              <a:gd name="connsiteY18" fmla="*/ 533765 h 541449"/>
              <a:gd name="connsiteX19" fmla="*/ 164399 w 494812"/>
              <a:gd name="connsiteY19" fmla="*/ 518397 h 541449"/>
              <a:gd name="connsiteX20" fmla="*/ 187451 w 494812"/>
              <a:gd name="connsiteY20" fmla="*/ 510713 h 541449"/>
              <a:gd name="connsiteX21" fmla="*/ 225871 w 494812"/>
              <a:gd name="connsiteY21" fmla="*/ 487660 h 541449"/>
              <a:gd name="connsiteX22" fmla="*/ 271975 w 494812"/>
              <a:gd name="connsiteY22" fmla="*/ 464608 h 541449"/>
              <a:gd name="connsiteX23" fmla="*/ 295028 w 494812"/>
              <a:gd name="connsiteY23" fmla="*/ 441556 h 541449"/>
              <a:gd name="connsiteX24" fmla="*/ 356500 w 494812"/>
              <a:gd name="connsiteY24" fmla="*/ 410820 h 541449"/>
              <a:gd name="connsiteX25" fmla="*/ 425656 w 494812"/>
              <a:gd name="connsiteY25" fmla="*/ 357032 h 541449"/>
              <a:gd name="connsiteX26" fmla="*/ 456392 w 494812"/>
              <a:gd name="connsiteY26" fmla="*/ 287876 h 541449"/>
              <a:gd name="connsiteX27" fmla="*/ 471760 w 494812"/>
              <a:gd name="connsiteY27" fmla="*/ 241771 h 541449"/>
              <a:gd name="connsiteX28" fmla="*/ 479444 w 494812"/>
              <a:gd name="connsiteY28" fmla="*/ 218719 h 541449"/>
              <a:gd name="connsiteX29" fmla="*/ 494812 w 494812"/>
              <a:gd name="connsiteY29" fmla="*/ 164931 h 541449"/>
              <a:gd name="connsiteX30" fmla="*/ 487128 w 494812"/>
              <a:gd name="connsiteY30" fmla="*/ 95775 h 541449"/>
              <a:gd name="connsiteX31" fmla="*/ 433340 w 494812"/>
              <a:gd name="connsiteY31" fmla="*/ 49671 h 541449"/>
              <a:gd name="connsiteX32" fmla="*/ 394920 w 494812"/>
              <a:gd name="connsiteY32" fmla="*/ 34302 h 541449"/>
              <a:gd name="connsiteX33" fmla="*/ 348816 w 494812"/>
              <a:gd name="connsiteY33" fmla="*/ 18934 h 541449"/>
              <a:gd name="connsiteX34" fmla="*/ 325764 w 494812"/>
              <a:gd name="connsiteY34" fmla="*/ 11250 h 541449"/>
              <a:gd name="connsiteX35" fmla="*/ 256607 w 494812"/>
              <a:gd name="connsiteY35" fmla="*/ 3566 h 541449"/>
              <a:gd name="connsiteX36" fmla="*/ 172083 w 494812"/>
              <a:gd name="connsiteY36" fmla="*/ 11250 h 541449"/>
              <a:gd name="connsiteX37" fmla="*/ 164399 w 494812"/>
              <a:gd name="connsiteY37" fmla="*/ 111143 h 541449"/>
              <a:gd name="connsiteX38" fmla="*/ 156715 w 494812"/>
              <a:gd name="connsiteY38" fmla="*/ 172615 h 541449"/>
              <a:gd name="connsiteX0" fmla="*/ 371868 w 494812"/>
              <a:gd name="connsiteY0" fmla="*/ 80407 h 541449"/>
              <a:gd name="connsiteX1" fmla="*/ 371868 w 494812"/>
              <a:gd name="connsiteY1" fmla="*/ 80407 h 541449"/>
              <a:gd name="connsiteX2" fmla="*/ 318080 w 494812"/>
              <a:gd name="connsiteY2" fmla="*/ 118827 h 541449"/>
              <a:gd name="connsiteX3" fmla="*/ 264291 w 494812"/>
              <a:gd name="connsiteY3" fmla="*/ 141879 h 541449"/>
              <a:gd name="connsiteX4" fmla="*/ 241239 w 494812"/>
              <a:gd name="connsiteY4" fmla="*/ 157247 h 541449"/>
              <a:gd name="connsiteX5" fmla="*/ 195135 w 494812"/>
              <a:gd name="connsiteY5" fmla="*/ 172615 h 541449"/>
              <a:gd name="connsiteX6" fmla="*/ 172083 w 494812"/>
              <a:gd name="connsiteY6" fmla="*/ 180299 h 541449"/>
              <a:gd name="connsiteX7" fmla="*/ 149031 w 494812"/>
              <a:gd name="connsiteY7" fmla="*/ 195667 h 541449"/>
              <a:gd name="connsiteX8" fmla="*/ 110611 w 494812"/>
              <a:gd name="connsiteY8" fmla="*/ 226403 h 541449"/>
              <a:gd name="connsiteX9" fmla="*/ 95243 w 494812"/>
              <a:gd name="connsiteY9" fmla="*/ 249455 h 541449"/>
              <a:gd name="connsiteX10" fmla="*/ 72191 w 494812"/>
              <a:gd name="connsiteY10" fmla="*/ 264823 h 541449"/>
              <a:gd name="connsiteX11" fmla="*/ 49138 w 494812"/>
              <a:gd name="connsiteY11" fmla="*/ 310928 h 541449"/>
              <a:gd name="connsiteX12" fmla="*/ 33770 w 494812"/>
              <a:gd name="connsiteY12" fmla="*/ 357032 h 541449"/>
              <a:gd name="connsiteX13" fmla="*/ 26086 w 494812"/>
              <a:gd name="connsiteY13" fmla="*/ 380084 h 541449"/>
              <a:gd name="connsiteX14" fmla="*/ 10718 w 494812"/>
              <a:gd name="connsiteY14" fmla="*/ 403136 h 541449"/>
              <a:gd name="connsiteX15" fmla="*/ 10718 w 494812"/>
              <a:gd name="connsiteY15" fmla="*/ 518397 h 541449"/>
              <a:gd name="connsiteX16" fmla="*/ 56822 w 494812"/>
              <a:gd name="connsiteY16" fmla="*/ 533765 h 541449"/>
              <a:gd name="connsiteX17" fmla="*/ 79875 w 494812"/>
              <a:gd name="connsiteY17" fmla="*/ 541449 h 541449"/>
              <a:gd name="connsiteX18" fmla="*/ 141347 w 494812"/>
              <a:gd name="connsiteY18" fmla="*/ 533765 h 541449"/>
              <a:gd name="connsiteX19" fmla="*/ 164399 w 494812"/>
              <a:gd name="connsiteY19" fmla="*/ 518397 h 541449"/>
              <a:gd name="connsiteX20" fmla="*/ 187451 w 494812"/>
              <a:gd name="connsiteY20" fmla="*/ 510713 h 541449"/>
              <a:gd name="connsiteX21" fmla="*/ 225871 w 494812"/>
              <a:gd name="connsiteY21" fmla="*/ 487660 h 541449"/>
              <a:gd name="connsiteX22" fmla="*/ 271975 w 494812"/>
              <a:gd name="connsiteY22" fmla="*/ 464608 h 541449"/>
              <a:gd name="connsiteX23" fmla="*/ 295028 w 494812"/>
              <a:gd name="connsiteY23" fmla="*/ 441556 h 541449"/>
              <a:gd name="connsiteX24" fmla="*/ 356500 w 494812"/>
              <a:gd name="connsiteY24" fmla="*/ 410820 h 541449"/>
              <a:gd name="connsiteX25" fmla="*/ 425656 w 494812"/>
              <a:gd name="connsiteY25" fmla="*/ 357032 h 541449"/>
              <a:gd name="connsiteX26" fmla="*/ 456392 w 494812"/>
              <a:gd name="connsiteY26" fmla="*/ 287876 h 541449"/>
              <a:gd name="connsiteX27" fmla="*/ 471760 w 494812"/>
              <a:gd name="connsiteY27" fmla="*/ 241771 h 541449"/>
              <a:gd name="connsiteX28" fmla="*/ 479444 w 494812"/>
              <a:gd name="connsiteY28" fmla="*/ 218719 h 541449"/>
              <a:gd name="connsiteX29" fmla="*/ 494812 w 494812"/>
              <a:gd name="connsiteY29" fmla="*/ 164931 h 541449"/>
              <a:gd name="connsiteX30" fmla="*/ 487128 w 494812"/>
              <a:gd name="connsiteY30" fmla="*/ 95775 h 541449"/>
              <a:gd name="connsiteX31" fmla="*/ 433340 w 494812"/>
              <a:gd name="connsiteY31" fmla="*/ 49671 h 541449"/>
              <a:gd name="connsiteX32" fmla="*/ 394920 w 494812"/>
              <a:gd name="connsiteY32" fmla="*/ 34302 h 541449"/>
              <a:gd name="connsiteX33" fmla="*/ 348816 w 494812"/>
              <a:gd name="connsiteY33" fmla="*/ 18934 h 541449"/>
              <a:gd name="connsiteX34" fmla="*/ 325764 w 494812"/>
              <a:gd name="connsiteY34" fmla="*/ 11250 h 541449"/>
              <a:gd name="connsiteX35" fmla="*/ 256607 w 494812"/>
              <a:gd name="connsiteY35" fmla="*/ 3566 h 541449"/>
              <a:gd name="connsiteX36" fmla="*/ 172083 w 494812"/>
              <a:gd name="connsiteY36" fmla="*/ 11250 h 541449"/>
              <a:gd name="connsiteX37" fmla="*/ 164399 w 494812"/>
              <a:gd name="connsiteY37" fmla="*/ 111143 h 541449"/>
              <a:gd name="connsiteX0" fmla="*/ 371868 w 494812"/>
              <a:gd name="connsiteY0" fmla="*/ 80407 h 541449"/>
              <a:gd name="connsiteX1" fmla="*/ 371868 w 494812"/>
              <a:gd name="connsiteY1" fmla="*/ 80407 h 541449"/>
              <a:gd name="connsiteX2" fmla="*/ 318080 w 494812"/>
              <a:gd name="connsiteY2" fmla="*/ 118827 h 541449"/>
              <a:gd name="connsiteX3" fmla="*/ 264291 w 494812"/>
              <a:gd name="connsiteY3" fmla="*/ 141879 h 541449"/>
              <a:gd name="connsiteX4" fmla="*/ 241239 w 494812"/>
              <a:gd name="connsiteY4" fmla="*/ 157247 h 541449"/>
              <a:gd name="connsiteX5" fmla="*/ 195135 w 494812"/>
              <a:gd name="connsiteY5" fmla="*/ 172615 h 541449"/>
              <a:gd name="connsiteX6" fmla="*/ 172083 w 494812"/>
              <a:gd name="connsiteY6" fmla="*/ 180299 h 541449"/>
              <a:gd name="connsiteX7" fmla="*/ 149031 w 494812"/>
              <a:gd name="connsiteY7" fmla="*/ 195667 h 541449"/>
              <a:gd name="connsiteX8" fmla="*/ 110611 w 494812"/>
              <a:gd name="connsiteY8" fmla="*/ 226403 h 541449"/>
              <a:gd name="connsiteX9" fmla="*/ 95243 w 494812"/>
              <a:gd name="connsiteY9" fmla="*/ 249455 h 541449"/>
              <a:gd name="connsiteX10" fmla="*/ 72191 w 494812"/>
              <a:gd name="connsiteY10" fmla="*/ 264823 h 541449"/>
              <a:gd name="connsiteX11" fmla="*/ 49138 w 494812"/>
              <a:gd name="connsiteY11" fmla="*/ 310928 h 541449"/>
              <a:gd name="connsiteX12" fmla="*/ 33770 w 494812"/>
              <a:gd name="connsiteY12" fmla="*/ 357032 h 541449"/>
              <a:gd name="connsiteX13" fmla="*/ 26086 w 494812"/>
              <a:gd name="connsiteY13" fmla="*/ 380084 h 541449"/>
              <a:gd name="connsiteX14" fmla="*/ 10718 w 494812"/>
              <a:gd name="connsiteY14" fmla="*/ 403136 h 541449"/>
              <a:gd name="connsiteX15" fmla="*/ 10718 w 494812"/>
              <a:gd name="connsiteY15" fmla="*/ 518397 h 541449"/>
              <a:gd name="connsiteX16" fmla="*/ 56822 w 494812"/>
              <a:gd name="connsiteY16" fmla="*/ 533765 h 541449"/>
              <a:gd name="connsiteX17" fmla="*/ 79875 w 494812"/>
              <a:gd name="connsiteY17" fmla="*/ 541449 h 541449"/>
              <a:gd name="connsiteX18" fmla="*/ 141347 w 494812"/>
              <a:gd name="connsiteY18" fmla="*/ 533765 h 541449"/>
              <a:gd name="connsiteX19" fmla="*/ 164399 w 494812"/>
              <a:gd name="connsiteY19" fmla="*/ 518397 h 541449"/>
              <a:gd name="connsiteX20" fmla="*/ 187451 w 494812"/>
              <a:gd name="connsiteY20" fmla="*/ 510713 h 541449"/>
              <a:gd name="connsiteX21" fmla="*/ 225871 w 494812"/>
              <a:gd name="connsiteY21" fmla="*/ 487660 h 541449"/>
              <a:gd name="connsiteX22" fmla="*/ 271975 w 494812"/>
              <a:gd name="connsiteY22" fmla="*/ 464608 h 541449"/>
              <a:gd name="connsiteX23" fmla="*/ 295028 w 494812"/>
              <a:gd name="connsiteY23" fmla="*/ 441556 h 541449"/>
              <a:gd name="connsiteX24" fmla="*/ 356500 w 494812"/>
              <a:gd name="connsiteY24" fmla="*/ 410820 h 541449"/>
              <a:gd name="connsiteX25" fmla="*/ 425656 w 494812"/>
              <a:gd name="connsiteY25" fmla="*/ 357032 h 541449"/>
              <a:gd name="connsiteX26" fmla="*/ 456392 w 494812"/>
              <a:gd name="connsiteY26" fmla="*/ 287876 h 541449"/>
              <a:gd name="connsiteX27" fmla="*/ 471760 w 494812"/>
              <a:gd name="connsiteY27" fmla="*/ 241771 h 541449"/>
              <a:gd name="connsiteX28" fmla="*/ 479444 w 494812"/>
              <a:gd name="connsiteY28" fmla="*/ 218719 h 541449"/>
              <a:gd name="connsiteX29" fmla="*/ 494812 w 494812"/>
              <a:gd name="connsiteY29" fmla="*/ 164931 h 541449"/>
              <a:gd name="connsiteX30" fmla="*/ 487128 w 494812"/>
              <a:gd name="connsiteY30" fmla="*/ 95775 h 541449"/>
              <a:gd name="connsiteX31" fmla="*/ 433340 w 494812"/>
              <a:gd name="connsiteY31" fmla="*/ 49671 h 541449"/>
              <a:gd name="connsiteX32" fmla="*/ 394920 w 494812"/>
              <a:gd name="connsiteY32" fmla="*/ 34302 h 541449"/>
              <a:gd name="connsiteX33" fmla="*/ 348816 w 494812"/>
              <a:gd name="connsiteY33" fmla="*/ 18934 h 541449"/>
              <a:gd name="connsiteX34" fmla="*/ 325764 w 494812"/>
              <a:gd name="connsiteY34" fmla="*/ 11250 h 541449"/>
              <a:gd name="connsiteX35" fmla="*/ 256607 w 494812"/>
              <a:gd name="connsiteY35" fmla="*/ 3566 h 541449"/>
              <a:gd name="connsiteX36" fmla="*/ 172083 w 494812"/>
              <a:gd name="connsiteY36" fmla="*/ 11250 h 541449"/>
              <a:gd name="connsiteX0" fmla="*/ 371868 w 494812"/>
              <a:gd name="connsiteY0" fmla="*/ 76841 h 537883"/>
              <a:gd name="connsiteX1" fmla="*/ 371868 w 494812"/>
              <a:gd name="connsiteY1" fmla="*/ 76841 h 537883"/>
              <a:gd name="connsiteX2" fmla="*/ 318080 w 494812"/>
              <a:gd name="connsiteY2" fmla="*/ 115261 h 537883"/>
              <a:gd name="connsiteX3" fmla="*/ 264291 w 494812"/>
              <a:gd name="connsiteY3" fmla="*/ 138313 h 537883"/>
              <a:gd name="connsiteX4" fmla="*/ 241239 w 494812"/>
              <a:gd name="connsiteY4" fmla="*/ 153681 h 537883"/>
              <a:gd name="connsiteX5" fmla="*/ 195135 w 494812"/>
              <a:gd name="connsiteY5" fmla="*/ 169049 h 537883"/>
              <a:gd name="connsiteX6" fmla="*/ 172083 w 494812"/>
              <a:gd name="connsiteY6" fmla="*/ 176733 h 537883"/>
              <a:gd name="connsiteX7" fmla="*/ 149031 w 494812"/>
              <a:gd name="connsiteY7" fmla="*/ 192101 h 537883"/>
              <a:gd name="connsiteX8" fmla="*/ 110611 w 494812"/>
              <a:gd name="connsiteY8" fmla="*/ 222837 h 537883"/>
              <a:gd name="connsiteX9" fmla="*/ 95243 w 494812"/>
              <a:gd name="connsiteY9" fmla="*/ 245889 h 537883"/>
              <a:gd name="connsiteX10" fmla="*/ 72191 w 494812"/>
              <a:gd name="connsiteY10" fmla="*/ 261257 h 537883"/>
              <a:gd name="connsiteX11" fmla="*/ 49138 w 494812"/>
              <a:gd name="connsiteY11" fmla="*/ 307362 h 537883"/>
              <a:gd name="connsiteX12" fmla="*/ 33770 w 494812"/>
              <a:gd name="connsiteY12" fmla="*/ 353466 h 537883"/>
              <a:gd name="connsiteX13" fmla="*/ 26086 w 494812"/>
              <a:gd name="connsiteY13" fmla="*/ 376518 h 537883"/>
              <a:gd name="connsiteX14" fmla="*/ 10718 w 494812"/>
              <a:gd name="connsiteY14" fmla="*/ 399570 h 537883"/>
              <a:gd name="connsiteX15" fmla="*/ 10718 w 494812"/>
              <a:gd name="connsiteY15" fmla="*/ 514831 h 537883"/>
              <a:gd name="connsiteX16" fmla="*/ 56822 w 494812"/>
              <a:gd name="connsiteY16" fmla="*/ 530199 h 537883"/>
              <a:gd name="connsiteX17" fmla="*/ 79875 w 494812"/>
              <a:gd name="connsiteY17" fmla="*/ 537883 h 537883"/>
              <a:gd name="connsiteX18" fmla="*/ 141347 w 494812"/>
              <a:gd name="connsiteY18" fmla="*/ 530199 h 537883"/>
              <a:gd name="connsiteX19" fmla="*/ 164399 w 494812"/>
              <a:gd name="connsiteY19" fmla="*/ 514831 h 537883"/>
              <a:gd name="connsiteX20" fmla="*/ 187451 w 494812"/>
              <a:gd name="connsiteY20" fmla="*/ 507147 h 537883"/>
              <a:gd name="connsiteX21" fmla="*/ 225871 w 494812"/>
              <a:gd name="connsiteY21" fmla="*/ 484094 h 537883"/>
              <a:gd name="connsiteX22" fmla="*/ 271975 w 494812"/>
              <a:gd name="connsiteY22" fmla="*/ 461042 h 537883"/>
              <a:gd name="connsiteX23" fmla="*/ 295028 w 494812"/>
              <a:gd name="connsiteY23" fmla="*/ 437990 h 537883"/>
              <a:gd name="connsiteX24" fmla="*/ 356500 w 494812"/>
              <a:gd name="connsiteY24" fmla="*/ 407254 h 537883"/>
              <a:gd name="connsiteX25" fmla="*/ 425656 w 494812"/>
              <a:gd name="connsiteY25" fmla="*/ 353466 h 537883"/>
              <a:gd name="connsiteX26" fmla="*/ 456392 w 494812"/>
              <a:gd name="connsiteY26" fmla="*/ 284310 h 537883"/>
              <a:gd name="connsiteX27" fmla="*/ 471760 w 494812"/>
              <a:gd name="connsiteY27" fmla="*/ 238205 h 537883"/>
              <a:gd name="connsiteX28" fmla="*/ 479444 w 494812"/>
              <a:gd name="connsiteY28" fmla="*/ 215153 h 537883"/>
              <a:gd name="connsiteX29" fmla="*/ 494812 w 494812"/>
              <a:gd name="connsiteY29" fmla="*/ 161365 h 537883"/>
              <a:gd name="connsiteX30" fmla="*/ 487128 w 494812"/>
              <a:gd name="connsiteY30" fmla="*/ 92209 h 537883"/>
              <a:gd name="connsiteX31" fmla="*/ 433340 w 494812"/>
              <a:gd name="connsiteY31" fmla="*/ 46105 h 537883"/>
              <a:gd name="connsiteX32" fmla="*/ 394920 w 494812"/>
              <a:gd name="connsiteY32" fmla="*/ 30736 h 537883"/>
              <a:gd name="connsiteX33" fmla="*/ 348816 w 494812"/>
              <a:gd name="connsiteY33" fmla="*/ 15368 h 537883"/>
              <a:gd name="connsiteX34" fmla="*/ 325764 w 494812"/>
              <a:gd name="connsiteY34" fmla="*/ 7684 h 537883"/>
              <a:gd name="connsiteX35" fmla="*/ 256607 w 494812"/>
              <a:gd name="connsiteY35" fmla="*/ 0 h 537883"/>
              <a:gd name="connsiteX0" fmla="*/ 371868 w 494812"/>
              <a:gd name="connsiteY0" fmla="*/ 69157 h 530199"/>
              <a:gd name="connsiteX1" fmla="*/ 371868 w 494812"/>
              <a:gd name="connsiteY1" fmla="*/ 69157 h 530199"/>
              <a:gd name="connsiteX2" fmla="*/ 318080 w 494812"/>
              <a:gd name="connsiteY2" fmla="*/ 107577 h 530199"/>
              <a:gd name="connsiteX3" fmla="*/ 264291 w 494812"/>
              <a:gd name="connsiteY3" fmla="*/ 130629 h 530199"/>
              <a:gd name="connsiteX4" fmla="*/ 241239 w 494812"/>
              <a:gd name="connsiteY4" fmla="*/ 145997 h 530199"/>
              <a:gd name="connsiteX5" fmla="*/ 195135 w 494812"/>
              <a:gd name="connsiteY5" fmla="*/ 161365 h 530199"/>
              <a:gd name="connsiteX6" fmla="*/ 172083 w 494812"/>
              <a:gd name="connsiteY6" fmla="*/ 169049 h 530199"/>
              <a:gd name="connsiteX7" fmla="*/ 149031 w 494812"/>
              <a:gd name="connsiteY7" fmla="*/ 184417 h 530199"/>
              <a:gd name="connsiteX8" fmla="*/ 110611 w 494812"/>
              <a:gd name="connsiteY8" fmla="*/ 215153 h 530199"/>
              <a:gd name="connsiteX9" fmla="*/ 95243 w 494812"/>
              <a:gd name="connsiteY9" fmla="*/ 238205 h 530199"/>
              <a:gd name="connsiteX10" fmla="*/ 72191 w 494812"/>
              <a:gd name="connsiteY10" fmla="*/ 253573 h 530199"/>
              <a:gd name="connsiteX11" fmla="*/ 49138 w 494812"/>
              <a:gd name="connsiteY11" fmla="*/ 299678 h 530199"/>
              <a:gd name="connsiteX12" fmla="*/ 33770 w 494812"/>
              <a:gd name="connsiteY12" fmla="*/ 345782 h 530199"/>
              <a:gd name="connsiteX13" fmla="*/ 26086 w 494812"/>
              <a:gd name="connsiteY13" fmla="*/ 368834 h 530199"/>
              <a:gd name="connsiteX14" fmla="*/ 10718 w 494812"/>
              <a:gd name="connsiteY14" fmla="*/ 391886 h 530199"/>
              <a:gd name="connsiteX15" fmla="*/ 10718 w 494812"/>
              <a:gd name="connsiteY15" fmla="*/ 507147 h 530199"/>
              <a:gd name="connsiteX16" fmla="*/ 56822 w 494812"/>
              <a:gd name="connsiteY16" fmla="*/ 522515 h 530199"/>
              <a:gd name="connsiteX17" fmla="*/ 79875 w 494812"/>
              <a:gd name="connsiteY17" fmla="*/ 530199 h 530199"/>
              <a:gd name="connsiteX18" fmla="*/ 141347 w 494812"/>
              <a:gd name="connsiteY18" fmla="*/ 522515 h 530199"/>
              <a:gd name="connsiteX19" fmla="*/ 164399 w 494812"/>
              <a:gd name="connsiteY19" fmla="*/ 507147 h 530199"/>
              <a:gd name="connsiteX20" fmla="*/ 187451 w 494812"/>
              <a:gd name="connsiteY20" fmla="*/ 499463 h 530199"/>
              <a:gd name="connsiteX21" fmla="*/ 225871 w 494812"/>
              <a:gd name="connsiteY21" fmla="*/ 476410 h 530199"/>
              <a:gd name="connsiteX22" fmla="*/ 271975 w 494812"/>
              <a:gd name="connsiteY22" fmla="*/ 453358 h 530199"/>
              <a:gd name="connsiteX23" fmla="*/ 295028 w 494812"/>
              <a:gd name="connsiteY23" fmla="*/ 430306 h 530199"/>
              <a:gd name="connsiteX24" fmla="*/ 356500 w 494812"/>
              <a:gd name="connsiteY24" fmla="*/ 399570 h 530199"/>
              <a:gd name="connsiteX25" fmla="*/ 425656 w 494812"/>
              <a:gd name="connsiteY25" fmla="*/ 345782 h 530199"/>
              <a:gd name="connsiteX26" fmla="*/ 456392 w 494812"/>
              <a:gd name="connsiteY26" fmla="*/ 276626 h 530199"/>
              <a:gd name="connsiteX27" fmla="*/ 471760 w 494812"/>
              <a:gd name="connsiteY27" fmla="*/ 230521 h 530199"/>
              <a:gd name="connsiteX28" fmla="*/ 479444 w 494812"/>
              <a:gd name="connsiteY28" fmla="*/ 207469 h 530199"/>
              <a:gd name="connsiteX29" fmla="*/ 494812 w 494812"/>
              <a:gd name="connsiteY29" fmla="*/ 153681 h 530199"/>
              <a:gd name="connsiteX30" fmla="*/ 487128 w 494812"/>
              <a:gd name="connsiteY30" fmla="*/ 84525 h 530199"/>
              <a:gd name="connsiteX31" fmla="*/ 433340 w 494812"/>
              <a:gd name="connsiteY31" fmla="*/ 38421 h 530199"/>
              <a:gd name="connsiteX32" fmla="*/ 394920 w 494812"/>
              <a:gd name="connsiteY32" fmla="*/ 23052 h 530199"/>
              <a:gd name="connsiteX33" fmla="*/ 348816 w 494812"/>
              <a:gd name="connsiteY33" fmla="*/ 7684 h 530199"/>
              <a:gd name="connsiteX34" fmla="*/ 325764 w 494812"/>
              <a:gd name="connsiteY34" fmla="*/ 0 h 530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94812" h="530199">
                <a:moveTo>
                  <a:pt x="371868" y="69157"/>
                </a:moveTo>
                <a:lnTo>
                  <a:pt x="371868" y="69157"/>
                </a:lnTo>
                <a:cubicBezTo>
                  <a:pt x="353939" y="81964"/>
                  <a:pt x="336669" y="95748"/>
                  <a:pt x="318080" y="107577"/>
                </a:cubicBezTo>
                <a:cubicBezTo>
                  <a:pt x="259451" y="144886"/>
                  <a:pt x="312810" y="106370"/>
                  <a:pt x="264291" y="130629"/>
                </a:cubicBezTo>
                <a:cubicBezTo>
                  <a:pt x="256031" y="134759"/>
                  <a:pt x="249678" y="142246"/>
                  <a:pt x="241239" y="145997"/>
                </a:cubicBezTo>
                <a:cubicBezTo>
                  <a:pt x="226436" y="152576"/>
                  <a:pt x="210503" y="156242"/>
                  <a:pt x="195135" y="161365"/>
                </a:cubicBezTo>
                <a:cubicBezTo>
                  <a:pt x="187451" y="163926"/>
                  <a:pt x="178822" y="164556"/>
                  <a:pt x="172083" y="169049"/>
                </a:cubicBezTo>
                <a:lnTo>
                  <a:pt x="149031" y="184417"/>
                </a:lnTo>
                <a:cubicBezTo>
                  <a:pt x="104988" y="250481"/>
                  <a:pt x="163633" y="172736"/>
                  <a:pt x="110611" y="215153"/>
                </a:cubicBezTo>
                <a:cubicBezTo>
                  <a:pt x="103400" y="220922"/>
                  <a:pt x="101773" y="231675"/>
                  <a:pt x="95243" y="238205"/>
                </a:cubicBezTo>
                <a:cubicBezTo>
                  <a:pt x="88713" y="244735"/>
                  <a:pt x="79875" y="248450"/>
                  <a:pt x="72191" y="253573"/>
                </a:cubicBezTo>
                <a:cubicBezTo>
                  <a:pt x="44170" y="337639"/>
                  <a:pt x="88858" y="210311"/>
                  <a:pt x="49138" y="299678"/>
                </a:cubicBezTo>
                <a:cubicBezTo>
                  <a:pt x="42559" y="314481"/>
                  <a:pt x="38893" y="330414"/>
                  <a:pt x="33770" y="345782"/>
                </a:cubicBezTo>
                <a:cubicBezTo>
                  <a:pt x="31209" y="353466"/>
                  <a:pt x="30579" y="362095"/>
                  <a:pt x="26086" y="368834"/>
                </a:cubicBezTo>
                <a:lnTo>
                  <a:pt x="10718" y="391886"/>
                </a:lnTo>
                <a:cubicBezTo>
                  <a:pt x="3610" y="427424"/>
                  <a:pt x="-9352" y="472741"/>
                  <a:pt x="10718" y="507147"/>
                </a:cubicBezTo>
                <a:cubicBezTo>
                  <a:pt x="18880" y="521140"/>
                  <a:pt x="41454" y="517392"/>
                  <a:pt x="56822" y="522515"/>
                </a:cubicBezTo>
                <a:lnTo>
                  <a:pt x="79875" y="530199"/>
                </a:lnTo>
                <a:cubicBezTo>
                  <a:pt x="100366" y="527638"/>
                  <a:pt x="121425" y="527948"/>
                  <a:pt x="141347" y="522515"/>
                </a:cubicBezTo>
                <a:cubicBezTo>
                  <a:pt x="150257" y="520085"/>
                  <a:pt x="156139" y="511277"/>
                  <a:pt x="164399" y="507147"/>
                </a:cubicBezTo>
                <a:cubicBezTo>
                  <a:pt x="171644" y="503525"/>
                  <a:pt x="179767" y="502024"/>
                  <a:pt x="187451" y="499463"/>
                </a:cubicBezTo>
                <a:cubicBezTo>
                  <a:pt x="217467" y="469445"/>
                  <a:pt x="185972" y="496359"/>
                  <a:pt x="225871" y="476410"/>
                </a:cubicBezTo>
                <a:cubicBezTo>
                  <a:pt x="285454" y="446619"/>
                  <a:pt x="214033" y="472672"/>
                  <a:pt x="271975" y="453358"/>
                </a:cubicBezTo>
                <a:cubicBezTo>
                  <a:pt x="279659" y="445674"/>
                  <a:pt x="285860" y="436140"/>
                  <a:pt x="295028" y="430306"/>
                </a:cubicBezTo>
                <a:cubicBezTo>
                  <a:pt x="314356" y="418007"/>
                  <a:pt x="337438" y="412278"/>
                  <a:pt x="356500" y="399570"/>
                </a:cubicBezTo>
                <a:cubicBezTo>
                  <a:pt x="388629" y="378151"/>
                  <a:pt x="403086" y="372866"/>
                  <a:pt x="425656" y="345782"/>
                </a:cubicBezTo>
                <a:cubicBezTo>
                  <a:pt x="445951" y="321428"/>
                  <a:pt x="445224" y="310131"/>
                  <a:pt x="456392" y="276626"/>
                </a:cubicBezTo>
                <a:lnTo>
                  <a:pt x="471760" y="230521"/>
                </a:lnTo>
                <a:cubicBezTo>
                  <a:pt x="474321" y="222837"/>
                  <a:pt x="477480" y="215327"/>
                  <a:pt x="479444" y="207469"/>
                </a:cubicBezTo>
                <a:cubicBezTo>
                  <a:pt x="489092" y="168875"/>
                  <a:pt x="483788" y="186752"/>
                  <a:pt x="494812" y="153681"/>
                </a:cubicBezTo>
                <a:cubicBezTo>
                  <a:pt x="492251" y="130629"/>
                  <a:pt x="494463" y="106529"/>
                  <a:pt x="487128" y="84525"/>
                </a:cubicBezTo>
                <a:cubicBezTo>
                  <a:pt x="483952" y="74996"/>
                  <a:pt x="438674" y="41384"/>
                  <a:pt x="433340" y="38421"/>
                </a:cubicBezTo>
                <a:cubicBezTo>
                  <a:pt x="421283" y="31722"/>
                  <a:pt x="407883" y="27766"/>
                  <a:pt x="394920" y="23052"/>
                </a:cubicBezTo>
                <a:cubicBezTo>
                  <a:pt x="379696" y="17516"/>
                  <a:pt x="364184" y="12807"/>
                  <a:pt x="348816" y="7684"/>
                </a:cubicBezTo>
                <a:cubicBezTo>
                  <a:pt x="341132" y="5123"/>
                  <a:pt x="333814" y="894"/>
                  <a:pt x="325764" y="0"/>
                </a:cubicBezTo>
              </a:path>
            </a:pathLst>
          </a:cu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solidFill>
                <a:srgbClr val="FF00FF"/>
              </a:solidFill>
            </a:endParaRPr>
          </a:p>
        </p:txBody>
      </p:sp>
      <p:sp>
        <p:nvSpPr>
          <p:cNvPr id="3" name="2 Marcador de número de diapositiva"/>
          <p:cNvSpPr>
            <a:spLocks noGrp="1"/>
          </p:cNvSpPr>
          <p:nvPr>
            <p:ph type="sldNum" sz="quarter" idx="12"/>
          </p:nvPr>
        </p:nvSpPr>
        <p:spPr/>
        <p:txBody>
          <a:bodyPr/>
          <a:lstStyle/>
          <a:p>
            <a:pPr>
              <a:defRPr/>
            </a:pPr>
            <a:fld id="{8C49F1C0-E1A4-4ADF-9057-AC2F89B76AA9}" type="slidenum">
              <a:rPr lang="es-MX" smtClean="0"/>
              <a:pPr>
                <a:defRPr/>
              </a:pPr>
              <a:t>42</a:t>
            </a:fld>
            <a:endParaRPr lang="es-MX"/>
          </a:p>
        </p:txBody>
      </p:sp>
      <p:pic>
        <p:nvPicPr>
          <p:cNvPr id="44039" name="Picture 4" descr="http://www.ingenieria.unam.mx/imagenes/galerias/escudos_UNAM/escudounam_negro_m2008_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rtlCol="0">
            <a:normAutofit fontScale="90000"/>
          </a:bodyPr>
          <a:lstStyle/>
          <a:p>
            <a:pPr eaLnBrk="1" fontAlgn="auto" hangingPunct="1">
              <a:spcAft>
                <a:spcPts val="0"/>
              </a:spcAft>
              <a:defRPr/>
            </a:pPr>
            <a:r>
              <a:rPr lang="es-MX" dirty="0" smtClean="0"/>
              <a:t>En Realidad </a:t>
            </a:r>
            <a:r>
              <a:rPr lang="es-MX" dirty="0"/>
              <a:t>H</a:t>
            </a:r>
            <a:r>
              <a:rPr lang="es-MX" dirty="0" smtClean="0"/>
              <a:t>ay </a:t>
            </a:r>
            <a:r>
              <a:rPr lang="es-MX" dirty="0"/>
              <a:t>M</a:t>
            </a:r>
            <a:r>
              <a:rPr lang="es-MX" dirty="0" smtClean="0"/>
              <a:t>uchos </a:t>
            </a:r>
            <a:r>
              <a:rPr lang="es-MX" dirty="0"/>
              <a:t>T</a:t>
            </a:r>
            <a:r>
              <a:rPr lang="es-MX" dirty="0" smtClean="0"/>
              <a:t>ipos de Celdas </a:t>
            </a:r>
            <a:r>
              <a:rPr lang="es-MX" dirty="0"/>
              <a:t>S</a:t>
            </a:r>
            <a:r>
              <a:rPr lang="es-MX" dirty="0" smtClean="0"/>
              <a:t>olares... </a:t>
            </a:r>
            <a:endParaRPr lang="es-MX" dirty="0"/>
          </a:p>
        </p:txBody>
      </p:sp>
      <p:sp>
        <p:nvSpPr>
          <p:cNvPr id="3" name="2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68061632-F248-48A3-9BD8-B6317265B04C}" type="slidenum">
              <a:rPr lang="es-MX" sz="1200">
                <a:solidFill>
                  <a:schemeClr val="tx1">
                    <a:tint val="75000"/>
                  </a:schemeClr>
                </a:solidFill>
                <a:latin typeface="+mn-lt"/>
                <a:cs typeface="+mn-cs"/>
              </a:rPr>
              <a:pPr algn="r" fontAlgn="auto">
                <a:spcBef>
                  <a:spcPts val="0"/>
                </a:spcBef>
                <a:spcAft>
                  <a:spcPts val="0"/>
                </a:spcAft>
                <a:defRPr/>
              </a:pPr>
              <a:t>43</a:t>
            </a:fld>
            <a:endParaRPr lang="es-MX" sz="1200">
              <a:solidFill>
                <a:schemeClr val="tx1">
                  <a:tint val="75000"/>
                </a:schemeClr>
              </a:solidFill>
              <a:latin typeface="+mn-lt"/>
              <a:cs typeface="+mn-cs"/>
            </a:endParaRPr>
          </a:p>
        </p:txBody>
      </p:sp>
      <p:pic>
        <p:nvPicPr>
          <p:cNvPr id="193543" name="Picture 4" descr="http://www.ingenieria.unam.mx/imagenes/galerias/escudos_UNAM/escudounam_negro_m2008_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3544"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3553" name="Group 17"/>
          <p:cNvGrpSpPr>
            <a:grpSpLocks/>
          </p:cNvGrpSpPr>
          <p:nvPr/>
        </p:nvGrpSpPr>
        <p:grpSpPr bwMode="auto">
          <a:xfrm>
            <a:off x="533400" y="1752600"/>
            <a:ext cx="8547100" cy="4352925"/>
            <a:chOff x="336" y="1104"/>
            <a:chExt cx="5384" cy="2742"/>
          </a:xfrm>
        </p:grpSpPr>
        <p:pic>
          <p:nvPicPr>
            <p:cNvPr id="193545" name="Picture 2" descr="http://solarlove.org/wp-content/uploads/2013/06/nrel-solar-cell-efficiency-graph.jpg"/>
            <p:cNvPicPr>
              <a:picLocks noChangeAspect="1" noChangeArrowheads="1"/>
            </p:cNvPicPr>
            <p:nvPr/>
          </p:nvPicPr>
          <p:blipFill>
            <a:blip r:embed="rId4">
              <a:extLst>
                <a:ext uri="{28A0092B-C50C-407E-A947-70E740481C1C}">
                  <a14:useLocalDpi xmlns:a14="http://schemas.microsoft.com/office/drawing/2010/main" val="0"/>
                </a:ext>
              </a:extLst>
            </a:blip>
            <a:srcRect l="39352" t="68791" b="4948"/>
            <a:stretch>
              <a:fillRect/>
            </a:stretch>
          </p:blipFill>
          <p:spPr bwMode="auto">
            <a:xfrm>
              <a:off x="480" y="1968"/>
              <a:ext cx="5232" cy="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3546" name="Picture 2" descr="http://solarlove.org/wp-content/uploads/2013/06/nrel-solar-cell-efficiency-graph.jpg"/>
            <p:cNvPicPr>
              <a:picLocks noChangeAspect="1" noChangeArrowheads="1"/>
            </p:cNvPicPr>
            <p:nvPr/>
          </p:nvPicPr>
          <p:blipFill>
            <a:blip r:embed="rId4">
              <a:extLst>
                <a:ext uri="{28A0092B-C50C-407E-A947-70E740481C1C}">
                  <a14:useLocalDpi xmlns:a14="http://schemas.microsoft.com/office/drawing/2010/main" val="0"/>
                </a:ext>
              </a:extLst>
            </a:blip>
            <a:srcRect l="28334" t="26466" r="55487" b="57405"/>
            <a:stretch>
              <a:fillRect/>
            </a:stretch>
          </p:blipFill>
          <p:spPr bwMode="auto">
            <a:xfrm>
              <a:off x="432" y="1104"/>
              <a:ext cx="1465"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3547" name="Freeform 11"/>
            <p:cNvSpPr>
              <a:spLocks/>
            </p:cNvSpPr>
            <p:nvPr/>
          </p:nvSpPr>
          <p:spPr bwMode="auto">
            <a:xfrm>
              <a:off x="336" y="1872"/>
              <a:ext cx="4444" cy="960"/>
            </a:xfrm>
            <a:custGeom>
              <a:avLst/>
              <a:gdLst>
                <a:gd name="T0" fmla="*/ 0 w 4444"/>
                <a:gd name="T1" fmla="*/ 96 h 960"/>
                <a:gd name="T2" fmla="*/ 48 w 4444"/>
                <a:gd name="T3" fmla="*/ 912 h 960"/>
                <a:gd name="T4" fmla="*/ 336 w 4444"/>
                <a:gd name="T5" fmla="*/ 960 h 960"/>
                <a:gd name="T6" fmla="*/ 768 w 4444"/>
                <a:gd name="T7" fmla="*/ 864 h 960"/>
                <a:gd name="T8" fmla="*/ 816 w 4444"/>
                <a:gd name="T9" fmla="*/ 672 h 960"/>
                <a:gd name="T10" fmla="*/ 1296 w 4444"/>
                <a:gd name="T11" fmla="*/ 480 h 960"/>
                <a:gd name="T12" fmla="*/ 1448 w 4444"/>
                <a:gd name="T13" fmla="*/ 468 h 960"/>
                <a:gd name="T14" fmla="*/ 1952 w 4444"/>
                <a:gd name="T15" fmla="*/ 512 h 960"/>
                <a:gd name="T16" fmla="*/ 2156 w 4444"/>
                <a:gd name="T17" fmla="*/ 516 h 960"/>
                <a:gd name="T18" fmla="*/ 2640 w 4444"/>
                <a:gd name="T19" fmla="*/ 480 h 960"/>
                <a:gd name="T20" fmla="*/ 3108 w 4444"/>
                <a:gd name="T21" fmla="*/ 500 h 960"/>
                <a:gd name="T22" fmla="*/ 3180 w 4444"/>
                <a:gd name="T23" fmla="*/ 460 h 960"/>
                <a:gd name="T24" fmla="*/ 3248 w 4444"/>
                <a:gd name="T25" fmla="*/ 488 h 960"/>
                <a:gd name="T26" fmla="*/ 3876 w 4444"/>
                <a:gd name="T27" fmla="*/ 468 h 960"/>
                <a:gd name="T28" fmla="*/ 4092 w 4444"/>
                <a:gd name="T29" fmla="*/ 460 h 960"/>
                <a:gd name="T30" fmla="*/ 4368 w 4444"/>
                <a:gd name="T31" fmla="*/ 288 h 960"/>
                <a:gd name="T32" fmla="*/ 4444 w 4444"/>
                <a:gd name="T33" fmla="*/ 212 h 960"/>
                <a:gd name="T34" fmla="*/ 4416 w 4444"/>
                <a:gd name="T35" fmla="*/ 0 h 960"/>
                <a:gd name="T36" fmla="*/ 0 w 4444"/>
                <a:gd name="T37" fmla="*/ 96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44" h="960">
                  <a:moveTo>
                    <a:pt x="0" y="96"/>
                  </a:moveTo>
                  <a:lnTo>
                    <a:pt x="48" y="912"/>
                  </a:lnTo>
                  <a:lnTo>
                    <a:pt x="336" y="960"/>
                  </a:lnTo>
                  <a:lnTo>
                    <a:pt x="768" y="864"/>
                  </a:lnTo>
                  <a:lnTo>
                    <a:pt x="816" y="672"/>
                  </a:lnTo>
                  <a:lnTo>
                    <a:pt x="1296" y="480"/>
                  </a:lnTo>
                  <a:lnTo>
                    <a:pt x="1448" y="468"/>
                  </a:lnTo>
                  <a:lnTo>
                    <a:pt x="1952" y="512"/>
                  </a:lnTo>
                  <a:lnTo>
                    <a:pt x="2156" y="516"/>
                  </a:lnTo>
                  <a:lnTo>
                    <a:pt x="2640" y="480"/>
                  </a:lnTo>
                  <a:lnTo>
                    <a:pt x="3108" y="500"/>
                  </a:lnTo>
                  <a:lnTo>
                    <a:pt x="3180" y="460"/>
                  </a:lnTo>
                  <a:lnTo>
                    <a:pt x="3248" y="488"/>
                  </a:lnTo>
                  <a:lnTo>
                    <a:pt x="3876" y="468"/>
                  </a:lnTo>
                  <a:lnTo>
                    <a:pt x="4092" y="460"/>
                  </a:lnTo>
                  <a:lnTo>
                    <a:pt x="4368" y="288"/>
                  </a:lnTo>
                  <a:lnTo>
                    <a:pt x="4444" y="212"/>
                  </a:lnTo>
                  <a:lnTo>
                    <a:pt x="4416" y="0"/>
                  </a:lnTo>
                  <a:lnTo>
                    <a:pt x="0" y="96"/>
                  </a:lnTo>
                  <a:close/>
                </a:path>
              </a:pathLst>
            </a:cu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93548" name="Rectangle 12"/>
            <p:cNvSpPr>
              <a:spLocks noChangeArrowheads="1"/>
            </p:cNvSpPr>
            <p:nvPr/>
          </p:nvSpPr>
          <p:spPr bwMode="auto">
            <a:xfrm>
              <a:off x="2304" y="2412"/>
              <a:ext cx="336" cy="43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3549" name="Rectangle 13"/>
            <p:cNvSpPr>
              <a:spLocks noChangeArrowheads="1"/>
            </p:cNvSpPr>
            <p:nvPr/>
          </p:nvSpPr>
          <p:spPr bwMode="auto">
            <a:xfrm>
              <a:off x="4704" y="1880"/>
              <a:ext cx="288"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3550" name="Rectangle 14"/>
            <p:cNvSpPr>
              <a:spLocks noChangeArrowheads="1"/>
            </p:cNvSpPr>
            <p:nvPr/>
          </p:nvSpPr>
          <p:spPr bwMode="auto">
            <a:xfrm>
              <a:off x="5232" y="2100"/>
              <a:ext cx="488" cy="10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3551" name="Rectangle 15"/>
            <p:cNvSpPr>
              <a:spLocks noChangeArrowheads="1"/>
            </p:cNvSpPr>
            <p:nvPr/>
          </p:nvSpPr>
          <p:spPr bwMode="auto">
            <a:xfrm>
              <a:off x="1824" y="2448"/>
              <a:ext cx="336" cy="48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6" descr="1.jpg"/>
          <p:cNvPicPr>
            <a:picLocks noChangeAspect="1" noChangeArrowheads="1"/>
          </p:cNvPicPr>
          <p:nvPr/>
        </p:nvPicPr>
        <p:blipFill>
          <a:blip r:embed="rId2">
            <a:extLst>
              <a:ext uri="{28A0092B-C50C-407E-A947-70E740481C1C}">
                <a14:useLocalDpi xmlns:a14="http://schemas.microsoft.com/office/drawing/2010/main" val="0"/>
              </a:ext>
            </a:extLst>
          </a:blip>
          <a:srcRect l="2559" t="754" r="4765"/>
          <a:stretch>
            <a:fillRect/>
          </a:stretch>
        </p:blipFill>
        <p:spPr bwMode="auto">
          <a:xfrm>
            <a:off x="-69850" y="0"/>
            <a:ext cx="927735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1 Título"/>
          <p:cNvSpPr>
            <a:spLocks noGrp="1"/>
          </p:cNvSpPr>
          <p:nvPr>
            <p:ph type="ctrTitle"/>
          </p:nvPr>
        </p:nvSpPr>
        <p:spPr>
          <a:xfrm>
            <a:off x="0" y="2130425"/>
            <a:ext cx="9251950" cy="1470025"/>
          </a:xfrm>
        </p:spPr>
        <p:txBody>
          <a:bodyPr/>
          <a:lstStyle/>
          <a:p>
            <a:r>
              <a:rPr lang="es-MX" altLang="es-MX" dirty="0" smtClean="0">
                <a:solidFill>
                  <a:schemeClr val="bg1"/>
                </a:solidFill>
              </a:rPr>
              <a:t>Celdas </a:t>
            </a:r>
            <a:r>
              <a:rPr lang="es-MX" altLang="es-MX" dirty="0" err="1" smtClean="0">
                <a:solidFill>
                  <a:schemeClr val="bg1"/>
                </a:solidFill>
              </a:rPr>
              <a:t>Fotoelectroquímicas</a:t>
            </a:r>
            <a:r>
              <a:rPr lang="es-MX" altLang="es-MX" dirty="0" smtClean="0">
                <a:solidFill>
                  <a:schemeClr val="bg1"/>
                </a:solidFill>
              </a:rPr>
              <a:t> </a:t>
            </a:r>
            <a:br>
              <a:rPr lang="es-MX" altLang="es-MX" dirty="0" smtClean="0">
                <a:solidFill>
                  <a:schemeClr val="bg1"/>
                </a:solidFill>
              </a:rPr>
            </a:br>
            <a:endParaRPr lang="es-MX" altLang="es-MX" dirty="0" smtClean="0">
              <a:solidFill>
                <a:schemeClr val="bg1"/>
              </a:solidFill>
            </a:endParaRPr>
          </a:p>
        </p:txBody>
      </p:sp>
      <p:sp>
        <p:nvSpPr>
          <p:cNvPr id="3" name="2 Subtítulo"/>
          <p:cNvSpPr>
            <a:spLocks noGrp="1"/>
          </p:cNvSpPr>
          <p:nvPr>
            <p:ph type="subTitle" idx="1"/>
          </p:nvPr>
        </p:nvSpPr>
        <p:spPr/>
        <p:txBody>
          <a:bodyPr/>
          <a:lstStyle/>
          <a:p>
            <a:pPr>
              <a:defRPr/>
            </a:pPr>
            <a:r>
              <a:rPr lang="es-MX" dirty="0"/>
              <a:t>(</a:t>
            </a:r>
            <a:r>
              <a:rPr lang="es-MX" dirty="0">
                <a:solidFill>
                  <a:schemeClr val="bg1"/>
                </a:solidFill>
              </a:rPr>
              <a:t>celdas solares sensibilizadas </a:t>
            </a:r>
            <a:r>
              <a:rPr lang="es-MX" dirty="0">
                <a:solidFill>
                  <a:schemeClr val="tx1"/>
                </a:solidFill>
              </a:rPr>
              <a:t>con colorante)</a:t>
            </a:r>
          </a:p>
        </p:txBody>
      </p:sp>
      <p:sp>
        <p:nvSpPr>
          <p:cNvPr id="4" name="3 Marcador de número de diapositiva"/>
          <p:cNvSpPr>
            <a:spLocks noGrp="1"/>
          </p:cNvSpPr>
          <p:nvPr>
            <p:ph type="sldNum" sz="quarter" idx="12"/>
          </p:nvPr>
        </p:nvSpPr>
        <p:spPr/>
        <p:txBody>
          <a:bodyPr/>
          <a:lstStyle/>
          <a:p>
            <a:pPr>
              <a:defRPr/>
            </a:pPr>
            <a:fld id="{4A5CD6DE-98FE-46AF-897D-A2FFDDF9E530}" type="slidenum">
              <a:rPr lang="es-MX" smtClean="0"/>
              <a:pPr>
                <a:defRPr/>
              </a:pPr>
              <a:t>44</a:t>
            </a:fld>
            <a:endParaRPr lang="es-MX"/>
          </a:p>
        </p:txBody>
      </p:sp>
      <p:grpSp>
        <p:nvGrpSpPr>
          <p:cNvPr id="45062" name="10 Grupo"/>
          <p:cNvGrpSpPr>
            <a:grpSpLocks/>
          </p:cNvGrpSpPr>
          <p:nvPr/>
        </p:nvGrpSpPr>
        <p:grpSpPr bwMode="auto">
          <a:xfrm>
            <a:off x="6516688" y="5829300"/>
            <a:ext cx="2487612" cy="768350"/>
            <a:chOff x="6516216" y="5751388"/>
            <a:chExt cx="2487671" cy="768474"/>
          </a:xfrm>
        </p:grpSpPr>
        <p:pic>
          <p:nvPicPr>
            <p:cNvPr id="450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45063"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4"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a:xfrm>
            <a:off x="0" y="274638"/>
            <a:ext cx="9144000" cy="1143000"/>
          </a:xfrm>
        </p:spPr>
        <p:txBody>
          <a:bodyPr/>
          <a:lstStyle/>
          <a:p>
            <a:r>
              <a:rPr lang="es-MX" altLang="es-MX" sz="4000" smtClean="0"/>
              <a:t>Celdas Fotoelectroquímicas</a:t>
            </a:r>
          </a:p>
        </p:txBody>
      </p:sp>
      <p:sp>
        <p:nvSpPr>
          <p:cNvPr id="46083" name="2 Marcador de contenido"/>
          <p:cNvSpPr>
            <a:spLocks noGrp="1"/>
          </p:cNvSpPr>
          <p:nvPr>
            <p:ph idx="1"/>
          </p:nvPr>
        </p:nvSpPr>
        <p:spPr/>
        <p:txBody>
          <a:bodyPr/>
          <a:lstStyle/>
          <a:p>
            <a:r>
              <a:rPr lang="es-MX" altLang="es-MX" dirty="0" smtClean="0"/>
              <a:t>Durante 100 años, el progreso en celdas </a:t>
            </a:r>
            <a:r>
              <a:rPr lang="es-MX" altLang="es-MX" dirty="0" err="1" smtClean="0"/>
              <a:t>fotoelectroquímicas</a:t>
            </a:r>
            <a:r>
              <a:rPr lang="es-MX" altLang="es-MX" dirty="0" smtClean="0"/>
              <a:t>  ha sido muy lento (ensombrecido por las celdas de Si).</a:t>
            </a:r>
          </a:p>
          <a:p>
            <a:endParaRPr lang="es-MX" altLang="es-MX" dirty="0" smtClean="0"/>
          </a:p>
        </p:txBody>
      </p:sp>
      <p:pic>
        <p:nvPicPr>
          <p:cNvPr id="46084" name="Picture 2" descr="http://i.dailymail.co.uk/i/pix/2013/01/15/article-0-16EE3515000005DC-939_634x4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7913" y="946150"/>
            <a:ext cx="6038850"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4" descr="http://i.dailymail.co.uk/i/pix/2013/01/15/article-0-16EE350D000005DC-16_634x4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150" y="3235325"/>
            <a:ext cx="5473700" cy="362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2193EE09-5F1C-48D6-8346-B40A2107D6E8}" type="slidenum">
              <a:rPr lang="es-MX" smtClean="0"/>
              <a:pPr>
                <a:defRPr/>
              </a:pPr>
              <a:t>45</a:t>
            </a:fld>
            <a:endParaRPr lang="es-MX"/>
          </a:p>
        </p:txBody>
      </p:sp>
      <p:grpSp>
        <p:nvGrpSpPr>
          <p:cNvPr id="46087" name="10 Grupo"/>
          <p:cNvGrpSpPr>
            <a:grpSpLocks/>
          </p:cNvGrpSpPr>
          <p:nvPr/>
        </p:nvGrpSpPr>
        <p:grpSpPr bwMode="auto">
          <a:xfrm>
            <a:off x="6516688" y="5829300"/>
            <a:ext cx="2487612" cy="768350"/>
            <a:chOff x="6516216" y="5751388"/>
            <a:chExt cx="2487671" cy="768474"/>
          </a:xfrm>
        </p:grpSpPr>
        <p:pic>
          <p:nvPicPr>
            <p:cNvPr id="4609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46088"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9"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BC8A2DD2-6520-4BA3-94BF-DF1E65316BC9}" type="slidenum">
              <a:rPr lang="es-MX"/>
              <a:pPr>
                <a:defRPr/>
              </a:pPr>
              <a:t>46</a:t>
            </a:fld>
            <a:endParaRPr lang="es-MX"/>
          </a:p>
        </p:txBody>
      </p:sp>
      <p:pic>
        <p:nvPicPr>
          <p:cNvPr id="47107" name="Picture 2" descr="http://blogs.creamoselfuturo.com/nano-tecnologia/wp-content/uploads/2009/09/dsc_clip_image00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844675"/>
            <a:ext cx="3590925"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6 CuadroTexto"/>
          <p:cNvSpPr txBox="1">
            <a:spLocks noChangeArrowheads="1"/>
          </p:cNvSpPr>
          <p:nvPr/>
        </p:nvSpPr>
        <p:spPr bwMode="auto">
          <a:xfrm>
            <a:off x="1403350" y="6026150"/>
            <a:ext cx="2176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b="1"/>
              <a:t>Michael Grätzel</a:t>
            </a:r>
          </a:p>
        </p:txBody>
      </p:sp>
      <p:grpSp>
        <p:nvGrpSpPr>
          <p:cNvPr id="47110" name="10 Grupo"/>
          <p:cNvGrpSpPr>
            <a:grpSpLocks/>
          </p:cNvGrpSpPr>
          <p:nvPr/>
        </p:nvGrpSpPr>
        <p:grpSpPr bwMode="auto">
          <a:xfrm>
            <a:off x="6516688" y="5829300"/>
            <a:ext cx="2487612" cy="768350"/>
            <a:chOff x="6516216" y="5751388"/>
            <a:chExt cx="2487671" cy="768474"/>
          </a:xfrm>
        </p:grpSpPr>
        <p:pic>
          <p:nvPicPr>
            <p:cNvPr id="4711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14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47111"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2"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0" y="127000"/>
            <a:ext cx="9144000" cy="1501775"/>
          </a:xfrm>
          <a:solidFill>
            <a:schemeClr val="bg1">
              <a:alpha val="67000"/>
            </a:schemeClr>
          </a:solidFill>
          <a:ln>
            <a:solidFill>
              <a:schemeClr val="bg1"/>
            </a:solidFill>
          </a:ln>
        </p:spPr>
        <p:txBody>
          <a:bodyPr rtlCol="0">
            <a:normAutofit fontScale="90000"/>
          </a:bodyPr>
          <a:lstStyle/>
          <a:p>
            <a:pPr fontAlgn="auto">
              <a:spcAft>
                <a:spcPts val="0"/>
              </a:spcAft>
              <a:defRPr/>
            </a:pPr>
            <a:r>
              <a:rPr lang="es-MX" dirty="0" smtClean="0"/>
              <a:t>Celdas </a:t>
            </a:r>
            <a:r>
              <a:rPr lang="es-MX" dirty="0" err="1" smtClean="0"/>
              <a:t>Fotoelectroquímicas</a:t>
            </a:r>
            <a:r>
              <a:rPr lang="es-MX" dirty="0" smtClean="0"/>
              <a:t>: </a:t>
            </a:r>
            <a:br>
              <a:rPr lang="es-MX" dirty="0" smtClean="0"/>
            </a:br>
            <a:r>
              <a:rPr lang="es-MX" spc="-100" dirty="0" smtClean="0"/>
              <a:t>Celdas solares sensibilizadas con colorantes </a:t>
            </a:r>
            <a:r>
              <a:rPr lang="es-MX" dirty="0" smtClean="0"/>
              <a:t>(DSSC)</a:t>
            </a:r>
            <a:endParaRPr lang="es-MX" dirty="0"/>
          </a:p>
        </p:txBody>
      </p:sp>
      <p:sp>
        <p:nvSpPr>
          <p:cNvPr id="47114" name="9 CuadroTexto"/>
          <p:cNvSpPr txBox="1">
            <a:spLocks noChangeArrowheads="1"/>
          </p:cNvSpPr>
          <p:nvPr/>
        </p:nvSpPr>
        <p:spPr bwMode="auto">
          <a:xfrm>
            <a:off x="5299075" y="6081713"/>
            <a:ext cx="20018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b="1"/>
              <a:t>Brian O’Regan</a:t>
            </a:r>
          </a:p>
        </p:txBody>
      </p:sp>
      <p:pic>
        <p:nvPicPr>
          <p:cNvPr id="47108" name="Picture 2" descr="http://www3.imperial.ac.uk/icimages?p_imgid=4465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1844675"/>
            <a:ext cx="3455988"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p:cNvSpPr>
            <a:spLocks noGrp="1"/>
          </p:cNvSpPr>
          <p:nvPr>
            <p:ph type="title"/>
          </p:nvPr>
        </p:nvSpPr>
        <p:spPr/>
        <p:txBody>
          <a:bodyPr/>
          <a:lstStyle/>
          <a:p>
            <a:r>
              <a:rPr lang="es-MX" altLang="es-MX" sz="4000" smtClean="0"/>
              <a:t>¿Por Qué Celdas DSSC?</a:t>
            </a:r>
          </a:p>
        </p:txBody>
      </p:sp>
      <p:sp>
        <p:nvSpPr>
          <p:cNvPr id="4" name="3 Marcador de número de diapositiva"/>
          <p:cNvSpPr>
            <a:spLocks noGrp="1"/>
          </p:cNvSpPr>
          <p:nvPr>
            <p:ph type="sldNum" sz="quarter" idx="12"/>
          </p:nvPr>
        </p:nvSpPr>
        <p:spPr/>
        <p:txBody>
          <a:bodyPr/>
          <a:lstStyle/>
          <a:p>
            <a:pPr>
              <a:defRPr/>
            </a:pPr>
            <a:fld id="{99B5B20C-2F8D-486E-BEB5-BF797A5B9420}" type="slidenum">
              <a:rPr lang="es-MX"/>
              <a:pPr>
                <a:defRPr/>
              </a:pPr>
              <a:t>47</a:t>
            </a:fld>
            <a:endParaRPr lang="es-MX"/>
          </a:p>
        </p:txBody>
      </p:sp>
      <p:pic>
        <p:nvPicPr>
          <p:cNvPr id="48132" name="Picture 2"/>
          <p:cNvPicPr>
            <a:picLocks noChangeAspect="1" noChangeArrowheads="1"/>
          </p:cNvPicPr>
          <p:nvPr/>
        </p:nvPicPr>
        <p:blipFill>
          <a:blip r:embed="rId3">
            <a:extLst>
              <a:ext uri="{28A0092B-C50C-407E-A947-70E740481C1C}">
                <a14:useLocalDpi xmlns:a14="http://schemas.microsoft.com/office/drawing/2010/main" val="0"/>
              </a:ext>
            </a:extLst>
          </a:blip>
          <a:srcRect l="39958" t="54013" r="38725" b="16487"/>
          <a:stretch>
            <a:fillRect/>
          </a:stretch>
        </p:blipFill>
        <p:spPr bwMode="auto">
          <a:xfrm>
            <a:off x="3452813" y="3883025"/>
            <a:ext cx="2335212" cy="2282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1043608" y="1628800"/>
            <a:ext cx="2232248" cy="20880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s-MX" dirty="0"/>
          </a:p>
        </p:txBody>
      </p:sp>
      <p:sp>
        <p:nvSpPr>
          <p:cNvPr id="48136" name="5 CuadroTexto"/>
          <p:cNvSpPr txBox="1">
            <a:spLocks noChangeArrowheads="1"/>
          </p:cNvSpPr>
          <p:nvPr/>
        </p:nvSpPr>
        <p:spPr bwMode="auto">
          <a:xfrm>
            <a:off x="1549400" y="3240088"/>
            <a:ext cx="1414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Transparente</a:t>
            </a:r>
          </a:p>
        </p:txBody>
      </p:sp>
      <p:pic>
        <p:nvPicPr>
          <p:cNvPr id="48137" name="Picture 2" descr="http://www.gslb.cleanrooms.com/etc/medialib/new-lib/pvworld/online-articles/2011/1.Par.47074.Image.300.225.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7925" y="1778000"/>
            <a:ext cx="2005013"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Rectángulo"/>
          <p:cNvSpPr/>
          <p:nvPr/>
        </p:nvSpPr>
        <p:spPr>
          <a:xfrm>
            <a:off x="1025218" y="4077072"/>
            <a:ext cx="2232248" cy="2088000"/>
          </a:xfrm>
          <a:prstGeom prst="rect">
            <a:avLst/>
          </a:prstGeom>
          <a:solidFill>
            <a:schemeClr val="tx1"/>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s-MX" dirty="0"/>
          </a:p>
        </p:txBody>
      </p:sp>
      <p:sp>
        <p:nvSpPr>
          <p:cNvPr id="48141" name="10 CuadroTexto"/>
          <p:cNvSpPr txBox="1">
            <a:spLocks noChangeArrowheads="1"/>
          </p:cNvSpPr>
          <p:nvPr/>
        </p:nvSpPr>
        <p:spPr bwMode="auto">
          <a:xfrm>
            <a:off x="1666875" y="5756275"/>
            <a:ext cx="981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solidFill>
                  <a:schemeClr val="bg1"/>
                </a:solidFill>
              </a:rPr>
              <a:t>Colorido</a:t>
            </a:r>
          </a:p>
        </p:txBody>
      </p:sp>
      <p:pic>
        <p:nvPicPr>
          <p:cNvPr id="48142" name="Picture 4" descr="http://www.renewableenergyworld.com/assets/images/story/2011/1/10/1-0-oxford-develops-dssc-for-bipv.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313" y="4221163"/>
            <a:ext cx="1865312"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tángulo"/>
          <p:cNvSpPr/>
          <p:nvPr/>
        </p:nvSpPr>
        <p:spPr>
          <a:xfrm>
            <a:off x="6012160" y="1628800"/>
            <a:ext cx="2232248" cy="2088000"/>
          </a:xfrm>
          <a:prstGeom prst="rect">
            <a:avLst/>
          </a:prstGeom>
          <a:solidFill>
            <a:srgbClr val="7030A0"/>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s-MX" dirty="0"/>
          </a:p>
        </p:txBody>
      </p:sp>
      <p:sp>
        <p:nvSpPr>
          <p:cNvPr id="48146" name="13 CuadroTexto"/>
          <p:cNvSpPr txBox="1">
            <a:spLocks noChangeArrowheads="1"/>
          </p:cNvSpPr>
          <p:nvPr/>
        </p:nvSpPr>
        <p:spPr bwMode="auto">
          <a:xfrm>
            <a:off x="6702425" y="3341688"/>
            <a:ext cx="896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solidFill>
                  <a:schemeClr val="bg1"/>
                </a:solidFill>
              </a:rPr>
              <a:t>Flexible</a:t>
            </a:r>
          </a:p>
        </p:txBody>
      </p:sp>
      <p:pic>
        <p:nvPicPr>
          <p:cNvPr id="48147" name="Picture 6" descr="http://www.printedelectronicsworld.com/images/v5/articles/820x615/main3149.jpg"/>
          <p:cNvPicPr>
            <a:picLocks noChangeAspect="1" noChangeArrowheads="1"/>
          </p:cNvPicPr>
          <p:nvPr/>
        </p:nvPicPr>
        <p:blipFill>
          <a:blip r:embed="rId6">
            <a:extLst>
              <a:ext uri="{28A0092B-C50C-407E-A947-70E740481C1C}">
                <a14:useLocalDpi xmlns:a14="http://schemas.microsoft.com/office/drawing/2010/main" val="0"/>
              </a:ext>
            </a:extLst>
          </a:blip>
          <a:srcRect l="5130" r="3024"/>
          <a:stretch>
            <a:fillRect/>
          </a:stretch>
        </p:blipFill>
        <p:spPr bwMode="auto">
          <a:xfrm>
            <a:off x="6202363" y="1816100"/>
            <a:ext cx="18526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5 Rectángulo"/>
          <p:cNvSpPr/>
          <p:nvPr/>
        </p:nvSpPr>
        <p:spPr>
          <a:xfrm>
            <a:off x="5992798" y="4038296"/>
            <a:ext cx="2232248" cy="2088000"/>
          </a:xfrm>
          <a:prstGeom prst="rect">
            <a:avLst/>
          </a:prstGeom>
          <a:solidFill>
            <a:srgbClr val="1919E7"/>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s-MX" dirty="0"/>
          </a:p>
        </p:txBody>
      </p:sp>
      <p:sp>
        <p:nvSpPr>
          <p:cNvPr id="48151" name="16 CuadroTexto"/>
          <p:cNvSpPr txBox="1">
            <a:spLocks noChangeArrowheads="1"/>
          </p:cNvSpPr>
          <p:nvPr/>
        </p:nvSpPr>
        <p:spPr bwMode="auto">
          <a:xfrm>
            <a:off x="6683375" y="5751513"/>
            <a:ext cx="1150938" cy="368300"/>
          </a:xfrm>
          <a:prstGeom prst="rect">
            <a:avLst/>
          </a:prstGeom>
          <a:solidFill>
            <a:srgbClr val="1919E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solidFill>
                  <a:schemeClr val="bg1"/>
                </a:solidFill>
              </a:rPr>
              <a:t>Bajo costo</a:t>
            </a:r>
          </a:p>
        </p:txBody>
      </p:sp>
      <p:pic>
        <p:nvPicPr>
          <p:cNvPr id="48152" name="Picture 8" descr="http://dev.emcelettronica.com/files/u7986/Solar_Cell_Umbrella.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32513" y="4221163"/>
            <a:ext cx="1952625" cy="150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17 Rectángulo"/>
          <p:cNvSpPr/>
          <p:nvPr/>
        </p:nvSpPr>
        <p:spPr>
          <a:xfrm>
            <a:off x="3573472" y="1590611"/>
            <a:ext cx="2232248" cy="2088000"/>
          </a:xfrm>
          <a:prstGeom prst="rect">
            <a:avLst/>
          </a:prstGeom>
          <a:solidFill>
            <a:schemeClr val="bg1">
              <a:lumMod val="50000"/>
            </a:schemeClr>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s-MX" dirty="0"/>
          </a:p>
        </p:txBody>
      </p:sp>
      <p:sp>
        <p:nvSpPr>
          <p:cNvPr id="48156" name="18 CuadroTexto"/>
          <p:cNvSpPr txBox="1">
            <a:spLocks noChangeArrowheads="1"/>
          </p:cNvSpPr>
          <p:nvPr/>
        </p:nvSpPr>
        <p:spPr bwMode="auto">
          <a:xfrm>
            <a:off x="3914775" y="3303588"/>
            <a:ext cx="1670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solidFill>
                  <a:schemeClr val="bg1"/>
                </a:solidFill>
              </a:rPr>
              <a:t>Conformacional</a:t>
            </a:r>
          </a:p>
        </p:txBody>
      </p:sp>
      <p:pic>
        <p:nvPicPr>
          <p:cNvPr id="48157" name="Picture 4" descr="http://archive.thedailystar.net/photo/2008/08/08/2008-08-08__tech05.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02050" y="1663700"/>
            <a:ext cx="1949450"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CuadroTexto"/>
          <p:cNvSpPr txBox="1"/>
          <p:nvPr/>
        </p:nvSpPr>
        <p:spPr>
          <a:xfrm>
            <a:off x="4048125" y="5694363"/>
            <a:ext cx="1171575" cy="369887"/>
          </a:xfrm>
          <a:prstGeom prst="rect">
            <a:avLst/>
          </a:prstGeom>
          <a:solidFill>
            <a:schemeClr val="bg1">
              <a:lumMod val="85000"/>
            </a:schemeClr>
          </a:solidFill>
        </p:spPr>
        <p:txBody>
          <a:bodyPr>
            <a:spAutoFit/>
          </a:bodyPr>
          <a:lstStyle/>
          <a:p>
            <a:pPr fontAlgn="auto">
              <a:spcBef>
                <a:spcPts val="0"/>
              </a:spcBef>
              <a:spcAft>
                <a:spcPts val="0"/>
              </a:spcAft>
              <a:defRPr/>
            </a:pPr>
            <a:r>
              <a:rPr lang="es-MX" b="1" dirty="0">
                <a:latin typeface="+mn-lt"/>
                <a:cs typeface="+mn-cs"/>
              </a:rPr>
              <a:t>Eficiencia</a:t>
            </a:r>
          </a:p>
        </p:txBody>
      </p:sp>
      <p:sp>
        <p:nvSpPr>
          <p:cNvPr id="23" name="22 Rectángulo"/>
          <p:cNvSpPr/>
          <p:nvPr/>
        </p:nvSpPr>
        <p:spPr>
          <a:xfrm>
            <a:off x="3474697" y="4079279"/>
            <a:ext cx="2232248" cy="1984674"/>
          </a:xfrm>
          <a:prstGeom prst="rect">
            <a:avLst/>
          </a:prstGeom>
          <a:noFill/>
          <a:ln w="76200">
            <a:solidFill>
              <a:schemeClr val="bg1">
                <a:lumMod val="85000"/>
              </a:schemeClr>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s-MX" dirty="0"/>
          </a:p>
        </p:txBody>
      </p:sp>
      <p:pic>
        <p:nvPicPr>
          <p:cNvPr id="48162" name="Picture 6" descr="http://www.100.unam.mx/logos/iq.jpg"/>
          <p:cNvPicPr>
            <a:picLocks noChangeAspect="1" noChangeArrowheads="1"/>
          </p:cNvPicPr>
          <p:nvPr/>
        </p:nvPicPr>
        <p:blipFill>
          <a:blip r:embed="rId9">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3" name="Picture 4" descr="http://www.ingenieria.unam.mx/imagenes/galerias/escudos_UNAM/escudounam_negro_m2008_jpg.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6463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2"/>
          <p:cNvSpPr>
            <a:spLocks noGrp="1"/>
          </p:cNvSpPr>
          <p:nvPr>
            <p:ph type="title"/>
          </p:nvPr>
        </p:nvSpPr>
        <p:spPr/>
        <p:txBody>
          <a:bodyPr/>
          <a:lstStyle/>
          <a:p>
            <a:r>
              <a:rPr lang="es-MX" altLang="es-MX" sz="4000" dirty="0" smtClean="0"/>
              <a:t>Basados en la Naturaleza</a:t>
            </a:r>
          </a:p>
        </p:txBody>
      </p:sp>
      <p:sp>
        <p:nvSpPr>
          <p:cNvPr id="49156" name="Rectangle 3"/>
          <p:cNvSpPr>
            <a:spLocks noGrp="1"/>
          </p:cNvSpPr>
          <p:nvPr>
            <p:ph type="body" idx="1"/>
          </p:nvPr>
        </p:nvSpPr>
        <p:spPr>
          <a:xfrm>
            <a:off x="457200" y="1916113"/>
            <a:ext cx="8229600" cy="4210050"/>
          </a:xfrm>
        </p:spPr>
        <p:txBody>
          <a:bodyPr/>
          <a:lstStyle/>
          <a:p>
            <a:r>
              <a:rPr lang="es-ES" altLang="es-MX" dirty="0" smtClean="0"/>
              <a:t>Fotosíntesis: generación de energía química a partir de energía lumínica</a:t>
            </a:r>
            <a:r>
              <a:rPr lang="es-ES" altLang="es-MX" dirty="0" smtClean="0"/>
              <a:t>.</a:t>
            </a:r>
          </a:p>
          <a:p>
            <a:r>
              <a:rPr lang="es-ES" altLang="es-MX" dirty="0" smtClean="0"/>
              <a:t>Reacciones </a:t>
            </a:r>
            <a:r>
              <a:rPr lang="es-ES" altLang="es-MX" dirty="0" err="1" smtClean="0"/>
              <a:t>fotoelectroquímicas</a:t>
            </a:r>
            <a:r>
              <a:rPr lang="es-ES" altLang="es-MX" dirty="0" smtClean="0"/>
              <a:t>.</a:t>
            </a:r>
            <a:endParaRPr lang="es-ES" altLang="es-MX" dirty="0" smtClean="0"/>
          </a:p>
        </p:txBody>
      </p:sp>
      <p:sp>
        <p:nvSpPr>
          <p:cNvPr id="49157" name="AutoShape 5" descr="https://encrypted-tbn2.gstatic.com/images?q=tbn:ANd9GcQ5mGzI5va_g5ftt6lCdWK7IWCfEb6IbBOi1fPfFz2fB9nzCjLx"/>
          <p:cNvSpPr>
            <a:spLocks noChangeAspect="1" noChangeArrowheads="1"/>
          </p:cNvSpPr>
          <p:nvPr/>
        </p:nvSpPr>
        <p:spPr bwMode="auto">
          <a:xfrm>
            <a:off x="4424363" y="3281363"/>
            <a:ext cx="296862"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2" name="1 Marcador de número de diapositiva"/>
          <p:cNvSpPr>
            <a:spLocks noGrp="1"/>
          </p:cNvSpPr>
          <p:nvPr>
            <p:ph type="sldNum" sz="quarter" idx="12"/>
          </p:nvPr>
        </p:nvSpPr>
        <p:spPr/>
        <p:txBody>
          <a:bodyPr/>
          <a:lstStyle/>
          <a:p>
            <a:pPr>
              <a:defRPr/>
            </a:pPr>
            <a:fld id="{FA3AA844-4079-4A41-A7D5-D386640782B4}" type="slidenum">
              <a:rPr lang="es-MX" smtClean="0"/>
              <a:pPr>
                <a:defRPr/>
              </a:pPr>
              <a:t>48</a:t>
            </a:fld>
            <a:endParaRPr lang="es-MX"/>
          </a:p>
        </p:txBody>
      </p:sp>
      <p:grpSp>
        <p:nvGrpSpPr>
          <p:cNvPr id="49159" name="10 Grupo"/>
          <p:cNvGrpSpPr>
            <a:grpSpLocks/>
          </p:cNvGrpSpPr>
          <p:nvPr/>
        </p:nvGrpSpPr>
        <p:grpSpPr bwMode="auto">
          <a:xfrm>
            <a:off x="6516688" y="5829300"/>
            <a:ext cx="2487612" cy="768350"/>
            <a:chOff x="6516216" y="5751388"/>
            <a:chExt cx="2487671" cy="768474"/>
          </a:xfrm>
        </p:grpSpPr>
        <p:pic>
          <p:nvPicPr>
            <p:cNvPr id="4916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49160"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a:xfrm>
            <a:off x="457200" y="260350"/>
            <a:ext cx="8229600" cy="1143000"/>
          </a:xfrm>
        </p:spPr>
        <p:txBody>
          <a:bodyPr/>
          <a:lstStyle/>
          <a:p>
            <a:r>
              <a:rPr lang="es-MX" altLang="es-MX" sz="4000" dirty="0" smtClean="0"/>
              <a:t>Ambientalmente Amigable</a:t>
            </a:r>
          </a:p>
        </p:txBody>
      </p:sp>
      <p:sp>
        <p:nvSpPr>
          <p:cNvPr id="4" name="3 Marcador de número de diapositiva"/>
          <p:cNvSpPr>
            <a:spLocks noGrp="1"/>
          </p:cNvSpPr>
          <p:nvPr>
            <p:ph type="sldNum" sz="quarter" idx="12"/>
          </p:nvPr>
        </p:nvSpPr>
        <p:spPr/>
        <p:txBody>
          <a:bodyPr/>
          <a:lstStyle/>
          <a:p>
            <a:pPr>
              <a:defRPr/>
            </a:pPr>
            <a:fld id="{2B6A05A4-B330-4049-A00D-759B48772AD8}" type="slidenum">
              <a:rPr lang="es-MX"/>
              <a:pPr>
                <a:defRPr/>
              </a:pPr>
              <a:t>49</a:t>
            </a:fld>
            <a:endParaRPr lang="es-MX"/>
          </a:p>
        </p:txBody>
      </p:sp>
      <p:pic>
        <p:nvPicPr>
          <p:cNvPr id="50180" name="Picture 2"/>
          <p:cNvPicPr>
            <a:picLocks noChangeAspect="1" noChangeArrowheads="1"/>
          </p:cNvPicPr>
          <p:nvPr/>
        </p:nvPicPr>
        <p:blipFill>
          <a:blip r:embed="rId2">
            <a:extLst>
              <a:ext uri="{28A0092B-C50C-407E-A947-70E740481C1C}">
                <a14:useLocalDpi xmlns:a14="http://schemas.microsoft.com/office/drawing/2010/main" val="0"/>
              </a:ext>
            </a:extLst>
          </a:blip>
          <a:srcRect l="53078" t="29211" r="19745" b="26422"/>
          <a:stretch>
            <a:fillRect/>
          </a:stretch>
        </p:blipFill>
        <p:spPr bwMode="auto">
          <a:xfrm>
            <a:off x="4897438" y="2254250"/>
            <a:ext cx="2355850" cy="2811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947324" y="1639548"/>
            <a:ext cx="3456384" cy="435648"/>
          </a:xfrm>
          <a:prstGeom prst="rect">
            <a:avLst/>
          </a:prstGeom>
          <a:solidFill>
            <a:schemeClr val="tx1">
              <a:lumMod val="95000"/>
              <a:lumOff val="5000"/>
            </a:schemeClr>
          </a:solidFill>
          <a:ln>
            <a:solidFill>
              <a:schemeClr val="tx1"/>
            </a:solidFill>
          </a:ln>
          <a:scene3d>
            <a:camera prst="perspectiveBelow"/>
            <a:lightRig rig="threePt" dir="t"/>
          </a:scene3d>
          <a:sp3d extrusionH="6350">
            <a:bevelT w="63500" h="215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Ambientalmente amigable</a:t>
            </a:r>
          </a:p>
        </p:txBody>
      </p:sp>
      <p:sp>
        <p:nvSpPr>
          <p:cNvPr id="50182" name="4 CuadroTexto"/>
          <p:cNvSpPr txBox="1">
            <a:spLocks noChangeArrowheads="1"/>
          </p:cNvSpPr>
          <p:nvPr/>
        </p:nvSpPr>
        <p:spPr bwMode="auto">
          <a:xfrm>
            <a:off x="1011238" y="2074863"/>
            <a:ext cx="3441700" cy="1200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50000"/>
              </a:lnSpc>
              <a:spcBef>
                <a:spcPct val="0"/>
              </a:spcBef>
              <a:buFontTx/>
              <a:buBlip>
                <a:blip r:embed="rId3"/>
              </a:buBlip>
            </a:pPr>
            <a:r>
              <a:rPr lang="es-MX" altLang="es-MX" sz="1600"/>
              <a:t>Bajos procesos  de emisión de CO</a:t>
            </a:r>
            <a:r>
              <a:rPr lang="es-MX" altLang="es-MX" sz="1600" baseline="-25000"/>
              <a:t>2</a:t>
            </a:r>
          </a:p>
          <a:p>
            <a:pPr eaLnBrk="1" hangingPunct="1">
              <a:lnSpc>
                <a:spcPct val="150000"/>
              </a:lnSpc>
              <a:spcBef>
                <a:spcPct val="0"/>
              </a:spcBef>
              <a:buFontTx/>
              <a:buBlip>
                <a:blip r:embed="rId3"/>
              </a:buBlip>
            </a:pPr>
            <a:r>
              <a:rPr lang="es-MX" altLang="es-MX" sz="1600"/>
              <a:t>Nula o poca materia tóxica</a:t>
            </a:r>
          </a:p>
          <a:p>
            <a:pPr eaLnBrk="1" hangingPunct="1">
              <a:lnSpc>
                <a:spcPct val="150000"/>
              </a:lnSpc>
              <a:spcBef>
                <a:spcPct val="0"/>
              </a:spcBef>
              <a:buFontTx/>
              <a:buBlip>
                <a:blip r:embed="rId3"/>
              </a:buBlip>
            </a:pPr>
            <a:r>
              <a:rPr lang="es-MX" altLang="es-MX" sz="1600"/>
              <a:t>Contribución a la reducción de CO</a:t>
            </a:r>
            <a:r>
              <a:rPr lang="es-MX" altLang="es-MX" sz="1600" baseline="-25000"/>
              <a:t>2</a:t>
            </a:r>
          </a:p>
        </p:txBody>
      </p:sp>
      <p:sp>
        <p:nvSpPr>
          <p:cNvPr id="5" name="4 Rectángulo redondeado"/>
          <p:cNvSpPr/>
          <p:nvPr/>
        </p:nvSpPr>
        <p:spPr>
          <a:xfrm>
            <a:off x="6804248" y="4155281"/>
            <a:ext cx="1152128" cy="353839"/>
          </a:xfrm>
          <a:prstGeom prst="roundRect">
            <a:avLst/>
          </a:prstGeom>
          <a:solidFill>
            <a:srgbClr val="2F15E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MX" b="1" dirty="0"/>
              <a:t>Electrolito</a:t>
            </a:r>
          </a:p>
        </p:txBody>
      </p:sp>
      <p:sp>
        <p:nvSpPr>
          <p:cNvPr id="11" name="10 Rectángulo redondeado"/>
          <p:cNvSpPr/>
          <p:nvPr/>
        </p:nvSpPr>
        <p:spPr>
          <a:xfrm>
            <a:off x="6500297" y="4676592"/>
            <a:ext cx="1152128" cy="353839"/>
          </a:xfrm>
          <a:prstGeom prst="roundRect">
            <a:avLst/>
          </a:prstGeom>
          <a:solidFill>
            <a:srgbClr val="2F15E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MX" b="1" dirty="0"/>
              <a:t>TCO;FTO</a:t>
            </a:r>
          </a:p>
        </p:txBody>
      </p:sp>
      <p:sp>
        <p:nvSpPr>
          <p:cNvPr id="50189" name="6 CuadroTexto"/>
          <p:cNvSpPr txBox="1">
            <a:spLocks noChangeArrowheads="1"/>
          </p:cNvSpPr>
          <p:nvPr/>
        </p:nvSpPr>
        <p:spPr bwMode="auto">
          <a:xfrm>
            <a:off x="4722813" y="5383213"/>
            <a:ext cx="3289300" cy="339725"/>
          </a:xfrm>
          <a:prstGeom prst="rect">
            <a:avLst/>
          </a:prstGeom>
          <a:solidFill>
            <a:schemeClr val="bg1"/>
          </a:solidFill>
          <a:ln w="28575">
            <a:solidFill>
              <a:srgbClr val="2F15EF"/>
            </a:solidFill>
            <a:miter lim="800000"/>
            <a:headEnd/>
            <a:tailEnd/>
          </a:ln>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a:t>Nula o poca materia tóxica empleada</a:t>
            </a:r>
          </a:p>
        </p:txBody>
      </p:sp>
      <p:sp>
        <p:nvSpPr>
          <p:cNvPr id="8" name="7 Forma libre"/>
          <p:cNvSpPr/>
          <p:nvPr/>
        </p:nvSpPr>
        <p:spPr>
          <a:xfrm>
            <a:off x="6092825" y="3544888"/>
            <a:ext cx="396875" cy="1309687"/>
          </a:xfrm>
          <a:custGeom>
            <a:avLst/>
            <a:gdLst>
              <a:gd name="connsiteX0" fmla="*/ 8092 w 396509"/>
              <a:gd name="connsiteY0" fmla="*/ 0 h 1310909"/>
              <a:gd name="connsiteX1" fmla="*/ 0 w 396509"/>
              <a:gd name="connsiteY1" fmla="*/ 1310909 h 1310909"/>
              <a:gd name="connsiteX2" fmla="*/ 396509 w 396509"/>
              <a:gd name="connsiteY2" fmla="*/ 1310909 h 1310909"/>
            </a:gdLst>
            <a:ahLst/>
            <a:cxnLst>
              <a:cxn ang="0">
                <a:pos x="connsiteX0" y="connsiteY0"/>
              </a:cxn>
              <a:cxn ang="0">
                <a:pos x="connsiteX1" y="connsiteY1"/>
              </a:cxn>
              <a:cxn ang="0">
                <a:pos x="connsiteX2" y="connsiteY2"/>
              </a:cxn>
            </a:cxnLst>
            <a:rect l="l" t="t" r="r" b="b"/>
            <a:pathLst>
              <a:path w="396509" h="1310909">
                <a:moveTo>
                  <a:pt x="8092" y="0"/>
                </a:moveTo>
                <a:cubicBezTo>
                  <a:pt x="5395" y="436970"/>
                  <a:pt x="2697" y="873939"/>
                  <a:pt x="0" y="1310909"/>
                </a:cubicBezTo>
                <a:lnTo>
                  <a:pt x="396509" y="1310909"/>
                </a:lnTo>
              </a:path>
            </a:pathLst>
          </a:custGeom>
          <a:noFill/>
          <a:ln w="19050">
            <a:solidFill>
              <a:srgbClr val="2F15EF"/>
            </a:solidFill>
            <a:headEnd type="triangle"/>
            <a:tailEnd type="non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 name="13 Forma libre"/>
          <p:cNvSpPr/>
          <p:nvPr/>
        </p:nvSpPr>
        <p:spPr>
          <a:xfrm>
            <a:off x="6640513" y="2619375"/>
            <a:ext cx="212725" cy="1677988"/>
          </a:xfrm>
          <a:custGeom>
            <a:avLst/>
            <a:gdLst>
              <a:gd name="connsiteX0" fmla="*/ 8092 w 396509"/>
              <a:gd name="connsiteY0" fmla="*/ 0 h 1310909"/>
              <a:gd name="connsiteX1" fmla="*/ 0 w 396509"/>
              <a:gd name="connsiteY1" fmla="*/ 1310909 h 1310909"/>
              <a:gd name="connsiteX2" fmla="*/ 396509 w 396509"/>
              <a:gd name="connsiteY2" fmla="*/ 1310909 h 1310909"/>
            </a:gdLst>
            <a:ahLst/>
            <a:cxnLst>
              <a:cxn ang="0">
                <a:pos x="connsiteX0" y="connsiteY0"/>
              </a:cxn>
              <a:cxn ang="0">
                <a:pos x="connsiteX1" y="connsiteY1"/>
              </a:cxn>
              <a:cxn ang="0">
                <a:pos x="connsiteX2" y="connsiteY2"/>
              </a:cxn>
            </a:cxnLst>
            <a:rect l="l" t="t" r="r" b="b"/>
            <a:pathLst>
              <a:path w="396509" h="1310909">
                <a:moveTo>
                  <a:pt x="8092" y="0"/>
                </a:moveTo>
                <a:cubicBezTo>
                  <a:pt x="5395" y="436970"/>
                  <a:pt x="2697" y="873939"/>
                  <a:pt x="0" y="1310909"/>
                </a:cubicBezTo>
                <a:lnTo>
                  <a:pt x="396509" y="1310909"/>
                </a:lnTo>
              </a:path>
            </a:pathLst>
          </a:custGeom>
          <a:noFill/>
          <a:ln w="19050">
            <a:solidFill>
              <a:srgbClr val="2F15EF"/>
            </a:solidFill>
            <a:headEnd type="triangle"/>
            <a:tailEnd type="non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cxnSp>
        <p:nvCxnSpPr>
          <p:cNvPr id="20" name="19 Conector recto de flecha"/>
          <p:cNvCxnSpPr/>
          <p:nvPr/>
        </p:nvCxnSpPr>
        <p:spPr>
          <a:xfrm>
            <a:off x="2149475" y="4233863"/>
            <a:ext cx="1249363" cy="727075"/>
          </a:xfrm>
          <a:prstGeom prst="straightConnector1">
            <a:avLst/>
          </a:prstGeom>
          <a:ln w="1905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0193" name="21 CuadroTexto"/>
          <p:cNvSpPr txBox="1">
            <a:spLocks noChangeArrowheads="1"/>
          </p:cNvSpPr>
          <p:nvPr/>
        </p:nvSpPr>
        <p:spPr bwMode="auto">
          <a:xfrm>
            <a:off x="1331913" y="4173538"/>
            <a:ext cx="2873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150</a:t>
            </a:r>
          </a:p>
        </p:txBody>
      </p:sp>
      <p:sp>
        <p:nvSpPr>
          <p:cNvPr id="50194" name="26 CuadroTexto"/>
          <p:cNvSpPr txBox="1">
            <a:spLocks noChangeArrowheads="1"/>
          </p:cNvSpPr>
          <p:nvPr/>
        </p:nvSpPr>
        <p:spPr bwMode="auto">
          <a:xfrm>
            <a:off x="1328738" y="4541838"/>
            <a:ext cx="2873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100</a:t>
            </a:r>
          </a:p>
        </p:txBody>
      </p:sp>
      <p:sp>
        <p:nvSpPr>
          <p:cNvPr id="50195" name="27 CuadroTexto"/>
          <p:cNvSpPr txBox="1">
            <a:spLocks noChangeArrowheads="1"/>
          </p:cNvSpPr>
          <p:nvPr/>
        </p:nvSpPr>
        <p:spPr bwMode="auto">
          <a:xfrm>
            <a:off x="1370013" y="4910138"/>
            <a:ext cx="2111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50</a:t>
            </a:r>
          </a:p>
        </p:txBody>
      </p:sp>
      <p:sp>
        <p:nvSpPr>
          <p:cNvPr id="50196" name="28 CuadroTexto"/>
          <p:cNvSpPr txBox="1">
            <a:spLocks noChangeArrowheads="1"/>
          </p:cNvSpPr>
          <p:nvPr/>
        </p:nvSpPr>
        <p:spPr bwMode="auto">
          <a:xfrm>
            <a:off x="1916113" y="4092575"/>
            <a:ext cx="28733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150</a:t>
            </a:r>
          </a:p>
        </p:txBody>
      </p:sp>
      <p:sp>
        <p:nvSpPr>
          <p:cNvPr id="50197" name="29 CuadroTexto"/>
          <p:cNvSpPr txBox="1">
            <a:spLocks noChangeArrowheads="1"/>
          </p:cNvSpPr>
          <p:nvPr/>
        </p:nvSpPr>
        <p:spPr bwMode="auto">
          <a:xfrm>
            <a:off x="2717800" y="4676775"/>
            <a:ext cx="1936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70</a:t>
            </a:r>
          </a:p>
        </p:txBody>
      </p:sp>
      <p:sp>
        <p:nvSpPr>
          <p:cNvPr id="50198" name="30 CuadroTexto"/>
          <p:cNvSpPr txBox="1">
            <a:spLocks noChangeArrowheads="1"/>
          </p:cNvSpPr>
          <p:nvPr/>
        </p:nvSpPr>
        <p:spPr bwMode="auto">
          <a:xfrm>
            <a:off x="3414713" y="4886325"/>
            <a:ext cx="40481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33</a:t>
            </a:r>
            <a:r>
              <a:rPr lang="es-MX" altLang="es-MX" sz="1000">
                <a:sym typeface="Symbol" pitchFamily="18" charset="2"/>
              </a:rPr>
              <a:t>50</a:t>
            </a:r>
            <a:endParaRPr lang="es-MX" altLang="es-MX" sz="1000"/>
          </a:p>
        </p:txBody>
      </p:sp>
      <p:sp>
        <p:nvSpPr>
          <p:cNvPr id="50199" name="31 CuadroTexto"/>
          <p:cNvSpPr txBox="1">
            <a:spLocks noChangeArrowheads="1"/>
          </p:cNvSpPr>
          <p:nvPr/>
        </p:nvSpPr>
        <p:spPr bwMode="auto">
          <a:xfrm>
            <a:off x="1871663" y="5403850"/>
            <a:ext cx="331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Si tipo Mono</a:t>
            </a:r>
          </a:p>
        </p:txBody>
      </p:sp>
      <p:sp>
        <p:nvSpPr>
          <p:cNvPr id="50200" name="32 CuadroTexto"/>
          <p:cNvSpPr txBox="1">
            <a:spLocks noChangeArrowheads="1"/>
          </p:cNvSpPr>
          <p:nvPr/>
        </p:nvSpPr>
        <p:spPr bwMode="auto">
          <a:xfrm>
            <a:off x="2625725" y="5403850"/>
            <a:ext cx="333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Si tipo Multi</a:t>
            </a:r>
          </a:p>
        </p:txBody>
      </p:sp>
      <p:sp>
        <p:nvSpPr>
          <p:cNvPr id="50201" name="33 CuadroTexto"/>
          <p:cNvSpPr txBox="1">
            <a:spLocks noChangeArrowheads="1"/>
          </p:cNvSpPr>
          <p:nvPr/>
        </p:nvSpPr>
        <p:spPr bwMode="auto">
          <a:xfrm>
            <a:off x="3446463" y="5403850"/>
            <a:ext cx="2825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DSC</a:t>
            </a:r>
          </a:p>
        </p:txBody>
      </p:sp>
      <p:sp>
        <p:nvSpPr>
          <p:cNvPr id="50202" name="22 CuadroTexto"/>
          <p:cNvSpPr txBox="1">
            <a:spLocks noChangeArrowheads="1"/>
          </p:cNvSpPr>
          <p:nvPr/>
        </p:nvSpPr>
        <p:spPr bwMode="auto">
          <a:xfrm>
            <a:off x="1397000" y="5678488"/>
            <a:ext cx="25098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200"/>
              <a:t>Registro Toyota, PV Expo 2008, Japón</a:t>
            </a:r>
          </a:p>
        </p:txBody>
      </p:sp>
      <p:sp>
        <p:nvSpPr>
          <p:cNvPr id="50203" name="35 CuadroTexto"/>
          <p:cNvSpPr txBox="1">
            <a:spLocks noChangeArrowheads="1"/>
          </p:cNvSpPr>
          <p:nvPr/>
        </p:nvSpPr>
        <p:spPr bwMode="auto">
          <a:xfrm rot="-5400000">
            <a:off x="667544" y="4653757"/>
            <a:ext cx="11525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LC-CO</a:t>
            </a:r>
            <a:r>
              <a:rPr lang="es-MX" altLang="es-MX" sz="1000" baseline="-25000"/>
              <a:t>2 </a:t>
            </a:r>
            <a:r>
              <a:rPr lang="es-MX" altLang="es-MX" sz="1000"/>
              <a:t>(</a:t>
            </a:r>
            <a:r>
              <a:rPr lang="en-US" altLang="es-MX" sz="1000"/>
              <a:t>g-CO</a:t>
            </a:r>
            <a:r>
              <a:rPr lang="en-US" altLang="es-MX" sz="1000" baseline="-25000"/>
              <a:t>2</a:t>
            </a:r>
            <a:r>
              <a:rPr lang="en-US" altLang="es-MX" sz="1000"/>
              <a:t>/km</a:t>
            </a:r>
            <a:r>
              <a:rPr lang="en-US" altLang="es-MX" sz="1000" baseline="30000"/>
              <a:t>2</a:t>
            </a:r>
            <a:r>
              <a:rPr lang="en-US" altLang="es-MX" sz="1000"/>
              <a:t> h)</a:t>
            </a:r>
            <a:r>
              <a:rPr lang="es-MX" altLang="es-MX" sz="1000"/>
              <a:t> </a:t>
            </a:r>
          </a:p>
        </p:txBody>
      </p:sp>
      <p:sp>
        <p:nvSpPr>
          <p:cNvPr id="25" name="24 Rectángulo redondeado"/>
          <p:cNvSpPr/>
          <p:nvPr/>
        </p:nvSpPr>
        <p:spPr>
          <a:xfrm>
            <a:off x="1011238" y="3724275"/>
            <a:ext cx="3238500" cy="2252663"/>
          </a:xfrm>
          <a:prstGeom prst="roundRect">
            <a:avLst>
              <a:gd name="adj" fmla="val 737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 name="5 Elipse"/>
          <p:cNvSpPr/>
          <p:nvPr/>
        </p:nvSpPr>
        <p:spPr>
          <a:xfrm>
            <a:off x="1403648" y="3530318"/>
            <a:ext cx="2448272" cy="499263"/>
          </a:xfrm>
          <a:custGeom>
            <a:avLst/>
            <a:gdLst>
              <a:gd name="connsiteX0" fmla="*/ 0 w 2376264"/>
              <a:gd name="connsiteY0" fmla="*/ 209401 h 418802"/>
              <a:gd name="connsiteX1" fmla="*/ 1188132 w 2376264"/>
              <a:gd name="connsiteY1" fmla="*/ 0 h 418802"/>
              <a:gd name="connsiteX2" fmla="*/ 2376264 w 2376264"/>
              <a:gd name="connsiteY2" fmla="*/ 209401 h 418802"/>
              <a:gd name="connsiteX3" fmla="*/ 1188132 w 2376264"/>
              <a:gd name="connsiteY3" fmla="*/ 418802 h 418802"/>
              <a:gd name="connsiteX4" fmla="*/ 0 w 2376264"/>
              <a:gd name="connsiteY4" fmla="*/ 209401 h 418802"/>
              <a:gd name="connsiteX0" fmla="*/ 349 w 2376613"/>
              <a:gd name="connsiteY0" fmla="*/ 209501 h 419002"/>
              <a:gd name="connsiteX1" fmla="*/ 1188481 w 2376613"/>
              <a:gd name="connsiteY1" fmla="*/ 100 h 419002"/>
              <a:gd name="connsiteX2" fmla="*/ 2376613 w 2376613"/>
              <a:gd name="connsiteY2" fmla="*/ 209501 h 419002"/>
              <a:gd name="connsiteX3" fmla="*/ 1188481 w 2376613"/>
              <a:gd name="connsiteY3" fmla="*/ 418902 h 419002"/>
              <a:gd name="connsiteX4" fmla="*/ 349 w 2376613"/>
              <a:gd name="connsiteY4" fmla="*/ 209501 h 419002"/>
              <a:gd name="connsiteX0" fmla="*/ 349 w 2376613"/>
              <a:gd name="connsiteY0" fmla="*/ 209501 h 419002"/>
              <a:gd name="connsiteX1" fmla="*/ 1188481 w 2376613"/>
              <a:gd name="connsiteY1" fmla="*/ 100 h 419002"/>
              <a:gd name="connsiteX2" fmla="*/ 2376613 w 2376613"/>
              <a:gd name="connsiteY2" fmla="*/ 209501 h 419002"/>
              <a:gd name="connsiteX3" fmla="*/ 1188481 w 2376613"/>
              <a:gd name="connsiteY3" fmla="*/ 418902 h 419002"/>
              <a:gd name="connsiteX4" fmla="*/ 349 w 2376613"/>
              <a:gd name="connsiteY4" fmla="*/ 209501 h 419002"/>
              <a:gd name="connsiteX0" fmla="*/ 349 w 2376702"/>
              <a:gd name="connsiteY0" fmla="*/ 209501 h 419002"/>
              <a:gd name="connsiteX1" fmla="*/ 1188481 w 2376702"/>
              <a:gd name="connsiteY1" fmla="*/ 100 h 419002"/>
              <a:gd name="connsiteX2" fmla="*/ 2376613 w 2376702"/>
              <a:gd name="connsiteY2" fmla="*/ 209501 h 419002"/>
              <a:gd name="connsiteX3" fmla="*/ 1188481 w 2376702"/>
              <a:gd name="connsiteY3" fmla="*/ 418902 h 419002"/>
              <a:gd name="connsiteX4" fmla="*/ 349 w 2376702"/>
              <a:gd name="connsiteY4" fmla="*/ 209501 h 419002"/>
              <a:gd name="connsiteX0" fmla="*/ 349 w 2376702"/>
              <a:gd name="connsiteY0" fmla="*/ 212296 h 421797"/>
              <a:gd name="connsiteX1" fmla="*/ 1188481 w 2376702"/>
              <a:gd name="connsiteY1" fmla="*/ 2895 h 421797"/>
              <a:gd name="connsiteX2" fmla="*/ 2376613 w 2376702"/>
              <a:gd name="connsiteY2" fmla="*/ 212296 h 421797"/>
              <a:gd name="connsiteX3" fmla="*/ 1188481 w 2376702"/>
              <a:gd name="connsiteY3" fmla="*/ 421697 h 421797"/>
              <a:gd name="connsiteX4" fmla="*/ 349 w 2376702"/>
              <a:gd name="connsiteY4" fmla="*/ 212296 h 421797"/>
              <a:gd name="connsiteX0" fmla="*/ 1327 w 2377680"/>
              <a:gd name="connsiteY0" fmla="*/ 212296 h 422684"/>
              <a:gd name="connsiteX1" fmla="*/ 1189459 w 2377680"/>
              <a:gd name="connsiteY1" fmla="*/ 2895 h 422684"/>
              <a:gd name="connsiteX2" fmla="*/ 2377591 w 2377680"/>
              <a:gd name="connsiteY2" fmla="*/ 212296 h 422684"/>
              <a:gd name="connsiteX3" fmla="*/ 1189459 w 2377680"/>
              <a:gd name="connsiteY3" fmla="*/ 421697 h 422684"/>
              <a:gd name="connsiteX4" fmla="*/ 1327 w 2377680"/>
              <a:gd name="connsiteY4" fmla="*/ 212296 h 422684"/>
              <a:gd name="connsiteX0" fmla="*/ 90 w 2376443"/>
              <a:gd name="connsiteY0" fmla="*/ 212296 h 422684"/>
              <a:gd name="connsiteX1" fmla="*/ 1188222 w 2376443"/>
              <a:gd name="connsiteY1" fmla="*/ 2895 h 422684"/>
              <a:gd name="connsiteX2" fmla="*/ 2376354 w 2376443"/>
              <a:gd name="connsiteY2" fmla="*/ 212296 h 422684"/>
              <a:gd name="connsiteX3" fmla="*/ 1188222 w 2376443"/>
              <a:gd name="connsiteY3" fmla="*/ 421697 h 422684"/>
              <a:gd name="connsiteX4" fmla="*/ 90 w 2376443"/>
              <a:gd name="connsiteY4" fmla="*/ 212296 h 422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443" h="422684">
                <a:moveTo>
                  <a:pt x="90" y="212296"/>
                </a:moveTo>
                <a:cubicBezTo>
                  <a:pt x="8183" y="-24734"/>
                  <a:pt x="532035" y="2895"/>
                  <a:pt x="1188222" y="2895"/>
                </a:cubicBezTo>
                <a:cubicBezTo>
                  <a:pt x="1844409" y="2895"/>
                  <a:pt x="2376354" y="-40918"/>
                  <a:pt x="2376354" y="212296"/>
                </a:cubicBezTo>
                <a:cubicBezTo>
                  <a:pt x="2384446" y="416957"/>
                  <a:pt x="1844409" y="421697"/>
                  <a:pt x="1188222" y="421697"/>
                </a:cubicBezTo>
                <a:cubicBezTo>
                  <a:pt x="532035" y="421697"/>
                  <a:pt x="-8003" y="449326"/>
                  <a:pt x="90" y="212296"/>
                </a:cubicBezTo>
                <a:close/>
              </a:path>
            </a:pathLst>
          </a:custGeom>
          <a:solidFill>
            <a:srgbClr val="00206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MX" sz="1600" b="1" dirty="0"/>
              <a:t>Menores emisiones de CO</a:t>
            </a:r>
            <a:r>
              <a:rPr lang="es-MX" sz="1600" b="1" baseline="-25000" dirty="0"/>
              <a:t>2</a:t>
            </a:r>
          </a:p>
        </p:txBody>
      </p:sp>
      <p:cxnSp>
        <p:nvCxnSpPr>
          <p:cNvPr id="35" name="34 Conector recto"/>
          <p:cNvCxnSpPr/>
          <p:nvPr/>
        </p:nvCxnSpPr>
        <p:spPr>
          <a:xfrm>
            <a:off x="1560513" y="4260850"/>
            <a:ext cx="23923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23 Llamada rectangular redondeada"/>
          <p:cNvSpPr/>
          <p:nvPr/>
        </p:nvSpPr>
        <p:spPr>
          <a:xfrm>
            <a:off x="2959100" y="4040188"/>
            <a:ext cx="947738" cy="512762"/>
          </a:xfrm>
          <a:prstGeom prst="wedgeRoundRectCallout">
            <a:avLst>
              <a:gd name="adj1" fmla="val -67642"/>
              <a:gd name="adj2" fmla="val 49987"/>
              <a:gd name="adj3" fmla="val 16667"/>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MX" sz="900" dirty="0">
                <a:solidFill>
                  <a:schemeClr val="tx1"/>
                </a:solidFill>
              </a:rPr>
              <a:t>LC-CO</a:t>
            </a:r>
            <a:r>
              <a:rPr lang="es-MX" sz="900" baseline="-25000" dirty="0">
                <a:solidFill>
                  <a:schemeClr val="tx1"/>
                </a:solidFill>
              </a:rPr>
              <a:t>2</a:t>
            </a:r>
            <a:r>
              <a:rPr lang="es-MX" sz="900" dirty="0">
                <a:solidFill>
                  <a:schemeClr val="tx1"/>
                </a:solidFill>
              </a:rPr>
              <a:t> de DSC es aprox. 1/5 menos que en el Si tipo mono</a:t>
            </a:r>
          </a:p>
        </p:txBody>
      </p:sp>
      <p:cxnSp>
        <p:nvCxnSpPr>
          <p:cNvPr id="43" name="42 Conector recto"/>
          <p:cNvCxnSpPr/>
          <p:nvPr/>
        </p:nvCxnSpPr>
        <p:spPr>
          <a:xfrm>
            <a:off x="1557338" y="4633913"/>
            <a:ext cx="23923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a:off x="1557338" y="5006975"/>
            <a:ext cx="239077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1555750" y="3989388"/>
            <a:ext cx="2393950" cy="13922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 name="8 Rectángulo"/>
          <p:cNvSpPr/>
          <p:nvPr/>
        </p:nvSpPr>
        <p:spPr>
          <a:xfrm>
            <a:off x="1908175" y="4264025"/>
            <a:ext cx="268288" cy="11191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 name="17 Rectángulo"/>
          <p:cNvSpPr/>
          <p:nvPr/>
        </p:nvSpPr>
        <p:spPr>
          <a:xfrm>
            <a:off x="2643188" y="4845050"/>
            <a:ext cx="268287" cy="52705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 name="18 Rectángulo"/>
          <p:cNvSpPr/>
          <p:nvPr/>
        </p:nvSpPr>
        <p:spPr>
          <a:xfrm>
            <a:off x="3402013" y="5065713"/>
            <a:ext cx="268287" cy="30797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0" name="39 Forma libre"/>
          <p:cNvSpPr/>
          <p:nvPr/>
        </p:nvSpPr>
        <p:spPr>
          <a:xfrm>
            <a:off x="5792788" y="2103438"/>
            <a:ext cx="168275" cy="706437"/>
          </a:xfrm>
          <a:custGeom>
            <a:avLst/>
            <a:gdLst>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6688"/>
              <a:gd name="connsiteY0" fmla="*/ 0 h 707231"/>
              <a:gd name="connsiteX1" fmla="*/ 85725 w 166688"/>
              <a:gd name="connsiteY1" fmla="*/ 78581 h 707231"/>
              <a:gd name="connsiteX2" fmla="*/ 19050 w 166688"/>
              <a:gd name="connsiteY2" fmla="*/ 173831 h 707231"/>
              <a:gd name="connsiteX3" fmla="*/ 102394 w 166688"/>
              <a:gd name="connsiteY3" fmla="*/ 230981 h 707231"/>
              <a:gd name="connsiteX4" fmla="*/ 47625 w 166688"/>
              <a:gd name="connsiteY4" fmla="*/ 335756 h 707231"/>
              <a:gd name="connsiteX5" fmla="*/ 133350 w 166688"/>
              <a:gd name="connsiteY5" fmla="*/ 385762 h 707231"/>
              <a:gd name="connsiteX6" fmla="*/ 71438 w 166688"/>
              <a:gd name="connsiteY6" fmla="*/ 495300 h 707231"/>
              <a:gd name="connsiteX7" fmla="*/ 166688 w 166688"/>
              <a:gd name="connsiteY7" fmla="*/ 547687 h 707231"/>
              <a:gd name="connsiteX8" fmla="*/ 133350 w 166688"/>
              <a:gd name="connsiteY8" fmla="*/ 609600 h 707231"/>
              <a:gd name="connsiteX9" fmla="*/ 142875 w 166688"/>
              <a:gd name="connsiteY9" fmla="*/ 707231 h 707231"/>
              <a:gd name="connsiteX0" fmla="*/ 0 w 167414"/>
              <a:gd name="connsiteY0" fmla="*/ 0 h 707231"/>
              <a:gd name="connsiteX1" fmla="*/ 85725 w 167414"/>
              <a:gd name="connsiteY1" fmla="*/ 78581 h 707231"/>
              <a:gd name="connsiteX2" fmla="*/ 19050 w 167414"/>
              <a:gd name="connsiteY2" fmla="*/ 173831 h 707231"/>
              <a:gd name="connsiteX3" fmla="*/ 102394 w 167414"/>
              <a:gd name="connsiteY3" fmla="*/ 230981 h 707231"/>
              <a:gd name="connsiteX4" fmla="*/ 47625 w 167414"/>
              <a:gd name="connsiteY4" fmla="*/ 335756 h 707231"/>
              <a:gd name="connsiteX5" fmla="*/ 133350 w 167414"/>
              <a:gd name="connsiteY5" fmla="*/ 385762 h 707231"/>
              <a:gd name="connsiteX6" fmla="*/ 71438 w 167414"/>
              <a:gd name="connsiteY6" fmla="*/ 495300 h 707231"/>
              <a:gd name="connsiteX7" fmla="*/ 166688 w 167414"/>
              <a:gd name="connsiteY7" fmla="*/ 547687 h 707231"/>
              <a:gd name="connsiteX8" fmla="*/ 133350 w 167414"/>
              <a:gd name="connsiteY8" fmla="*/ 609600 h 707231"/>
              <a:gd name="connsiteX9" fmla="*/ 142875 w 167414"/>
              <a:gd name="connsiteY9" fmla="*/ 707231 h 707231"/>
              <a:gd name="connsiteX0" fmla="*/ 0 w 167414"/>
              <a:gd name="connsiteY0" fmla="*/ 0 h 707231"/>
              <a:gd name="connsiteX1" fmla="*/ 85725 w 167414"/>
              <a:gd name="connsiteY1" fmla="*/ 78581 h 707231"/>
              <a:gd name="connsiteX2" fmla="*/ 19050 w 167414"/>
              <a:gd name="connsiteY2" fmla="*/ 173831 h 707231"/>
              <a:gd name="connsiteX3" fmla="*/ 102394 w 167414"/>
              <a:gd name="connsiteY3" fmla="*/ 230981 h 707231"/>
              <a:gd name="connsiteX4" fmla="*/ 47625 w 167414"/>
              <a:gd name="connsiteY4" fmla="*/ 335756 h 707231"/>
              <a:gd name="connsiteX5" fmla="*/ 133350 w 167414"/>
              <a:gd name="connsiteY5" fmla="*/ 385762 h 707231"/>
              <a:gd name="connsiteX6" fmla="*/ 71438 w 167414"/>
              <a:gd name="connsiteY6" fmla="*/ 495300 h 707231"/>
              <a:gd name="connsiteX7" fmla="*/ 166688 w 167414"/>
              <a:gd name="connsiteY7" fmla="*/ 547687 h 707231"/>
              <a:gd name="connsiteX8" fmla="*/ 133350 w 167414"/>
              <a:gd name="connsiteY8" fmla="*/ 609600 h 707231"/>
              <a:gd name="connsiteX9" fmla="*/ 142875 w 167414"/>
              <a:gd name="connsiteY9" fmla="*/ 707231 h 707231"/>
              <a:gd name="connsiteX0" fmla="*/ 0 w 167414"/>
              <a:gd name="connsiteY0" fmla="*/ 0 h 707231"/>
              <a:gd name="connsiteX1" fmla="*/ 85725 w 167414"/>
              <a:gd name="connsiteY1" fmla="*/ 78581 h 707231"/>
              <a:gd name="connsiteX2" fmla="*/ 19050 w 167414"/>
              <a:gd name="connsiteY2" fmla="*/ 173831 h 707231"/>
              <a:gd name="connsiteX3" fmla="*/ 102394 w 167414"/>
              <a:gd name="connsiteY3" fmla="*/ 230981 h 707231"/>
              <a:gd name="connsiteX4" fmla="*/ 47625 w 167414"/>
              <a:gd name="connsiteY4" fmla="*/ 335756 h 707231"/>
              <a:gd name="connsiteX5" fmla="*/ 133350 w 167414"/>
              <a:gd name="connsiteY5" fmla="*/ 385762 h 707231"/>
              <a:gd name="connsiteX6" fmla="*/ 71438 w 167414"/>
              <a:gd name="connsiteY6" fmla="*/ 495300 h 707231"/>
              <a:gd name="connsiteX7" fmla="*/ 166688 w 167414"/>
              <a:gd name="connsiteY7" fmla="*/ 547687 h 707231"/>
              <a:gd name="connsiteX8" fmla="*/ 133350 w 167414"/>
              <a:gd name="connsiteY8" fmla="*/ 609600 h 707231"/>
              <a:gd name="connsiteX9" fmla="*/ 142875 w 167414"/>
              <a:gd name="connsiteY9" fmla="*/ 707231 h 70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14" h="707231">
                <a:moveTo>
                  <a:pt x="0" y="0"/>
                </a:moveTo>
                <a:cubicBezTo>
                  <a:pt x="14287" y="40481"/>
                  <a:pt x="66675" y="38100"/>
                  <a:pt x="85725" y="78581"/>
                </a:cubicBezTo>
                <a:cubicBezTo>
                  <a:pt x="70644" y="127000"/>
                  <a:pt x="7937" y="125412"/>
                  <a:pt x="19050" y="173831"/>
                </a:cubicBezTo>
                <a:cubicBezTo>
                  <a:pt x="23018" y="211931"/>
                  <a:pt x="93663" y="178594"/>
                  <a:pt x="102394" y="230981"/>
                </a:cubicBezTo>
                <a:cubicBezTo>
                  <a:pt x="105568" y="263525"/>
                  <a:pt x="32544" y="279399"/>
                  <a:pt x="47625" y="335756"/>
                </a:cubicBezTo>
                <a:cubicBezTo>
                  <a:pt x="57150" y="366713"/>
                  <a:pt x="121444" y="330993"/>
                  <a:pt x="133350" y="385762"/>
                </a:cubicBezTo>
                <a:cubicBezTo>
                  <a:pt x="138907" y="429419"/>
                  <a:pt x="63500" y="437355"/>
                  <a:pt x="71438" y="495300"/>
                </a:cubicBezTo>
                <a:cubicBezTo>
                  <a:pt x="88900" y="538955"/>
                  <a:pt x="149226" y="492125"/>
                  <a:pt x="166688" y="547687"/>
                </a:cubicBezTo>
                <a:cubicBezTo>
                  <a:pt x="172243" y="570706"/>
                  <a:pt x="144463" y="588962"/>
                  <a:pt x="133350" y="609600"/>
                </a:cubicBezTo>
                <a:lnTo>
                  <a:pt x="142875" y="707231"/>
                </a:lnTo>
              </a:path>
            </a:pathLst>
          </a:custGeom>
          <a:noFill/>
          <a:ln w="28575">
            <a:solidFill>
              <a:srgbClr val="FFFF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0217" name="40 CuadroTexto"/>
          <p:cNvSpPr txBox="1">
            <a:spLocks noChangeArrowheads="1"/>
          </p:cNvSpPr>
          <p:nvPr/>
        </p:nvSpPr>
        <p:spPr bwMode="auto">
          <a:xfrm>
            <a:off x="5364163" y="2008188"/>
            <a:ext cx="488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Fotón</a:t>
            </a:r>
          </a:p>
        </p:txBody>
      </p:sp>
      <p:sp>
        <p:nvSpPr>
          <p:cNvPr id="42" name="41 Rectángulo redondeado"/>
          <p:cNvSpPr/>
          <p:nvPr/>
        </p:nvSpPr>
        <p:spPr>
          <a:xfrm>
            <a:off x="4452938" y="1758950"/>
            <a:ext cx="3790950" cy="4059238"/>
          </a:xfrm>
          <a:prstGeom prst="roundRect">
            <a:avLst>
              <a:gd name="adj" fmla="val 410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 name="5 Elipse"/>
          <p:cNvSpPr/>
          <p:nvPr/>
        </p:nvSpPr>
        <p:spPr>
          <a:xfrm>
            <a:off x="5107604" y="1509060"/>
            <a:ext cx="2448272" cy="499263"/>
          </a:xfrm>
          <a:custGeom>
            <a:avLst/>
            <a:gdLst>
              <a:gd name="connsiteX0" fmla="*/ 0 w 2376264"/>
              <a:gd name="connsiteY0" fmla="*/ 209401 h 418802"/>
              <a:gd name="connsiteX1" fmla="*/ 1188132 w 2376264"/>
              <a:gd name="connsiteY1" fmla="*/ 0 h 418802"/>
              <a:gd name="connsiteX2" fmla="*/ 2376264 w 2376264"/>
              <a:gd name="connsiteY2" fmla="*/ 209401 h 418802"/>
              <a:gd name="connsiteX3" fmla="*/ 1188132 w 2376264"/>
              <a:gd name="connsiteY3" fmla="*/ 418802 h 418802"/>
              <a:gd name="connsiteX4" fmla="*/ 0 w 2376264"/>
              <a:gd name="connsiteY4" fmla="*/ 209401 h 418802"/>
              <a:gd name="connsiteX0" fmla="*/ 349 w 2376613"/>
              <a:gd name="connsiteY0" fmla="*/ 209501 h 419002"/>
              <a:gd name="connsiteX1" fmla="*/ 1188481 w 2376613"/>
              <a:gd name="connsiteY1" fmla="*/ 100 h 419002"/>
              <a:gd name="connsiteX2" fmla="*/ 2376613 w 2376613"/>
              <a:gd name="connsiteY2" fmla="*/ 209501 h 419002"/>
              <a:gd name="connsiteX3" fmla="*/ 1188481 w 2376613"/>
              <a:gd name="connsiteY3" fmla="*/ 418902 h 419002"/>
              <a:gd name="connsiteX4" fmla="*/ 349 w 2376613"/>
              <a:gd name="connsiteY4" fmla="*/ 209501 h 419002"/>
              <a:gd name="connsiteX0" fmla="*/ 349 w 2376613"/>
              <a:gd name="connsiteY0" fmla="*/ 209501 h 419002"/>
              <a:gd name="connsiteX1" fmla="*/ 1188481 w 2376613"/>
              <a:gd name="connsiteY1" fmla="*/ 100 h 419002"/>
              <a:gd name="connsiteX2" fmla="*/ 2376613 w 2376613"/>
              <a:gd name="connsiteY2" fmla="*/ 209501 h 419002"/>
              <a:gd name="connsiteX3" fmla="*/ 1188481 w 2376613"/>
              <a:gd name="connsiteY3" fmla="*/ 418902 h 419002"/>
              <a:gd name="connsiteX4" fmla="*/ 349 w 2376613"/>
              <a:gd name="connsiteY4" fmla="*/ 209501 h 419002"/>
              <a:gd name="connsiteX0" fmla="*/ 349 w 2376702"/>
              <a:gd name="connsiteY0" fmla="*/ 209501 h 419002"/>
              <a:gd name="connsiteX1" fmla="*/ 1188481 w 2376702"/>
              <a:gd name="connsiteY1" fmla="*/ 100 h 419002"/>
              <a:gd name="connsiteX2" fmla="*/ 2376613 w 2376702"/>
              <a:gd name="connsiteY2" fmla="*/ 209501 h 419002"/>
              <a:gd name="connsiteX3" fmla="*/ 1188481 w 2376702"/>
              <a:gd name="connsiteY3" fmla="*/ 418902 h 419002"/>
              <a:gd name="connsiteX4" fmla="*/ 349 w 2376702"/>
              <a:gd name="connsiteY4" fmla="*/ 209501 h 419002"/>
              <a:gd name="connsiteX0" fmla="*/ 349 w 2376702"/>
              <a:gd name="connsiteY0" fmla="*/ 212296 h 421797"/>
              <a:gd name="connsiteX1" fmla="*/ 1188481 w 2376702"/>
              <a:gd name="connsiteY1" fmla="*/ 2895 h 421797"/>
              <a:gd name="connsiteX2" fmla="*/ 2376613 w 2376702"/>
              <a:gd name="connsiteY2" fmla="*/ 212296 h 421797"/>
              <a:gd name="connsiteX3" fmla="*/ 1188481 w 2376702"/>
              <a:gd name="connsiteY3" fmla="*/ 421697 h 421797"/>
              <a:gd name="connsiteX4" fmla="*/ 349 w 2376702"/>
              <a:gd name="connsiteY4" fmla="*/ 212296 h 421797"/>
              <a:gd name="connsiteX0" fmla="*/ 1327 w 2377680"/>
              <a:gd name="connsiteY0" fmla="*/ 212296 h 422684"/>
              <a:gd name="connsiteX1" fmla="*/ 1189459 w 2377680"/>
              <a:gd name="connsiteY1" fmla="*/ 2895 h 422684"/>
              <a:gd name="connsiteX2" fmla="*/ 2377591 w 2377680"/>
              <a:gd name="connsiteY2" fmla="*/ 212296 h 422684"/>
              <a:gd name="connsiteX3" fmla="*/ 1189459 w 2377680"/>
              <a:gd name="connsiteY3" fmla="*/ 421697 h 422684"/>
              <a:gd name="connsiteX4" fmla="*/ 1327 w 2377680"/>
              <a:gd name="connsiteY4" fmla="*/ 212296 h 422684"/>
              <a:gd name="connsiteX0" fmla="*/ 90 w 2376443"/>
              <a:gd name="connsiteY0" fmla="*/ 212296 h 422684"/>
              <a:gd name="connsiteX1" fmla="*/ 1188222 w 2376443"/>
              <a:gd name="connsiteY1" fmla="*/ 2895 h 422684"/>
              <a:gd name="connsiteX2" fmla="*/ 2376354 w 2376443"/>
              <a:gd name="connsiteY2" fmla="*/ 212296 h 422684"/>
              <a:gd name="connsiteX3" fmla="*/ 1188222 w 2376443"/>
              <a:gd name="connsiteY3" fmla="*/ 421697 h 422684"/>
              <a:gd name="connsiteX4" fmla="*/ 90 w 2376443"/>
              <a:gd name="connsiteY4" fmla="*/ 212296 h 422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443" h="422684">
                <a:moveTo>
                  <a:pt x="90" y="212296"/>
                </a:moveTo>
                <a:cubicBezTo>
                  <a:pt x="8183" y="-24734"/>
                  <a:pt x="532035" y="2895"/>
                  <a:pt x="1188222" y="2895"/>
                </a:cubicBezTo>
                <a:cubicBezTo>
                  <a:pt x="1844409" y="2895"/>
                  <a:pt x="2376354" y="-40918"/>
                  <a:pt x="2376354" y="212296"/>
                </a:cubicBezTo>
                <a:cubicBezTo>
                  <a:pt x="2384446" y="416957"/>
                  <a:pt x="1844409" y="421697"/>
                  <a:pt x="1188222" y="421697"/>
                </a:cubicBezTo>
                <a:cubicBezTo>
                  <a:pt x="532035" y="421697"/>
                  <a:pt x="-8003" y="449326"/>
                  <a:pt x="90" y="212296"/>
                </a:cubicBezTo>
                <a:close/>
              </a:path>
            </a:pathLst>
          </a:custGeom>
          <a:solidFill>
            <a:srgbClr val="7030A0"/>
          </a:solidFill>
          <a:ln>
            <a:solidFill>
              <a:srgbClr val="7030A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MX" dirty="0"/>
              <a:t>Materiales Eco-amigables</a:t>
            </a:r>
          </a:p>
        </p:txBody>
      </p:sp>
      <p:grpSp>
        <p:nvGrpSpPr>
          <p:cNvPr id="50222" name="10 Grupo"/>
          <p:cNvGrpSpPr>
            <a:grpSpLocks/>
          </p:cNvGrpSpPr>
          <p:nvPr/>
        </p:nvGrpSpPr>
        <p:grpSpPr bwMode="auto">
          <a:xfrm>
            <a:off x="6516688" y="5829300"/>
            <a:ext cx="2487612" cy="768350"/>
            <a:chOff x="6516216" y="5751388"/>
            <a:chExt cx="2487671" cy="768474"/>
          </a:xfrm>
        </p:grpSpPr>
        <p:pic>
          <p:nvPicPr>
            <p:cNvPr id="502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40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50223"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224"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5 Marcador de número de diapositiva"/>
          <p:cNvSpPr>
            <a:spLocks noGrp="1"/>
          </p:cNvSpPr>
          <p:nvPr>
            <p:ph type="sldNum" sz="quarter" idx="12"/>
          </p:nvPr>
        </p:nvSpPr>
        <p:spPr/>
        <p:txBody>
          <a:bodyPr/>
          <a:lstStyle/>
          <a:p>
            <a:pPr>
              <a:defRPr/>
            </a:pPr>
            <a:fld id="{A8B96DAE-1BF2-4B90-BB76-4448A042F54D}" type="slidenum">
              <a:rPr lang="es-MX"/>
              <a:pPr>
                <a:defRPr/>
              </a:pPr>
              <a:t>5</a:t>
            </a:fld>
            <a:endParaRPr lang="es-MX"/>
          </a:p>
        </p:txBody>
      </p:sp>
      <p:sp>
        <p:nvSpPr>
          <p:cNvPr id="6147" name="Rectangle 2"/>
          <p:cNvSpPr>
            <a:spLocks noGrp="1" noChangeArrowheads="1"/>
          </p:cNvSpPr>
          <p:nvPr>
            <p:ph type="title"/>
          </p:nvPr>
        </p:nvSpPr>
        <p:spPr/>
        <p:txBody>
          <a:bodyPr/>
          <a:lstStyle/>
          <a:p>
            <a:pPr eaLnBrk="1" hangingPunct="1"/>
            <a:r>
              <a:rPr lang="es-MX" altLang="es-MX" sz="4000" smtClean="0"/>
              <a:t>Consumo de Energía</a:t>
            </a:r>
          </a:p>
        </p:txBody>
      </p:sp>
      <p:sp>
        <p:nvSpPr>
          <p:cNvPr id="17411" name="Rectangle 3"/>
          <p:cNvSpPr>
            <a:spLocks noGrp="1" noChangeArrowheads="1"/>
          </p:cNvSpPr>
          <p:nvPr>
            <p:ph type="body" idx="1"/>
          </p:nvPr>
        </p:nvSpPr>
        <p:spPr/>
        <p:txBody>
          <a:bodyPr rtlCol="0">
            <a:normAutofit/>
          </a:bodyPr>
          <a:lstStyle/>
          <a:p>
            <a:pPr eaLnBrk="1" fontAlgn="auto" hangingPunct="1">
              <a:spcAft>
                <a:spcPts val="0"/>
              </a:spcAft>
              <a:defRPr/>
            </a:pPr>
            <a:r>
              <a:rPr lang="es-MX" altLang="es-MX" sz="3100" dirty="0" smtClean="0"/>
              <a:t>Consumo de energía mundial en 2005: </a:t>
            </a:r>
          </a:p>
          <a:p>
            <a:pPr marL="0" indent="0" eaLnBrk="1" fontAlgn="auto" hangingPunct="1">
              <a:spcAft>
                <a:spcPts val="0"/>
              </a:spcAft>
              <a:buFont typeface="Arial" pitchFamily="34" charset="0"/>
              <a:buNone/>
              <a:defRPr/>
            </a:pPr>
            <a:r>
              <a:rPr lang="es-MX" altLang="es-MX" sz="3100" dirty="0" smtClean="0"/>
              <a:t>		480 x 10</a:t>
            </a:r>
            <a:r>
              <a:rPr lang="es-MX" altLang="es-MX" sz="3100" baseline="30000" dirty="0" smtClean="0"/>
              <a:t>8</a:t>
            </a:r>
            <a:r>
              <a:rPr lang="es-MX" altLang="es-MX" sz="3100" dirty="0" smtClean="0"/>
              <a:t> J </a:t>
            </a:r>
            <a:r>
              <a:rPr lang="es-MX" altLang="es-MX" sz="3100" dirty="0" smtClean="0">
                <a:sym typeface="Symbol"/>
              </a:rPr>
              <a:t> 15 TW (15 x10</a:t>
            </a:r>
            <a:r>
              <a:rPr lang="es-MX" altLang="es-MX" sz="3100" baseline="30000" dirty="0" smtClean="0">
                <a:sym typeface="Symbol"/>
              </a:rPr>
              <a:t>12</a:t>
            </a:r>
            <a:r>
              <a:rPr lang="es-MX" altLang="es-MX" sz="3100" dirty="0" smtClean="0">
                <a:sym typeface="Symbol"/>
              </a:rPr>
              <a:t> W)</a:t>
            </a:r>
            <a:endParaRPr lang="es-MX" altLang="es-MX" sz="3100" dirty="0" smtClean="0"/>
          </a:p>
          <a:p>
            <a:pPr eaLnBrk="1" fontAlgn="auto" hangingPunct="1">
              <a:spcAft>
                <a:spcPts val="0"/>
              </a:spcAft>
              <a:defRPr/>
            </a:pPr>
            <a:r>
              <a:rPr lang="es-MX" altLang="es-MX" sz="3100" dirty="0" smtClean="0"/>
              <a:t>Combustibles fósiles: 90 % </a:t>
            </a:r>
          </a:p>
          <a:p>
            <a:pPr eaLnBrk="1" fontAlgn="auto" hangingPunct="1">
              <a:spcAft>
                <a:spcPts val="0"/>
              </a:spcAft>
              <a:defRPr/>
            </a:pPr>
            <a:r>
              <a:rPr lang="es-MX" altLang="es-MX" sz="3100" dirty="0" smtClean="0"/>
              <a:t>Evolución del consumo energético en 250 años.</a:t>
            </a:r>
          </a:p>
        </p:txBody>
      </p:sp>
      <p:grpSp>
        <p:nvGrpSpPr>
          <p:cNvPr id="6149" name="9 Grupo"/>
          <p:cNvGrpSpPr>
            <a:grpSpLocks/>
          </p:cNvGrpSpPr>
          <p:nvPr/>
        </p:nvGrpSpPr>
        <p:grpSpPr bwMode="auto">
          <a:xfrm>
            <a:off x="9274175" y="-3305175"/>
            <a:ext cx="5106988" cy="4559300"/>
            <a:chOff x="8820472" y="490391"/>
            <a:chExt cx="5106706" cy="4558320"/>
          </a:xfrm>
        </p:grpSpPr>
        <p:pic>
          <p:nvPicPr>
            <p:cNvPr id="6157" name="Picture 4"/>
            <p:cNvPicPr>
              <a:picLocks noChangeAspect="1" noChangeArrowheads="1"/>
            </p:cNvPicPr>
            <p:nvPr/>
          </p:nvPicPr>
          <p:blipFill>
            <a:blip r:embed="rId3">
              <a:extLst>
                <a:ext uri="{28A0092B-C50C-407E-A947-70E740481C1C}">
                  <a14:useLocalDpi xmlns:a14="http://schemas.microsoft.com/office/drawing/2010/main" val="0"/>
                </a:ext>
              </a:extLst>
            </a:blip>
            <a:srcRect l="61800" t="4857" r="2962" b="50000"/>
            <a:stretch>
              <a:fillRect/>
            </a:stretch>
          </p:blipFill>
          <p:spPr bwMode="auto">
            <a:xfrm>
              <a:off x="8820472" y="490391"/>
              <a:ext cx="5106706" cy="4558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2 Conector recto"/>
            <p:cNvCxnSpPr/>
            <p:nvPr/>
          </p:nvCxnSpPr>
          <p:spPr>
            <a:xfrm>
              <a:off x="9252248" y="549115"/>
              <a:ext cx="0" cy="41758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9252248" y="4745564"/>
              <a:ext cx="435585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160" name="6 CuadroTexto"/>
            <p:cNvSpPr txBox="1">
              <a:spLocks noChangeArrowheads="1"/>
            </p:cNvSpPr>
            <p:nvPr/>
          </p:nvSpPr>
          <p:spPr bwMode="auto">
            <a:xfrm>
              <a:off x="12335416" y="3748696"/>
              <a:ext cx="472405" cy="28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Nuclear 6%</a:t>
              </a:r>
            </a:p>
          </p:txBody>
        </p:sp>
        <p:sp>
          <p:nvSpPr>
            <p:cNvPr id="6161" name="11 CuadroTexto"/>
            <p:cNvSpPr txBox="1">
              <a:spLocks noChangeArrowheads="1"/>
            </p:cNvSpPr>
            <p:nvPr/>
          </p:nvSpPr>
          <p:spPr bwMode="auto">
            <a:xfrm>
              <a:off x="11430976" y="3728919"/>
              <a:ext cx="792088"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Hidroeléctrica 6%</a:t>
              </a:r>
            </a:p>
          </p:txBody>
        </p:sp>
        <p:sp>
          <p:nvSpPr>
            <p:cNvPr id="6162" name="12 CuadroTexto"/>
            <p:cNvSpPr txBox="1">
              <a:spLocks noChangeArrowheads="1"/>
            </p:cNvSpPr>
            <p:nvPr/>
          </p:nvSpPr>
          <p:spPr bwMode="auto">
            <a:xfrm>
              <a:off x="10864242" y="1734428"/>
              <a:ext cx="390417"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Carbón</a:t>
              </a:r>
            </a:p>
            <a:p>
              <a:pPr algn="ctr" eaLnBrk="1" hangingPunct="1">
                <a:spcBef>
                  <a:spcPct val="0"/>
                </a:spcBef>
                <a:buFontTx/>
                <a:buNone/>
              </a:pPr>
              <a:r>
                <a:rPr lang="es-MX" altLang="es-MX" sz="1000"/>
                <a:t>26%</a:t>
              </a:r>
            </a:p>
          </p:txBody>
        </p:sp>
        <p:sp>
          <p:nvSpPr>
            <p:cNvPr id="6163" name="13 CuadroTexto"/>
            <p:cNvSpPr txBox="1">
              <a:spLocks noChangeArrowheads="1"/>
            </p:cNvSpPr>
            <p:nvPr/>
          </p:nvSpPr>
          <p:spPr bwMode="auto">
            <a:xfrm>
              <a:off x="10178494" y="1988840"/>
              <a:ext cx="26666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Gas</a:t>
              </a:r>
            </a:p>
            <a:p>
              <a:pPr algn="ctr" eaLnBrk="1" hangingPunct="1">
                <a:spcBef>
                  <a:spcPct val="0"/>
                </a:spcBef>
                <a:buFontTx/>
                <a:buNone/>
              </a:pPr>
              <a:r>
                <a:rPr lang="es-MX" altLang="es-MX" sz="1000"/>
                <a:t>23%</a:t>
              </a:r>
            </a:p>
          </p:txBody>
        </p:sp>
        <p:sp>
          <p:nvSpPr>
            <p:cNvPr id="6164" name="14 CuadroTexto"/>
            <p:cNvSpPr txBox="1">
              <a:spLocks noChangeArrowheads="1"/>
            </p:cNvSpPr>
            <p:nvPr/>
          </p:nvSpPr>
          <p:spPr bwMode="auto">
            <a:xfrm>
              <a:off x="9274959" y="654308"/>
              <a:ext cx="745122" cy="153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Petróleo 38%</a:t>
              </a:r>
            </a:p>
          </p:txBody>
        </p:sp>
        <p:sp>
          <p:nvSpPr>
            <p:cNvPr id="6165" name="15 CuadroTexto"/>
            <p:cNvSpPr txBox="1">
              <a:spLocks noChangeArrowheads="1"/>
            </p:cNvSpPr>
            <p:nvPr/>
          </p:nvSpPr>
          <p:spPr bwMode="auto">
            <a:xfrm>
              <a:off x="13249517" y="3880001"/>
              <a:ext cx="677661" cy="61555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000"/>
                <a:t>1%</a:t>
              </a:r>
            </a:p>
            <a:p>
              <a:pPr eaLnBrk="1" hangingPunct="1">
                <a:spcBef>
                  <a:spcPct val="0"/>
                </a:spcBef>
                <a:buFontTx/>
                <a:buNone/>
              </a:pPr>
              <a:r>
                <a:rPr lang="es-MX" altLang="es-MX" sz="1000"/>
                <a:t>Geotermal, solar, eólica y C vegetal</a:t>
              </a:r>
            </a:p>
          </p:txBody>
        </p:sp>
        <p:sp>
          <p:nvSpPr>
            <p:cNvPr id="6166" name="17 CuadroTexto"/>
            <p:cNvSpPr txBox="1">
              <a:spLocks noChangeArrowheads="1"/>
            </p:cNvSpPr>
            <p:nvPr/>
          </p:nvSpPr>
          <p:spPr bwMode="auto">
            <a:xfrm>
              <a:off x="8983169" y="490391"/>
              <a:ext cx="180730" cy="1398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6.0</a:t>
              </a:r>
            </a:p>
          </p:txBody>
        </p:sp>
        <p:sp>
          <p:nvSpPr>
            <p:cNvPr id="6167" name="18 CuadroTexto"/>
            <p:cNvSpPr txBox="1">
              <a:spLocks noChangeArrowheads="1"/>
            </p:cNvSpPr>
            <p:nvPr/>
          </p:nvSpPr>
          <p:spPr bwMode="auto">
            <a:xfrm>
              <a:off x="8989893" y="1176580"/>
              <a:ext cx="180730" cy="153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5.0</a:t>
              </a:r>
            </a:p>
          </p:txBody>
        </p:sp>
        <p:sp>
          <p:nvSpPr>
            <p:cNvPr id="6168" name="19 CuadroTexto"/>
            <p:cNvSpPr txBox="1">
              <a:spLocks noChangeArrowheads="1"/>
            </p:cNvSpPr>
            <p:nvPr/>
          </p:nvSpPr>
          <p:spPr bwMode="auto">
            <a:xfrm>
              <a:off x="8991384" y="1885000"/>
              <a:ext cx="180730" cy="153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4.0</a:t>
              </a:r>
            </a:p>
          </p:txBody>
        </p:sp>
        <p:sp>
          <p:nvSpPr>
            <p:cNvPr id="6169" name="20 CuadroTexto"/>
            <p:cNvSpPr txBox="1">
              <a:spLocks noChangeArrowheads="1"/>
            </p:cNvSpPr>
            <p:nvPr/>
          </p:nvSpPr>
          <p:spPr bwMode="auto">
            <a:xfrm>
              <a:off x="8984660" y="2564904"/>
              <a:ext cx="180730" cy="153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3.0</a:t>
              </a:r>
            </a:p>
          </p:txBody>
        </p:sp>
        <p:sp>
          <p:nvSpPr>
            <p:cNvPr id="6170" name="21 CuadroTexto"/>
            <p:cNvSpPr txBox="1">
              <a:spLocks noChangeArrowheads="1"/>
            </p:cNvSpPr>
            <p:nvPr/>
          </p:nvSpPr>
          <p:spPr bwMode="auto">
            <a:xfrm>
              <a:off x="8989622" y="3275112"/>
              <a:ext cx="180730" cy="153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2.0</a:t>
              </a:r>
            </a:p>
          </p:txBody>
        </p:sp>
        <p:sp>
          <p:nvSpPr>
            <p:cNvPr id="6171" name="22 CuadroTexto"/>
            <p:cNvSpPr txBox="1">
              <a:spLocks noChangeArrowheads="1"/>
            </p:cNvSpPr>
            <p:nvPr/>
          </p:nvSpPr>
          <p:spPr bwMode="auto">
            <a:xfrm>
              <a:off x="8989428" y="3970252"/>
              <a:ext cx="180730" cy="153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1.0</a:t>
              </a:r>
            </a:p>
          </p:txBody>
        </p:sp>
        <p:sp>
          <p:nvSpPr>
            <p:cNvPr id="6172" name="23 CuadroTexto"/>
            <p:cNvSpPr txBox="1">
              <a:spLocks noChangeArrowheads="1"/>
            </p:cNvSpPr>
            <p:nvPr/>
          </p:nvSpPr>
          <p:spPr bwMode="auto">
            <a:xfrm>
              <a:off x="8984660" y="4649988"/>
              <a:ext cx="180730" cy="153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000"/>
                <a:t>0.0</a:t>
              </a:r>
            </a:p>
          </p:txBody>
        </p:sp>
      </p:grpSp>
      <p:pic>
        <p:nvPicPr>
          <p:cNvPr id="174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1412875"/>
            <a:ext cx="5162550" cy="461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151" name="32 Grupo"/>
          <p:cNvGrpSpPr>
            <a:grpSpLocks/>
          </p:cNvGrpSpPr>
          <p:nvPr/>
        </p:nvGrpSpPr>
        <p:grpSpPr bwMode="auto">
          <a:xfrm>
            <a:off x="6516688" y="5829300"/>
            <a:ext cx="2487612" cy="768350"/>
            <a:chOff x="6516216" y="5751388"/>
            <a:chExt cx="2487671" cy="768474"/>
          </a:xfrm>
        </p:grpSpPr>
        <p:pic>
          <p:nvPicPr>
            <p:cNvPr id="615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34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7412" name="Picture 4"/>
          <p:cNvPicPr>
            <a:picLocks noChangeAspect="1" noChangeArrowheads="1"/>
          </p:cNvPicPr>
          <p:nvPr/>
        </p:nvPicPr>
        <p:blipFill>
          <a:blip r:embed="rId3">
            <a:extLst>
              <a:ext uri="{28A0092B-C50C-407E-A947-70E740481C1C}">
                <a14:useLocalDpi xmlns:a14="http://schemas.microsoft.com/office/drawing/2010/main" val="0"/>
              </a:ext>
            </a:extLst>
          </a:blip>
          <a:srcRect t="58295"/>
          <a:stretch>
            <a:fillRect/>
          </a:stretch>
        </p:blipFill>
        <p:spPr bwMode="auto">
          <a:xfrm>
            <a:off x="34925" y="3963988"/>
            <a:ext cx="9064625" cy="2633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Picture 6" descr="http://www.100.unam.mx/logos/iq.jpg"/>
          <p:cNvPicPr>
            <a:picLocks noChangeAspect="1" noChangeArrowheads="1"/>
          </p:cNvPicPr>
          <p:nvPr/>
        </p:nvPicPr>
        <p:blipFill>
          <a:blip r:embed="rId7">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500"/>
                                        <p:tgtEl>
                                          <p:spTgt spid="17411">
                                            <p:txEl>
                                              <p:pRg st="0" end="0"/>
                                            </p:txEl>
                                          </p:spTgt>
                                        </p:tgtEl>
                                      </p:cBhvr>
                                    </p:animEffect>
                                    <p:set>
                                      <p:cBhvr>
                                        <p:cTn id="7" dur="1" fill="hold">
                                          <p:stCondLst>
                                            <p:cond delay="499"/>
                                          </p:stCondLst>
                                        </p:cTn>
                                        <p:tgtEl>
                                          <p:spTgt spid="17411">
                                            <p:txEl>
                                              <p:pRg st="0" end="0"/>
                                            </p:txEl>
                                          </p:spTgt>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17411">
                                            <p:txEl>
                                              <p:pRg st="1" end="1"/>
                                            </p:txEl>
                                          </p:spTgt>
                                        </p:tgtEl>
                                      </p:cBhvr>
                                    </p:animEffect>
                                    <p:set>
                                      <p:cBhvr>
                                        <p:cTn id="10" dur="1" fill="hold">
                                          <p:stCondLst>
                                            <p:cond delay="499"/>
                                          </p:stCondLst>
                                        </p:cTn>
                                        <p:tgtEl>
                                          <p:spTgt spid="17411">
                                            <p:txEl>
                                              <p:pRg st="1" end="1"/>
                                            </p:txEl>
                                          </p:spTgt>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17411">
                                            <p:txEl>
                                              <p:pRg st="2" end="2"/>
                                            </p:txEl>
                                          </p:spTgt>
                                        </p:tgtEl>
                                      </p:cBhvr>
                                    </p:animEffect>
                                    <p:set>
                                      <p:cBhvr>
                                        <p:cTn id="13" dur="1" fill="hold">
                                          <p:stCondLst>
                                            <p:cond delay="499"/>
                                          </p:stCondLst>
                                        </p:cTn>
                                        <p:tgtEl>
                                          <p:spTgt spid="17411">
                                            <p:txEl>
                                              <p:pRg st="2" end="2"/>
                                            </p:txEl>
                                          </p:spTgt>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17411">
                                            <p:txEl>
                                              <p:pRg st="3" end="3"/>
                                            </p:txEl>
                                          </p:spTgt>
                                        </p:tgtEl>
                                      </p:cBhvr>
                                    </p:animEffect>
                                    <p:set>
                                      <p:cBhvr>
                                        <p:cTn id="16" dur="1" fill="hold">
                                          <p:stCondLst>
                                            <p:cond delay="499"/>
                                          </p:stCondLst>
                                        </p:cTn>
                                        <p:tgtEl>
                                          <p:spTgt spid="17411">
                                            <p:txEl>
                                              <p:pRg st="3" end="3"/>
                                            </p:txEl>
                                          </p:spTgt>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17413"/>
                                        </p:tgtEl>
                                        <p:attrNameLst>
                                          <p:attrName>style.visibility</p:attrName>
                                        </p:attrNameLst>
                                      </p:cBhvr>
                                      <p:to>
                                        <p:strVal val="visible"/>
                                      </p:to>
                                    </p:set>
                                    <p:animEffect transition="in" filter="fade">
                                      <p:cBhvr>
                                        <p:cTn id="19" dur="500"/>
                                        <p:tgtEl>
                                          <p:spTgt spid="1741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xit" presetSubtype="0" fill="hold" nodeType="clickEffect">
                                  <p:stCondLst>
                                    <p:cond delay="0"/>
                                  </p:stCondLst>
                                  <p:childTnLst>
                                    <p:set>
                                      <p:cBhvr>
                                        <p:cTn id="23" dur="1" fill="hold">
                                          <p:stCondLst>
                                            <p:cond delay="0"/>
                                          </p:stCondLst>
                                        </p:cTn>
                                        <p:tgtEl>
                                          <p:spTgt spid="17413"/>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17411">
                                            <p:txEl>
                                              <p:pRg st="0" end="0"/>
                                            </p:txEl>
                                          </p:spTgt>
                                        </p:tgtEl>
                                        <p:attrNameLst>
                                          <p:attrName>style.visibility</p:attrName>
                                        </p:attrNameLst>
                                      </p:cBhvr>
                                      <p:to>
                                        <p:strVal val="visible"/>
                                      </p:to>
                                    </p:set>
                                    <p:animEffect transition="in" filter="fade">
                                      <p:cBhvr>
                                        <p:cTn id="26" dur="500"/>
                                        <p:tgtEl>
                                          <p:spTgt spid="17411">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7411">
                                            <p:txEl>
                                              <p:pRg st="1" end="1"/>
                                            </p:txEl>
                                          </p:spTgt>
                                        </p:tgtEl>
                                        <p:attrNameLst>
                                          <p:attrName>style.visibility</p:attrName>
                                        </p:attrNameLst>
                                      </p:cBhvr>
                                      <p:to>
                                        <p:strVal val="visible"/>
                                      </p:to>
                                    </p:set>
                                    <p:animEffect transition="in" filter="fade">
                                      <p:cBhvr>
                                        <p:cTn id="29" dur="500"/>
                                        <p:tgtEl>
                                          <p:spTgt spid="17411">
                                            <p:txEl>
                                              <p:pRg st="1" end="1"/>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7411">
                                            <p:txEl>
                                              <p:pRg st="2" end="2"/>
                                            </p:txEl>
                                          </p:spTgt>
                                        </p:tgtEl>
                                        <p:attrNameLst>
                                          <p:attrName>style.visibility</p:attrName>
                                        </p:attrNameLst>
                                      </p:cBhvr>
                                      <p:to>
                                        <p:strVal val="visible"/>
                                      </p:to>
                                    </p:set>
                                    <p:animEffect transition="in" filter="fade">
                                      <p:cBhvr>
                                        <p:cTn id="32" dur="500"/>
                                        <p:tgtEl>
                                          <p:spTgt spid="17411">
                                            <p:txEl>
                                              <p:pRg st="2" end="2"/>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7411">
                                            <p:txEl>
                                              <p:pRg st="3" end="3"/>
                                            </p:txEl>
                                          </p:spTgt>
                                        </p:tgtEl>
                                        <p:attrNameLst>
                                          <p:attrName>style.visibility</p:attrName>
                                        </p:attrNameLst>
                                      </p:cBhvr>
                                      <p:to>
                                        <p:strVal val="visible"/>
                                      </p:to>
                                    </p:set>
                                    <p:animEffect transition="in" filter="fade">
                                      <p:cBhvr>
                                        <p:cTn id="35" dur="500"/>
                                        <p:tgtEl>
                                          <p:spTgt spid="17411">
                                            <p:txEl>
                                              <p:pRg st="3" end="3"/>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nodeType="clickEffect">
                                  <p:stCondLst>
                                    <p:cond delay="0"/>
                                  </p:stCondLst>
                                  <p:childTnLst>
                                    <p:set>
                                      <p:cBhvr>
                                        <p:cTn id="39" dur="1" fill="hold">
                                          <p:stCondLst>
                                            <p:cond delay="0"/>
                                          </p:stCondLst>
                                        </p:cTn>
                                        <p:tgtEl>
                                          <p:spTgt spid="17412"/>
                                        </p:tgtEl>
                                        <p:attrNameLst>
                                          <p:attrName>style.visibility</p:attrName>
                                        </p:attrNameLst>
                                      </p:cBhvr>
                                      <p:to>
                                        <p:strVal val="visible"/>
                                      </p:to>
                                    </p:set>
                                    <p:animEffect transition="in" filter="fade">
                                      <p:cBhvr>
                                        <p:cTn id="40"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Título"/>
          <p:cNvSpPr>
            <a:spLocks noGrp="1"/>
          </p:cNvSpPr>
          <p:nvPr>
            <p:ph type="title"/>
          </p:nvPr>
        </p:nvSpPr>
        <p:spPr/>
        <p:txBody>
          <a:bodyPr/>
          <a:lstStyle/>
          <a:p>
            <a:r>
              <a:rPr lang="es-MX" altLang="es-MX" sz="4000" smtClean="0"/>
              <a:t>Dispositivos DSSC</a:t>
            </a:r>
          </a:p>
        </p:txBody>
      </p:sp>
      <p:sp>
        <p:nvSpPr>
          <p:cNvPr id="3" name="2 Marcador de contenido"/>
          <p:cNvSpPr>
            <a:spLocks noGrp="1"/>
          </p:cNvSpPr>
          <p:nvPr>
            <p:ph idx="1"/>
          </p:nvPr>
        </p:nvSpPr>
        <p:spPr/>
        <p:txBody>
          <a:bodyPr>
            <a:normAutofit/>
          </a:bodyPr>
          <a:lstStyle/>
          <a:p>
            <a:pPr algn="just">
              <a:lnSpc>
                <a:spcPct val="80000"/>
              </a:lnSpc>
            </a:pPr>
            <a:r>
              <a:rPr lang="es-MX" altLang="es-MX" sz="2400" dirty="0" smtClean="0"/>
              <a:t>1991, Michael </a:t>
            </a:r>
            <a:r>
              <a:rPr lang="es-MX" altLang="es-MX" sz="2400" dirty="0" err="1" smtClean="0"/>
              <a:t>Grätzel</a:t>
            </a:r>
            <a:r>
              <a:rPr lang="es-MX" altLang="es-MX" sz="2400" dirty="0" smtClean="0"/>
              <a:t> and Brian </a:t>
            </a:r>
            <a:r>
              <a:rPr lang="es-MX" altLang="es-MX" sz="2400" dirty="0" err="1" smtClean="0"/>
              <a:t>O’Regan</a:t>
            </a:r>
            <a:r>
              <a:rPr lang="es-MX" altLang="es-MX" sz="2400" dirty="0" smtClean="0"/>
              <a:t> re-diseñaron las “celdas solares sensibilizadas por colorante”, o “celdas </a:t>
            </a:r>
            <a:r>
              <a:rPr lang="es-MX" altLang="es-MX" sz="2400" dirty="0" err="1" smtClean="0"/>
              <a:t>Grätzel</a:t>
            </a:r>
            <a:r>
              <a:rPr lang="es-MX" altLang="es-MX" sz="2400" dirty="0" smtClean="0"/>
              <a:t>”.</a:t>
            </a:r>
          </a:p>
          <a:p>
            <a:pPr algn="just">
              <a:lnSpc>
                <a:spcPct val="80000"/>
              </a:lnSpc>
            </a:pPr>
            <a:r>
              <a:rPr lang="es-MX" altLang="es-MX" sz="2400" dirty="0" smtClean="0"/>
              <a:t>Primeras celdas: en el ultravioleta o azul del espectro. </a:t>
            </a:r>
          </a:p>
          <a:p>
            <a:pPr algn="just">
              <a:lnSpc>
                <a:spcPct val="80000"/>
              </a:lnSpc>
            </a:pPr>
            <a:r>
              <a:rPr lang="es-MX" altLang="es-MX" sz="2400" dirty="0" smtClean="0"/>
              <a:t>Inicios de siglo: mayores longitudes de onda (colorantes de rutenio). </a:t>
            </a:r>
          </a:p>
          <a:p>
            <a:pPr algn="just">
              <a:lnSpc>
                <a:spcPct val="80000"/>
              </a:lnSpc>
            </a:pPr>
            <a:r>
              <a:rPr lang="es-MX" altLang="es-MX" sz="2400" dirty="0" smtClean="0"/>
              <a:t>Colorantes más eficientes: “</a:t>
            </a:r>
            <a:r>
              <a:rPr lang="es-MX" altLang="es-MX" sz="2400" b="1" dirty="0" smtClean="0">
                <a:solidFill>
                  <a:srgbClr val="FF0000"/>
                </a:solidFill>
              </a:rPr>
              <a:t>colorantes negros</a:t>
            </a:r>
            <a:r>
              <a:rPr lang="es-MX" altLang="es-MX" sz="2400" dirty="0" smtClean="0"/>
              <a:t>”.</a:t>
            </a:r>
          </a:p>
          <a:p>
            <a:pPr algn="just">
              <a:lnSpc>
                <a:spcPct val="80000"/>
              </a:lnSpc>
            </a:pPr>
            <a:r>
              <a:rPr lang="es-MX" altLang="es-MX" sz="2400" dirty="0" smtClean="0"/>
              <a:t>En celdas DSSC, la luz es absorbida por un sensibilizador acoplado a la superficie de un semiconductor de banda prohibida amplia. </a:t>
            </a:r>
          </a:p>
          <a:p>
            <a:pPr algn="just">
              <a:lnSpc>
                <a:spcPct val="80000"/>
              </a:lnSpc>
            </a:pPr>
            <a:r>
              <a:rPr lang="es-MX" altLang="es-MX" sz="2400" dirty="0" smtClean="0"/>
              <a:t>La separación de cargas se da en la </a:t>
            </a:r>
            <a:r>
              <a:rPr lang="es-MX" altLang="es-MX" sz="2400" b="1" dirty="0" smtClean="0">
                <a:solidFill>
                  <a:srgbClr val="FF0000"/>
                </a:solidFill>
              </a:rPr>
              <a:t>interfaz</a:t>
            </a:r>
            <a:r>
              <a:rPr lang="es-MX" altLang="es-MX" sz="2400" dirty="0" smtClean="0"/>
              <a:t> vía inyección de electrones </a:t>
            </a:r>
            <a:r>
              <a:rPr lang="es-MX" altLang="es-MX" sz="2400" dirty="0" err="1" smtClean="0"/>
              <a:t>fotoinducidos</a:t>
            </a:r>
            <a:r>
              <a:rPr lang="es-MX" altLang="es-MX" sz="2400" dirty="0" smtClean="0"/>
              <a:t> desde el colorante a la banda de conducción del semiconductor. </a:t>
            </a:r>
          </a:p>
        </p:txBody>
      </p:sp>
      <p:sp>
        <p:nvSpPr>
          <p:cNvPr id="2" name="1 Marcador de número de diapositiva"/>
          <p:cNvSpPr>
            <a:spLocks noGrp="1"/>
          </p:cNvSpPr>
          <p:nvPr>
            <p:ph type="sldNum" sz="quarter" idx="12"/>
          </p:nvPr>
        </p:nvSpPr>
        <p:spPr/>
        <p:txBody>
          <a:bodyPr/>
          <a:lstStyle/>
          <a:p>
            <a:pPr>
              <a:defRPr/>
            </a:pPr>
            <a:fld id="{DD92F23E-CF96-43BE-AF5B-5F6B5C3EBF42}" type="slidenum">
              <a:rPr lang="es-MX" smtClean="0"/>
              <a:pPr>
                <a:defRPr/>
              </a:pPr>
              <a:t>50</a:t>
            </a:fld>
            <a:endParaRPr lang="es-MX"/>
          </a:p>
        </p:txBody>
      </p:sp>
      <p:grpSp>
        <p:nvGrpSpPr>
          <p:cNvPr id="51205" name="10 Grupo"/>
          <p:cNvGrpSpPr>
            <a:grpSpLocks/>
          </p:cNvGrpSpPr>
          <p:nvPr/>
        </p:nvGrpSpPr>
        <p:grpSpPr bwMode="auto">
          <a:xfrm>
            <a:off x="6516688" y="5829300"/>
            <a:ext cx="2487612" cy="768350"/>
            <a:chOff x="6516216" y="5751388"/>
            <a:chExt cx="2487671" cy="768474"/>
          </a:xfrm>
        </p:grpSpPr>
        <p:pic>
          <p:nvPicPr>
            <p:cNvPr id="5120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51206"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7"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Título"/>
          <p:cNvSpPr>
            <a:spLocks noGrp="1"/>
          </p:cNvSpPr>
          <p:nvPr>
            <p:ph type="title"/>
          </p:nvPr>
        </p:nvSpPr>
        <p:spPr/>
        <p:txBody>
          <a:bodyPr/>
          <a:lstStyle/>
          <a:p>
            <a:r>
              <a:rPr lang="es-MX" altLang="es-MX" sz="4000" dirty="0" smtClean="0"/>
              <a:t>¿Qué es una Celda </a:t>
            </a:r>
            <a:r>
              <a:rPr lang="es-MX" altLang="es-MX" sz="4000" dirty="0"/>
              <a:t>S</a:t>
            </a:r>
            <a:r>
              <a:rPr lang="es-MX" altLang="es-MX" sz="4000" dirty="0" smtClean="0"/>
              <a:t>olar DSSC?</a:t>
            </a:r>
          </a:p>
        </p:txBody>
      </p:sp>
      <p:sp>
        <p:nvSpPr>
          <p:cNvPr id="52227" name="2 Marcador de contenido"/>
          <p:cNvSpPr>
            <a:spLocks noGrp="1"/>
          </p:cNvSpPr>
          <p:nvPr>
            <p:ph idx="1"/>
          </p:nvPr>
        </p:nvSpPr>
        <p:spPr>
          <a:xfrm>
            <a:off x="251519" y="1600200"/>
            <a:ext cx="8694043" cy="4525963"/>
          </a:xfrm>
        </p:spPr>
        <p:txBody>
          <a:bodyPr/>
          <a:lstStyle/>
          <a:p>
            <a:r>
              <a:rPr lang="es-MX" altLang="es-MX" sz="2800" dirty="0" smtClean="0"/>
              <a:t>Son celdas electroquímicas de dióxido de titanio (TiO</a:t>
            </a:r>
            <a:r>
              <a:rPr lang="es-MX" altLang="es-MX" sz="2800" baseline="-25000" dirty="0" smtClean="0"/>
              <a:t>2</a:t>
            </a:r>
            <a:r>
              <a:rPr lang="es-MX" altLang="es-MX" sz="2800" dirty="0" smtClean="0"/>
              <a:t>) sensibilizadas con colorante fotosensible y que convierte directamente la luz solar en energía eléctrica. </a:t>
            </a:r>
          </a:p>
        </p:txBody>
      </p:sp>
      <p:sp>
        <p:nvSpPr>
          <p:cNvPr id="4" name="3 Rectángulo"/>
          <p:cNvSpPr/>
          <p:nvPr/>
        </p:nvSpPr>
        <p:spPr>
          <a:xfrm>
            <a:off x="10693400" y="2843213"/>
            <a:ext cx="6038850" cy="503237"/>
          </a:xfrm>
          <a:prstGeom prst="rect">
            <a:avLst/>
          </a:prstGeom>
          <a:gradFill flip="none" rotWithShape="1">
            <a:gsLst>
              <a:gs pos="0">
                <a:schemeClr val="bg1">
                  <a:lumMod val="65000"/>
                </a:schemeClr>
              </a:gs>
              <a:gs pos="98000">
                <a:srgbClr val="CCCCCC"/>
              </a:gs>
              <a:gs pos="3800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b="1" dirty="0">
                <a:solidFill>
                  <a:schemeClr val="tx1"/>
                </a:solidFill>
              </a:rPr>
              <a:t>Sustrato de vidrio-ITO</a:t>
            </a:r>
          </a:p>
        </p:txBody>
      </p:sp>
      <p:sp>
        <p:nvSpPr>
          <p:cNvPr id="8" name="7 Rectángulo"/>
          <p:cNvSpPr/>
          <p:nvPr/>
        </p:nvSpPr>
        <p:spPr>
          <a:xfrm>
            <a:off x="9709150" y="4341813"/>
            <a:ext cx="6040438" cy="503237"/>
          </a:xfrm>
          <a:prstGeom prst="rect">
            <a:avLst/>
          </a:prstGeom>
          <a:gradFill flip="none" rotWithShape="1">
            <a:gsLst>
              <a:gs pos="0">
                <a:schemeClr val="bg1">
                  <a:lumMod val="65000"/>
                </a:schemeClr>
              </a:gs>
              <a:gs pos="98000">
                <a:srgbClr val="CCCCCC"/>
              </a:gs>
              <a:gs pos="3800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b="1" dirty="0">
                <a:solidFill>
                  <a:schemeClr val="tx1"/>
                </a:solidFill>
              </a:rPr>
              <a:t>Sustrato de vidrio-ITO</a:t>
            </a:r>
          </a:p>
        </p:txBody>
      </p:sp>
      <p:sp>
        <p:nvSpPr>
          <p:cNvPr id="5" name="4 Rectángulo"/>
          <p:cNvSpPr/>
          <p:nvPr/>
        </p:nvSpPr>
        <p:spPr>
          <a:xfrm>
            <a:off x="10782300" y="4114800"/>
            <a:ext cx="4897438" cy="215900"/>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 name="9 Rectángulo"/>
          <p:cNvSpPr/>
          <p:nvPr/>
        </p:nvSpPr>
        <p:spPr>
          <a:xfrm>
            <a:off x="10787063" y="3808413"/>
            <a:ext cx="4895850" cy="287337"/>
          </a:xfrm>
          <a:prstGeom prst="rect">
            <a:avLst/>
          </a:prstGeom>
          <a:pattFill prst="dashHorz">
            <a:fgClr>
              <a:srgbClr val="00B05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 name="10 Rectángulo"/>
          <p:cNvSpPr/>
          <p:nvPr/>
        </p:nvSpPr>
        <p:spPr>
          <a:xfrm>
            <a:off x="10782300" y="3578225"/>
            <a:ext cx="4897438" cy="215900"/>
          </a:xfrm>
          <a:prstGeom prst="rect">
            <a:avLst/>
          </a:prstGeom>
          <a:pattFill prst="sphere">
            <a:fgClr>
              <a:srgbClr val="D30FCA"/>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 name="11 Rectángulo"/>
          <p:cNvSpPr/>
          <p:nvPr/>
        </p:nvSpPr>
        <p:spPr>
          <a:xfrm>
            <a:off x="10799763" y="3357563"/>
            <a:ext cx="4895850" cy="215900"/>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2234" name="5 CuadroTexto"/>
          <p:cNvSpPr txBox="1">
            <a:spLocks noChangeArrowheads="1"/>
          </p:cNvSpPr>
          <p:nvPr/>
        </p:nvSpPr>
        <p:spPr bwMode="auto">
          <a:xfrm>
            <a:off x="12301538" y="5064125"/>
            <a:ext cx="3908425"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80000"/>
              </a:lnSpc>
              <a:spcBef>
                <a:spcPct val="0"/>
              </a:spcBef>
              <a:buFontTx/>
              <a:buNone/>
            </a:pPr>
            <a:r>
              <a:rPr lang="es-MX" altLang="es-MX" sz="1600"/>
              <a:t>Capa de TiO</a:t>
            </a:r>
            <a:r>
              <a:rPr lang="es-MX" altLang="es-MX" sz="1600" baseline="-25000"/>
              <a:t>2</a:t>
            </a:r>
          </a:p>
          <a:p>
            <a:pPr eaLnBrk="1" hangingPunct="1">
              <a:lnSpc>
                <a:spcPct val="80000"/>
              </a:lnSpc>
              <a:spcBef>
                <a:spcPct val="0"/>
              </a:spcBef>
              <a:buFontTx/>
              <a:buNone/>
            </a:pPr>
            <a:endParaRPr lang="es-MX" altLang="es-MX" sz="1600"/>
          </a:p>
          <a:p>
            <a:pPr eaLnBrk="1" hangingPunct="1">
              <a:lnSpc>
                <a:spcPct val="80000"/>
              </a:lnSpc>
              <a:spcBef>
                <a:spcPct val="0"/>
              </a:spcBef>
              <a:buFontTx/>
              <a:buNone/>
            </a:pPr>
            <a:r>
              <a:rPr lang="es-MX" altLang="es-MX" sz="1600"/>
              <a:t>Colorante absorbido sobre partículas de TiO</a:t>
            </a:r>
            <a:r>
              <a:rPr lang="es-MX" altLang="es-MX" sz="1600" baseline="-25000"/>
              <a:t>2</a:t>
            </a:r>
          </a:p>
          <a:p>
            <a:pPr eaLnBrk="1" hangingPunct="1">
              <a:lnSpc>
                <a:spcPct val="80000"/>
              </a:lnSpc>
              <a:spcBef>
                <a:spcPct val="0"/>
              </a:spcBef>
              <a:buFontTx/>
              <a:buNone/>
            </a:pPr>
            <a:endParaRPr lang="es-MX" altLang="es-MX" sz="1600"/>
          </a:p>
          <a:p>
            <a:pPr eaLnBrk="1" hangingPunct="1">
              <a:lnSpc>
                <a:spcPct val="80000"/>
              </a:lnSpc>
              <a:spcBef>
                <a:spcPct val="0"/>
              </a:spcBef>
              <a:buFontTx/>
              <a:buNone/>
            </a:pPr>
            <a:r>
              <a:rPr lang="es-MX" altLang="es-MX" sz="1600"/>
              <a:t>Electrolito de yoduro</a:t>
            </a:r>
          </a:p>
          <a:p>
            <a:pPr eaLnBrk="1" hangingPunct="1">
              <a:lnSpc>
                <a:spcPct val="80000"/>
              </a:lnSpc>
              <a:spcBef>
                <a:spcPct val="0"/>
              </a:spcBef>
              <a:buFontTx/>
              <a:buNone/>
            </a:pPr>
            <a:endParaRPr lang="es-MX" altLang="es-MX" sz="1600"/>
          </a:p>
          <a:p>
            <a:pPr eaLnBrk="1" hangingPunct="1">
              <a:lnSpc>
                <a:spcPct val="80000"/>
              </a:lnSpc>
              <a:spcBef>
                <a:spcPct val="0"/>
              </a:spcBef>
              <a:buFontTx/>
              <a:buNone/>
            </a:pPr>
            <a:r>
              <a:rPr lang="es-MX" altLang="es-MX" sz="1600"/>
              <a:t>Capa de grafito </a:t>
            </a:r>
          </a:p>
        </p:txBody>
      </p:sp>
      <p:sp>
        <p:nvSpPr>
          <p:cNvPr id="14" name="13 Rectángulo"/>
          <p:cNvSpPr/>
          <p:nvPr/>
        </p:nvSpPr>
        <p:spPr>
          <a:xfrm>
            <a:off x="11942763" y="6276975"/>
            <a:ext cx="338137" cy="179388"/>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p>
        </p:txBody>
      </p:sp>
      <p:sp>
        <p:nvSpPr>
          <p:cNvPr id="15" name="14 Rectángulo"/>
          <p:cNvSpPr/>
          <p:nvPr/>
        </p:nvSpPr>
        <p:spPr>
          <a:xfrm>
            <a:off x="11945938" y="5888038"/>
            <a:ext cx="339725" cy="179387"/>
          </a:xfrm>
          <a:prstGeom prst="rect">
            <a:avLst/>
          </a:prstGeom>
          <a:pattFill prst="dashHorz">
            <a:fgClr>
              <a:srgbClr val="00B05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 name="15 Rectángulo"/>
          <p:cNvSpPr/>
          <p:nvPr/>
        </p:nvSpPr>
        <p:spPr>
          <a:xfrm>
            <a:off x="11942763" y="5495925"/>
            <a:ext cx="338137" cy="179388"/>
          </a:xfrm>
          <a:prstGeom prst="rect">
            <a:avLst/>
          </a:prstGeom>
          <a:pattFill prst="sphere">
            <a:fgClr>
              <a:srgbClr val="D30FCA"/>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 name="16 Rectángulo"/>
          <p:cNvSpPr/>
          <p:nvPr/>
        </p:nvSpPr>
        <p:spPr>
          <a:xfrm>
            <a:off x="11958638" y="5132388"/>
            <a:ext cx="338137" cy="179387"/>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pic>
        <p:nvPicPr>
          <p:cNvPr id="52239" name="Picture 2"/>
          <p:cNvPicPr>
            <a:picLocks noChangeAspect="1" noChangeArrowheads="1"/>
          </p:cNvPicPr>
          <p:nvPr/>
        </p:nvPicPr>
        <p:blipFill>
          <a:blip r:embed="rId4">
            <a:extLst>
              <a:ext uri="{28A0092B-C50C-407E-A947-70E740481C1C}">
                <a14:useLocalDpi xmlns:a14="http://schemas.microsoft.com/office/drawing/2010/main" val="0"/>
              </a:ext>
            </a:extLst>
          </a:blip>
          <a:srcRect l="3708" t="25278" r="7361" b="15593"/>
          <a:stretch>
            <a:fillRect/>
          </a:stretch>
        </p:blipFill>
        <p:spPr bwMode="auto">
          <a:xfrm>
            <a:off x="1116013" y="3006725"/>
            <a:ext cx="6767512" cy="3373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7614BA7A-ADFF-44CE-A762-338CEFE10B64}" type="slidenum">
              <a:rPr lang="es-MX" smtClean="0"/>
              <a:pPr>
                <a:defRPr/>
              </a:pPr>
              <a:t>51</a:t>
            </a:fld>
            <a:endParaRPr lang="es-MX"/>
          </a:p>
        </p:txBody>
      </p:sp>
      <p:sp>
        <p:nvSpPr>
          <p:cNvPr id="3" name="2 CuadroTexto"/>
          <p:cNvSpPr txBox="1"/>
          <p:nvPr/>
        </p:nvSpPr>
        <p:spPr>
          <a:xfrm>
            <a:off x="1609725" y="3940175"/>
            <a:ext cx="2559050" cy="323850"/>
          </a:xfrm>
          <a:prstGeom prst="rect">
            <a:avLst/>
          </a:prstGeom>
          <a:solidFill>
            <a:schemeClr val="bg1">
              <a:lumMod val="75000"/>
            </a:schemeClr>
          </a:solidFill>
        </p:spPr>
        <p:txBody>
          <a:bodyPr wrap="none" lIns="36000" rIns="36000">
            <a:spAutoFit/>
          </a:bodyPr>
          <a:lstStyle/>
          <a:p>
            <a:pPr>
              <a:defRPr/>
            </a:pPr>
            <a:r>
              <a:rPr lang="es-MX" sz="1200" dirty="0"/>
              <a:t>(Contacto posterior) FTO cubierto de Pt</a:t>
            </a:r>
          </a:p>
        </p:txBody>
      </p:sp>
      <p:sp>
        <p:nvSpPr>
          <p:cNvPr id="6" name="5 CuadroTexto"/>
          <p:cNvSpPr txBox="1"/>
          <p:nvPr/>
        </p:nvSpPr>
        <p:spPr>
          <a:xfrm>
            <a:off x="2713038" y="4316413"/>
            <a:ext cx="615950" cy="161925"/>
          </a:xfrm>
          <a:prstGeom prst="rect">
            <a:avLst/>
          </a:prstGeom>
          <a:solidFill>
            <a:srgbClr val="FFFF66"/>
          </a:solidFill>
        </p:spPr>
        <p:txBody>
          <a:bodyPr wrap="none" lIns="0" tIns="0" rIns="0" bIns="0">
            <a:spAutoFit/>
          </a:bodyPr>
          <a:lstStyle/>
          <a:p>
            <a:pPr algn="ctr">
              <a:defRPr/>
            </a:pPr>
            <a:r>
              <a:rPr lang="es-MX" sz="1050" dirty="0"/>
              <a:t>Electrolito</a:t>
            </a:r>
          </a:p>
        </p:txBody>
      </p:sp>
      <p:sp>
        <p:nvSpPr>
          <p:cNvPr id="19" name="18 CuadroTexto"/>
          <p:cNvSpPr txBox="1"/>
          <p:nvPr/>
        </p:nvSpPr>
        <p:spPr>
          <a:xfrm>
            <a:off x="1657350" y="5373688"/>
            <a:ext cx="2576513" cy="323850"/>
          </a:xfrm>
          <a:prstGeom prst="rect">
            <a:avLst/>
          </a:prstGeom>
          <a:solidFill>
            <a:schemeClr val="bg1">
              <a:lumMod val="85000"/>
            </a:schemeClr>
          </a:solidFill>
        </p:spPr>
        <p:txBody>
          <a:bodyPr lIns="36000" rIns="36000">
            <a:spAutoFit/>
          </a:bodyPr>
          <a:lstStyle/>
          <a:p>
            <a:pPr algn="ctr">
              <a:defRPr/>
            </a:pPr>
            <a:r>
              <a:rPr lang="es-MX" sz="1200" dirty="0"/>
              <a:t>(Contacto frontal) FTO </a:t>
            </a:r>
          </a:p>
        </p:txBody>
      </p:sp>
      <p:sp>
        <p:nvSpPr>
          <p:cNvPr id="24" name="23 Elipse"/>
          <p:cNvSpPr/>
          <p:nvPr/>
        </p:nvSpPr>
        <p:spPr>
          <a:xfrm rot="865755">
            <a:off x="3045661" y="519168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7" name="26 Elipse"/>
          <p:cNvSpPr/>
          <p:nvPr/>
        </p:nvSpPr>
        <p:spPr>
          <a:xfrm rot="865755">
            <a:off x="2939516" y="521219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 name="25 Elipse"/>
          <p:cNvSpPr/>
          <p:nvPr/>
        </p:nvSpPr>
        <p:spPr>
          <a:xfrm rot="865755">
            <a:off x="2848952" y="524733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 name="22 Elipse"/>
          <p:cNvSpPr/>
          <p:nvPr/>
        </p:nvSpPr>
        <p:spPr>
          <a:xfrm rot="865755">
            <a:off x="3011963" y="525698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 name="27 Elipse"/>
          <p:cNvSpPr/>
          <p:nvPr/>
        </p:nvSpPr>
        <p:spPr>
          <a:xfrm rot="865755">
            <a:off x="3607276" y="446878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 name="28 Elipse"/>
          <p:cNvSpPr/>
          <p:nvPr/>
        </p:nvSpPr>
        <p:spPr>
          <a:xfrm rot="1765755">
            <a:off x="3685855" y="452087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 name="29 Elipse"/>
          <p:cNvSpPr/>
          <p:nvPr/>
        </p:nvSpPr>
        <p:spPr>
          <a:xfrm rot="19414227">
            <a:off x="3761640" y="455097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 name="30 Elipse"/>
          <p:cNvSpPr/>
          <p:nvPr/>
        </p:nvSpPr>
        <p:spPr>
          <a:xfrm rot="19414227">
            <a:off x="3792644" y="463127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 name="31 Elipse"/>
          <p:cNvSpPr/>
          <p:nvPr/>
        </p:nvSpPr>
        <p:spPr>
          <a:xfrm rot="1545632">
            <a:off x="3403858" y="453324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3" name="32 Elipse"/>
          <p:cNvSpPr/>
          <p:nvPr/>
        </p:nvSpPr>
        <p:spPr>
          <a:xfrm rot="1545632">
            <a:off x="3211974" y="452087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 name="33 Elipse"/>
          <p:cNvSpPr/>
          <p:nvPr/>
        </p:nvSpPr>
        <p:spPr>
          <a:xfrm rot="1545632">
            <a:off x="2973213" y="451003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5" name="34 Elipse"/>
          <p:cNvSpPr/>
          <p:nvPr/>
        </p:nvSpPr>
        <p:spPr>
          <a:xfrm rot="1545632">
            <a:off x="2748951" y="453042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6" name="35 Elipse"/>
          <p:cNvSpPr/>
          <p:nvPr/>
        </p:nvSpPr>
        <p:spPr>
          <a:xfrm rot="1545632">
            <a:off x="2592790" y="451850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7" name="36 Elipse"/>
          <p:cNvSpPr/>
          <p:nvPr/>
        </p:nvSpPr>
        <p:spPr>
          <a:xfrm rot="1545632">
            <a:off x="2452297" y="452803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8" name="37 Elipse"/>
          <p:cNvSpPr/>
          <p:nvPr/>
        </p:nvSpPr>
        <p:spPr>
          <a:xfrm rot="1545632">
            <a:off x="2337570" y="449855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9" name="38 Elipse"/>
          <p:cNvSpPr/>
          <p:nvPr/>
        </p:nvSpPr>
        <p:spPr>
          <a:xfrm rot="1545632">
            <a:off x="3841877" y="452087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0" name="39 Elipse"/>
          <p:cNvSpPr/>
          <p:nvPr/>
        </p:nvSpPr>
        <p:spPr>
          <a:xfrm rot="1545632">
            <a:off x="4085059" y="449855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1" name="40 Elipse"/>
          <p:cNvSpPr/>
          <p:nvPr/>
        </p:nvSpPr>
        <p:spPr>
          <a:xfrm rot="1545632">
            <a:off x="4313446" y="450203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2" name="41 Elipse"/>
          <p:cNvSpPr/>
          <p:nvPr/>
        </p:nvSpPr>
        <p:spPr>
          <a:xfrm rot="1545632">
            <a:off x="4508118" y="452803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3" name="42 Elipse"/>
          <p:cNvSpPr/>
          <p:nvPr/>
        </p:nvSpPr>
        <p:spPr>
          <a:xfrm rot="1545632">
            <a:off x="4605749" y="450898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4" name="43 Elipse"/>
          <p:cNvSpPr/>
          <p:nvPr/>
        </p:nvSpPr>
        <p:spPr>
          <a:xfrm rot="1545632">
            <a:off x="4676972" y="455097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5" name="44 Elipse"/>
          <p:cNvSpPr/>
          <p:nvPr/>
        </p:nvSpPr>
        <p:spPr>
          <a:xfrm rot="19511766">
            <a:off x="2275975" y="454011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6" name="45 Elipse"/>
          <p:cNvSpPr/>
          <p:nvPr/>
        </p:nvSpPr>
        <p:spPr>
          <a:xfrm rot="19511766">
            <a:off x="2381837" y="456145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7" name="46 Elipse"/>
          <p:cNvSpPr/>
          <p:nvPr/>
        </p:nvSpPr>
        <p:spPr>
          <a:xfrm rot="19511766">
            <a:off x="2917706" y="455248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8" name="47 Elipse"/>
          <p:cNvSpPr/>
          <p:nvPr/>
        </p:nvSpPr>
        <p:spPr>
          <a:xfrm rot="19511766">
            <a:off x="3146795" y="455499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1" name="50 Elipse"/>
          <p:cNvSpPr/>
          <p:nvPr/>
        </p:nvSpPr>
        <p:spPr>
          <a:xfrm rot="19511766">
            <a:off x="4236755" y="454487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2338" name="51 CuadroTexto"/>
          <p:cNvSpPr txBox="1">
            <a:spLocks noChangeArrowheads="1"/>
          </p:cNvSpPr>
          <p:nvPr/>
        </p:nvSpPr>
        <p:spPr bwMode="auto">
          <a:xfrm>
            <a:off x="5507038" y="5768975"/>
            <a:ext cx="1509712" cy="184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1200"/>
              <a:t>colorante fotosensible</a:t>
            </a:r>
          </a:p>
        </p:txBody>
      </p:sp>
      <p:sp>
        <p:nvSpPr>
          <p:cNvPr id="52339" name="52 CuadroTexto"/>
          <p:cNvSpPr txBox="1">
            <a:spLocks noChangeArrowheads="1"/>
          </p:cNvSpPr>
          <p:nvPr/>
        </p:nvSpPr>
        <p:spPr bwMode="auto">
          <a:xfrm>
            <a:off x="5621338" y="6035675"/>
            <a:ext cx="1509712" cy="184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1200"/>
              <a:t>Nanopartícula de TiO</a:t>
            </a:r>
            <a:r>
              <a:rPr lang="es-MX" altLang="es-MX" sz="1200" baseline="-25000"/>
              <a:t>2</a:t>
            </a:r>
          </a:p>
        </p:txBody>
      </p:sp>
      <p:pic>
        <p:nvPicPr>
          <p:cNvPr id="52341"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342"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58 Elipse"/>
          <p:cNvSpPr/>
          <p:nvPr/>
        </p:nvSpPr>
        <p:spPr>
          <a:xfrm rot="1550040">
            <a:off x="4161688" y="454498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0" name="59 Elipse"/>
          <p:cNvSpPr/>
          <p:nvPr/>
        </p:nvSpPr>
        <p:spPr>
          <a:xfrm rot="1550040">
            <a:off x="4359887" y="454721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 name="60 Elipse"/>
          <p:cNvSpPr/>
          <p:nvPr/>
        </p:nvSpPr>
        <p:spPr>
          <a:xfrm rot="1550040">
            <a:off x="3603722" y="471227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2" name="61 Elipse"/>
          <p:cNvSpPr/>
          <p:nvPr/>
        </p:nvSpPr>
        <p:spPr>
          <a:xfrm rot="21199356">
            <a:off x="2381836" y="470772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 name="62 Elipse"/>
          <p:cNvSpPr/>
          <p:nvPr/>
        </p:nvSpPr>
        <p:spPr>
          <a:xfrm rot="4086362">
            <a:off x="3685026" y="510451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 name="63 Elipse"/>
          <p:cNvSpPr/>
          <p:nvPr/>
        </p:nvSpPr>
        <p:spPr>
          <a:xfrm rot="4086362">
            <a:off x="3780664" y="505816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 name="64 Elipse"/>
          <p:cNvSpPr/>
          <p:nvPr/>
        </p:nvSpPr>
        <p:spPr>
          <a:xfrm rot="3198042">
            <a:off x="3310329" y="480260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 name="65 Elipse"/>
          <p:cNvSpPr/>
          <p:nvPr/>
        </p:nvSpPr>
        <p:spPr>
          <a:xfrm rot="1242219">
            <a:off x="3044148" y="478071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 name="66 Elipse"/>
          <p:cNvSpPr/>
          <p:nvPr/>
        </p:nvSpPr>
        <p:spPr>
          <a:xfrm rot="21339624">
            <a:off x="2891849" y="471727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 name="67 Elipse"/>
          <p:cNvSpPr/>
          <p:nvPr/>
        </p:nvSpPr>
        <p:spPr>
          <a:xfrm rot="21339624">
            <a:off x="3792644" y="477518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 name="68 Elipse"/>
          <p:cNvSpPr/>
          <p:nvPr/>
        </p:nvSpPr>
        <p:spPr>
          <a:xfrm rot="21339624">
            <a:off x="3878132" y="471530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 name="69 Elipse"/>
          <p:cNvSpPr/>
          <p:nvPr/>
        </p:nvSpPr>
        <p:spPr>
          <a:xfrm rot="21339624">
            <a:off x="3744309" y="469815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 name="70 Elipse"/>
          <p:cNvSpPr/>
          <p:nvPr/>
        </p:nvSpPr>
        <p:spPr>
          <a:xfrm rot="1637203">
            <a:off x="3932832" y="463878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 name="71 Elipse"/>
          <p:cNvSpPr/>
          <p:nvPr/>
        </p:nvSpPr>
        <p:spPr>
          <a:xfrm rot="1637203">
            <a:off x="3920125" y="455929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 name="72 Elipse"/>
          <p:cNvSpPr/>
          <p:nvPr/>
        </p:nvSpPr>
        <p:spPr>
          <a:xfrm>
            <a:off x="4085058" y="463054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 name="73 Elipse"/>
          <p:cNvSpPr/>
          <p:nvPr/>
        </p:nvSpPr>
        <p:spPr>
          <a:xfrm rot="20232013">
            <a:off x="4094636" y="476826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6" name="75 Elipse"/>
          <p:cNvSpPr/>
          <p:nvPr/>
        </p:nvSpPr>
        <p:spPr>
          <a:xfrm rot="2692058">
            <a:off x="3583084" y="523007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8" name="77 Elipse"/>
          <p:cNvSpPr/>
          <p:nvPr/>
        </p:nvSpPr>
        <p:spPr>
          <a:xfrm rot="4729952">
            <a:off x="3464751" y="518114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1" name="80 Elipse"/>
          <p:cNvSpPr/>
          <p:nvPr/>
        </p:nvSpPr>
        <p:spPr>
          <a:xfrm rot="21160967">
            <a:off x="3621805" y="516348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2" name="81 Elipse"/>
          <p:cNvSpPr/>
          <p:nvPr/>
        </p:nvSpPr>
        <p:spPr>
          <a:xfrm rot="3233249">
            <a:off x="3684881" y="518354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3" name="82 Elipse"/>
          <p:cNvSpPr/>
          <p:nvPr/>
        </p:nvSpPr>
        <p:spPr>
          <a:xfrm rot="20043733">
            <a:off x="3753416" y="517423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4" name="83 Elipse"/>
          <p:cNvSpPr/>
          <p:nvPr/>
        </p:nvSpPr>
        <p:spPr>
          <a:xfrm rot="1862208">
            <a:off x="3802537" y="525046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5" name="84 Elipse"/>
          <p:cNvSpPr/>
          <p:nvPr/>
        </p:nvSpPr>
        <p:spPr>
          <a:xfrm rot="297116">
            <a:off x="3349643" y="516132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 name="21 Elipse"/>
          <p:cNvSpPr/>
          <p:nvPr/>
        </p:nvSpPr>
        <p:spPr>
          <a:xfrm rot="19547532">
            <a:off x="3288677" y="520430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7" name="76 Elipse"/>
          <p:cNvSpPr/>
          <p:nvPr/>
        </p:nvSpPr>
        <p:spPr>
          <a:xfrm rot="275640">
            <a:off x="3426333" y="522187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6" name="85 Elipse"/>
          <p:cNvSpPr/>
          <p:nvPr/>
        </p:nvSpPr>
        <p:spPr>
          <a:xfrm rot="1522577">
            <a:off x="2237534" y="465794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7" name="86 Elipse"/>
          <p:cNvSpPr/>
          <p:nvPr/>
        </p:nvSpPr>
        <p:spPr>
          <a:xfrm rot="21397869">
            <a:off x="2315570" y="464726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8" name="87 Elipse"/>
          <p:cNvSpPr/>
          <p:nvPr/>
        </p:nvSpPr>
        <p:spPr>
          <a:xfrm rot="21397869">
            <a:off x="2448102" y="466389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9" name="88 Elipse"/>
          <p:cNvSpPr/>
          <p:nvPr/>
        </p:nvSpPr>
        <p:spPr>
          <a:xfrm rot="21397869">
            <a:off x="2592789" y="465460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0" name="89 Elipse"/>
          <p:cNvSpPr/>
          <p:nvPr/>
        </p:nvSpPr>
        <p:spPr>
          <a:xfrm rot="21397869">
            <a:off x="2748950" y="463559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1" name="90 Elipse"/>
          <p:cNvSpPr/>
          <p:nvPr/>
        </p:nvSpPr>
        <p:spPr>
          <a:xfrm rot="21397869">
            <a:off x="2735043" y="466389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2" name="91 Elipse"/>
          <p:cNvSpPr/>
          <p:nvPr/>
        </p:nvSpPr>
        <p:spPr>
          <a:xfrm rot="21397869">
            <a:off x="2848951" y="464488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3" name="92 Elipse"/>
          <p:cNvSpPr/>
          <p:nvPr/>
        </p:nvSpPr>
        <p:spPr>
          <a:xfrm rot="21397869">
            <a:off x="2958868" y="463765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4" name="93 Elipse"/>
          <p:cNvSpPr/>
          <p:nvPr/>
        </p:nvSpPr>
        <p:spPr>
          <a:xfrm rot="21397869">
            <a:off x="3066405" y="464874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5" name="94 Elipse"/>
          <p:cNvSpPr/>
          <p:nvPr/>
        </p:nvSpPr>
        <p:spPr>
          <a:xfrm rot="21397869">
            <a:off x="3202253" y="464874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6" name="95 Elipse"/>
          <p:cNvSpPr/>
          <p:nvPr/>
        </p:nvSpPr>
        <p:spPr>
          <a:xfrm rot="21397869">
            <a:off x="3392091" y="467010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7" name="96 Elipse"/>
          <p:cNvSpPr/>
          <p:nvPr/>
        </p:nvSpPr>
        <p:spPr>
          <a:xfrm rot="21397869">
            <a:off x="3546661" y="466053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9" name="98 Elipse"/>
          <p:cNvSpPr/>
          <p:nvPr/>
        </p:nvSpPr>
        <p:spPr>
          <a:xfrm rot="19707822">
            <a:off x="4007562" y="453684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0" name="99 Elipse"/>
          <p:cNvSpPr/>
          <p:nvPr/>
        </p:nvSpPr>
        <p:spPr>
          <a:xfrm rot="20625298">
            <a:off x="4286677" y="463624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1" name="100 Elipse"/>
          <p:cNvSpPr/>
          <p:nvPr/>
        </p:nvSpPr>
        <p:spPr>
          <a:xfrm rot="20625298">
            <a:off x="4297632" y="467477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2" name="101 Elipse"/>
          <p:cNvSpPr/>
          <p:nvPr/>
        </p:nvSpPr>
        <p:spPr>
          <a:xfrm rot="20636654">
            <a:off x="2632295" y="502166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3" name="102 Elipse"/>
          <p:cNvSpPr/>
          <p:nvPr/>
        </p:nvSpPr>
        <p:spPr>
          <a:xfrm rot="20636654">
            <a:off x="2576023" y="507395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5" name="104 Elipse"/>
          <p:cNvSpPr/>
          <p:nvPr/>
        </p:nvSpPr>
        <p:spPr>
          <a:xfrm rot="479639">
            <a:off x="2552465" y="498306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6" name="105 Elipse"/>
          <p:cNvSpPr/>
          <p:nvPr/>
        </p:nvSpPr>
        <p:spPr>
          <a:xfrm rot="479639">
            <a:off x="2707339" y="500723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9" name="108 Elipse"/>
          <p:cNvSpPr/>
          <p:nvPr/>
        </p:nvSpPr>
        <p:spPr>
          <a:xfrm rot="1361918">
            <a:off x="3211306" y="494355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0" name="109 Elipse"/>
          <p:cNvSpPr/>
          <p:nvPr/>
        </p:nvSpPr>
        <p:spPr>
          <a:xfrm rot="1361918">
            <a:off x="2413558" y="519625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1" name="110 Elipse"/>
          <p:cNvSpPr/>
          <p:nvPr/>
        </p:nvSpPr>
        <p:spPr>
          <a:xfrm rot="21176543">
            <a:off x="2528284" y="517188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2" name="111 Elipse"/>
          <p:cNvSpPr/>
          <p:nvPr/>
        </p:nvSpPr>
        <p:spPr>
          <a:xfrm rot="20179348">
            <a:off x="2461605" y="511703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3" name="112 Elipse"/>
          <p:cNvSpPr/>
          <p:nvPr/>
        </p:nvSpPr>
        <p:spPr>
          <a:xfrm rot="1230787">
            <a:off x="2490111" y="524096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4" name="113 Elipse"/>
          <p:cNvSpPr/>
          <p:nvPr/>
        </p:nvSpPr>
        <p:spPr>
          <a:xfrm rot="1230787">
            <a:off x="2337569" y="522348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5" name="114 Elipse"/>
          <p:cNvSpPr/>
          <p:nvPr/>
        </p:nvSpPr>
        <p:spPr>
          <a:xfrm rot="1230787">
            <a:off x="2223269" y="524015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8" name="117 Elipse"/>
          <p:cNvSpPr/>
          <p:nvPr/>
        </p:nvSpPr>
        <p:spPr>
          <a:xfrm rot="1230787">
            <a:off x="1883348" y="517364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9" name="118 Elipse"/>
          <p:cNvSpPr/>
          <p:nvPr/>
        </p:nvSpPr>
        <p:spPr>
          <a:xfrm rot="1230787">
            <a:off x="1760796" y="518808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1" name="120 Elipse"/>
          <p:cNvSpPr/>
          <p:nvPr/>
        </p:nvSpPr>
        <p:spPr>
          <a:xfrm rot="1230787">
            <a:off x="1849227" y="523345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2" name="121 Elipse"/>
          <p:cNvSpPr/>
          <p:nvPr/>
        </p:nvSpPr>
        <p:spPr>
          <a:xfrm>
            <a:off x="4083172" y="492066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3" name="122 Elipse"/>
          <p:cNvSpPr/>
          <p:nvPr/>
        </p:nvSpPr>
        <p:spPr>
          <a:xfrm rot="20789518">
            <a:off x="4160064" y="487304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4" name="123 Elipse"/>
          <p:cNvSpPr/>
          <p:nvPr/>
        </p:nvSpPr>
        <p:spPr>
          <a:xfrm rot="777483">
            <a:off x="4147053" y="497828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6" name="125 Elipse"/>
          <p:cNvSpPr/>
          <p:nvPr/>
        </p:nvSpPr>
        <p:spPr>
          <a:xfrm rot="20804268">
            <a:off x="4114822" y="507349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7" name="126 Elipse"/>
          <p:cNvSpPr/>
          <p:nvPr/>
        </p:nvSpPr>
        <p:spPr>
          <a:xfrm rot="689933">
            <a:off x="4058290" y="514019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8" name="127 Elipse"/>
          <p:cNvSpPr/>
          <p:nvPr/>
        </p:nvSpPr>
        <p:spPr>
          <a:xfrm rot="689933">
            <a:off x="4045992" y="519299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9" name="128 Elipse"/>
          <p:cNvSpPr/>
          <p:nvPr/>
        </p:nvSpPr>
        <p:spPr>
          <a:xfrm rot="689933">
            <a:off x="3930620" y="521769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5" name="124 Elipse"/>
          <p:cNvSpPr/>
          <p:nvPr/>
        </p:nvSpPr>
        <p:spPr>
          <a:xfrm rot="21269801">
            <a:off x="4177906" y="513304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 name="6 Elipse"/>
          <p:cNvSpPr/>
          <p:nvPr/>
        </p:nvSpPr>
        <p:spPr>
          <a:xfrm rot="864953">
            <a:off x="4130731" y="519030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 name="74 Elipse"/>
          <p:cNvSpPr/>
          <p:nvPr/>
        </p:nvSpPr>
        <p:spPr>
          <a:xfrm rot="1348888">
            <a:off x="4002256" y="525279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0" name="129 Elipse"/>
          <p:cNvSpPr/>
          <p:nvPr/>
        </p:nvSpPr>
        <p:spPr>
          <a:xfrm rot="1751640">
            <a:off x="4007562" y="504047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1" name="130 Elipse"/>
          <p:cNvSpPr/>
          <p:nvPr/>
        </p:nvSpPr>
        <p:spPr>
          <a:xfrm rot="6902109">
            <a:off x="3583083" y="507587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2" name="131 Elipse"/>
          <p:cNvSpPr/>
          <p:nvPr/>
        </p:nvSpPr>
        <p:spPr>
          <a:xfrm rot="5042185">
            <a:off x="3480394" y="505902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0" name="79 Elipse"/>
          <p:cNvSpPr/>
          <p:nvPr/>
        </p:nvSpPr>
        <p:spPr>
          <a:xfrm rot="4729952">
            <a:off x="3425815" y="511025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9" name="78 Elipse"/>
          <p:cNvSpPr/>
          <p:nvPr/>
        </p:nvSpPr>
        <p:spPr>
          <a:xfrm rot="4729952">
            <a:off x="3518782" y="515918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4" name="133 Elipse"/>
          <p:cNvSpPr/>
          <p:nvPr/>
        </p:nvSpPr>
        <p:spPr>
          <a:xfrm rot="4086362">
            <a:off x="2312524" y="506461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5" name="134 Elipse"/>
          <p:cNvSpPr/>
          <p:nvPr/>
        </p:nvSpPr>
        <p:spPr>
          <a:xfrm rot="20708117">
            <a:off x="2233337" y="504582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7" name="136 Elipse"/>
          <p:cNvSpPr/>
          <p:nvPr/>
        </p:nvSpPr>
        <p:spPr>
          <a:xfrm rot="228016">
            <a:off x="2801598" y="482109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8" name="137 Elipse"/>
          <p:cNvSpPr/>
          <p:nvPr/>
        </p:nvSpPr>
        <p:spPr>
          <a:xfrm rot="19489964">
            <a:off x="3157399" y="504052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9" name="138 Elipse"/>
          <p:cNvSpPr/>
          <p:nvPr/>
        </p:nvSpPr>
        <p:spPr>
          <a:xfrm rot="18505167">
            <a:off x="3398789" y="498685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0" name="139 Elipse"/>
          <p:cNvSpPr/>
          <p:nvPr/>
        </p:nvSpPr>
        <p:spPr>
          <a:xfrm rot="473496">
            <a:off x="4578493" y="496106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1" name="140 Elipse"/>
          <p:cNvSpPr/>
          <p:nvPr/>
        </p:nvSpPr>
        <p:spPr>
          <a:xfrm rot="473496">
            <a:off x="4615529" y="489724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2" name="141 Elipse"/>
          <p:cNvSpPr/>
          <p:nvPr/>
        </p:nvSpPr>
        <p:spPr>
          <a:xfrm rot="1180596">
            <a:off x="2275973" y="479218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4" name="143 Elipse"/>
          <p:cNvSpPr/>
          <p:nvPr/>
        </p:nvSpPr>
        <p:spPr>
          <a:xfrm rot="19438958">
            <a:off x="2323555" y="496915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5" name="144 Elipse"/>
          <p:cNvSpPr/>
          <p:nvPr/>
        </p:nvSpPr>
        <p:spPr>
          <a:xfrm rot="20183496">
            <a:off x="1999479" y="479315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6" name="145 Elipse"/>
          <p:cNvSpPr/>
          <p:nvPr/>
        </p:nvSpPr>
        <p:spPr>
          <a:xfrm rot="20183496">
            <a:off x="1999479" y="482182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9" name="148 Elipse"/>
          <p:cNvSpPr/>
          <p:nvPr/>
        </p:nvSpPr>
        <p:spPr>
          <a:xfrm rot="2181827">
            <a:off x="2066411" y="516132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6" name="115 Elipse"/>
          <p:cNvSpPr/>
          <p:nvPr/>
        </p:nvSpPr>
        <p:spPr>
          <a:xfrm rot="1230787">
            <a:off x="2120876" y="523062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1" name="150 Elipse"/>
          <p:cNvSpPr/>
          <p:nvPr/>
        </p:nvSpPr>
        <p:spPr>
          <a:xfrm rot="228016">
            <a:off x="2509468" y="478556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6" name="135 Elipse"/>
          <p:cNvSpPr/>
          <p:nvPr/>
        </p:nvSpPr>
        <p:spPr>
          <a:xfrm rot="20708117">
            <a:off x="2447451" y="482109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0" name="149 Elipse"/>
          <p:cNvSpPr/>
          <p:nvPr/>
        </p:nvSpPr>
        <p:spPr>
          <a:xfrm rot="228016">
            <a:off x="2565740" y="483312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3" name="152 Elipse"/>
          <p:cNvSpPr/>
          <p:nvPr/>
        </p:nvSpPr>
        <p:spPr>
          <a:xfrm rot="296257">
            <a:off x="2752731" y="516787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 name="24 Elipse"/>
          <p:cNvSpPr/>
          <p:nvPr/>
        </p:nvSpPr>
        <p:spPr>
          <a:xfrm rot="865755">
            <a:off x="2708357" y="523666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4" name="153 Elipse"/>
          <p:cNvSpPr/>
          <p:nvPr/>
        </p:nvSpPr>
        <p:spPr>
          <a:xfrm rot="19511766">
            <a:off x="2096960" y="464488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7" name="146 Elipse"/>
          <p:cNvSpPr/>
          <p:nvPr/>
        </p:nvSpPr>
        <p:spPr>
          <a:xfrm rot="1724667">
            <a:off x="2027605" y="468842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8" name="147 Elipse"/>
          <p:cNvSpPr/>
          <p:nvPr/>
        </p:nvSpPr>
        <p:spPr>
          <a:xfrm rot="20357286">
            <a:off x="1951175" y="473942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5" name="154 Elipse"/>
          <p:cNvSpPr/>
          <p:nvPr/>
        </p:nvSpPr>
        <p:spPr>
          <a:xfrm rot="19674532">
            <a:off x="2173650" y="473068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7" name="156 Elipse"/>
          <p:cNvSpPr/>
          <p:nvPr/>
        </p:nvSpPr>
        <p:spPr>
          <a:xfrm rot="1315476">
            <a:off x="1899975" y="510592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6" name="155 Elipse"/>
          <p:cNvSpPr/>
          <p:nvPr/>
        </p:nvSpPr>
        <p:spPr>
          <a:xfrm rot="19674532">
            <a:off x="1960026" y="503310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7" name="116 Elipse"/>
          <p:cNvSpPr/>
          <p:nvPr/>
        </p:nvSpPr>
        <p:spPr>
          <a:xfrm rot="1230787">
            <a:off x="1971454" y="515697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9" name="158 Elipse"/>
          <p:cNvSpPr/>
          <p:nvPr/>
        </p:nvSpPr>
        <p:spPr>
          <a:xfrm rot="1759090">
            <a:off x="4578492" y="474675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0" name="159 Elipse"/>
          <p:cNvSpPr/>
          <p:nvPr/>
        </p:nvSpPr>
        <p:spPr>
          <a:xfrm rot="21053112">
            <a:off x="3877123" y="497751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1" name="160 Elipse"/>
          <p:cNvSpPr/>
          <p:nvPr/>
        </p:nvSpPr>
        <p:spPr>
          <a:xfrm rot="20298760">
            <a:off x="3541556" y="476825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2" name="161 Elipse"/>
          <p:cNvSpPr/>
          <p:nvPr/>
        </p:nvSpPr>
        <p:spPr>
          <a:xfrm rot="20298760">
            <a:off x="3439761" y="474480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3" name="162 Elipse"/>
          <p:cNvSpPr/>
          <p:nvPr/>
        </p:nvSpPr>
        <p:spPr>
          <a:xfrm rot="1341209">
            <a:off x="3392585" y="478556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4" name="163 Elipse"/>
          <p:cNvSpPr/>
          <p:nvPr/>
        </p:nvSpPr>
        <p:spPr>
          <a:xfrm rot="7881387">
            <a:off x="3230812" y="470727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3" name="142 Elipse"/>
          <p:cNvSpPr/>
          <p:nvPr/>
        </p:nvSpPr>
        <p:spPr>
          <a:xfrm rot="1180596">
            <a:off x="3168886" y="475637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5" name="164 Elipse"/>
          <p:cNvSpPr/>
          <p:nvPr/>
        </p:nvSpPr>
        <p:spPr>
          <a:xfrm rot="1679481">
            <a:off x="3282918" y="456215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9" name="48 Elipse"/>
          <p:cNvSpPr/>
          <p:nvPr/>
        </p:nvSpPr>
        <p:spPr>
          <a:xfrm rot="19511766">
            <a:off x="3349643" y="457965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6" name="165 Elipse"/>
          <p:cNvSpPr/>
          <p:nvPr/>
        </p:nvSpPr>
        <p:spPr>
          <a:xfrm rot="717742">
            <a:off x="3467816" y="458451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0" name="49 Elipse"/>
          <p:cNvSpPr/>
          <p:nvPr/>
        </p:nvSpPr>
        <p:spPr>
          <a:xfrm rot="19511766">
            <a:off x="3536237" y="452087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7" name="166 Elipse"/>
          <p:cNvSpPr/>
          <p:nvPr/>
        </p:nvSpPr>
        <p:spPr>
          <a:xfrm rot="19511766">
            <a:off x="3581626" y="457176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8" name="97 Elipse"/>
          <p:cNvSpPr/>
          <p:nvPr/>
        </p:nvSpPr>
        <p:spPr>
          <a:xfrm rot="19707822">
            <a:off x="3628598" y="462441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8" name="167 Elipse"/>
          <p:cNvSpPr/>
          <p:nvPr/>
        </p:nvSpPr>
        <p:spPr>
          <a:xfrm rot="7881387">
            <a:off x="3086809" y="500002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8" name="107 Elipse"/>
          <p:cNvSpPr/>
          <p:nvPr/>
        </p:nvSpPr>
        <p:spPr>
          <a:xfrm rot="1361918">
            <a:off x="3005402" y="503935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9" name="168 Elipse"/>
          <p:cNvSpPr/>
          <p:nvPr/>
        </p:nvSpPr>
        <p:spPr>
          <a:xfrm rot="20468288">
            <a:off x="3335400" y="509315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0" name="169 Elipse"/>
          <p:cNvSpPr/>
          <p:nvPr/>
        </p:nvSpPr>
        <p:spPr>
          <a:xfrm rot="1181942">
            <a:off x="3276708" y="501222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3" name="132 Elipse"/>
          <p:cNvSpPr/>
          <p:nvPr/>
        </p:nvSpPr>
        <p:spPr>
          <a:xfrm rot="21351048">
            <a:off x="3238107" y="511149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1" name="170 Elipse"/>
          <p:cNvSpPr/>
          <p:nvPr/>
        </p:nvSpPr>
        <p:spPr>
          <a:xfrm rot="228016">
            <a:off x="3106552" y="514638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3" name="172 Elipse"/>
          <p:cNvSpPr/>
          <p:nvPr/>
        </p:nvSpPr>
        <p:spPr>
          <a:xfrm rot="2747320">
            <a:off x="3206579" y="523185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2" name="171 Elipse"/>
          <p:cNvSpPr/>
          <p:nvPr/>
        </p:nvSpPr>
        <p:spPr>
          <a:xfrm rot="228016">
            <a:off x="3153364" y="518524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4" name="173 Elipse"/>
          <p:cNvSpPr/>
          <p:nvPr/>
        </p:nvSpPr>
        <p:spPr>
          <a:xfrm rot="19615187">
            <a:off x="2046164" y="495630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5" name="174 Elipse"/>
          <p:cNvSpPr/>
          <p:nvPr/>
        </p:nvSpPr>
        <p:spPr>
          <a:xfrm rot="2004921">
            <a:off x="2150295" y="508568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2" name="151 Elipse"/>
          <p:cNvSpPr/>
          <p:nvPr/>
        </p:nvSpPr>
        <p:spPr>
          <a:xfrm rot="20708117">
            <a:off x="2139047" y="501547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6" name="175 Elipse"/>
          <p:cNvSpPr/>
          <p:nvPr/>
        </p:nvSpPr>
        <p:spPr>
          <a:xfrm rot="2004921">
            <a:off x="2261532" y="513505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7" name="176 Elipse"/>
          <p:cNvSpPr/>
          <p:nvPr/>
        </p:nvSpPr>
        <p:spPr>
          <a:xfrm rot="2004921">
            <a:off x="2425616" y="495793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4" name="103 Elipse"/>
          <p:cNvSpPr/>
          <p:nvPr/>
        </p:nvSpPr>
        <p:spPr>
          <a:xfrm rot="479639">
            <a:off x="2478916" y="501547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8" name="177 Elipse"/>
          <p:cNvSpPr/>
          <p:nvPr/>
        </p:nvSpPr>
        <p:spPr>
          <a:xfrm rot="19890503">
            <a:off x="2901770" y="507240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7" name="106 Elipse"/>
          <p:cNvSpPr/>
          <p:nvPr/>
        </p:nvSpPr>
        <p:spPr>
          <a:xfrm rot="21303169">
            <a:off x="2861393" y="501547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9" name="178 Elipse"/>
          <p:cNvSpPr/>
          <p:nvPr/>
        </p:nvSpPr>
        <p:spPr>
          <a:xfrm rot="2979833">
            <a:off x="1835508" y="502515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0" name="119 Elipse"/>
          <p:cNvSpPr/>
          <p:nvPr/>
        </p:nvSpPr>
        <p:spPr>
          <a:xfrm rot="19314759">
            <a:off x="1813385" y="510691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0" name="179 Elipse"/>
          <p:cNvSpPr/>
          <p:nvPr/>
        </p:nvSpPr>
        <p:spPr>
          <a:xfrm rot="383008">
            <a:off x="2019382" y="508763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1" name="180 Elipse"/>
          <p:cNvSpPr/>
          <p:nvPr/>
        </p:nvSpPr>
        <p:spPr>
          <a:xfrm rot="383008">
            <a:off x="2184824" y="484245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2" name="181 Elipse"/>
          <p:cNvSpPr/>
          <p:nvPr/>
        </p:nvSpPr>
        <p:spPr>
          <a:xfrm rot="383008">
            <a:off x="2666837" y="476366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3" name="182 Elipse"/>
          <p:cNvSpPr/>
          <p:nvPr/>
        </p:nvSpPr>
        <p:spPr>
          <a:xfrm rot="383008">
            <a:off x="3561876" y="488731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4" name="183 Elipse"/>
          <p:cNvSpPr/>
          <p:nvPr/>
        </p:nvSpPr>
        <p:spPr>
          <a:xfrm rot="383008">
            <a:off x="2657769" y="458574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5" name="184 Elipse"/>
          <p:cNvSpPr/>
          <p:nvPr/>
        </p:nvSpPr>
        <p:spPr>
          <a:xfrm rot="383008">
            <a:off x="1858607" y="489713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6" name="185 Elipse"/>
          <p:cNvSpPr/>
          <p:nvPr/>
        </p:nvSpPr>
        <p:spPr>
          <a:xfrm rot="1545632">
            <a:off x="3042121" y="456474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7" name="186 Elipse"/>
          <p:cNvSpPr/>
          <p:nvPr/>
        </p:nvSpPr>
        <p:spPr>
          <a:xfrm rot="1545632">
            <a:off x="2966133" y="496915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8" name="187 Elipse"/>
          <p:cNvSpPr/>
          <p:nvPr/>
        </p:nvSpPr>
        <p:spPr>
          <a:xfrm rot="1545632">
            <a:off x="2305975" y="474777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9" name="188 Elipse"/>
          <p:cNvSpPr/>
          <p:nvPr/>
        </p:nvSpPr>
        <p:spPr>
          <a:xfrm rot="1545632">
            <a:off x="2697619" y="489513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0" name="189 Elipse"/>
          <p:cNvSpPr/>
          <p:nvPr/>
        </p:nvSpPr>
        <p:spPr>
          <a:xfrm rot="1545632">
            <a:off x="1758139" y="489573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1" name="190 Elipse"/>
          <p:cNvSpPr/>
          <p:nvPr/>
        </p:nvSpPr>
        <p:spPr>
          <a:xfrm rot="1545632">
            <a:off x="1901662" y="481506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2" name="191 Elipse"/>
          <p:cNvSpPr/>
          <p:nvPr/>
        </p:nvSpPr>
        <p:spPr>
          <a:xfrm rot="1550040">
            <a:off x="4470421" y="499296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3" name="192 Elipse"/>
          <p:cNvSpPr/>
          <p:nvPr/>
        </p:nvSpPr>
        <p:spPr>
          <a:xfrm rot="1550040">
            <a:off x="3473288" y="499296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4" name="193 Elipse"/>
          <p:cNvSpPr/>
          <p:nvPr/>
        </p:nvSpPr>
        <p:spPr>
          <a:xfrm rot="1550040">
            <a:off x="4352599" y="488044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5" name="194 Elipse"/>
          <p:cNvSpPr/>
          <p:nvPr/>
        </p:nvSpPr>
        <p:spPr>
          <a:xfrm rot="1550040">
            <a:off x="3742661" y="484676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6" name="195 Elipse"/>
          <p:cNvSpPr/>
          <p:nvPr/>
        </p:nvSpPr>
        <p:spPr>
          <a:xfrm rot="19511766">
            <a:off x="2248222" y="491434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7" name="196 Elipse"/>
          <p:cNvSpPr/>
          <p:nvPr/>
        </p:nvSpPr>
        <p:spPr>
          <a:xfrm rot="19511766">
            <a:off x="2930082" y="484511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8" name="197 Elipse"/>
          <p:cNvSpPr/>
          <p:nvPr/>
        </p:nvSpPr>
        <p:spPr>
          <a:xfrm rot="19511766">
            <a:off x="3530587" y="493328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9" name="198 Elipse"/>
          <p:cNvSpPr/>
          <p:nvPr/>
        </p:nvSpPr>
        <p:spPr>
          <a:xfrm rot="19511766">
            <a:off x="2925641" y="478328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0" name="199 Elipse"/>
          <p:cNvSpPr/>
          <p:nvPr/>
        </p:nvSpPr>
        <p:spPr>
          <a:xfrm rot="1545632">
            <a:off x="3612927" y="457836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1" name="200 Elipse"/>
          <p:cNvSpPr/>
          <p:nvPr/>
        </p:nvSpPr>
        <p:spPr>
          <a:xfrm rot="1545632">
            <a:off x="3594923" y="499002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2" name="201 Elipse"/>
          <p:cNvSpPr/>
          <p:nvPr/>
        </p:nvSpPr>
        <p:spPr>
          <a:xfrm rot="1545632">
            <a:off x="3101400" y="472801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3" name="202 Elipse"/>
          <p:cNvSpPr/>
          <p:nvPr/>
        </p:nvSpPr>
        <p:spPr>
          <a:xfrm rot="1545632">
            <a:off x="3044147" y="490166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4" name="203 Elipse"/>
          <p:cNvSpPr/>
          <p:nvPr/>
        </p:nvSpPr>
        <p:spPr>
          <a:xfrm rot="1545632">
            <a:off x="2565738" y="491644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5" name="204 Elipse"/>
          <p:cNvSpPr/>
          <p:nvPr/>
        </p:nvSpPr>
        <p:spPr>
          <a:xfrm rot="21339624">
            <a:off x="4030532" y="500006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6" name="205 Elipse"/>
          <p:cNvSpPr/>
          <p:nvPr/>
        </p:nvSpPr>
        <p:spPr>
          <a:xfrm rot="21339624">
            <a:off x="3885574" y="511703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7" name="206 Elipse"/>
          <p:cNvSpPr/>
          <p:nvPr/>
        </p:nvSpPr>
        <p:spPr>
          <a:xfrm rot="21339624">
            <a:off x="4443982" y="475054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8" name="207 Elipse"/>
          <p:cNvSpPr/>
          <p:nvPr/>
        </p:nvSpPr>
        <p:spPr>
          <a:xfrm rot="21339624">
            <a:off x="4676972" y="486223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9" name="208 Elipse"/>
          <p:cNvSpPr/>
          <p:nvPr/>
        </p:nvSpPr>
        <p:spPr>
          <a:xfrm rot="21339624">
            <a:off x="2819641" y="456722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0" name="209 Elipse"/>
          <p:cNvSpPr/>
          <p:nvPr/>
        </p:nvSpPr>
        <p:spPr>
          <a:xfrm rot="20708117">
            <a:off x="1983905" y="499506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1" name="210 Elipse"/>
          <p:cNvSpPr/>
          <p:nvPr/>
        </p:nvSpPr>
        <p:spPr>
          <a:xfrm rot="20708117">
            <a:off x="2393640" y="482128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2" name="211 Elipse"/>
          <p:cNvSpPr/>
          <p:nvPr/>
        </p:nvSpPr>
        <p:spPr>
          <a:xfrm rot="20708117">
            <a:off x="2776506" y="4878517"/>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3" name="212 Elipse"/>
          <p:cNvSpPr/>
          <p:nvPr/>
        </p:nvSpPr>
        <p:spPr>
          <a:xfrm rot="20708117">
            <a:off x="3008086" y="485461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4" name="213 Elipse"/>
          <p:cNvSpPr/>
          <p:nvPr/>
        </p:nvSpPr>
        <p:spPr>
          <a:xfrm rot="20708117">
            <a:off x="3272953" y="489033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5" name="214 Elipse"/>
          <p:cNvSpPr/>
          <p:nvPr/>
        </p:nvSpPr>
        <p:spPr>
          <a:xfrm rot="20708117">
            <a:off x="3597228" y="482593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6" name="215 Elipse"/>
          <p:cNvSpPr/>
          <p:nvPr/>
        </p:nvSpPr>
        <p:spPr>
          <a:xfrm rot="20708117">
            <a:off x="3685564" y="497833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7" name="216 Elipse"/>
          <p:cNvSpPr/>
          <p:nvPr/>
        </p:nvSpPr>
        <p:spPr>
          <a:xfrm rot="20708117">
            <a:off x="3914512" y="487305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8" name="217 Elipse"/>
          <p:cNvSpPr/>
          <p:nvPr/>
        </p:nvSpPr>
        <p:spPr>
          <a:xfrm rot="297116">
            <a:off x="3329978" y="493764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9" name="218 Elipse"/>
          <p:cNvSpPr/>
          <p:nvPr/>
        </p:nvSpPr>
        <p:spPr>
          <a:xfrm rot="297116">
            <a:off x="3494566" y="481148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0" name="219 Elipse"/>
          <p:cNvSpPr/>
          <p:nvPr/>
        </p:nvSpPr>
        <p:spPr>
          <a:xfrm rot="297116">
            <a:off x="3670910" y="487543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1" name="220 Elipse"/>
          <p:cNvSpPr/>
          <p:nvPr/>
        </p:nvSpPr>
        <p:spPr>
          <a:xfrm rot="297116">
            <a:off x="4294251" y="458496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2" name="221 Elipse"/>
          <p:cNvSpPr/>
          <p:nvPr/>
        </p:nvSpPr>
        <p:spPr>
          <a:xfrm rot="297116">
            <a:off x="4213467" y="474437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3" name="222 Elipse"/>
          <p:cNvSpPr/>
          <p:nvPr/>
        </p:nvSpPr>
        <p:spPr>
          <a:xfrm rot="297116">
            <a:off x="4617328" y="463232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4" name="223 Elipse"/>
          <p:cNvSpPr/>
          <p:nvPr/>
        </p:nvSpPr>
        <p:spPr>
          <a:xfrm rot="297116">
            <a:off x="3952882" y="515123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5" name="224 Elipse"/>
          <p:cNvSpPr/>
          <p:nvPr/>
        </p:nvSpPr>
        <p:spPr>
          <a:xfrm rot="297116">
            <a:off x="3863165" y="505115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6" name="225 Elipse"/>
          <p:cNvSpPr/>
          <p:nvPr/>
        </p:nvSpPr>
        <p:spPr>
          <a:xfrm rot="297116">
            <a:off x="3297401" y="465293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7" name="226 Elipse"/>
          <p:cNvSpPr/>
          <p:nvPr/>
        </p:nvSpPr>
        <p:spPr>
          <a:xfrm rot="19511766">
            <a:off x="3116686" y="485043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8" name="227 Elipse"/>
          <p:cNvSpPr/>
          <p:nvPr/>
        </p:nvSpPr>
        <p:spPr>
          <a:xfrm rot="19511766">
            <a:off x="3679723" y="479090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9" name="228 Elipse"/>
          <p:cNvSpPr/>
          <p:nvPr/>
        </p:nvSpPr>
        <p:spPr>
          <a:xfrm rot="19511766">
            <a:off x="3930473" y="478860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0" name="229 Elipse"/>
          <p:cNvSpPr/>
          <p:nvPr/>
        </p:nvSpPr>
        <p:spPr>
          <a:xfrm rot="19511766">
            <a:off x="3921855" y="500782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1" name="230 Elipse"/>
          <p:cNvSpPr/>
          <p:nvPr/>
        </p:nvSpPr>
        <p:spPr>
          <a:xfrm rot="19511766">
            <a:off x="2492299" y="489331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2" name="231 Elipse"/>
          <p:cNvSpPr/>
          <p:nvPr/>
        </p:nvSpPr>
        <p:spPr>
          <a:xfrm rot="19511766">
            <a:off x="3404560" y="487393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3" name="232 Elipse"/>
          <p:cNvSpPr/>
          <p:nvPr/>
        </p:nvSpPr>
        <p:spPr>
          <a:xfrm rot="19511766">
            <a:off x="2084928" y="485269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4" name="233 Elipse"/>
          <p:cNvSpPr/>
          <p:nvPr/>
        </p:nvSpPr>
        <p:spPr>
          <a:xfrm rot="19511766">
            <a:off x="2535217" y="470074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5" name="234 Elipse"/>
          <p:cNvSpPr/>
          <p:nvPr/>
        </p:nvSpPr>
        <p:spPr>
          <a:xfrm rot="19511766">
            <a:off x="4174134" y="461769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6" name="235 Elipse"/>
          <p:cNvSpPr/>
          <p:nvPr/>
        </p:nvSpPr>
        <p:spPr>
          <a:xfrm rot="19511766">
            <a:off x="3838329" y="456260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7" name="236 Elipse"/>
          <p:cNvSpPr/>
          <p:nvPr/>
        </p:nvSpPr>
        <p:spPr>
          <a:xfrm rot="864953">
            <a:off x="4516423" y="493096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8" name="237 Elipse"/>
          <p:cNvSpPr/>
          <p:nvPr/>
        </p:nvSpPr>
        <p:spPr>
          <a:xfrm rot="864953">
            <a:off x="4523940" y="464067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9" name="238 Elipse"/>
          <p:cNvSpPr/>
          <p:nvPr/>
        </p:nvSpPr>
        <p:spPr>
          <a:xfrm rot="864953">
            <a:off x="4047369" y="470727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0" name="239 Elipse"/>
          <p:cNvSpPr/>
          <p:nvPr/>
        </p:nvSpPr>
        <p:spPr>
          <a:xfrm rot="864953">
            <a:off x="4006870" y="484051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1" name="240 Elipse"/>
          <p:cNvSpPr/>
          <p:nvPr/>
        </p:nvSpPr>
        <p:spPr>
          <a:xfrm rot="864953">
            <a:off x="3806725" y="491696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2" name="241 Elipse"/>
          <p:cNvSpPr/>
          <p:nvPr/>
        </p:nvSpPr>
        <p:spPr>
          <a:xfrm rot="864953">
            <a:off x="3708222" y="462879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3" name="242 Elipse"/>
          <p:cNvSpPr/>
          <p:nvPr/>
        </p:nvSpPr>
        <p:spPr>
          <a:xfrm rot="864953">
            <a:off x="3181881" y="486917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4" name="243 Elipse"/>
          <p:cNvSpPr/>
          <p:nvPr/>
        </p:nvSpPr>
        <p:spPr>
          <a:xfrm rot="864953">
            <a:off x="3484349" y="488585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5" name="244 Elipse"/>
          <p:cNvSpPr/>
          <p:nvPr/>
        </p:nvSpPr>
        <p:spPr>
          <a:xfrm rot="864953">
            <a:off x="2864548" y="487167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6" name="245 Elipse"/>
          <p:cNvSpPr/>
          <p:nvPr/>
        </p:nvSpPr>
        <p:spPr>
          <a:xfrm rot="864953">
            <a:off x="2626779" y="519321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7" name="246 Elipse"/>
          <p:cNvSpPr/>
          <p:nvPr/>
        </p:nvSpPr>
        <p:spPr>
          <a:xfrm rot="864953">
            <a:off x="2319357" y="487176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8" name="247 Elipse"/>
          <p:cNvSpPr/>
          <p:nvPr/>
        </p:nvSpPr>
        <p:spPr>
          <a:xfrm rot="864953">
            <a:off x="2619766" y="488106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9" name="248 Elipse"/>
          <p:cNvSpPr/>
          <p:nvPr/>
        </p:nvSpPr>
        <p:spPr>
          <a:xfrm rot="864953">
            <a:off x="2154117" y="490972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0" name="249 Elipse"/>
          <p:cNvSpPr/>
          <p:nvPr/>
        </p:nvSpPr>
        <p:spPr>
          <a:xfrm rot="1522577">
            <a:off x="2181078" y="460289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1" name="250 Elipse"/>
          <p:cNvSpPr/>
          <p:nvPr/>
        </p:nvSpPr>
        <p:spPr>
          <a:xfrm rot="1522577">
            <a:off x="2702694" y="483387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2" name="251 Elipse"/>
          <p:cNvSpPr/>
          <p:nvPr/>
        </p:nvSpPr>
        <p:spPr>
          <a:xfrm rot="1522577">
            <a:off x="2414195" y="490445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3" name="252 Elipse"/>
          <p:cNvSpPr/>
          <p:nvPr/>
        </p:nvSpPr>
        <p:spPr>
          <a:xfrm rot="1522577">
            <a:off x="2785750" y="4730680"/>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4" name="253 Elipse"/>
          <p:cNvSpPr/>
          <p:nvPr/>
        </p:nvSpPr>
        <p:spPr>
          <a:xfrm rot="1522577">
            <a:off x="2545716" y="456874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5" name="254 Elipse"/>
          <p:cNvSpPr/>
          <p:nvPr/>
        </p:nvSpPr>
        <p:spPr>
          <a:xfrm rot="1522577">
            <a:off x="2087589" y="474988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6" name="255 Elipse"/>
          <p:cNvSpPr/>
          <p:nvPr/>
        </p:nvSpPr>
        <p:spPr>
          <a:xfrm rot="1522577">
            <a:off x="2175615" y="516132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7" name="256 Elipse"/>
          <p:cNvSpPr/>
          <p:nvPr/>
        </p:nvSpPr>
        <p:spPr>
          <a:xfrm rot="1522577">
            <a:off x="2382612" y="5027676"/>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8" name="257 Elipse"/>
          <p:cNvSpPr/>
          <p:nvPr/>
        </p:nvSpPr>
        <p:spPr>
          <a:xfrm rot="1522577">
            <a:off x="3066404" y="508465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9" name="258 Elipse"/>
          <p:cNvSpPr/>
          <p:nvPr/>
        </p:nvSpPr>
        <p:spPr>
          <a:xfrm rot="1522577">
            <a:off x="4078171" y="458451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0" name="259 Elipse"/>
          <p:cNvSpPr/>
          <p:nvPr/>
        </p:nvSpPr>
        <p:spPr>
          <a:xfrm rot="1522577">
            <a:off x="1858606" y="478002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1" name="260 Elipse"/>
          <p:cNvSpPr/>
          <p:nvPr/>
        </p:nvSpPr>
        <p:spPr>
          <a:xfrm rot="1522577">
            <a:off x="2958761" y="490392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2" name="261 Elipse"/>
          <p:cNvSpPr/>
          <p:nvPr/>
        </p:nvSpPr>
        <p:spPr>
          <a:xfrm rot="1522577">
            <a:off x="2780068" y="4956302"/>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3" name="262 Elipse"/>
          <p:cNvSpPr/>
          <p:nvPr/>
        </p:nvSpPr>
        <p:spPr>
          <a:xfrm rot="19511766">
            <a:off x="2782684" y="5061948"/>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4" name="263 Elipse"/>
          <p:cNvSpPr/>
          <p:nvPr/>
        </p:nvSpPr>
        <p:spPr>
          <a:xfrm rot="19511766">
            <a:off x="2973213" y="5123825"/>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5" name="264 Elipse"/>
          <p:cNvSpPr/>
          <p:nvPr/>
        </p:nvSpPr>
        <p:spPr>
          <a:xfrm rot="19511766">
            <a:off x="2675320" y="5111853"/>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6" name="265 Elipse"/>
          <p:cNvSpPr/>
          <p:nvPr/>
        </p:nvSpPr>
        <p:spPr>
          <a:xfrm rot="19511766">
            <a:off x="2452999" y="4621289"/>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7" name="266 Elipse"/>
          <p:cNvSpPr/>
          <p:nvPr/>
        </p:nvSpPr>
        <p:spPr>
          <a:xfrm rot="19511766">
            <a:off x="3313126" y="4733334"/>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8" name="267 Elipse"/>
          <p:cNvSpPr/>
          <p:nvPr/>
        </p:nvSpPr>
        <p:spPr>
          <a:xfrm rot="383008">
            <a:off x="1791205" y="4830601"/>
            <a:ext cx="127763" cy="84924"/>
          </a:xfrm>
          <a:prstGeom prst="ellipse">
            <a:avLst/>
          </a:prstGeom>
          <a:gradFill flip="none" rotWithShape="1">
            <a:gsLst>
              <a:gs pos="0">
                <a:srgbClr val="FFFF00"/>
              </a:gs>
              <a:gs pos="79000">
                <a:srgbClr val="0C961C"/>
              </a:gs>
            </a:gsLst>
            <a:path path="circle">
              <a:fillToRect l="50000" t="50000" r="50000" b="50000"/>
            </a:path>
            <a:tileRect/>
          </a:gra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2247" name="8 CuadroTexto"/>
          <p:cNvSpPr txBox="1">
            <a:spLocks noChangeArrowheads="1"/>
          </p:cNvSpPr>
          <p:nvPr/>
        </p:nvSpPr>
        <p:spPr bwMode="auto">
          <a:xfrm>
            <a:off x="2202928" y="4675244"/>
            <a:ext cx="18272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1200" b="1" dirty="0"/>
              <a:t>TiO</a:t>
            </a:r>
            <a:r>
              <a:rPr lang="es-MX" altLang="es-MX" sz="1200" b="1" baseline="-25000" dirty="0"/>
              <a:t>2</a:t>
            </a:r>
            <a:r>
              <a:rPr lang="es-MX" altLang="es-MX" sz="1200" b="1" dirty="0"/>
              <a:t> recubierto por colorante fotosensible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274638"/>
            <a:ext cx="8229600" cy="1143000"/>
          </a:xfrm>
        </p:spPr>
        <p:txBody>
          <a:bodyPr rtlCol="0">
            <a:normAutofit/>
          </a:bodyPr>
          <a:lstStyle/>
          <a:p>
            <a:pPr fontAlgn="auto">
              <a:spcAft>
                <a:spcPts val="0"/>
              </a:spcAft>
              <a:defRPr/>
            </a:pPr>
            <a:r>
              <a:rPr lang="es-MX" sz="4000" spc="-100" dirty="0" smtClean="0"/>
              <a:t>Celdas DSSC vs Celdas de Silicio</a:t>
            </a:r>
            <a:endParaRPr lang="es-MX" sz="4000" spc="-100" dirty="0"/>
          </a:p>
        </p:txBody>
      </p:sp>
      <p:sp>
        <p:nvSpPr>
          <p:cNvPr id="4" name="3 Marcador de número de diapositiva"/>
          <p:cNvSpPr>
            <a:spLocks noGrp="1"/>
          </p:cNvSpPr>
          <p:nvPr>
            <p:ph type="sldNum" sz="quarter" idx="12"/>
          </p:nvPr>
        </p:nvSpPr>
        <p:spPr/>
        <p:txBody>
          <a:bodyPr/>
          <a:lstStyle/>
          <a:p>
            <a:pPr>
              <a:defRPr/>
            </a:pPr>
            <a:fld id="{FC06670D-F5C2-4F02-813D-ACEDF1AE80B4}" type="slidenum">
              <a:rPr lang="es-MX"/>
              <a:pPr>
                <a:defRPr/>
              </a:pPr>
              <a:t>52</a:t>
            </a:fld>
            <a:endParaRPr lang="es-MX"/>
          </a:p>
        </p:txBody>
      </p:sp>
      <p:sp>
        <p:nvSpPr>
          <p:cNvPr id="6" name="5 Rectángulo"/>
          <p:cNvSpPr/>
          <p:nvPr/>
        </p:nvSpPr>
        <p:spPr>
          <a:xfrm>
            <a:off x="654050" y="1746250"/>
            <a:ext cx="2881313" cy="2159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Rectángulo"/>
          <p:cNvSpPr/>
          <p:nvPr/>
        </p:nvSpPr>
        <p:spPr>
          <a:xfrm>
            <a:off x="674688" y="1992313"/>
            <a:ext cx="2844800" cy="901700"/>
          </a:xfrm>
          <a:prstGeom prst="rect">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Rectángulo"/>
          <p:cNvSpPr/>
          <p:nvPr/>
        </p:nvSpPr>
        <p:spPr>
          <a:xfrm>
            <a:off x="676275" y="2898775"/>
            <a:ext cx="2843213" cy="1189038"/>
          </a:xfrm>
          <a:prstGeom prst="rect">
            <a:avLst/>
          </a:prstGeom>
          <a:solidFill>
            <a:srgbClr val="FFCC66"/>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1" name="10 Rectángulo"/>
          <p:cNvSpPr/>
          <p:nvPr/>
        </p:nvSpPr>
        <p:spPr>
          <a:xfrm>
            <a:off x="661988" y="4073525"/>
            <a:ext cx="2879725" cy="2159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3256" name="7 CuadroTexto"/>
          <p:cNvSpPr txBox="1">
            <a:spLocks noChangeArrowheads="1"/>
          </p:cNvSpPr>
          <p:nvPr/>
        </p:nvSpPr>
        <p:spPr bwMode="auto">
          <a:xfrm>
            <a:off x="3476625" y="2128838"/>
            <a:ext cx="116205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05000"/>
              </a:lnSpc>
              <a:spcBef>
                <a:spcPct val="0"/>
              </a:spcBef>
              <a:buFontTx/>
              <a:buNone/>
            </a:pPr>
            <a:r>
              <a:rPr lang="es-MX" altLang="es-MX" sz="1800" b="1"/>
              <a:t>TiO</a:t>
            </a:r>
            <a:r>
              <a:rPr lang="es-MX" altLang="es-MX" sz="1800" b="1" baseline="-25000"/>
              <a:t>2</a:t>
            </a:r>
          </a:p>
          <a:p>
            <a:pPr eaLnBrk="1" hangingPunct="1">
              <a:lnSpc>
                <a:spcPct val="105000"/>
              </a:lnSpc>
              <a:spcBef>
                <a:spcPct val="0"/>
              </a:spcBef>
              <a:buFontTx/>
              <a:buNone/>
            </a:pPr>
            <a:endParaRPr lang="es-MX" altLang="es-MX" sz="1800" b="1"/>
          </a:p>
          <a:p>
            <a:pPr eaLnBrk="1" hangingPunct="1">
              <a:lnSpc>
                <a:spcPct val="105000"/>
              </a:lnSpc>
              <a:spcBef>
                <a:spcPct val="0"/>
              </a:spcBef>
              <a:buFontTx/>
              <a:buNone/>
            </a:pPr>
            <a:r>
              <a:rPr lang="es-MX" altLang="es-MX" sz="1800" b="1"/>
              <a:t>Colorante</a:t>
            </a:r>
          </a:p>
          <a:p>
            <a:pPr eaLnBrk="1" hangingPunct="1">
              <a:lnSpc>
                <a:spcPct val="105000"/>
              </a:lnSpc>
              <a:spcBef>
                <a:spcPct val="0"/>
              </a:spcBef>
              <a:buFontTx/>
              <a:buNone/>
            </a:pPr>
            <a:endParaRPr lang="es-MX" altLang="es-MX" sz="1800" b="1"/>
          </a:p>
          <a:p>
            <a:pPr eaLnBrk="1" hangingPunct="1">
              <a:lnSpc>
                <a:spcPct val="105000"/>
              </a:lnSpc>
              <a:spcBef>
                <a:spcPct val="0"/>
              </a:spcBef>
              <a:buFontTx/>
              <a:buNone/>
            </a:pPr>
            <a:r>
              <a:rPr lang="es-MX" altLang="es-MX" sz="1800" b="1"/>
              <a:t>Electrolito</a:t>
            </a:r>
          </a:p>
          <a:p>
            <a:pPr eaLnBrk="1" hangingPunct="1">
              <a:lnSpc>
                <a:spcPct val="130000"/>
              </a:lnSpc>
              <a:spcBef>
                <a:spcPct val="0"/>
              </a:spcBef>
              <a:buFontTx/>
              <a:buNone/>
            </a:pPr>
            <a:endParaRPr lang="es-MX" altLang="es-MX" sz="1800" b="1"/>
          </a:p>
          <a:p>
            <a:pPr eaLnBrk="1" hangingPunct="1">
              <a:lnSpc>
                <a:spcPct val="130000"/>
              </a:lnSpc>
              <a:spcBef>
                <a:spcPct val="0"/>
              </a:spcBef>
              <a:buFontTx/>
              <a:buNone/>
            </a:pPr>
            <a:r>
              <a:rPr lang="es-MX" altLang="es-MX" sz="1800" b="1"/>
              <a:t>Cátodo</a:t>
            </a:r>
          </a:p>
        </p:txBody>
      </p:sp>
      <p:sp>
        <p:nvSpPr>
          <p:cNvPr id="12" name="11 Rectángulo"/>
          <p:cNvSpPr/>
          <p:nvPr/>
        </p:nvSpPr>
        <p:spPr>
          <a:xfrm>
            <a:off x="668338" y="2851150"/>
            <a:ext cx="2843212" cy="93663"/>
          </a:xfrm>
          <a:prstGeom prst="rect">
            <a:avLst/>
          </a:prstGeom>
          <a:solidFill>
            <a:srgbClr val="FF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3" name="12 Elipse"/>
          <p:cNvSpPr/>
          <p:nvPr/>
        </p:nvSpPr>
        <p:spPr>
          <a:xfrm>
            <a:off x="2197100" y="2228850"/>
            <a:ext cx="288925" cy="28733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3600" dirty="0">
                <a:solidFill>
                  <a:schemeClr val="tx1"/>
                </a:solidFill>
              </a:rPr>
              <a:t>-</a:t>
            </a:r>
          </a:p>
        </p:txBody>
      </p:sp>
      <p:sp>
        <p:nvSpPr>
          <p:cNvPr id="17" name="16 Elipse"/>
          <p:cNvSpPr/>
          <p:nvPr/>
        </p:nvSpPr>
        <p:spPr>
          <a:xfrm>
            <a:off x="1533525" y="3440113"/>
            <a:ext cx="287338" cy="28733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3600" dirty="0">
              <a:solidFill>
                <a:schemeClr val="tx1"/>
              </a:solidFill>
            </a:endParaRPr>
          </a:p>
        </p:txBody>
      </p:sp>
      <p:sp>
        <p:nvSpPr>
          <p:cNvPr id="53260" name="15 CuadroTexto"/>
          <p:cNvSpPr txBox="1">
            <a:spLocks noChangeArrowheads="1"/>
          </p:cNvSpPr>
          <p:nvPr/>
        </p:nvSpPr>
        <p:spPr bwMode="auto">
          <a:xfrm>
            <a:off x="1631950" y="3292475"/>
            <a:ext cx="3032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a:t>.</a:t>
            </a:r>
            <a:endParaRPr lang="es-MX" altLang="es-MX" sz="1800"/>
          </a:p>
        </p:txBody>
      </p:sp>
      <p:cxnSp>
        <p:nvCxnSpPr>
          <p:cNvPr id="19" name="18 Conector recto de flecha"/>
          <p:cNvCxnSpPr/>
          <p:nvPr/>
        </p:nvCxnSpPr>
        <p:spPr>
          <a:xfrm flipH="1">
            <a:off x="1735138" y="2889250"/>
            <a:ext cx="150812" cy="54451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a:endCxn id="13" idx="4"/>
          </p:cNvCxnSpPr>
          <p:nvPr/>
        </p:nvCxnSpPr>
        <p:spPr>
          <a:xfrm flipV="1">
            <a:off x="1885950" y="2516188"/>
            <a:ext cx="455613" cy="3683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a:stCxn id="13" idx="0"/>
          </p:cNvCxnSpPr>
          <p:nvPr/>
        </p:nvCxnSpPr>
        <p:spPr>
          <a:xfrm flipH="1" flipV="1">
            <a:off x="2197100" y="1992313"/>
            <a:ext cx="144463" cy="23653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a:stCxn id="17" idx="4"/>
          </p:cNvCxnSpPr>
          <p:nvPr/>
        </p:nvCxnSpPr>
        <p:spPr>
          <a:xfrm>
            <a:off x="1676400" y="3727450"/>
            <a:ext cx="58738" cy="36036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265" name="51 CuadroTexto"/>
          <p:cNvSpPr txBox="1">
            <a:spLocks noChangeArrowheads="1"/>
          </p:cNvSpPr>
          <p:nvPr/>
        </p:nvSpPr>
        <p:spPr bwMode="auto">
          <a:xfrm>
            <a:off x="8051800" y="2241550"/>
            <a:ext cx="984250" cy="167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05000"/>
              </a:lnSpc>
              <a:spcBef>
                <a:spcPct val="0"/>
              </a:spcBef>
              <a:buFontTx/>
              <a:buNone/>
            </a:pPr>
            <a:r>
              <a:rPr lang="es-MX" altLang="es-MX" sz="1800" b="1"/>
              <a:t>Silicio tipo “n”</a:t>
            </a:r>
          </a:p>
          <a:p>
            <a:pPr eaLnBrk="1" hangingPunct="1">
              <a:lnSpc>
                <a:spcPct val="150000"/>
              </a:lnSpc>
              <a:spcBef>
                <a:spcPct val="0"/>
              </a:spcBef>
              <a:buFontTx/>
              <a:buNone/>
            </a:pPr>
            <a:endParaRPr lang="es-MX" altLang="es-MX" sz="1800" b="1"/>
          </a:p>
          <a:p>
            <a:pPr eaLnBrk="1" hangingPunct="1">
              <a:lnSpc>
                <a:spcPct val="105000"/>
              </a:lnSpc>
              <a:spcBef>
                <a:spcPct val="0"/>
              </a:spcBef>
              <a:buFontTx/>
              <a:buNone/>
            </a:pPr>
            <a:r>
              <a:rPr lang="es-MX" altLang="es-MX" sz="1800" b="1"/>
              <a:t>Silicio tipo “p”</a:t>
            </a:r>
          </a:p>
        </p:txBody>
      </p:sp>
      <p:sp>
        <p:nvSpPr>
          <p:cNvPr id="54" name="53 Rectángulo"/>
          <p:cNvSpPr/>
          <p:nvPr/>
        </p:nvSpPr>
        <p:spPr>
          <a:xfrm>
            <a:off x="5194300" y="1982788"/>
            <a:ext cx="2854325" cy="1125537"/>
          </a:xfrm>
          <a:prstGeom prst="rect">
            <a:avLst/>
          </a:prstGeom>
          <a:gradFill flip="none" rotWithShape="1">
            <a:gsLst>
              <a:gs pos="0">
                <a:schemeClr val="bg1"/>
              </a:gs>
              <a:gs pos="100000">
                <a:schemeClr val="tx2">
                  <a:lumMod val="20000"/>
                  <a:lumOff val="80000"/>
                </a:schemeClr>
              </a:gs>
              <a:gs pos="100000">
                <a:schemeClr val="bg1">
                  <a:lumMod val="65000"/>
                </a:schemeClr>
              </a:gs>
            </a:gsLst>
            <a:lin ang="0" scaled="1"/>
            <a:tileRect/>
          </a:gra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3267" name="52 CuadroTexto"/>
          <p:cNvSpPr txBox="1">
            <a:spLocks noChangeArrowheads="1"/>
          </p:cNvSpPr>
          <p:nvPr/>
        </p:nvSpPr>
        <p:spPr bwMode="auto">
          <a:xfrm>
            <a:off x="654050" y="4706938"/>
            <a:ext cx="3702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pPr>
            <a:r>
              <a:rPr lang="es-MX" altLang="es-MX" sz="1800" dirty="0"/>
              <a:t>Absorción de luz y transporte de carga están desacoplados</a:t>
            </a:r>
          </a:p>
          <a:p>
            <a:pPr eaLnBrk="1" hangingPunct="1">
              <a:spcBef>
                <a:spcPct val="0"/>
              </a:spcBef>
            </a:pPr>
            <a:r>
              <a:rPr lang="es-MX" altLang="es-MX" sz="1800" dirty="0"/>
              <a:t>Limitaciones relajadas en componentes individuales </a:t>
            </a:r>
          </a:p>
        </p:txBody>
      </p:sp>
      <p:sp>
        <p:nvSpPr>
          <p:cNvPr id="5" name="4 Flecha abajo"/>
          <p:cNvSpPr/>
          <p:nvPr/>
        </p:nvSpPr>
        <p:spPr>
          <a:xfrm rot="20185134">
            <a:off x="1057275" y="396875"/>
            <a:ext cx="474663" cy="2566988"/>
          </a:xfrm>
          <a:prstGeom prst="downArrow">
            <a:avLst>
              <a:gd name="adj1" fmla="val 58044"/>
              <a:gd name="adj2" fmla="val 125286"/>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solidFill>
                  <a:srgbClr val="FF0000"/>
                </a:solidFill>
              </a:rPr>
              <a:t>Luz</a:t>
            </a:r>
          </a:p>
        </p:txBody>
      </p:sp>
      <p:sp>
        <p:nvSpPr>
          <p:cNvPr id="44" name="43 Rectángulo"/>
          <p:cNvSpPr/>
          <p:nvPr/>
        </p:nvSpPr>
        <p:spPr>
          <a:xfrm>
            <a:off x="5197475" y="3113088"/>
            <a:ext cx="2854325" cy="963612"/>
          </a:xfrm>
          <a:prstGeom prst="rect">
            <a:avLst/>
          </a:prstGeom>
          <a:gradFill flip="none" rotWithShape="1">
            <a:gsLst>
              <a:gs pos="0">
                <a:schemeClr val="bg1"/>
              </a:gs>
              <a:gs pos="100000">
                <a:schemeClr val="accent2"/>
              </a:gs>
              <a:gs pos="100000">
                <a:schemeClr val="bg1">
                  <a:lumMod val="65000"/>
                </a:schemeClr>
              </a:gs>
            </a:gsLst>
            <a:lin ang="10800000" scaled="1"/>
            <a:tileRect/>
          </a:gra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48" name="47 Conector recto de flecha"/>
          <p:cNvCxnSpPr/>
          <p:nvPr/>
        </p:nvCxnSpPr>
        <p:spPr>
          <a:xfrm>
            <a:off x="5502275" y="3263900"/>
            <a:ext cx="0" cy="71913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a:off x="6173788" y="2927350"/>
            <a:ext cx="0" cy="10429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49 Conector recto de flecha"/>
          <p:cNvCxnSpPr/>
          <p:nvPr/>
        </p:nvCxnSpPr>
        <p:spPr>
          <a:xfrm>
            <a:off x="6918325" y="3392488"/>
            <a:ext cx="0" cy="57626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50 Conector recto de flecha"/>
          <p:cNvCxnSpPr/>
          <p:nvPr/>
        </p:nvCxnSpPr>
        <p:spPr>
          <a:xfrm>
            <a:off x="7521575" y="3122613"/>
            <a:ext cx="0" cy="71913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26 Elipse"/>
          <p:cNvSpPr/>
          <p:nvPr/>
        </p:nvSpPr>
        <p:spPr>
          <a:xfrm>
            <a:off x="5629275" y="2901950"/>
            <a:ext cx="288925" cy="287338"/>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3600" dirty="0">
                <a:solidFill>
                  <a:schemeClr val="tx1"/>
                </a:solidFill>
              </a:rPr>
              <a:t>-</a:t>
            </a:r>
          </a:p>
        </p:txBody>
      </p:sp>
      <p:grpSp>
        <p:nvGrpSpPr>
          <p:cNvPr id="26" name="25 Grupo"/>
          <p:cNvGrpSpPr/>
          <p:nvPr/>
        </p:nvGrpSpPr>
        <p:grpSpPr>
          <a:xfrm>
            <a:off x="5337179" y="2758752"/>
            <a:ext cx="401462" cy="435275"/>
            <a:chOff x="4915535" y="3232763"/>
            <a:chExt cx="401462" cy="435275"/>
          </a:xfrm>
          <a:solidFill>
            <a:schemeClr val="bg1"/>
          </a:solidFill>
        </p:grpSpPr>
        <p:sp>
          <p:nvSpPr>
            <p:cNvPr id="28" name="27 Elipse"/>
            <p:cNvSpPr/>
            <p:nvPr/>
          </p:nvSpPr>
          <p:spPr>
            <a:xfrm>
              <a:off x="4915535" y="3380006"/>
              <a:ext cx="288000" cy="288032"/>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3600" dirty="0">
                <a:solidFill>
                  <a:schemeClr val="tx1"/>
                </a:solidFill>
              </a:endParaRPr>
            </a:p>
          </p:txBody>
        </p:sp>
        <p:sp>
          <p:nvSpPr>
            <p:cNvPr id="29" name="28 CuadroTexto"/>
            <p:cNvSpPr txBox="1"/>
            <p:nvPr/>
          </p:nvSpPr>
          <p:spPr>
            <a:xfrm>
              <a:off x="5014303" y="3232763"/>
              <a:ext cx="302694" cy="430887"/>
            </a:xfrm>
            <a:prstGeom prst="rect">
              <a:avLst/>
            </a:prstGeom>
            <a:noFill/>
            <a:ln>
              <a:noFill/>
            </a:ln>
          </p:spPr>
          <p:txBody>
            <a:bodyPr lIns="0" tIns="0" rIns="0" bIns="0">
              <a:spAutoFit/>
            </a:bodyPr>
            <a:lstStyle/>
            <a:p>
              <a:pPr fontAlgn="auto">
                <a:spcBef>
                  <a:spcPts val="0"/>
                </a:spcBef>
                <a:spcAft>
                  <a:spcPts val="0"/>
                </a:spcAft>
                <a:defRPr/>
              </a:pPr>
              <a:r>
                <a:rPr lang="es-MX" sz="2800" dirty="0">
                  <a:latin typeface="+mn-lt"/>
                  <a:cs typeface="+mn-cs"/>
                </a:rPr>
                <a:t>.</a:t>
              </a:r>
              <a:endParaRPr lang="es-MX" dirty="0">
                <a:latin typeface="+mn-lt"/>
                <a:cs typeface="+mn-cs"/>
              </a:endParaRPr>
            </a:p>
          </p:txBody>
        </p:sp>
      </p:grpSp>
      <p:sp>
        <p:nvSpPr>
          <p:cNvPr id="31" name="30 Elipse"/>
          <p:cNvSpPr/>
          <p:nvPr/>
        </p:nvSpPr>
        <p:spPr>
          <a:xfrm>
            <a:off x="6311900" y="2571750"/>
            <a:ext cx="287338" cy="287338"/>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3600" dirty="0">
                <a:solidFill>
                  <a:schemeClr val="tx1"/>
                </a:solidFill>
              </a:rPr>
              <a:t>-</a:t>
            </a:r>
          </a:p>
        </p:txBody>
      </p:sp>
      <p:grpSp>
        <p:nvGrpSpPr>
          <p:cNvPr id="32" name="31 Grupo"/>
          <p:cNvGrpSpPr/>
          <p:nvPr/>
        </p:nvGrpSpPr>
        <p:grpSpPr>
          <a:xfrm>
            <a:off x="6018621" y="2428302"/>
            <a:ext cx="401462" cy="435275"/>
            <a:chOff x="4915535" y="3232763"/>
            <a:chExt cx="401462" cy="435275"/>
          </a:xfrm>
          <a:solidFill>
            <a:schemeClr val="bg1"/>
          </a:solidFill>
        </p:grpSpPr>
        <p:sp>
          <p:nvSpPr>
            <p:cNvPr id="33" name="32 Elipse"/>
            <p:cNvSpPr/>
            <p:nvPr/>
          </p:nvSpPr>
          <p:spPr>
            <a:xfrm>
              <a:off x="4915535" y="3380006"/>
              <a:ext cx="288000" cy="288032"/>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3600" dirty="0">
                <a:solidFill>
                  <a:schemeClr val="tx1"/>
                </a:solidFill>
              </a:endParaRPr>
            </a:p>
          </p:txBody>
        </p:sp>
        <p:sp>
          <p:nvSpPr>
            <p:cNvPr id="34" name="33 CuadroTexto"/>
            <p:cNvSpPr txBox="1"/>
            <p:nvPr/>
          </p:nvSpPr>
          <p:spPr>
            <a:xfrm>
              <a:off x="5014303" y="3232763"/>
              <a:ext cx="302694" cy="430887"/>
            </a:xfrm>
            <a:prstGeom prst="rect">
              <a:avLst/>
            </a:prstGeom>
            <a:noFill/>
            <a:ln>
              <a:noFill/>
            </a:ln>
          </p:spPr>
          <p:txBody>
            <a:bodyPr lIns="0" tIns="0" rIns="0" bIns="0">
              <a:spAutoFit/>
            </a:bodyPr>
            <a:lstStyle/>
            <a:p>
              <a:pPr fontAlgn="auto">
                <a:spcBef>
                  <a:spcPts val="0"/>
                </a:spcBef>
                <a:spcAft>
                  <a:spcPts val="0"/>
                </a:spcAft>
                <a:defRPr/>
              </a:pPr>
              <a:r>
                <a:rPr lang="es-MX" sz="2800" dirty="0">
                  <a:latin typeface="+mn-lt"/>
                  <a:cs typeface="+mn-cs"/>
                </a:rPr>
                <a:t>.</a:t>
              </a:r>
              <a:endParaRPr lang="es-MX" dirty="0">
                <a:latin typeface="+mn-lt"/>
                <a:cs typeface="+mn-cs"/>
              </a:endParaRPr>
            </a:p>
          </p:txBody>
        </p:sp>
      </p:grpSp>
      <p:grpSp>
        <p:nvGrpSpPr>
          <p:cNvPr id="36" name="35 Grupo"/>
          <p:cNvGrpSpPr/>
          <p:nvPr/>
        </p:nvGrpSpPr>
        <p:grpSpPr>
          <a:xfrm>
            <a:off x="6750348" y="2892898"/>
            <a:ext cx="401462" cy="435275"/>
            <a:chOff x="4915535" y="3232763"/>
            <a:chExt cx="401462" cy="435275"/>
          </a:xfrm>
          <a:solidFill>
            <a:schemeClr val="bg1"/>
          </a:solidFill>
        </p:grpSpPr>
        <p:sp>
          <p:nvSpPr>
            <p:cNvPr id="37" name="36 Elipse"/>
            <p:cNvSpPr/>
            <p:nvPr/>
          </p:nvSpPr>
          <p:spPr>
            <a:xfrm>
              <a:off x="4915535" y="3380006"/>
              <a:ext cx="288000" cy="288032"/>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3600" dirty="0">
                <a:solidFill>
                  <a:schemeClr val="tx1"/>
                </a:solidFill>
              </a:endParaRPr>
            </a:p>
          </p:txBody>
        </p:sp>
        <p:sp>
          <p:nvSpPr>
            <p:cNvPr id="38" name="37 CuadroTexto"/>
            <p:cNvSpPr txBox="1"/>
            <p:nvPr/>
          </p:nvSpPr>
          <p:spPr>
            <a:xfrm>
              <a:off x="5014303" y="3232763"/>
              <a:ext cx="302694" cy="430887"/>
            </a:xfrm>
            <a:prstGeom prst="rect">
              <a:avLst/>
            </a:prstGeom>
            <a:noFill/>
            <a:ln>
              <a:noFill/>
            </a:ln>
          </p:spPr>
          <p:txBody>
            <a:bodyPr lIns="0" tIns="0" rIns="0" bIns="0">
              <a:spAutoFit/>
            </a:bodyPr>
            <a:lstStyle/>
            <a:p>
              <a:pPr fontAlgn="auto">
                <a:spcBef>
                  <a:spcPts val="0"/>
                </a:spcBef>
                <a:spcAft>
                  <a:spcPts val="0"/>
                </a:spcAft>
                <a:defRPr/>
              </a:pPr>
              <a:r>
                <a:rPr lang="es-MX" sz="2800" dirty="0">
                  <a:latin typeface="+mn-lt"/>
                  <a:cs typeface="+mn-cs"/>
                </a:rPr>
                <a:t>.</a:t>
              </a:r>
              <a:endParaRPr lang="es-MX" dirty="0">
                <a:latin typeface="+mn-lt"/>
                <a:cs typeface="+mn-cs"/>
              </a:endParaRPr>
            </a:p>
          </p:txBody>
        </p:sp>
      </p:grpSp>
      <p:sp>
        <p:nvSpPr>
          <p:cNvPr id="39" name="38 Elipse"/>
          <p:cNvSpPr/>
          <p:nvPr/>
        </p:nvSpPr>
        <p:spPr>
          <a:xfrm>
            <a:off x="7648575" y="2770188"/>
            <a:ext cx="287338" cy="287337"/>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3600" dirty="0">
                <a:solidFill>
                  <a:schemeClr val="tx1"/>
                </a:solidFill>
              </a:rPr>
              <a:t>-</a:t>
            </a:r>
          </a:p>
        </p:txBody>
      </p:sp>
      <p:grpSp>
        <p:nvGrpSpPr>
          <p:cNvPr id="40" name="39 Grupo"/>
          <p:cNvGrpSpPr/>
          <p:nvPr/>
        </p:nvGrpSpPr>
        <p:grpSpPr>
          <a:xfrm>
            <a:off x="7356168" y="2626808"/>
            <a:ext cx="401462" cy="435275"/>
            <a:chOff x="4915535" y="3232763"/>
            <a:chExt cx="401462" cy="435275"/>
          </a:xfrm>
          <a:solidFill>
            <a:schemeClr val="bg1"/>
          </a:solidFill>
        </p:grpSpPr>
        <p:sp>
          <p:nvSpPr>
            <p:cNvPr id="41" name="40 Elipse"/>
            <p:cNvSpPr/>
            <p:nvPr/>
          </p:nvSpPr>
          <p:spPr>
            <a:xfrm>
              <a:off x="4915535" y="3380006"/>
              <a:ext cx="288000" cy="288032"/>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3600" dirty="0">
                <a:solidFill>
                  <a:schemeClr val="tx1"/>
                </a:solidFill>
              </a:endParaRPr>
            </a:p>
          </p:txBody>
        </p:sp>
        <p:sp>
          <p:nvSpPr>
            <p:cNvPr id="42" name="41 CuadroTexto"/>
            <p:cNvSpPr txBox="1"/>
            <p:nvPr/>
          </p:nvSpPr>
          <p:spPr>
            <a:xfrm>
              <a:off x="5014303" y="3232763"/>
              <a:ext cx="302694" cy="430887"/>
            </a:xfrm>
            <a:prstGeom prst="rect">
              <a:avLst/>
            </a:prstGeom>
            <a:noFill/>
            <a:ln>
              <a:noFill/>
            </a:ln>
          </p:spPr>
          <p:txBody>
            <a:bodyPr lIns="0" tIns="0" rIns="0" bIns="0">
              <a:spAutoFit/>
            </a:bodyPr>
            <a:lstStyle/>
            <a:p>
              <a:pPr fontAlgn="auto">
                <a:spcBef>
                  <a:spcPts val="0"/>
                </a:spcBef>
                <a:spcAft>
                  <a:spcPts val="0"/>
                </a:spcAft>
                <a:defRPr/>
              </a:pPr>
              <a:r>
                <a:rPr lang="es-MX" sz="2800" dirty="0">
                  <a:latin typeface="+mn-lt"/>
                  <a:cs typeface="+mn-cs"/>
                </a:rPr>
                <a:t>.</a:t>
              </a:r>
              <a:endParaRPr lang="es-MX" dirty="0">
                <a:latin typeface="+mn-lt"/>
                <a:cs typeface="+mn-cs"/>
              </a:endParaRPr>
            </a:p>
          </p:txBody>
        </p:sp>
      </p:grpSp>
      <p:cxnSp>
        <p:nvCxnSpPr>
          <p:cNvPr id="43" name="42 Conector recto de flecha"/>
          <p:cNvCxnSpPr/>
          <p:nvPr/>
        </p:nvCxnSpPr>
        <p:spPr>
          <a:xfrm flipV="1">
            <a:off x="5773738" y="2051050"/>
            <a:ext cx="0" cy="79216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flipV="1">
            <a:off x="7186613" y="2114550"/>
            <a:ext cx="0" cy="863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p:nvPr/>
        </p:nvCxnSpPr>
        <p:spPr>
          <a:xfrm flipV="1">
            <a:off x="6440488" y="2041525"/>
            <a:ext cx="0" cy="46831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46 Conector recto de flecha"/>
          <p:cNvCxnSpPr/>
          <p:nvPr/>
        </p:nvCxnSpPr>
        <p:spPr>
          <a:xfrm flipV="1">
            <a:off x="7793038" y="1976438"/>
            <a:ext cx="0" cy="7556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34 Elipse"/>
          <p:cNvSpPr/>
          <p:nvPr/>
        </p:nvSpPr>
        <p:spPr>
          <a:xfrm>
            <a:off x="7042150" y="3035300"/>
            <a:ext cx="288925" cy="288925"/>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3600" dirty="0">
                <a:solidFill>
                  <a:schemeClr val="tx1"/>
                </a:solidFill>
              </a:rPr>
              <a:t>-</a:t>
            </a:r>
          </a:p>
        </p:txBody>
      </p:sp>
      <p:sp>
        <p:nvSpPr>
          <p:cNvPr id="14" name="13 Rectángulo"/>
          <p:cNvSpPr/>
          <p:nvPr/>
        </p:nvSpPr>
        <p:spPr>
          <a:xfrm>
            <a:off x="5173663" y="1760538"/>
            <a:ext cx="2881312" cy="2159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5" name="14 Rectángulo"/>
          <p:cNvSpPr/>
          <p:nvPr/>
        </p:nvSpPr>
        <p:spPr>
          <a:xfrm>
            <a:off x="5197475" y="4073525"/>
            <a:ext cx="2881313" cy="2159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Flecha abajo"/>
          <p:cNvSpPr/>
          <p:nvPr/>
        </p:nvSpPr>
        <p:spPr>
          <a:xfrm rot="1414866" flipH="1">
            <a:off x="7556500" y="303213"/>
            <a:ext cx="474663" cy="2568575"/>
          </a:xfrm>
          <a:prstGeom prst="downArrow">
            <a:avLst>
              <a:gd name="adj1" fmla="val 58044"/>
              <a:gd name="adj2" fmla="val 125286"/>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solidFill>
                  <a:srgbClr val="FF0000"/>
                </a:solidFill>
              </a:rPr>
              <a:t>Luz</a:t>
            </a:r>
          </a:p>
        </p:txBody>
      </p:sp>
      <p:grpSp>
        <p:nvGrpSpPr>
          <p:cNvPr id="53290" name="10 Grupo"/>
          <p:cNvGrpSpPr>
            <a:grpSpLocks/>
          </p:cNvGrpSpPr>
          <p:nvPr/>
        </p:nvGrpSpPr>
        <p:grpSpPr bwMode="auto">
          <a:xfrm>
            <a:off x="6516688" y="5829300"/>
            <a:ext cx="2487612" cy="768350"/>
            <a:chOff x="6516216" y="5751388"/>
            <a:chExt cx="2487671" cy="768474"/>
          </a:xfrm>
        </p:grpSpPr>
        <p:pic>
          <p:nvPicPr>
            <p:cNvPr id="5329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54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53291"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92"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68" name="55 CuadroTexto"/>
          <p:cNvSpPr txBox="1">
            <a:spLocks noChangeArrowheads="1"/>
          </p:cNvSpPr>
          <p:nvPr/>
        </p:nvSpPr>
        <p:spPr bwMode="auto">
          <a:xfrm>
            <a:off x="4975225" y="4505325"/>
            <a:ext cx="3700463" cy="2308225"/>
          </a:xfrm>
          <a:prstGeom prst="rect">
            <a:avLst/>
          </a:prstGeom>
          <a:solidFill>
            <a:schemeClr val="bg1">
              <a:alpha val="35000"/>
            </a:schemeClr>
          </a:solidFill>
          <a:ln>
            <a:noFill/>
          </a:ln>
          <a:extLst/>
        </p:spPr>
        <p:txBody>
          <a:bodyPr>
            <a:spAutoFit/>
          </a:bodyPr>
          <a:lstStyle>
            <a:lvl1pPr marL="285750" indent="-2857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pPr>
            <a:r>
              <a:rPr lang="es-MX" altLang="es-MX" sz="1800" dirty="0"/>
              <a:t>Portadores de carga (e- excitados) producidos a través de un semiconductor </a:t>
            </a:r>
          </a:p>
          <a:p>
            <a:pPr eaLnBrk="1" hangingPunct="1">
              <a:spcBef>
                <a:spcPct val="0"/>
              </a:spcBef>
            </a:pPr>
            <a:r>
              <a:rPr lang="es-MX" altLang="es-MX" sz="1800" dirty="0"/>
              <a:t>Consideraciones de semiconductor</a:t>
            </a:r>
          </a:p>
          <a:p>
            <a:pPr lvl="1" eaLnBrk="1" hangingPunct="1">
              <a:spcBef>
                <a:spcPct val="0"/>
              </a:spcBef>
              <a:buFont typeface="Arial" pitchFamily="34" charset="0"/>
              <a:buChar char="•"/>
            </a:pPr>
            <a:r>
              <a:rPr lang="es-MX" altLang="es-MX" sz="1800" dirty="0"/>
              <a:t>Dopaje preciso</a:t>
            </a:r>
          </a:p>
          <a:p>
            <a:pPr lvl="1" eaLnBrk="1" hangingPunct="1">
              <a:spcBef>
                <a:spcPct val="0"/>
              </a:spcBef>
              <a:buFont typeface="Arial" pitchFamily="34" charset="0"/>
              <a:buChar char="•"/>
            </a:pPr>
            <a:r>
              <a:rPr lang="es-MX" altLang="es-MX" sz="1800" dirty="0"/>
              <a:t>Alta pureza</a:t>
            </a:r>
          </a:p>
          <a:p>
            <a:pPr lvl="1" eaLnBrk="1" hangingPunct="1">
              <a:spcBef>
                <a:spcPct val="0"/>
              </a:spcBef>
              <a:buFont typeface="Arial" pitchFamily="34" charset="0"/>
              <a:buChar char="•"/>
            </a:pPr>
            <a:r>
              <a:rPr lang="es-MX" altLang="es-MX" sz="1800" dirty="0"/>
              <a:t>Alta cristalinidad</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Título"/>
          <p:cNvSpPr>
            <a:spLocks noGrp="1"/>
          </p:cNvSpPr>
          <p:nvPr>
            <p:ph type="title"/>
          </p:nvPr>
        </p:nvSpPr>
        <p:spPr/>
        <p:txBody>
          <a:bodyPr/>
          <a:lstStyle/>
          <a:p>
            <a:r>
              <a:rPr lang="es-MX" altLang="es-MX" sz="4000" dirty="0" smtClean="0"/>
              <a:t>Generación de Corrientes en DSSC</a:t>
            </a:r>
          </a:p>
        </p:txBody>
      </p:sp>
      <p:sp>
        <p:nvSpPr>
          <p:cNvPr id="4" name="3 Marcador de número de diapositiva"/>
          <p:cNvSpPr>
            <a:spLocks noGrp="1"/>
          </p:cNvSpPr>
          <p:nvPr>
            <p:ph type="sldNum" sz="quarter" idx="12"/>
          </p:nvPr>
        </p:nvSpPr>
        <p:spPr/>
        <p:txBody>
          <a:bodyPr/>
          <a:lstStyle/>
          <a:p>
            <a:pPr>
              <a:defRPr/>
            </a:pPr>
            <a:fld id="{071ED840-775B-4FB6-8C92-2741854333B1}" type="slidenum">
              <a:rPr lang="es-MX"/>
              <a:pPr>
                <a:defRPr/>
              </a:pPr>
              <a:t>53</a:t>
            </a:fld>
            <a:endParaRPr lang="es-MX" dirty="0"/>
          </a:p>
        </p:txBody>
      </p:sp>
      <p:grpSp>
        <p:nvGrpSpPr>
          <p:cNvPr id="54276" name="2 Grupo"/>
          <p:cNvGrpSpPr>
            <a:grpSpLocks noChangeAspect="1"/>
          </p:cNvGrpSpPr>
          <p:nvPr/>
        </p:nvGrpSpPr>
        <p:grpSpPr bwMode="auto">
          <a:xfrm>
            <a:off x="1579563" y="1125538"/>
            <a:ext cx="6880225" cy="4868862"/>
            <a:chOff x="1578892" y="1978332"/>
            <a:chExt cx="6881060" cy="4869954"/>
          </a:xfrm>
        </p:grpSpPr>
        <p:sp>
          <p:nvSpPr>
            <p:cNvPr id="15" name="14 Rectángulo"/>
            <p:cNvSpPr/>
            <p:nvPr/>
          </p:nvSpPr>
          <p:spPr>
            <a:xfrm>
              <a:off x="3142769" y="2430870"/>
              <a:ext cx="4477293" cy="3841024"/>
            </a:xfrm>
            <a:prstGeom prst="rect">
              <a:avLst/>
            </a:prstGeom>
            <a:solidFill>
              <a:srgbClr val="CCEC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 name="4 Rectángulo"/>
            <p:cNvSpPr/>
            <p:nvPr/>
          </p:nvSpPr>
          <p:spPr>
            <a:xfrm>
              <a:off x="1578892" y="2392762"/>
              <a:ext cx="287372" cy="392359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2987175" y="2915167"/>
              <a:ext cx="828776" cy="3312268"/>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Rectángulo"/>
            <p:cNvSpPr/>
            <p:nvPr/>
          </p:nvSpPr>
          <p:spPr>
            <a:xfrm>
              <a:off x="7602598" y="2375296"/>
              <a:ext cx="288960" cy="3923592"/>
            </a:xfrm>
            <a:prstGeom prst="rect">
              <a:avLst/>
            </a:prstGeom>
            <a:gradFill>
              <a:gsLst>
                <a:gs pos="0">
                  <a:schemeClr val="tx1">
                    <a:lumMod val="50000"/>
                    <a:lumOff val="50000"/>
                  </a:schemeClr>
                </a:gs>
                <a:gs pos="50000">
                  <a:schemeClr val="bg1">
                    <a:lumMod val="75000"/>
                  </a:schemeClr>
                </a:gs>
                <a:gs pos="100000">
                  <a:schemeClr val="accent1">
                    <a:tint val="23500"/>
                    <a:satMod val="160000"/>
                  </a:schemeClr>
                </a:gs>
              </a:gsLst>
              <a:lin ang="0" scaled="1"/>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4286" name="8 CuadroTexto"/>
            <p:cNvSpPr txBox="1">
              <a:spLocks noChangeArrowheads="1"/>
            </p:cNvSpPr>
            <p:nvPr/>
          </p:nvSpPr>
          <p:spPr bwMode="auto">
            <a:xfrm>
              <a:off x="2093286" y="1978332"/>
              <a:ext cx="627870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b="1"/>
                <a:t>TiO</a:t>
              </a:r>
              <a:r>
                <a:rPr lang="es-MX" altLang="es-MX" sz="2200" b="1" baseline="-25000"/>
                <a:t>2</a:t>
              </a:r>
              <a:r>
                <a:rPr lang="es-MX" altLang="es-MX" sz="2200" b="1"/>
                <a:t>	Colorante	Electrolito	        Cátodo</a:t>
              </a:r>
            </a:p>
          </p:txBody>
        </p:sp>
        <p:sp>
          <p:nvSpPr>
            <p:cNvPr id="54287" name="10 CuadroTexto"/>
            <p:cNvSpPr txBox="1">
              <a:spLocks noChangeArrowheads="1"/>
            </p:cNvSpPr>
            <p:nvPr/>
          </p:nvSpPr>
          <p:spPr bwMode="auto">
            <a:xfrm>
              <a:off x="1732250" y="6324960"/>
              <a:ext cx="6727702" cy="52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b="1" dirty="0"/>
                <a:t>Semiconductor con amplia banda prohibida</a:t>
              </a:r>
            </a:p>
          </p:txBody>
        </p:sp>
        <p:sp>
          <p:nvSpPr>
            <p:cNvPr id="16" name="15 Rectángulo"/>
            <p:cNvSpPr/>
            <p:nvPr/>
          </p:nvSpPr>
          <p:spPr>
            <a:xfrm>
              <a:off x="1907544" y="2440398"/>
              <a:ext cx="1224112" cy="3852139"/>
            </a:xfrm>
            <a:prstGeom prst="rect">
              <a:avLst/>
            </a:prstGeom>
            <a:blipFill>
              <a:blip r:embed="rId3">
                <a:extLst/>
              </a:blip>
              <a:tile tx="0" ty="0" sx="100000" sy="100000" flip="none" algn="tl"/>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grpSp>
        <p:nvGrpSpPr>
          <p:cNvPr id="54277" name="10 Grupo"/>
          <p:cNvGrpSpPr>
            <a:grpSpLocks/>
          </p:cNvGrpSpPr>
          <p:nvPr/>
        </p:nvGrpSpPr>
        <p:grpSpPr bwMode="auto">
          <a:xfrm>
            <a:off x="6516688" y="5829300"/>
            <a:ext cx="2487612" cy="768350"/>
            <a:chOff x="6516216" y="5751388"/>
            <a:chExt cx="2487671" cy="768474"/>
          </a:xfrm>
        </p:grpSpPr>
        <p:pic>
          <p:nvPicPr>
            <p:cNvPr id="5428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54278"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9"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Título"/>
          <p:cNvSpPr>
            <a:spLocks noGrp="1"/>
          </p:cNvSpPr>
          <p:nvPr>
            <p:ph type="title"/>
          </p:nvPr>
        </p:nvSpPr>
        <p:spPr/>
        <p:txBody>
          <a:bodyPr/>
          <a:lstStyle/>
          <a:p>
            <a:r>
              <a:rPr lang="es-MX" altLang="es-MX" sz="4000" dirty="0" smtClean="0"/>
              <a:t>Generación de Corrientes en DSSC</a:t>
            </a:r>
          </a:p>
        </p:txBody>
      </p:sp>
      <p:sp>
        <p:nvSpPr>
          <p:cNvPr id="4" name="3 Marcador de número de diapositiva"/>
          <p:cNvSpPr>
            <a:spLocks noGrp="1"/>
          </p:cNvSpPr>
          <p:nvPr>
            <p:ph type="sldNum" sz="quarter" idx="12"/>
          </p:nvPr>
        </p:nvSpPr>
        <p:spPr/>
        <p:txBody>
          <a:bodyPr/>
          <a:lstStyle/>
          <a:p>
            <a:pPr>
              <a:defRPr/>
            </a:pPr>
            <a:fld id="{346ED7FD-3996-44D8-A747-319AAC2B45D6}" type="slidenum">
              <a:rPr lang="es-MX"/>
              <a:pPr>
                <a:defRPr/>
              </a:pPr>
              <a:t>54</a:t>
            </a:fld>
            <a:endParaRPr lang="es-MX"/>
          </a:p>
        </p:txBody>
      </p:sp>
      <p:grpSp>
        <p:nvGrpSpPr>
          <p:cNvPr id="55300" name="2 Grupo"/>
          <p:cNvGrpSpPr>
            <a:grpSpLocks/>
          </p:cNvGrpSpPr>
          <p:nvPr/>
        </p:nvGrpSpPr>
        <p:grpSpPr bwMode="auto">
          <a:xfrm>
            <a:off x="306388" y="1130300"/>
            <a:ext cx="8066087" cy="4868863"/>
            <a:chOff x="306160" y="1151440"/>
            <a:chExt cx="8065833" cy="4869954"/>
          </a:xfrm>
        </p:grpSpPr>
        <p:sp>
          <p:nvSpPr>
            <p:cNvPr id="46" name="45 Rectángulo"/>
            <p:cNvSpPr/>
            <p:nvPr/>
          </p:nvSpPr>
          <p:spPr>
            <a:xfrm>
              <a:off x="3142933" y="1603979"/>
              <a:ext cx="4476609" cy="3841022"/>
            </a:xfrm>
            <a:prstGeom prst="rect">
              <a:avLst/>
            </a:prstGeom>
            <a:solidFill>
              <a:srgbClr val="CCEC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 name="4 Rectángulo"/>
            <p:cNvSpPr/>
            <p:nvPr/>
          </p:nvSpPr>
          <p:spPr>
            <a:xfrm>
              <a:off x="1579295" y="1565871"/>
              <a:ext cx="287328" cy="392359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2987363" y="2088275"/>
              <a:ext cx="828649" cy="3312267"/>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Rectángulo"/>
            <p:cNvSpPr/>
            <p:nvPr/>
          </p:nvSpPr>
          <p:spPr>
            <a:xfrm>
              <a:off x="7602080" y="1548404"/>
              <a:ext cx="288916" cy="3923592"/>
            </a:xfrm>
            <a:prstGeom prst="rect">
              <a:avLst/>
            </a:prstGeom>
            <a:gradFill flip="none" rotWithShape="1">
              <a:gsLst>
                <a:gs pos="0">
                  <a:schemeClr val="tx1">
                    <a:lumMod val="50000"/>
                    <a:lumOff val="50000"/>
                  </a:schemeClr>
                </a:gs>
                <a:gs pos="50000">
                  <a:schemeClr val="bg1">
                    <a:lumMod val="75000"/>
                  </a:schemeClr>
                </a:gs>
                <a:gs pos="100000">
                  <a:schemeClr val="accent1">
                    <a:tint val="23500"/>
                    <a:satMod val="160000"/>
                  </a:schemeClr>
                </a:gs>
              </a:gsLst>
              <a:lin ang="0" scaled="1"/>
              <a:tileRect/>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5310" name="8 CuadroTexto"/>
            <p:cNvSpPr txBox="1">
              <a:spLocks noChangeArrowheads="1"/>
            </p:cNvSpPr>
            <p:nvPr/>
          </p:nvSpPr>
          <p:spPr bwMode="auto">
            <a:xfrm>
              <a:off x="2093286" y="1151440"/>
              <a:ext cx="627870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b="1"/>
                <a:t>TiO</a:t>
              </a:r>
              <a:r>
                <a:rPr lang="es-MX" altLang="es-MX" sz="2200" b="1" baseline="-25000"/>
                <a:t>2</a:t>
              </a:r>
              <a:r>
                <a:rPr lang="es-MX" altLang="es-MX" sz="2200" b="1"/>
                <a:t>	Colorante	Electrolito	        Cátodo</a:t>
              </a:r>
            </a:p>
          </p:txBody>
        </p:sp>
        <p:sp>
          <p:nvSpPr>
            <p:cNvPr id="55311" name="10 CuadroTexto"/>
            <p:cNvSpPr txBox="1">
              <a:spLocks noChangeArrowheads="1"/>
            </p:cNvSpPr>
            <p:nvPr/>
          </p:nvSpPr>
          <p:spPr bwMode="auto">
            <a:xfrm>
              <a:off x="1732250" y="5498068"/>
              <a:ext cx="6639743" cy="52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b="1"/>
                <a:t>Semiconductor con amplia banda prohibida</a:t>
              </a:r>
            </a:p>
          </p:txBody>
        </p:sp>
        <p:cxnSp>
          <p:nvCxnSpPr>
            <p:cNvPr id="13" name="12 Conector recto de flecha"/>
            <p:cNvCxnSpPr/>
            <p:nvPr/>
          </p:nvCxnSpPr>
          <p:spPr>
            <a:xfrm flipV="1">
              <a:off x="1403087" y="1430903"/>
              <a:ext cx="0" cy="40744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1233231" y="1750062"/>
              <a:ext cx="1777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1228468" y="2570983"/>
              <a:ext cx="1777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498334" y="2744060"/>
              <a:ext cx="38257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1220531" y="3395081"/>
              <a:ext cx="17938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1226881" y="4219177"/>
              <a:ext cx="1777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1226881" y="5044862"/>
              <a:ext cx="1777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1322128" y="2161316"/>
              <a:ext cx="10000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1317365" y="2988590"/>
              <a:ext cx="10159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1317365" y="3809510"/>
              <a:ext cx="1000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1318953" y="4632020"/>
              <a:ext cx="10159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1312603" y="5459293"/>
              <a:ext cx="10000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7605255" y="3952417"/>
              <a:ext cx="3825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214368" y="2385204"/>
              <a:ext cx="3825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206431" y="5130606"/>
              <a:ext cx="38257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327" name="15 CuadroTexto"/>
            <p:cNvSpPr txBox="1">
              <a:spLocks noChangeArrowheads="1"/>
            </p:cNvSpPr>
            <p:nvPr/>
          </p:nvSpPr>
          <p:spPr bwMode="auto">
            <a:xfrm>
              <a:off x="3620136" y="2128022"/>
              <a:ext cx="479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a:t>
              </a:r>
            </a:p>
          </p:txBody>
        </p:sp>
        <p:sp>
          <p:nvSpPr>
            <p:cNvPr id="55328" name="31 CuadroTexto"/>
            <p:cNvSpPr txBox="1">
              <a:spLocks noChangeArrowheads="1"/>
            </p:cNvSpPr>
            <p:nvPr/>
          </p:nvSpPr>
          <p:spPr bwMode="auto">
            <a:xfrm>
              <a:off x="3620136" y="4985198"/>
              <a:ext cx="792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S°/S</a:t>
              </a:r>
              <a:r>
                <a:rPr lang="es-MX" altLang="es-MX" sz="2400" baseline="30000"/>
                <a:t>+</a:t>
              </a:r>
            </a:p>
          </p:txBody>
        </p:sp>
        <p:sp>
          <p:nvSpPr>
            <p:cNvPr id="55329" name="32 CuadroTexto"/>
            <p:cNvSpPr txBox="1">
              <a:spLocks noChangeArrowheads="1"/>
            </p:cNvSpPr>
            <p:nvPr/>
          </p:nvSpPr>
          <p:spPr bwMode="auto">
            <a:xfrm>
              <a:off x="4661658" y="3858127"/>
              <a:ext cx="18926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Red            Ox</a:t>
              </a:r>
              <a:endParaRPr lang="es-MX" altLang="es-MX" sz="2400" baseline="30000"/>
            </a:p>
          </p:txBody>
        </p:sp>
        <p:cxnSp>
          <p:nvCxnSpPr>
            <p:cNvPr id="36" name="35 Conector recto"/>
            <p:cNvCxnSpPr/>
            <p:nvPr/>
          </p:nvCxnSpPr>
          <p:spPr>
            <a:xfrm>
              <a:off x="5279640" y="4125494"/>
              <a:ext cx="6159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331" name="34 CuadroTexto"/>
            <p:cNvSpPr txBox="1">
              <a:spLocks noChangeArrowheads="1"/>
            </p:cNvSpPr>
            <p:nvPr/>
          </p:nvSpPr>
          <p:spPr bwMode="auto">
            <a:xfrm>
              <a:off x="537332" y="1562124"/>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55332" name="37 CuadroTexto"/>
            <p:cNvSpPr txBox="1">
              <a:spLocks noChangeArrowheads="1"/>
            </p:cNvSpPr>
            <p:nvPr/>
          </p:nvSpPr>
          <p:spPr bwMode="auto">
            <a:xfrm>
              <a:off x="717007" y="4781951"/>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55333" name="38 CuadroTexto"/>
            <p:cNvSpPr txBox="1">
              <a:spLocks noChangeArrowheads="1"/>
            </p:cNvSpPr>
            <p:nvPr/>
          </p:nvSpPr>
          <p:spPr bwMode="auto">
            <a:xfrm>
              <a:off x="621979" y="2312516"/>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5334" name="39 CuadroTexto"/>
            <p:cNvSpPr txBox="1">
              <a:spLocks noChangeArrowheads="1"/>
            </p:cNvSpPr>
            <p:nvPr/>
          </p:nvSpPr>
          <p:spPr bwMode="auto">
            <a:xfrm>
              <a:off x="729079" y="3960103"/>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5335" name="40 CuadroTexto"/>
            <p:cNvSpPr txBox="1">
              <a:spLocks noChangeArrowheads="1"/>
            </p:cNvSpPr>
            <p:nvPr/>
          </p:nvSpPr>
          <p:spPr bwMode="auto">
            <a:xfrm>
              <a:off x="678091" y="3129099"/>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0.0</a:t>
              </a:r>
            </a:p>
          </p:txBody>
        </p:sp>
        <p:sp>
          <p:nvSpPr>
            <p:cNvPr id="42" name="41 CuadroTexto"/>
            <p:cNvSpPr txBox="1"/>
            <p:nvPr/>
          </p:nvSpPr>
          <p:spPr>
            <a:xfrm rot="16200000">
              <a:off x="-1759688" y="3452291"/>
              <a:ext cx="4501571" cy="369875"/>
            </a:xfrm>
            <a:prstGeom prst="rect">
              <a:avLst/>
            </a:prstGeom>
            <a:noFill/>
          </p:spPr>
          <p:txBody>
            <a:bodyPr lIns="0" tIns="0" rIns="0" bIns="0">
              <a:spAutoFit/>
            </a:bodyPr>
            <a:lstStyle/>
            <a:p>
              <a:pPr algn="ctr" fontAlgn="auto">
                <a:spcBef>
                  <a:spcPts val="0"/>
                </a:spcBef>
                <a:spcAft>
                  <a:spcPts val="0"/>
                </a:spcAft>
                <a:defRPr/>
              </a:pPr>
              <a:r>
                <a:rPr lang="es-MX" sz="2400" spc="-100" dirty="0">
                  <a:latin typeface="+mn-lt"/>
                  <a:cs typeface="+mn-cs"/>
                </a:rPr>
                <a:t>Energía de los electrones (eV vs. NHE)</a:t>
              </a:r>
            </a:p>
          </p:txBody>
        </p:sp>
        <p:sp>
          <p:nvSpPr>
            <p:cNvPr id="55337" name="42 CuadroTexto"/>
            <p:cNvSpPr txBox="1">
              <a:spLocks noChangeArrowheads="1"/>
            </p:cNvSpPr>
            <p:nvPr/>
          </p:nvSpPr>
          <p:spPr bwMode="auto">
            <a:xfrm>
              <a:off x="3198044" y="4701815"/>
              <a:ext cx="401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e</a:t>
              </a:r>
              <a:r>
                <a:rPr lang="es-MX" altLang="es-MX" sz="2400" baseline="30000"/>
                <a:t>-</a:t>
              </a:r>
            </a:p>
          </p:txBody>
        </p:sp>
        <p:cxnSp>
          <p:nvCxnSpPr>
            <p:cNvPr id="28" name="27 Conector recto"/>
            <p:cNvCxnSpPr/>
            <p:nvPr/>
          </p:nvCxnSpPr>
          <p:spPr>
            <a:xfrm>
              <a:off x="1942820" y="2653552"/>
              <a:ext cx="10921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46 Rectángulo"/>
            <p:cNvSpPr/>
            <p:nvPr/>
          </p:nvSpPr>
          <p:spPr>
            <a:xfrm>
              <a:off x="1907897" y="1602391"/>
              <a:ext cx="1223924" cy="3852138"/>
            </a:xfrm>
            <a:prstGeom prst="rect">
              <a:avLst/>
            </a:prstGeom>
            <a:blipFill>
              <a:blip r:embed="rId2">
                <a:extLst/>
              </a:blip>
              <a:tile tx="0" ty="0" sx="100000" sy="100000" flip="none" algn="tl"/>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grpSp>
        <p:nvGrpSpPr>
          <p:cNvPr id="55301" name="10 Grupo"/>
          <p:cNvGrpSpPr>
            <a:grpSpLocks/>
          </p:cNvGrpSpPr>
          <p:nvPr/>
        </p:nvGrpSpPr>
        <p:grpSpPr bwMode="auto">
          <a:xfrm>
            <a:off x="6516688" y="5829300"/>
            <a:ext cx="2487612" cy="768350"/>
            <a:chOff x="6516216" y="5751388"/>
            <a:chExt cx="2487671" cy="768474"/>
          </a:xfrm>
        </p:grpSpPr>
        <p:pic>
          <p:nvPicPr>
            <p:cNvPr id="5530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40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55302"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3"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title"/>
          </p:nvPr>
        </p:nvSpPr>
        <p:spPr/>
        <p:txBody>
          <a:bodyPr/>
          <a:lstStyle/>
          <a:p>
            <a:r>
              <a:rPr lang="es-MX" altLang="es-MX" sz="4000" dirty="0" smtClean="0"/>
              <a:t>Generación de Corrientes en DSSC</a:t>
            </a:r>
          </a:p>
        </p:txBody>
      </p:sp>
      <p:sp>
        <p:nvSpPr>
          <p:cNvPr id="4" name="3 Marcador de número de diapositiva"/>
          <p:cNvSpPr>
            <a:spLocks noGrp="1"/>
          </p:cNvSpPr>
          <p:nvPr>
            <p:ph type="sldNum" sz="quarter" idx="12"/>
          </p:nvPr>
        </p:nvSpPr>
        <p:spPr/>
        <p:txBody>
          <a:bodyPr/>
          <a:lstStyle/>
          <a:p>
            <a:pPr>
              <a:defRPr/>
            </a:pPr>
            <a:fld id="{22F01B78-01E3-40D5-83B5-8E83FFAB39F6}" type="slidenum">
              <a:rPr lang="es-MX"/>
              <a:pPr>
                <a:defRPr/>
              </a:pPr>
              <a:t>55</a:t>
            </a:fld>
            <a:endParaRPr lang="es-MX"/>
          </a:p>
        </p:txBody>
      </p:sp>
      <p:grpSp>
        <p:nvGrpSpPr>
          <p:cNvPr id="56324" name="2 Grupo"/>
          <p:cNvGrpSpPr>
            <a:grpSpLocks/>
          </p:cNvGrpSpPr>
          <p:nvPr/>
        </p:nvGrpSpPr>
        <p:grpSpPr bwMode="auto">
          <a:xfrm>
            <a:off x="536575" y="1120775"/>
            <a:ext cx="7835900" cy="4870450"/>
            <a:chOff x="537332" y="1967574"/>
            <a:chExt cx="7834661" cy="4869783"/>
          </a:xfrm>
        </p:grpSpPr>
        <p:sp>
          <p:nvSpPr>
            <p:cNvPr id="47" name="46 Rectángulo"/>
            <p:cNvSpPr/>
            <p:nvPr/>
          </p:nvSpPr>
          <p:spPr>
            <a:xfrm>
              <a:off x="3143595" y="2429474"/>
              <a:ext cx="4476042" cy="3841224"/>
            </a:xfrm>
            <a:prstGeom prst="rect">
              <a:avLst/>
            </a:prstGeom>
            <a:solidFill>
              <a:srgbClr val="CCEC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 name="4 Rectángulo"/>
            <p:cNvSpPr/>
            <p:nvPr/>
          </p:nvSpPr>
          <p:spPr>
            <a:xfrm>
              <a:off x="1578567" y="2381855"/>
              <a:ext cx="288879" cy="392376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2988044" y="2915182"/>
              <a:ext cx="828544" cy="3311071"/>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Rectángulo"/>
            <p:cNvSpPr/>
            <p:nvPr/>
          </p:nvSpPr>
          <p:spPr>
            <a:xfrm>
              <a:off x="7602178" y="2375506"/>
              <a:ext cx="288879" cy="3923763"/>
            </a:xfrm>
            <a:prstGeom prst="rect">
              <a:avLst/>
            </a:prstGeom>
            <a:gradFill>
              <a:gsLst>
                <a:gs pos="0">
                  <a:schemeClr val="tx1">
                    <a:lumMod val="50000"/>
                    <a:lumOff val="50000"/>
                  </a:schemeClr>
                </a:gs>
                <a:gs pos="50000">
                  <a:schemeClr val="bg1">
                    <a:lumMod val="75000"/>
                  </a:schemeClr>
                </a:gs>
                <a:gs pos="100000">
                  <a:schemeClr val="accent1">
                    <a:tint val="23500"/>
                    <a:satMod val="160000"/>
                  </a:schemeClr>
                </a:gs>
              </a:gsLst>
              <a:lin ang="0" scaled="1"/>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6335" name="8 CuadroTexto"/>
            <p:cNvSpPr txBox="1">
              <a:spLocks noChangeArrowheads="1"/>
            </p:cNvSpPr>
            <p:nvPr/>
          </p:nvSpPr>
          <p:spPr bwMode="auto">
            <a:xfrm>
              <a:off x="2093286" y="1967574"/>
              <a:ext cx="627870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b="1"/>
                <a:t>TiO</a:t>
              </a:r>
              <a:r>
                <a:rPr lang="es-MX" altLang="es-MX" sz="2200" b="1" baseline="-25000"/>
                <a:t>2</a:t>
              </a:r>
              <a:r>
                <a:rPr lang="es-MX" altLang="es-MX" sz="2200" b="1"/>
                <a:t>	Colorante	Electrolito	        Cátodo</a:t>
              </a:r>
            </a:p>
          </p:txBody>
        </p:sp>
        <p:sp>
          <p:nvSpPr>
            <p:cNvPr id="56336" name="10 CuadroTexto"/>
            <p:cNvSpPr txBox="1">
              <a:spLocks noChangeArrowheads="1"/>
            </p:cNvSpPr>
            <p:nvPr/>
          </p:nvSpPr>
          <p:spPr bwMode="auto">
            <a:xfrm>
              <a:off x="1732250" y="6314202"/>
              <a:ext cx="6639743" cy="52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b="1"/>
                <a:t>Semiconductor con amplia banda prohibida</a:t>
              </a:r>
            </a:p>
          </p:txBody>
        </p:sp>
        <p:cxnSp>
          <p:nvCxnSpPr>
            <p:cNvPr id="13" name="12 Conector recto de flecha"/>
            <p:cNvCxnSpPr/>
            <p:nvPr/>
          </p:nvCxnSpPr>
          <p:spPr>
            <a:xfrm flipV="1">
              <a:off x="1403970" y="2256459"/>
              <a:ext cx="0" cy="40761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1232547" y="2575504"/>
              <a:ext cx="179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1227786" y="3397716"/>
              <a:ext cx="17935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497618" y="3570729"/>
              <a:ext cx="382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1221437" y="4223103"/>
              <a:ext cx="1777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1226198" y="5046902"/>
              <a:ext cx="179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1226198" y="5870702"/>
              <a:ext cx="179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1321433" y="2988197"/>
              <a:ext cx="1015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1318259" y="3815171"/>
              <a:ext cx="9999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1316672" y="4637383"/>
              <a:ext cx="1015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1319846" y="5458009"/>
              <a:ext cx="999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1311910" y="6284983"/>
              <a:ext cx="1015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7603764" y="4778652"/>
              <a:ext cx="38411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215022" y="3212004"/>
              <a:ext cx="382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205498" y="5956416"/>
              <a:ext cx="382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6352" name="15 CuadroTexto"/>
            <p:cNvSpPr txBox="1">
              <a:spLocks noChangeArrowheads="1"/>
            </p:cNvSpPr>
            <p:nvPr/>
          </p:nvSpPr>
          <p:spPr bwMode="auto">
            <a:xfrm>
              <a:off x="3620136" y="2954914"/>
              <a:ext cx="479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a:t>
              </a:r>
            </a:p>
          </p:txBody>
        </p:sp>
        <p:sp>
          <p:nvSpPr>
            <p:cNvPr id="56353" name="31 CuadroTexto"/>
            <p:cNvSpPr txBox="1">
              <a:spLocks noChangeArrowheads="1"/>
            </p:cNvSpPr>
            <p:nvPr/>
          </p:nvSpPr>
          <p:spPr bwMode="auto">
            <a:xfrm>
              <a:off x="3620136" y="5812090"/>
              <a:ext cx="792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S°/S</a:t>
              </a:r>
              <a:r>
                <a:rPr lang="es-MX" altLang="es-MX" sz="2400" baseline="30000"/>
                <a:t>+</a:t>
              </a:r>
            </a:p>
          </p:txBody>
        </p:sp>
        <p:sp>
          <p:nvSpPr>
            <p:cNvPr id="56354" name="32 CuadroTexto"/>
            <p:cNvSpPr txBox="1">
              <a:spLocks noChangeArrowheads="1"/>
            </p:cNvSpPr>
            <p:nvPr/>
          </p:nvSpPr>
          <p:spPr bwMode="auto">
            <a:xfrm>
              <a:off x="4661658" y="4685019"/>
              <a:ext cx="18926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Red            Ox</a:t>
              </a:r>
              <a:endParaRPr lang="es-MX" altLang="es-MX" sz="2400" baseline="30000"/>
            </a:p>
          </p:txBody>
        </p:sp>
        <p:cxnSp>
          <p:nvCxnSpPr>
            <p:cNvPr id="36" name="35 Conector recto"/>
            <p:cNvCxnSpPr/>
            <p:nvPr/>
          </p:nvCxnSpPr>
          <p:spPr>
            <a:xfrm>
              <a:off x="5280032" y="4951665"/>
              <a:ext cx="6158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6356" name="34 CuadroTexto"/>
            <p:cNvSpPr txBox="1">
              <a:spLocks noChangeArrowheads="1"/>
            </p:cNvSpPr>
            <p:nvPr/>
          </p:nvSpPr>
          <p:spPr bwMode="auto">
            <a:xfrm>
              <a:off x="537332" y="2378258"/>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56357" name="37 CuadroTexto"/>
            <p:cNvSpPr txBox="1">
              <a:spLocks noChangeArrowheads="1"/>
            </p:cNvSpPr>
            <p:nvPr/>
          </p:nvSpPr>
          <p:spPr bwMode="auto">
            <a:xfrm>
              <a:off x="717007" y="5608843"/>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56358" name="38 CuadroTexto"/>
            <p:cNvSpPr txBox="1">
              <a:spLocks noChangeArrowheads="1"/>
            </p:cNvSpPr>
            <p:nvPr/>
          </p:nvSpPr>
          <p:spPr bwMode="auto">
            <a:xfrm>
              <a:off x="621979" y="3139408"/>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6359" name="39 CuadroTexto"/>
            <p:cNvSpPr txBox="1">
              <a:spLocks noChangeArrowheads="1"/>
            </p:cNvSpPr>
            <p:nvPr/>
          </p:nvSpPr>
          <p:spPr bwMode="auto">
            <a:xfrm>
              <a:off x="729079" y="4786995"/>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6360" name="40 CuadroTexto"/>
            <p:cNvSpPr txBox="1">
              <a:spLocks noChangeArrowheads="1"/>
            </p:cNvSpPr>
            <p:nvPr/>
          </p:nvSpPr>
          <p:spPr bwMode="auto">
            <a:xfrm>
              <a:off x="678091" y="3955991"/>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0.0</a:t>
              </a:r>
            </a:p>
          </p:txBody>
        </p:sp>
        <p:sp>
          <p:nvSpPr>
            <p:cNvPr id="56361" name="43 CuadroTexto"/>
            <p:cNvSpPr txBox="1">
              <a:spLocks noChangeArrowheads="1"/>
            </p:cNvSpPr>
            <p:nvPr/>
          </p:nvSpPr>
          <p:spPr bwMode="auto">
            <a:xfrm>
              <a:off x="3208554" y="2866535"/>
              <a:ext cx="401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e</a:t>
              </a:r>
              <a:r>
                <a:rPr lang="es-MX" altLang="es-MX" sz="2400" baseline="30000"/>
                <a:t>-</a:t>
              </a:r>
            </a:p>
          </p:txBody>
        </p:sp>
        <p:sp>
          <p:nvSpPr>
            <p:cNvPr id="56362" name="44 CuadroTexto"/>
            <p:cNvSpPr txBox="1">
              <a:spLocks noChangeArrowheads="1"/>
            </p:cNvSpPr>
            <p:nvPr/>
          </p:nvSpPr>
          <p:spPr bwMode="auto">
            <a:xfrm>
              <a:off x="3524827" y="4327389"/>
              <a:ext cx="480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i="1"/>
                <a:t>v</a:t>
              </a:r>
              <a:endParaRPr lang="es-MX" altLang="es-MX" sz="2400" i="1" baseline="30000"/>
            </a:p>
          </p:txBody>
        </p:sp>
        <p:sp>
          <p:nvSpPr>
            <p:cNvPr id="56363" name="45 CuadroTexto"/>
            <p:cNvSpPr txBox="1">
              <a:spLocks noChangeArrowheads="1"/>
            </p:cNvSpPr>
            <p:nvPr/>
          </p:nvSpPr>
          <p:spPr bwMode="auto">
            <a:xfrm>
              <a:off x="3252846" y="5631631"/>
              <a:ext cx="4491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baseline="30000"/>
                <a:t>+</a:t>
              </a:r>
              <a:endParaRPr lang="es-MX" altLang="es-MX" sz="2400" i="1" baseline="30000"/>
            </a:p>
          </p:txBody>
        </p:sp>
        <p:cxnSp>
          <p:nvCxnSpPr>
            <p:cNvPr id="14" name="13 Conector recto de flecha"/>
            <p:cNvCxnSpPr/>
            <p:nvPr/>
          </p:nvCxnSpPr>
          <p:spPr>
            <a:xfrm flipV="1">
              <a:off x="3395968" y="3327876"/>
              <a:ext cx="4761" cy="2280925"/>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1" name="30 Elipse"/>
            <p:cNvSpPr/>
            <p:nvPr/>
          </p:nvSpPr>
          <p:spPr>
            <a:xfrm>
              <a:off x="3537233" y="3934218"/>
              <a:ext cx="377765" cy="377773"/>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4" name="33 Triángulo isósceles"/>
            <p:cNvSpPr/>
            <p:nvPr/>
          </p:nvSpPr>
          <p:spPr>
            <a:xfrm rot="16200000">
              <a:off x="3461045" y="4591353"/>
              <a:ext cx="95237" cy="149201"/>
            </a:xfrm>
            <a:prstGeom prst="triangle">
              <a:avLst>
                <a:gd name="adj" fmla="val 48589"/>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7" name="36 Forma libre"/>
            <p:cNvSpPr/>
            <p:nvPr/>
          </p:nvSpPr>
          <p:spPr>
            <a:xfrm>
              <a:off x="3993487" y="4226719"/>
              <a:ext cx="118785" cy="1004887"/>
            </a:xfrm>
            <a:custGeom>
              <a:avLst/>
              <a:gdLst>
                <a:gd name="connsiteX0" fmla="*/ 0 w 42863"/>
                <a:gd name="connsiteY0" fmla="*/ 0 h 1012031"/>
                <a:gd name="connsiteX1" fmla="*/ 26194 w 42863"/>
                <a:gd name="connsiteY1" fmla="*/ 230981 h 1012031"/>
                <a:gd name="connsiteX2" fmla="*/ 33338 w 42863"/>
                <a:gd name="connsiteY2" fmla="*/ 407194 h 1012031"/>
                <a:gd name="connsiteX3" fmla="*/ 42863 w 42863"/>
                <a:gd name="connsiteY3" fmla="*/ 1012031 h 1012031"/>
                <a:gd name="connsiteX0" fmla="*/ 0 w 50654"/>
                <a:gd name="connsiteY0" fmla="*/ 0 h 1012031"/>
                <a:gd name="connsiteX1" fmla="*/ 26194 w 50654"/>
                <a:gd name="connsiteY1" fmla="*/ 230981 h 1012031"/>
                <a:gd name="connsiteX2" fmla="*/ 33338 w 50654"/>
                <a:gd name="connsiteY2" fmla="*/ 407194 h 1012031"/>
                <a:gd name="connsiteX3" fmla="*/ 42863 w 50654"/>
                <a:gd name="connsiteY3" fmla="*/ 1012031 h 1012031"/>
                <a:gd name="connsiteX0" fmla="*/ 0 w 54904"/>
                <a:gd name="connsiteY0" fmla="*/ 0 h 1012031"/>
                <a:gd name="connsiteX1" fmla="*/ 38100 w 54904"/>
                <a:gd name="connsiteY1" fmla="*/ 185737 h 1012031"/>
                <a:gd name="connsiteX2" fmla="*/ 33338 w 54904"/>
                <a:gd name="connsiteY2" fmla="*/ 407194 h 1012031"/>
                <a:gd name="connsiteX3" fmla="*/ 42863 w 54904"/>
                <a:gd name="connsiteY3" fmla="*/ 1012031 h 1012031"/>
                <a:gd name="connsiteX0" fmla="*/ 0 w 68174"/>
                <a:gd name="connsiteY0" fmla="*/ 0 h 1012031"/>
                <a:gd name="connsiteX1" fmla="*/ 38100 w 68174"/>
                <a:gd name="connsiteY1" fmla="*/ 185737 h 1012031"/>
                <a:gd name="connsiteX2" fmla="*/ 33338 w 68174"/>
                <a:gd name="connsiteY2" fmla="*/ 407194 h 1012031"/>
                <a:gd name="connsiteX3" fmla="*/ 42863 w 68174"/>
                <a:gd name="connsiteY3" fmla="*/ 1012031 h 1012031"/>
                <a:gd name="connsiteX0" fmla="*/ 7956 w 76130"/>
                <a:gd name="connsiteY0" fmla="*/ 0 h 1012031"/>
                <a:gd name="connsiteX1" fmla="*/ 46056 w 76130"/>
                <a:gd name="connsiteY1" fmla="*/ 185737 h 1012031"/>
                <a:gd name="connsiteX2" fmla="*/ 41294 w 76130"/>
                <a:gd name="connsiteY2" fmla="*/ 407194 h 1012031"/>
                <a:gd name="connsiteX3" fmla="*/ 50819 w 76130"/>
                <a:gd name="connsiteY3" fmla="*/ 1012031 h 1012031"/>
                <a:gd name="connsiteX0" fmla="*/ 5519 w 73693"/>
                <a:gd name="connsiteY0" fmla="*/ 0 h 1012031"/>
                <a:gd name="connsiteX1" fmla="*/ 43619 w 73693"/>
                <a:gd name="connsiteY1" fmla="*/ 185737 h 1012031"/>
                <a:gd name="connsiteX2" fmla="*/ 48382 w 73693"/>
                <a:gd name="connsiteY2" fmla="*/ 290513 h 1012031"/>
                <a:gd name="connsiteX3" fmla="*/ 48382 w 73693"/>
                <a:gd name="connsiteY3" fmla="*/ 1012031 h 1012031"/>
                <a:gd name="connsiteX0" fmla="*/ 17374 w 85548"/>
                <a:gd name="connsiteY0" fmla="*/ 0 h 1012031"/>
                <a:gd name="connsiteX1" fmla="*/ 55474 w 85548"/>
                <a:gd name="connsiteY1" fmla="*/ 185737 h 1012031"/>
                <a:gd name="connsiteX2" fmla="*/ 60237 w 85548"/>
                <a:gd name="connsiteY2" fmla="*/ 290513 h 1012031"/>
                <a:gd name="connsiteX3" fmla="*/ 60237 w 85548"/>
                <a:gd name="connsiteY3" fmla="*/ 1012031 h 1012031"/>
                <a:gd name="connsiteX0" fmla="*/ 18922 w 85895"/>
                <a:gd name="connsiteY0" fmla="*/ 0 h 1012031"/>
                <a:gd name="connsiteX1" fmla="*/ 54641 w 85895"/>
                <a:gd name="connsiteY1" fmla="*/ 166687 h 1012031"/>
                <a:gd name="connsiteX2" fmla="*/ 61785 w 85895"/>
                <a:gd name="connsiteY2" fmla="*/ 290513 h 1012031"/>
                <a:gd name="connsiteX3" fmla="*/ 61785 w 85895"/>
                <a:gd name="connsiteY3" fmla="*/ 1012031 h 1012031"/>
                <a:gd name="connsiteX0" fmla="*/ 18112 w 85085"/>
                <a:gd name="connsiteY0" fmla="*/ 0 h 1012031"/>
                <a:gd name="connsiteX1" fmla="*/ 53831 w 85085"/>
                <a:gd name="connsiteY1" fmla="*/ 166687 h 1012031"/>
                <a:gd name="connsiteX2" fmla="*/ 63356 w 85085"/>
                <a:gd name="connsiteY2" fmla="*/ 290513 h 1012031"/>
                <a:gd name="connsiteX3" fmla="*/ 60975 w 85085"/>
                <a:gd name="connsiteY3" fmla="*/ 1012031 h 1012031"/>
                <a:gd name="connsiteX0" fmla="*/ 8824 w 75797"/>
                <a:gd name="connsiteY0" fmla="*/ 0 h 1012031"/>
                <a:gd name="connsiteX1" fmla="*/ 44543 w 75797"/>
                <a:gd name="connsiteY1" fmla="*/ 166687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63593 w 75797"/>
                <a:gd name="connsiteY3" fmla="*/ 535781 h 1012031"/>
                <a:gd name="connsiteX4" fmla="*/ 51687 w 75797"/>
                <a:gd name="connsiteY4" fmla="*/ 1012031 h 1012031"/>
                <a:gd name="connsiteX0" fmla="*/ 8824 w 75797"/>
                <a:gd name="connsiteY0" fmla="*/ 0 h 1012031"/>
                <a:gd name="connsiteX1" fmla="*/ 44543 w 75797"/>
                <a:gd name="connsiteY1" fmla="*/ 159543 h 1012031"/>
                <a:gd name="connsiteX2" fmla="*/ 54068 w 75797"/>
                <a:gd name="connsiteY2" fmla="*/ 290513 h 1012031"/>
                <a:gd name="connsiteX3" fmla="*/ 63593 w 75797"/>
                <a:gd name="connsiteY3" fmla="*/ 535781 h 1012031"/>
                <a:gd name="connsiteX4" fmla="*/ 61212 w 75797"/>
                <a:gd name="connsiteY4" fmla="*/ 783431 h 1012031"/>
                <a:gd name="connsiteX5" fmla="*/ 51687 w 75797"/>
                <a:gd name="connsiteY5"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6 w 75797"/>
                <a:gd name="connsiteY3" fmla="*/ 376237 h 1012031"/>
                <a:gd name="connsiteX4" fmla="*/ 61212 w 75797"/>
                <a:gd name="connsiteY4" fmla="*/ 783431 h 1012031"/>
                <a:gd name="connsiteX5" fmla="*/ 51687 w 75797"/>
                <a:gd name="connsiteY5" fmla="*/ 1012031 h 1012031"/>
                <a:gd name="connsiteX0" fmla="*/ 8824 w 86040"/>
                <a:gd name="connsiteY0" fmla="*/ 0 h 1012031"/>
                <a:gd name="connsiteX1" fmla="*/ 44543 w 86040"/>
                <a:gd name="connsiteY1" fmla="*/ 159543 h 1012031"/>
                <a:gd name="connsiteX2" fmla="*/ 54068 w 86040"/>
                <a:gd name="connsiteY2" fmla="*/ 290513 h 1012031"/>
                <a:gd name="connsiteX3" fmla="*/ 51686 w 86040"/>
                <a:gd name="connsiteY3" fmla="*/ 376237 h 1012031"/>
                <a:gd name="connsiteX4" fmla="*/ 61212 w 86040"/>
                <a:gd name="connsiteY4" fmla="*/ 783431 h 1012031"/>
                <a:gd name="connsiteX5" fmla="*/ 51687 w 86040"/>
                <a:gd name="connsiteY5" fmla="*/ 1012031 h 1012031"/>
                <a:gd name="connsiteX0" fmla="*/ 8824 w 103387"/>
                <a:gd name="connsiteY0" fmla="*/ 0 h 1012031"/>
                <a:gd name="connsiteX1" fmla="*/ 44543 w 103387"/>
                <a:gd name="connsiteY1" fmla="*/ 159543 h 1012031"/>
                <a:gd name="connsiteX2" fmla="*/ 54068 w 103387"/>
                <a:gd name="connsiteY2" fmla="*/ 290513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8356 w 103387"/>
                <a:gd name="connsiteY4" fmla="*/ 538162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8356 w 103387"/>
                <a:gd name="connsiteY4" fmla="*/ 538162 h 1012031"/>
                <a:gd name="connsiteX5" fmla="*/ 51687 w 103387"/>
                <a:gd name="connsiteY5" fmla="*/ 1012031 h 1012031"/>
                <a:gd name="connsiteX0" fmla="*/ 10170 w 104733"/>
                <a:gd name="connsiteY0" fmla="*/ 0 h 1012031"/>
                <a:gd name="connsiteX1" fmla="*/ 45889 w 104733"/>
                <a:gd name="connsiteY1" fmla="*/ 159543 h 1012031"/>
                <a:gd name="connsiteX2" fmla="*/ 55414 w 104733"/>
                <a:gd name="connsiteY2" fmla="*/ 280988 h 1012031"/>
                <a:gd name="connsiteX3" fmla="*/ 53032 w 104733"/>
                <a:gd name="connsiteY3" fmla="*/ 376237 h 1012031"/>
                <a:gd name="connsiteX4" fmla="*/ 64939 w 104733"/>
                <a:gd name="connsiteY4" fmla="*/ 466724 h 1012031"/>
                <a:gd name="connsiteX5" fmla="*/ 53033 w 104733"/>
                <a:gd name="connsiteY5" fmla="*/ 1012031 h 1012031"/>
                <a:gd name="connsiteX0" fmla="*/ 10879 w 105442"/>
                <a:gd name="connsiteY0" fmla="*/ 0 h 1012031"/>
                <a:gd name="connsiteX1" fmla="*/ 46598 w 105442"/>
                <a:gd name="connsiteY1" fmla="*/ 159543 h 1012031"/>
                <a:gd name="connsiteX2" fmla="*/ 56123 w 105442"/>
                <a:gd name="connsiteY2" fmla="*/ 280988 h 1012031"/>
                <a:gd name="connsiteX3" fmla="*/ 53741 w 105442"/>
                <a:gd name="connsiteY3" fmla="*/ 376237 h 1012031"/>
                <a:gd name="connsiteX4" fmla="*/ 65648 w 105442"/>
                <a:gd name="connsiteY4" fmla="*/ 466724 h 1012031"/>
                <a:gd name="connsiteX5" fmla="*/ 53742 w 105442"/>
                <a:gd name="connsiteY5" fmla="*/ 1012031 h 1012031"/>
                <a:gd name="connsiteX0" fmla="*/ 9390 w 105220"/>
                <a:gd name="connsiteY0" fmla="*/ 0 h 1012031"/>
                <a:gd name="connsiteX1" fmla="*/ 45109 w 105220"/>
                <a:gd name="connsiteY1" fmla="*/ 159543 h 1012031"/>
                <a:gd name="connsiteX2" fmla="*/ 54634 w 105220"/>
                <a:gd name="connsiteY2" fmla="*/ 280988 h 1012031"/>
                <a:gd name="connsiteX3" fmla="*/ 54633 w 105220"/>
                <a:gd name="connsiteY3" fmla="*/ 371475 h 1012031"/>
                <a:gd name="connsiteX4" fmla="*/ 64159 w 105220"/>
                <a:gd name="connsiteY4" fmla="*/ 466724 h 1012031"/>
                <a:gd name="connsiteX5" fmla="*/ 52253 w 105220"/>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2253 w 106159"/>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2253 w 106159"/>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9390 w 118566"/>
                <a:gd name="connsiteY0" fmla="*/ 0 h 1012031"/>
                <a:gd name="connsiteX1" fmla="*/ 45109 w 118566"/>
                <a:gd name="connsiteY1" fmla="*/ 159543 h 1012031"/>
                <a:gd name="connsiteX2" fmla="*/ 54634 w 118566"/>
                <a:gd name="connsiteY2" fmla="*/ 280988 h 1012031"/>
                <a:gd name="connsiteX3" fmla="*/ 54633 w 118566"/>
                <a:gd name="connsiteY3" fmla="*/ 371475 h 1012031"/>
                <a:gd name="connsiteX4" fmla="*/ 64159 w 118566"/>
                <a:gd name="connsiteY4" fmla="*/ 466724 h 1012031"/>
                <a:gd name="connsiteX5" fmla="*/ 59395 w 118566"/>
                <a:gd name="connsiteY5" fmla="*/ 561975 h 1012031"/>
                <a:gd name="connsiteX6" fmla="*/ 52253 w 118566"/>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14153 w 106159"/>
                <a:gd name="connsiteY0" fmla="*/ 0 h 985837"/>
                <a:gd name="connsiteX1" fmla="*/ 45109 w 106159"/>
                <a:gd name="connsiteY1" fmla="*/ 133349 h 985837"/>
                <a:gd name="connsiteX2" fmla="*/ 54634 w 106159"/>
                <a:gd name="connsiteY2" fmla="*/ 254794 h 985837"/>
                <a:gd name="connsiteX3" fmla="*/ 54633 w 106159"/>
                <a:gd name="connsiteY3" fmla="*/ 345281 h 985837"/>
                <a:gd name="connsiteX4" fmla="*/ 64159 w 106159"/>
                <a:gd name="connsiteY4" fmla="*/ 440530 h 985837"/>
                <a:gd name="connsiteX5" fmla="*/ 59395 w 106159"/>
                <a:gd name="connsiteY5" fmla="*/ 535781 h 985837"/>
                <a:gd name="connsiteX6" fmla="*/ 52253 w 106159"/>
                <a:gd name="connsiteY6" fmla="*/ 985837 h 985837"/>
                <a:gd name="connsiteX0" fmla="*/ 14153 w 106159"/>
                <a:gd name="connsiteY0" fmla="*/ 0 h 985837"/>
                <a:gd name="connsiteX1" fmla="*/ 49872 w 106159"/>
                <a:gd name="connsiteY1" fmla="*/ 152399 h 985837"/>
                <a:gd name="connsiteX2" fmla="*/ 54634 w 106159"/>
                <a:gd name="connsiteY2" fmla="*/ 254794 h 985837"/>
                <a:gd name="connsiteX3" fmla="*/ 54633 w 106159"/>
                <a:gd name="connsiteY3" fmla="*/ 345281 h 985837"/>
                <a:gd name="connsiteX4" fmla="*/ 64159 w 106159"/>
                <a:gd name="connsiteY4" fmla="*/ 440530 h 985837"/>
                <a:gd name="connsiteX5" fmla="*/ 59395 w 106159"/>
                <a:gd name="connsiteY5" fmla="*/ 535781 h 985837"/>
                <a:gd name="connsiteX6" fmla="*/ 52253 w 106159"/>
                <a:gd name="connsiteY6"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52253 w 109254"/>
                <a:gd name="connsiteY6"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33200 w 109254"/>
                <a:gd name="connsiteY6" fmla="*/ 83343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33200 w 109254"/>
                <a:gd name="connsiteY6" fmla="*/ 83343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45106 w 109254"/>
                <a:gd name="connsiteY7" fmla="*/ 814387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45106 w 109254"/>
                <a:gd name="connsiteY7" fmla="*/ 814387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0 w 109254"/>
                <a:gd name="connsiteY8" fmla="*/ 842962 h 985837"/>
                <a:gd name="connsiteX9" fmla="*/ 52253 w 109254"/>
                <a:gd name="connsiteY9"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49869 w 109254"/>
                <a:gd name="connsiteY8" fmla="*/ 828674 h 985837"/>
                <a:gd name="connsiteX9" fmla="*/ 52253 w 109254"/>
                <a:gd name="connsiteY9" fmla="*/ 985837 h 985837"/>
                <a:gd name="connsiteX0" fmla="*/ 15188 w 110289"/>
                <a:gd name="connsiteY0" fmla="*/ 0 h 985837"/>
                <a:gd name="connsiteX1" fmla="*/ 50907 w 110289"/>
                <a:gd name="connsiteY1" fmla="*/ 152399 h 985837"/>
                <a:gd name="connsiteX2" fmla="*/ 55669 w 110289"/>
                <a:gd name="connsiteY2" fmla="*/ 254794 h 985837"/>
                <a:gd name="connsiteX3" fmla="*/ 55668 w 110289"/>
                <a:gd name="connsiteY3" fmla="*/ 345281 h 985837"/>
                <a:gd name="connsiteX4" fmla="*/ 65194 w 110289"/>
                <a:gd name="connsiteY4" fmla="*/ 440530 h 985837"/>
                <a:gd name="connsiteX5" fmla="*/ 60430 w 110289"/>
                <a:gd name="connsiteY5" fmla="*/ 535781 h 985837"/>
                <a:gd name="connsiteX6" fmla="*/ 43760 w 110289"/>
                <a:gd name="connsiteY6" fmla="*/ 623887 h 985837"/>
                <a:gd name="connsiteX7" fmla="*/ 53285 w 110289"/>
                <a:gd name="connsiteY7" fmla="*/ 733425 h 985837"/>
                <a:gd name="connsiteX8" fmla="*/ 50904 w 110289"/>
                <a:gd name="connsiteY8" fmla="*/ 828674 h 985837"/>
                <a:gd name="connsiteX9" fmla="*/ 53288 w 110289"/>
                <a:gd name="connsiteY9" fmla="*/ 985837 h 985837"/>
                <a:gd name="connsiteX0" fmla="*/ 24455 w 119556"/>
                <a:gd name="connsiteY0" fmla="*/ 0 h 985837"/>
                <a:gd name="connsiteX1" fmla="*/ 60174 w 119556"/>
                <a:gd name="connsiteY1" fmla="*/ 152399 h 985837"/>
                <a:gd name="connsiteX2" fmla="*/ 64936 w 119556"/>
                <a:gd name="connsiteY2" fmla="*/ 254794 h 985837"/>
                <a:gd name="connsiteX3" fmla="*/ 64935 w 119556"/>
                <a:gd name="connsiteY3" fmla="*/ 345281 h 985837"/>
                <a:gd name="connsiteX4" fmla="*/ 74461 w 119556"/>
                <a:gd name="connsiteY4" fmla="*/ 440530 h 985837"/>
                <a:gd name="connsiteX5" fmla="*/ 69697 w 119556"/>
                <a:gd name="connsiteY5" fmla="*/ 535781 h 985837"/>
                <a:gd name="connsiteX6" fmla="*/ 53027 w 119556"/>
                <a:gd name="connsiteY6" fmla="*/ 623887 h 985837"/>
                <a:gd name="connsiteX7" fmla="*/ 62552 w 119556"/>
                <a:gd name="connsiteY7" fmla="*/ 733425 h 985837"/>
                <a:gd name="connsiteX8" fmla="*/ 60171 w 119556"/>
                <a:gd name="connsiteY8" fmla="*/ 828674 h 985837"/>
                <a:gd name="connsiteX9" fmla="*/ 62555 w 119556"/>
                <a:gd name="connsiteY9" fmla="*/ 985837 h 985837"/>
                <a:gd name="connsiteX0" fmla="*/ 24455 w 119556"/>
                <a:gd name="connsiteY0" fmla="*/ 0 h 985837"/>
                <a:gd name="connsiteX1" fmla="*/ 60174 w 119556"/>
                <a:gd name="connsiteY1" fmla="*/ 152399 h 985837"/>
                <a:gd name="connsiteX2" fmla="*/ 64936 w 119556"/>
                <a:gd name="connsiteY2" fmla="*/ 254794 h 985837"/>
                <a:gd name="connsiteX3" fmla="*/ 64935 w 119556"/>
                <a:gd name="connsiteY3" fmla="*/ 345281 h 985837"/>
                <a:gd name="connsiteX4" fmla="*/ 74461 w 119556"/>
                <a:gd name="connsiteY4" fmla="*/ 440530 h 985837"/>
                <a:gd name="connsiteX5" fmla="*/ 69697 w 119556"/>
                <a:gd name="connsiteY5" fmla="*/ 535781 h 985837"/>
                <a:gd name="connsiteX6" fmla="*/ 53027 w 119556"/>
                <a:gd name="connsiteY6" fmla="*/ 623887 h 985837"/>
                <a:gd name="connsiteX7" fmla="*/ 62552 w 119556"/>
                <a:gd name="connsiteY7" fmla="*/ 733425 h 985837"/>
                <a:gd name="connsiteX8" fmla="*/ 60171 w 119556"/>
                <a:gd name="connsiteY8" fmla="*/ 828674 h 985837"/>
                <a:gd name="connsiteX9" fmla="*/ 62555 w 119556"/>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4 w 118785"/>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4 w 118785"/>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61782 w 118785"/>
                <a:gd name="connsiteY9" fmla="*/ 928687 h 1004887"/>
                <a:gd name="connsiteX10" fmla="*/ 9396 w 118785"/>
                <a:gd name="connsiteY10"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785" h="1004887">
                  <a:moveTo>
                    <a:pt x="23684" y="0"/>
                  </a:moveTo>
                  <a:cubicBezTo>
                    <a:pt x="125284" y="88901"/>
                    <a:pt x="88772" y="101599"/>
                    <a:pt x="59403" y="152399"/>
                  </a:cubicBezTo>
                  <a:cubicBezTo>
                    <a:pt x="-20766" y="207168"/>
                    <a:pt x="18127" y="221456"/>
                    <a:pt x="64165" y="254794"/>
                  </a:cubicBezTo>
                  <a:cubicBezTo>
                    <a:pt x="124490" y="279400"/>
                    <a:pt x="140761" y="315516"/>
                    <a:pt x="64164" y="345281"/>
                  </a:cubicBezTo>
                  <a:cubicBezTo>
                    <a:pt x="-29895" y="372666"/>
                    <a:pt x="13762" y="399255"/>
                    <a:pt x="73690" y="440530"/>
                  </a:cubicBezTo>
                  <a:cubicBezTo>
                    <a:pt x="131634" y="460374"/>
                    <a:pt x="137587" y="499665"/>
                    <a:pt x="68926" y="535781"/>
                  </a:cubicBezTo>
                  <a:cubicBezTo>
                    <a:pt x="-10053" y="579834"/>
                    <a:pt x="1059" y="591742"/>
                    <a:pt x="52256" y="623887"/>
                  </a:cubicBezTo>
                  <a:cubicBezTo>
                    <a:pt x="142744" y="663178"/>
                    <a:pt x="124488" y="677863"/>
                    <a:pt x="64163" y="721518"/>
                  </a:cubicBezTo>
                  <a:cubicBezTo>
                    <a:pt x="27650" y="736599"/>
                    <a:pt x="-57281" y="779460"/>
                    <a:pt x="59400" y="828674"/>
                  </a:cubicBezTo>
                  <a:cubicBezTo>
                    <a:pt x="174097" y="856852"/>
                    <a:pt x="53151" y="891976"/>
                    <a:pt x="9396" y="1004887"/>
                  </a:cubicBezTo>
                </a:path>
              </a:pathLst>
            </a:custGeom>
            <a:noFill/>
            <a:ln w="57150">
              <a:solidFill>
                <a:srgbClr val="FFFF00"/>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48" name="47 Rectángulo"/>
            <p:cNvSpPr/>
            <p:nvPr/>
          </p:nvSpPr>
          <p:spPr>
            <a:xfrm>
              <a:off x="1907128" y="2427886"/>
              <a:ext cx="1225356" cy="3852335"/>
            </a:xfrm>
            <a:prstGeom prst="rect">
              <a:avLst/>
            </a:prstGeom>
            <a:blipFill>
              <a:blip r:embed="rId2">
                <a:extLst/>
              </a:blip>
              <a:tile tx="0" ty="0" sx="100000" sy="100000" flip="none" algn="tl"/>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28" name="27 Conector recto"/>
            <p:cNvCxnSpPr/>
            <p:nvPr/>
          </p:nvCxnSpPr>
          <p:spPr>
            <a:xfrm>
              <a:off x="1943635" y="3480255"/>
              <a:ext cx="10920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9" name="48 CuadroTexto"/>
          <p:cNvSpPr txBox="1"/>
          <p:nvPr/>
        </p:nvSpPr>
        <p:spPr>
          <a:xfrm rot="16200000">
            <a:off x="-1758950" y="3430588"/>
            <a:ext cx="4500563" cy="369887"/>
          </a:xfrm>
          <a:prstGeom prst="rect">
            <a:avLst/>
          </a:prstGeom>
          <a:noFill/>
        </p:spPr>
        <p:txBody>
          <a:bodyPr lIns="0" tIns="0" rIns="0" bIns="0">
            <a:spAutoFit/>
          </a:bodyPr>
          <a:lstStyle/>
          <a:p>
            <a:pPr algn="ctr" fontAlgn="auto">
              <a:spcBef>
                <a:spcPts val="0"/>
              </a:spcBef>
              <a:spcAft>
                <a:spcPts val="0"/>
              </a:spcAft>
              <a:defRPr/>
            </a:pPr>
            <a:r>
              <a:rPr lang="es-MX" sz="2400" spc="-100" dirty="0">
                <a:latin typeface="+mn-lt"/>
                <a:cs typeface="+mn-cs"/>
              </a:rPr>
              <a:t>Energía de los electrones (eV vs. NHE)</a:t>
            </a:r>
          </a:p>
        </p:txBody>
      </p:sp>
      <p:grpSp>
        <p:nvGrpSpPr>
          <p:cNvPr id="56326" name="10 Grupo"/>
          <p:cNvGrpSpPr>
            <a:grpSpLocks/>
          </p:cNvGrpSpPr>
          <p:nvPr/>
        </p:nvGrpSpPr>
        <p:grpSpPr bwMode="auto">
          <a:xfrm>
            <a:off x="6516688" y="5829300"/>
            <a:ext cx="2487612" cy="768350"/>
            <a:chOff x="6516216" y="5751388"/>
            <a:chExt cx="2487671" cy="768474"/>
          </a:xfrm>
        </p:grpSpPr>
        <p:pic>
          <p:nvPicPr>
            <p:cNvPr id="563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49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56327"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8"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Título"/>
          <p:cNvSpPr>
            <a:spLocks noGrp="1"/>
          </p:cNvSpPr>
          <p:nvPr>
            <p:ph type="title"/>
          </p:nvPr>
        </p:nvSpPr>
        <p:spPr/>
        <p:txBody>
          <a:bodyPr/>
          <a:lstStyle/>
          <a:p>
            <a:r>
              <a:rPr lang="es-MX" altLang="es-MX" sz="4000" dirty="0" smtClean="0"/>
              <a:t>Generación de Corrientes en DSSC</a:t>
            </a:r>
          </a:p>
        </p:txBody>
      </p:sp>
      <p:sp>
        <p:nvSpPr>
          <p:cNvPr id="4" name="3 Marcador de número de diapositiva"/>
          <p:cNvSpPr>
            <a:spLocks noGrp="1"/>
          </p:cNvSpPr>
          <p:nvPr>
            <p:ph type="sldNum" sz="quarter" idx="12"/>
          </p:nvPr>
        </p:nvSpPr>
        <p:spPr/>
        <p:txBody>
          <a:bodyPr/>
          <a:lstStyle/>
          <a:p>
            <a:pPr>
              <a:defRPr/>
            </a:pPr>
            <a:fld id="{91D41418-4234-4781-8FD4-FF56B52EC8F0}" type="slidenum">
              <a:rPr lang="es-MX"/>
              <a:pPr>
                <a:defRPr/>
              </a:pPr>
              <a:t>56</a:t>
            </a:fld>
            <a:endParaRPr lang="es-MX"/>
          </a:p>
        </p:txBody>
      </p:sp>
      <p:grpSp>
        <p:nvGrpSpPr>
          <p:cNvPr id="57348" name="2 Grupo"/>
          <p:cNvGrpSpPr>
            <a:grpSpLocks/>
          </p:cNvGrpSpPr>
          <p:nvPr/>
        </p:nvGrpSpPr>
        <p:grpSpPr bwMode="auto">
          <a:xfrm>
            <a:off x="536575" y="1125538"/>
            <a:ext cx="7835900" cy="4868862"/>
            <a:chOff x="537332" y="1978332"/>
            <a:chExt cx="7834661" cy="4869954"/>
          </a:xfrm>
        </p:grpSpPr>
        <p:sp>
          <p:nvSpPr>
            <p:cNvPr id="55" name="54 Rectángulo"/>
            <p:cNvSpPr/>
            <p:nvPr/>
          </p:nvSpPr>
          <p:spPr>
            <a:xfrm>
              <a:off x="3143595" y="2430870"/>
              <a:ext cx="4476042" cy="3841024"/>
            </a:xfrm>
            <a:prstGeom prst="rect">
              <a:avLst/>
            </a:prstGeom>
            <a:solidFill>
              <a:srgbClr val="CCEC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 name="4 Rectángulo"/>
            <p:cNvSpPr/>
            <p:nvPr/>
          </p:nvSpPr>
          <p:spPr>
            <a:xfrm>
              <a:off x="1578567" y="2392762"/>
              <a:ext cx="288879" cy="392359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2988044" y="2915167"/>
              <a:ext cx="828544" cy="3312268"/>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Rectángulo"/>
            <p:cNvSpPr/>
            <p:nvPr/>
          </p:nvSpPr>
          <p:spPr>
            <a:xfrm>
              <a:off x="7602178" y="2375296"/>
              <a:ext cx="288879" cy="3923592"/>
            </a:xfrm>
            <a:prstGeom prst="rect">
              <a:avLst/>
            </a:prstGeom>
            <a:gradFill>
              <a:gsLst>
                <a:gs pos="0">
                  <a:schemeClr val="tx1">
                    <a:lumMod val="50000"/>
                    <a:lumOff val="50000"/>
                  </a:schemeClr>
                </a:gs>
                <a:gs pos="50000">
                  <a:schemeClr val="bg1">
                    <a:lumMod val="75000"/>
                  </a:schemeClr>
                </a:gs>
                <a:gs pos="100000">
                  <a:schemeClr val="accent1">
                    <a:tint val="23500"/>
                    <a:satMod val="160000"/>
                  </a:schemeClr>
                </a:gs>
              </a:gsLst>
              <a:lin ang="0" scaled="1"/>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7359" name="8 CuadroTexto"/>
            <p:cNvSpPr txBox="1">
              <a:spLocks noChangeArrowheads="1"/>
            </p:cNvSpPr>
            <p:nvPr/>
          </p:nvSpPr>
          <p:spPr bwMode="auto">
            <a:xfrm>
              <a:off x="2093286" y="1978332"/>
              <a:ext cx="627870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b="1"/>
                <a:t>TiO</a:t>
              </a:r>
              <a:r>
                <a:rPr lang="es-MX" altLang="es-MX" sz="2200" b="1" baseline="-25000"/>
                <a:t>2</a:t>
              </a:r>
              <a:r>
                <a:rPr lang="es-MX" altLang="es-MX" sz="2200" b="1"/>
                <a:t>	Colorante	Electrolito	        Cátodo</a:t>
              </a:r>
            </a:p>
          </p:txBody>
        </p:sp>
        <p:sp>
          <p:nvSpPr>
            <p:cNvPr id="57360" name="10 CuadroTexto"/>
            <p:cNvSpPr txBox="1">
              <a:spLocks noChangeArrowheads="1"/>
            </p:cNvSpPr>
            <p:nvPr/>
          </p:nvSpPr>
          <p:spPr bwMode="auto">
            <a:xfrm>
              <a:off x="1732250" y="6324960"/>
              <a:ext cx="6639743" cy="52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b="1"/>
                <a:t>Semiconductor con amplia banda prohibida</a:t>
              </a:r>
            </a:p>
          </p:txBody>
        </p:sp>
        <p:cxnSp>
          <p:nvCxnSpPr>
            <p:cNvPr id="13" name="12 Conector recto de flecha"/>
            <p:cNvCxnSpPr/>
            <p:nvPr/>
          </p:nvCxnSpPr>
          <p:spPr>
            <a:xfrm flipV="1">
              <a:off x="1403970" y="2257795"/>
              <a:ext cx="0" cy="407443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1232547" y="2576953"/>
              <a:ext cx="179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1227786" y="3397875"/>
              <a:ext cx="17935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497618" y="3570951"/>
              <a:ext cx="382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1221437" y="4221972"/>
              <a:ext cx="1777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1226198" y="5046070"/>
              <a:ext cx="179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1226198" y="5871755"/>
              <a:ext cx="179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1321433" y="2988208"/>
              <a:ext cx="1015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1318259" y="3815481"/>
              <a:ext cx="9999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1316672" y="4636403"/>
              <a:ext cx="1015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1319846" y="5458912"/>
              <a:ext cx="999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1311910" y="6286185"/>
              <a:ext cx="1015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7603764" y="4779310"/>
              <a:ext cx="38411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215022" y="3212096"/>
              <a:ext cx="382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205498" y="5957499"/>
              <a:ext cx="382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7376" name="15 CuadroTexto"/>
            <p:cNvSpPr txBox="1">
              <a:spLocks noChangeArrowheads="1"/>
            </p:cNvSpPr>
            <p:nvPr/>
          </p:nvSpPr>
          <p:spPr bwMode="auto">
            <a:xfrm>
              <a:off x="3620136" y="2954914"/>
              <a:ext cx="479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a:t>
              </a:r>
            </a:p>
          </p:txBody>
        </p:sp>
        <p:sp>
          <p:nvSpPr>
            <p:cNvPr id="57377" name="31 CuadroTexto"/>
            <p:cNvSpPr txBox="1">
              <a:spLocks noChangeArrowheads="1"/>
            </p:cNvSpPr>
            <p:nvPr/>
          </p:nvSpPr>
          <p:spPr bwMode="auto">
            <a:xfrm>
              <a:off x="3620136" y="5812090"/>
              <a:ext cx="792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S°/S</a:t>
              </a:r>
              <a:r>
                <a:rPr lang="es-MX" altLang="es-MX" sz="2400" baseline="30000"/>
                <a:t>+</a:t>
              </a:r>
            </a:p>
          </p:txBody>
        </p:sp>
        <p:sp>
          <p:nvSpPr>
            <p:cNvPr id="57378" name="32 CuadroTexto"/>
            <p:cNvSpPr txBox="1">
              <a:spLocks noChangeArrowheads="1"/>
            </p:cNvSpPr>
            <p:nvPr/>
          </p:nvSpPr>
          <p:spPr bwMode="auto">
            <a:xfrm>
              <a:off x="4661658" y="4685019"/>
              <a:ext cx="18926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Red            Ox</a:t>
              </a:r>
              <a:endParaRPr lang="es-MX" altLang="es-MX" sz="2400" baseline="30000"/>
            </a:p>
          </p:txBody>
        </p:sp>
        <p:cxnSp>
          <p:nvCxnSpPr>
            <p:cNvPr id="36" name="35 Conector recto"/>
            <p:cNvCxnSpPr/>
            <p:nvPr/>
          </p:nvCxnSpPr>
          <p:spPr>
            <a:xfrm>
              <a:off x="5280032" y="4952386"/>
              <a:ext cx="6158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7380" name="34 CuadroTexto"/>
            <p:cNvSpPr txBox="1">
              <a:spLocks noChangeArrowheads="1"/>
            </p:cNvSpPr>
            <p:nvPr/>
          </p:nvSpPr>
          <p:spPr bwMode="auto">
            <a:xfrm>
              <a:off x="537332" y="2389016"/>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57381" name="37 CuadroTexto"/>
            <p:cNvSpPr txBox="1">
              <a:spLocks noChangeArrowheads="1"/>
            </p:cNvSpPr>
            <p:nvPr/>
          </p:nvSpPr>
          <p:spPr bwMode="auto">
            <a:xfrm>
              <a:off x="717007" y="5608843"/>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57382" name="38 CuadroTexto"/>
            <p:cNvSpPr txBox="1">
              <a:spLocks noChangeArrowheads="1"/>
            </p:cNvSpPr>
            <p:nvPr/>
          </p:nvSpPr>
          <p:spPr bwMode="auto">
            <a:xfrm>
              <a:off x="621979" y="3139408"/>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7383" name="39 CuadroTexto"/>
            <p:cNvSpPr txBox="1">
              <a:spLocks noChangeArrowheads="1"/>
            </p:cNvSpPr>
            <p:nvPr/>
          </p:nvSpPr>
          <p:spPr bwMode="auto">
            <a:xfrm>
              <a:off x="729079" y="4786995"/>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7384" name="40 CuadroTexto"/>
            <p:cNvSpPr txBox="1">
              <a:spLocks noChangeArrowheads="1"/>
            </p:cNvSpPr>
            <p:nvPr/>
          </p:nvSpPr>
          <p:spPr bwMode="auto">
            <a:xfrm>
              <a:off x="678091" y="3955991"/>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0.0</a:t>
              </a:r>
            </a:p>
          </p:txBody>
        </p:sp>
        <p:sp>
          <p:nvSpPr>
            <p:cNvPr id="57385" name="44 CuadroTexto"/>
            <p:cNvSpPr txBox="1">
              <a:spLocks noChangeArrowheads="1"/>
            </p:cNvSpPr>
            <p:nvPr/>
          </p:nvSpPr>
          <p:spPr bwMode="auto">
            <a:xfrm>
              <a:off x="3524827" y="4327389"/>
              <a:ext cx="480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i="1"/>
                <a:t>v</a:t>
              </a:r>
              <a:endParaRPr lang="es-MX" altLang="es-MX" sz="2400" i="1" baseline="30000"/>
            </a:p>
          </p:txBody>
        </p:sp>
        <p:sp>
          <p:nvSpPr>
            <p:cNvPr id="57386" name="45 CuadroTexto"/>
            <p:cNvSpPr txBox="1">
              <a:spLocks noChangeArrowheads="1"/>
            </p:cNvSpPr>
            <p:nvPr/>
          </p:nvSpPr>
          <p:spPr bwMode="auto">
            <a:xfrm>
              <a:off x="3252846" y="5631631"/>
              <a:ext cx="4491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baseline="30000"/>
                <a:t>+</a:t>
              </a:r>
              <a:endParaRPr lang="es-MX" altLang="es-MX" sz="2400" i="1" baseline="30000"/>
            </a:p>
          </p:txBody>
        </p:sp>
        <p:cxnSp>
          <p:nvCxnSpPr>
            <p:cNvPr id="14" name="13 Conector recto de flecha"/>
            <p:cNvCxnSpPr/>
            <p:nvPr/>
          </p:nvCxnSpPr>
          <p:spPr>
            <a:xfrm flipV="1">
              <a:off x="3395968" y="3328010"/>
              <a:ext cx="4761" cy="2280161"/>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1" name="30 Elipse"/>
            <p:cNvSpPr/>
            <p:nvPr/>
          </p:nvSpPr>
          <p:spPr>
            <a:xfrm>
              <a:off x="3537233" y="3934571"/>
              <a:ext cx="377765" cy="37791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4" name="33 Triángulo isósceles"/>
            <p:cNvSpPr/>
            <p:nvPr/>
          </p:nvSpPr>
          <p:spPr>
            <a:xfrm rot="16200000">
              <a:off x="3460233" y="4591177"/>
              <a:ext cx="96859" cy="149201"/>
            </a:xfrm>
            <a:prstGeom prst="triangle">
              <a:avLst>
                <a:gd name="adj" fmla="val 48589"/>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7" name="36 Forma libre"/>
            <p:cNvSpPr/>
            <p:nvPr/>
          </p:nvSpPr>
          <p:spPr>
            <a:xfrm>
              <a:off x="3993487" y="4226719"/>
              <a:ext cx="118785" cy="1004887"/>
            </a:xfrm>
            <a:custGeom>
              <a:avLst/>
              <a:gdLst>
                <a:gd name="connsiteX0" fmla="*/ 0 w 42863"/>
                <a:gd name="connsiteY0" fmla="*/ 0 h 1012031"/>
                <a:gd name="connsiteX1" fmla="*/ 26194 w 42863"/>
                <a:gd name="connsiteY1" fmla="*/ 230981 h 1012031"/>
                <a:gd name="connsiteX2" fmla="*/ 33338 w 42863"/>
                <a:gd name="connsiteY2" fmla="*/ 407194 h 1012031"/>
                <a:gd name="connsiteX3" fmla="*/ 42863 w 42863"/>
                <a:gd name="connsiteY3" fmla="*/ 1012031 h 1012031"/>
                <a:gd name="connsiteX0" fmla="*/ 0 w 50654"/>
                <a:gd name="connsiteY0" fmla="*/ 0 h 1012031"/>
                <a:gd name="connsiteX1" fmla="*/ 26194 w 50654"/>
                <a:gd name="connsiteY1" fmla="*/ 230981 h 1012031"/>
                <a:gd name="connsiteX2" fmla="*/ 33338 w 50654"/>
                <a:gd name="connsiteY2" fmla="*/ 407194 h 1012031"/>
                <a:gd name="connsiteX3" fmla="*/ 42863 w 50654"/>
                <a:gd name="connsiteY3" fmla="*/ 1012031 h 1012031"/>
                <a:gd name="connsiteX0" fmla="*/ 0 w 54904"/>
                <a:gd name="connsiteY0" fmla="*/ 0 h 1012031"/>
                <a:gd name="connsiteX1" fmla="*/ 38100 w 54904"/>
                <a:gd name="connsiteY1" fmla="*/ 185737 h 1012031"/>
                <a:gd name="connsiteX2" fmla="*/ 33338 w 54904"/>
                <a:gd name="connsiteY2" fmla="*/ 407194 h 1012031"/>
                <a:gd name="connsiteX3" fmla="*/ 42863 w 54904"/>
                <a:gd name="connsiteY3" fmla="*/ 1012031 h 1012031"/>
                <a:gd name="connsiteX0" fmla="*/ 0 w 68174"/>
                <a:gd name="connsiteY0" fmla="*/ 0 h 1012031"/>
                <a:gd name="connsiteX1" fmla="*/ 38100 w 68174"/>
                <a:gd name="connsiteY1" fmla="*/ 185737 h 1012031"/>
                <a:gd name="connsiteX2" fmla="*/ 33338 w 68174"/>
                <a:gd name="connsiteY2" fmla="*/ 407194 h 1012031"/>
                <a:gd name="connsiteX3" fmla="*/ 42863 w 68174"/>
                <a:gd name="connsiteY3" fmla="*/ 1012031 h 1012031"/>
                <a:gd name="connsiteX0" fmla="*/ 7956 w 76130"/>
                <a:gd name="connsiteY0" fmla="*/ 0 h 1012031"/>
                <a:gd name="connsiteX1" fmla="*/ 46056 w 76130"/>
                <a:gd name="connsiteY1" fmla="*/ 185737 h 1012031"/>
                <a:gd name="connsiteX2" fmla="*/ 41294 w 76130"/>
                <a:gd name="connsiteY2" fmla="*/ 407194 h 1012031"/>
                <a:gd name="connsiteX3" fmla="*/ 50819 w 76130"/>
                <a:gd name="connsiteY3" fmla="*/ 1012031 h 1012031"/>
                <a:gd name="connsiteX0" fmla="*/ 5519 w 73693"/>
                <a:gd name="connsiteY0" fmla="*/ 0 h 1012031"/>
                <a:gd name="connsiteX1" fmla="*/ 43619 w 73693"/>
                <a:gd name="connsiteY1" fmla="*/ 185737 h 1012031"/>
                <a:gd name="connsiteX2" fmla="*/ 48382 w 73693"/>
                <a:gd name="connsiteY2" fmla="*/ 290513 h 1012031"/>
                <a:gd name="connsiteX3" fmla="*/ 48382 w 73693"/>
                <a:gd name="connsiteY3" fmla="*/ 1012031 h 1012031"/>
                <a:gd name="connsiteX0" fmla="*/ 17374 w 85548"/>
                <a:gd name="connsiteY0" fmla="*/ 0 h 1012031"/>
                <a:gd name="connsiteX1" fmla="*/ 55474 w 85548"/>
                <a:gd name="connsiteY1" fmla="*/ 185737 h 1012031"/>
                <a:gd name="connsiteX2" fmla="*/ 60237 w 85548"/>
                <a:gd name="connsiteY2" fmla="*/ 290513 h 1012031"/>
                <a:gd name="connsiteX3" fmla="*/ 60237 w 85548"/>
                <a:gd name="connsiteY3" fmla="*/ 1012031 h 1012031"/>
                <a:gd name="connsiteX0" fmla="*/ 18922 w 85895"/>
                <a:gd name="connsiteY0" fmla="*/ 0 h 1012031"/>
                <a:gd name="connsiteX1" fmla="*/ 54641 w 85895"/>
                <a:gd name="connsiteY1" fmla="*/ 166687 h 1012031"/>
                <a:gd name="connsiteX2" fmla="*/ 61785 w 85895"/>
                <a:gd name="connsiteY2" fmla="*/ 290513 h 1012031"/>
                <a:gd name="connsiteX3" fmla="*/ 61785 w 85895"/>
                <a:gd name="connsiteY3" fmla="*/ 1012031 h 1012031"/>
                <a:gd name="connsiteX0" fmla="*/ 18112 w 85085"/>
                <a:gd name="connsiteY0" fmla="*/ 0 h 1012031"/>
                <a:gd name="connsiteX1" fmla="*/ 53831 w 85085"/>
                <a:gd name="connsiteY1" fmla="*/ 166687 h 1012031"/>
                <a:gd name="connsiteX2" fmla="*/ 63356 w 85085"/>
                <a:gd name="connsiteY2" fmla="*/ 290513 h 1012031"/>
                <a:gd name="connsiteX3" fmla="*/ 60975 w 85085"/>
                <a:gd name="connsiteY3" fmla="*/ 1012031 h 1012031"/>
                <a:gd name="connsiteX0" fmla="*/ 8824 w 75797"/>
                <a:gd name="connsiteY0" fmla="*/ 0 h 1012031"/>
                <a:gd name="connsiteX1" fmla="*/ 44543 w 75797"/>
                <a:gd name="connsiteY1" fmla="*/ 166687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63593 w 75797"/>
                <a:gd name="connsiteY3" fmla="*/ 535781 h 1012031"/>
                <a:gd name="connsiteX4" fmla="*/ 51687 w 75797"/>
                <a:gd name="connsiteY4" fmla="*/ 1012031 h 1012031"/>
                <a:gd name="connsiteX0" fmla="*/ 8824 w 75797"/>
                <a:gd name="connsiteY0" fmla="*/ 0 h 1012031"/>
                <a:gd name="connsiteX1" fmla="*/ 44543 w 75797"/>
                <a:gd name="connsiteY1" fmla="*/ 159543 h 1012031"/>
                <a:gd name="connsiteX2" fmla="*/ 54068 w 75797"/>
                <a:gd name="connsiteY2" fmla="*/ 290513 h 1012031"/>
                <a:gd name="connsiteX3" fmla="*/ 63593 w 75797"/>
                <a:gd name="connsiteY3" fmla="*/ 535781 h 1012031"/>
                <a:gd name="connsiteX4" fmla="*/ 61212 w 75797"/>
                <a:gd name="connsiteY4" fmla="*/ 783431 h 1012031"/>
                <a:gd name="connsiteX5" fmla="*/ 51687 w 75797"/>
                <a:gd name="connsiteY5"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6 w 75797"/>
                <a:gd name="connsiteY3" fmla="*/ 376237 h 1012031"/>
                <a:gd name="connsiteX4" fmla="*/ 61212 w 75797"/>
                <a:gd name="connsiteY4" fmla="*/ 783431 h 1012031"/>
                <a:gd name="connsiteX5" fmla="*/ 51687 w 75797"/>
                <a:gd name="connsiteY5" fmla="*/ 1012031 h 1012031"/>
                <a:gd name="connsiteX0" fmla="*/ 8824 w 86040"/>
                <a:gd name="connsiteY0" fmla="*/ 0 h 1012031"/>
                <a:gd name="connsiteX1" fmla="*/ 44543 w 86040"/>
                <a:gd name="connsiteY1" fmla="*/ 159543 h 1012031"/>
                <a:gd name="connsiteX2" fmla="*/ 54068 w 86040"/>
                <a:gd name="connsiteY2" fmla="*/ 290513 h 1012031"/>
                <a:gd name="connsiteX3" fmla="*/ 51686 w 86040"/>
                <a:gd name="connsiteY3" fmla="*/ 376237 h 1012031"/>
                <a:gd name="connsiteX4" fmla="*/ 61212 w 86040"/>
                <a:gd name="connsiteY4" fmla="*/ 783431 h 1012031"/>
                <a:gd name="connsiteX5" fmla="*/ 51687 w 86040"/>
                <a:gd name="connsiteY5" fmla="*/ 1012031 h 1012031"/>
                <a:gd name="connsiteX0" fmla="*/ 8824 w 103387"/>
                <a:gd name="connsiteY0" fmla="*/ 0 h 1012031"/>
                <a:gd name="connsiteX1" fmla="*/ 44543 w 103387"/>
                <a:gd name="connsiteY1" fmla="*/ 159543 h 1012031"/>
                <a:gd name="connsiteX2" fmla="*/ 54068 w 103387"/>
                <a:gd name="connsiteY2" fmla="*/ 290513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8356 w 103387"/>
                <a:gd name="connsiteY4" fmla="*/ 538162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8356 w 103387"/>
                <a:gd name="connsiteY4" fmla="*/ 538162 h 1012031"/>
                <a:gd name="connsiteX5" fmla="*/ 51687 w 103387"/>
                <a:gd name="connsiteY5" fmla="*/ 1012031 h 1012031"/>
                <a:gd name="connsiteX0" fmla="*/ 10170 w 104733"/>
                <a:gd name="connsiteY0" fmla="*/ 0 h 1012031"/>
                <a:gd name="connsiteX1" fmla="*/ 45889 w 104733"/>
                <a:gd name="connsiteY1" fmla="*/ 159543 h 1012031"/>
                <a:gd name="connsiteX2" fmla="*/ 55414 w 104733"/>
                <a:gd name="connsiteY2" fmla="*/ 280988 h 1012031"/>
                <a:gd name="connsiteX3" fmla="*/ 53032 w 104733"/>
                <a:gd name="connsiteY3" fmla="*/ 376237 h 1012031"/>
                <a:gd name="connsiteX4" fmla="*/ 64939 w 104733"/>
                <a:gd name="connsiteY4" fmla="*/ 466724 h 1012031"/>
                <a:gd name="connsiteX5" fmla="*/ 53033 w 104733"/>
                <a:gd name="connsiteY5" fmla="*/ 1012031 h 1012031"/>
                <a:gd name="connsiteX0" fmla="*/ 10879 w 105442"/>
                <a:gd name="connsiteY0" fmla="*/ 0 h 1012031"/>
                <a:gd name="connsiteX1" fmla="*/ 46598 w 105442"/>
                <a:gd name="connsiteY1" fmla="*/ 159543 h 1012031"/>
                <a:gd name="connsiteX2" fmla="*/ 56123 w 105442"/>
                <a:gd name="connsiteY2" fmla="*/ 280988 h 1012031"/>
                <a:gd name="connsiteX3" fmla="*/ 53741 w 105442"/>
                <a:gd name="connsiteY3" fmla="*/ 376237 h 1012031"/>
                <a:gd name="connsiteX4" fmla="*/ 65648 w 105442"/>
                <a:gd name="connsiteY4" fmla="*/ 466724 h 1012031"/>
                <a:gd name="connsiteX5" fmla="*/ 53742 w 105442"/>
                <a:gd name="connsiteY5" fmla="*/ 1012031 h 1012031"/>
                <a:gd name="connsiteX0" fmla="*/ 9390 w 105220"/>
                <a:gd name="connsiteY0" fmla="*/ 0 h 1012031"/>
                <a:gd name="connsiteX1" fmla="*/ 45109 w 105220"/>
                <a:gd name="connsiteY1" fmla="*/ 159543 h 1012031"/>
                <a:gd name="connsiteX2" fmla="*/ 54634 w 105220"/>
                <a:gd name="connsiteY2" fmla="*/ 280988 h 1012031"/>
                <a:gd name="connsiteX3" fmla="*/ 54633 w 105220"/>
                <a:gd name="connsiteY3" fmla="*/ 371475 h 1012031"/>
                <a:gd name="connsiteX4" fmla="*/ 64159 w 105220"/>
                <a:gd name="connsiteY4" fmla="*/ 466724 h 1012031"/>
                <a:gd name="connsiteX5" fmla="*/ 52253 w 105220"/>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2253 w 106159"/>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2253 w 106159"/>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9390 w 118566"/>
                <a:gd name="connsiteY0" fmla="*/ 0 h 1012031"/>
                <a:gd name="connsiteX1" fmla="*/ 45109 w 118566"/>
                <a:gd name="connsiteY1" fmla="*/ 159543 h 1012031"/>
                <a:gd name="connsiteX2" fmla="*/ 54634 w 118566"/>
                <a:gd name="connsiteY2" fmla="*/ 280988 h 1012031"/>
                <a:gd name="connsiteX3" fmla="*/ 54633 w 118566"/>
                <a:gd name="connsiteY3" fmla="*/ 371475 h 1012031"/>
                <a:gd name="connsiteX4" fmla="*/ 64159 w 118566"/>
                <a:gd name="connsiteY4" fmla="*/ 466724 h 1012031"/>
                <a:gd name="connsiteX5" fmla="*/ 59395 w 118566"/>
                <a:gd name="connsiteY5" fmla="*/ 561975 h 1012031"/>
                <a:gd name="connsiteX6" fmla="*/ 52253 w 118566"/>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14153 w 106159"/>
                <a:gd name="connsiteY0" fmla="*/ 0 h 985837"/>
                <a:gd name="connsiteX1" fmla="*/ 45109 w 106159"/>
                <a:gd name="connsiteY1" fmla="*/ 133349 h 985837"/>
                <a:gd name="connsiteX2" fmla="*/ 54634 w 106159"/>
                <a:gd name="connsiteY2" fmla="*/ 254794 h 985837"/>
                <a:gd name="connsiteX3" fmla="*/ 54633 w 106159"/>
                <a:gd name="connsiteY3" fmla="*/ 345281 h 985837"/>
                <a:gd name="connsiteX4" fmla="*/ 64159 w 106159"/>
                <a:gd name="connsiteY4" fmla="*/ 440530 h 985837"/>
                <a:gd name="connsiteX5" fmla="*/ 59395 w 106159"/>
                <a:gd name="connsiteY5" fmla="*/ 535781 h 985837"/>
                <a:gd name="connsiteX6" fmla="*/ 52253 w 106159"/>
                <a:gd name="connsiteY6" fmla="*/ 985837 h 985837"/>
                <a:gd name="connsiteX0" fmla="*/ 14153 w 106159"/>
                <a:gd name="connsiteY0" fmla="*/ 0 h 985837"/>
                <a:gd name="connsiteX1" fmla="*/ 49872 w 106159"/>
                <a:gd name="connsiteY1" fmla="*/ 152399 h 985837"/>
                <a:gd name="connsiteX2" fmla="*/ 54634 w 106159"/>
                <a:gd name="connsiteY2" fmla="*/ 254794 h 985837"/>
                <a:gd name="connsiteX3" fmla="*/ 54633 w 106159"/>
                <a:gd name="connsiteY3" fmla="*/ 345281 h 985837"/>
                <a:gd name="connsiteX4" fmla="*/ 64159 w 106159"/>
                <a:gd name="connsiteY4" fmla="*/ 440530 h 985837"/>
                <a:gd name="connsiteX5" fmla="*/ 59395 w 106159"/>
                <a:gd name="connsiteY5" fmla="*/ 535781 h 985837"/>
                <a:gd name="connsiteX6" fmla="*/ 52253 w 106159"/>
                <a:gd name="connsiteY6"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52253 w 109254"/>
                <a:gd name="connsiteY6"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33200 w 109254"/>
                <a:gd name="connsiteY6" fmla="*/ 83343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33200 w 109254"/>
                <a:gd name="connsiteY6" fmla="*/ 83343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45106 w 109254"/>
                <a:gd name="connsiteY7" fmla="*/ 814387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45106 w 109254"/>
                <a:gd name="connsiteY7" fmla="*/ 814387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0 w 109254"/>
                <a:gd name="connsiteY8" fmla="*/ 842962 h 985837"/>
                <a:gd name="connsiteX9" fmla="*/ 52253 w 109254"/>
                <a:gd name="connsiteY9"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49869 w 109254"/>
                <a:gd name="connsiteY8" fmla="*/ 828674 h 985837"/>
                <a:gd name="connsiteX9" fmla="*/ 52253 w 109254"/>
                <a:gd name="connsiteY9" fmla="*/ 985837 h 985837"/>
                <a:gd name="connsiteX0" fmla="*/ 15188 w 110289"/>
                <a:gd name="connsiteY0" fmla="*/ 0 h 985837"/>
                <a:gd name="connsiteX1" fmla="*/ 50907 w 110289"/>
                <a:gd name="connsiteY1" fmla="*/ 152399 h 985837"/>
                <a:gd name="connsiteX2" fmla="*/ 55669 w 110289"/>
                <a:gd name="connsiteY2" fmla="*/ 254794 h 985837"/>
                <a:gd name="connsiteX3" fmla="*/ 55668 w 110289"/>
                <a:gd name="connsiteY3" fmla="*/ 345281 h 985837"/>
                <a:gd name="connsiteX4" fmla="*/ 65194 w 110289"/>
                <a:gd name="connsiteY4" fmla="*/ 440530 h 985837"/>
                <a:gd name="connsiteX5" fmla="*/ 60430 w 110289"/>
                <a:gd name="connsiteY5" fmla="*/ 535781 h 985837"/>
                <a:gd name="connsiteX6" fmla="*/ 43760 w 110289"/>
                <a:gd name="connsiteY6" fmla="*/ 623887 h 985837"/>
                <a:gd name="connsiteX7" fmla="*/ 53285 w 110289"/>
                <a:gd name="connsiteY7" fmla="*/ 733425 h 985837"/>
                <a:gd name="connsiteX8" fmla="*/ 50904 w 110289"/>
                <a:gd name="connsiteY8" fmla="*/ 828674 h 985837"/>
                <a:gd name="connsiteX9" fmla="*/ 53288 w 110289"/>
                <a:gd name="connsiteY9" fmla="*/ 985837 h 985837"/>
                <a:gd name="connsiteX0" fmla="*/ 24455 w 119556"/>
                <a:gd name="connsiteY0" fmla="*/ 0 h 985837"/>
                <a:gd name="connsiteX1" fmla="*/ 60174 w 119556"/>
                <a:gd name="connsiteY1" fmla="*/ 152399 h 985837"/>
                <a:gd name="connsiteX2" fmla="*/ 64936 w 119556"/>
                <a:gd name="connsiteY2" fmla="*/ 254794 h 985837"/>
                <a:gd name="connsiteX3" fmla="*/ 64935 w 119556"/>
                <a:gd name="connsiteY3" fmla="*/ 345281 h 985837"/>
                <a:gd name="connsiteX4" fmla="*/ 74461 w 119556"/>
                <a:gd name="connsiteY4" fmla="*/ 440530 h 985837"/>
                <a:gd name="connsiteX5" fmla="*/ 69697 w 119556"/>
                <a:gd name="connsiteY5" fmla="*/ 535781 h 985837"/>
                <a:gd name="connsiteX6" fmla="*/ 53027 w 119556"/>
                <a:gd name="connsiteY6" fmla="*/ 623887 h 985837"/>
                <a:gd name="connsiteX7" fmla="*/ 62552 w 119556"/>
                <a:gd name="connsiteY7" fmla="*/ 733425 h 985837"/>
                <a:gd name="connsiteX8" fmla="*/ 60171 w 119556"/>
                <a:gd name="connsiteY8" fmla="*/ 828674 h 985837"/>
                <a:gd name="connsiteX9" fmla="*/ 62555 w 119556"/>
                <a:gd name="connsiteY9" fmla="*/ 985837 h 985837"/>
                <a:gd name="connsiteX0" fmla="*/ 24455 w 119556"/>
                <a:gd name="connsiteY0" fmla="*/ 0 h 985837"/>
                <a:gd name="connsiteX1" fmla="*/ 60174 w 119556"/>
                <a:gd name="connsiteY1" fmla="*/ 152399 h 985837"/>
                <a:gd name="connsiteX2" fmla="*/ 64936 w 119556"/>
                <a:gd name="connsiteY2" fmla="*/ 254794 h 985837"/>
                <a:gd name="connsiteX3" fmla="*/ 64935 w 119556"/>
                <a:gd name="connsiteY3" fmla="*/ 345281 h 985837"/>
                <a:gd name="connsiteX4" fmla="*/ 74461 w 119556"/>
                <a:gd name="connsiteY4" fmla="*/ 440530 h 985837"/>
                <a:gd name="connsiteX5" fmla="*/ 69697 w 119556"/>
                <a:gd name="connsiteY5" fmla="*/ 535781 h 985837"/>
                <a:gd name="connsiteX6" fmla="*/ 53027 w 119556"/>
                <a:gd name="connsiteY6" fmla="*/ 623887 h 985837"/>
                <a:gd name="connsiteX7" fmla="*/ 62552 w 119556"/>
                <a:gd name="connsiteY7" fmla="*/ 733425 h 985837"/>
                <a:gd name="connsiteX8" fmla="*/ 60171 w 119556"/>
                <a:gd name="connsiteY8" fmla="*/ 828674 h 985837"/>
                <a:gd name="connsiteX9" fmla="*/ 62555 w 119556"/>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4 w 118785"/>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4 w 118785"/>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61782 w 118785"/>
                <a:gd name="connsiteY9" fmla="*/ 928687 h 1004887"/>
                <a:gd name="connsiteX10" fmla="*/ 9396 w 118785"/>
                <a:gd name="connsiteY10"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785" h="1004887">
                  <a:moveTo>
                    <a:pt x="23684" y="0"/>
                  </a:moveTo>
                  <a:cubicBezTo>
                    <a:pt x="125284" y="88901"/>
                    <a:pt x="88772" y="101599"/>
                    <a:pt x="59403" y="152399"/>
                  </a:cubicBezTo>
                  <a:cubicBezTo>
                    <a:pt x="-20766" y="207168"/>
                    <a:pt x="18127" y="221456"/>
                    <a:pt x="64165" y="254794"/>
                  </a:cubicBezTo>
                  <a:cubicBezTo>
                    <a:pt x="124490" y="279400"/>
                    <a:pt x="140761" y="315516"/>
                    <a:pt x="64164" y="345281"/>
                  </a:cubicBezTo>
                  <a:cubicBezTo>
                    <a:pt x="-29895" y="372666"/>
                    <a:pt x="13762" y="399255"/>
                    <a:pt x="73690" y="440530"/>
                  </a:cubicBezTo>
                  <a:cubicBezTo>
                    <a:pt x="131634" y="460374"/>
                    <a:pt x="137587" y="499665"/>
                    <a:pt x="68926" y="535781"/>
                  </a:cubicBezTo>
                  <a:cubicBezTo>
                    <a:pt x="-10053" y="579834"/>
                    <a:pt x="1059" y="591742"/>
                    <a:pt x="52256" y="623887"/>
                  </a:cubicBezTo>
                  <a:cubicBezTo>
                    <a:pt x="142744" y="663178"/>
                    <a:pt x="124488" y="677863"/>
                    <a:pt x="64163" y="721518"/>
                  </a:cubicBezTo>
                  <a:cubicBezTo>
                    <a:pt x="27650" y="736599"/>
                    <a:pt x="-57281" y="779460"/>
                    <a:pt x="59400" y="828674"/>
                  </a:cubicBezTo>
                  <a:cubicBezTo>
                    <a:pt x="174097" y="856852"/>
                    <a:pt x="53151" y="891976"/>
                    <a:pt x="9396" y="1004887"/>
                  </a:cubicBezTo>
                </a:path>
              </a:pathLst>
            </a:custGeom>
            <a:noFill/>
            <a:ln w="57150">
              <a:solidFill>
                <a:srgbClr val="FFFF00"/>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7393" name="49 CuadroTexto"/>
            <p:cNvSpPr txBox="1">
              <a:spLocks noChangeArrowheads="1"/>
            </p:cNvSpPr>
            <p:nvPr/>
          </p:nvSpPr>
          <p:spPr bwMode="auto">
            <a:xfrm>
              <a:off x="1548034" y="3221655"/>
              <a:ext cx="401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e</a:t>
              </a:r>
              <a:r>
                <a:rPr lang="es-MX" altLang="es-MX" sz="2400" baseline="30000"/>
                <a:t>-</a:t>
              </a:r>
            </a:p>
          </p:txBody>
        </p:sp>
        <p:sp>
          <p:nvSpPr>
            <p:cNvPr id="56" name="55 Rectángulo"/>
            <p:cNvSpPr/>
            <p:nvPr/>
          </p:nvSpPr>
          <p:spPr>
            <a:xfrm>
              <a:off x="1907128" y="2440398"/>
              <a:ext cx="1225356" cy="3852139"/>
            </a:xfrm>
            <a:prstGeom prst="rect">
              <a:avLst/>
            </a:prstGeom>
            <a:blipFill>
              <a:blip r:embed="rId2">
                <a:extLst/>
              </a:blip>
              <a:tile tx="0" ty="0" sx="100000" sy="100000" flip="none" algn="tl"/>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53" name="52 Conector recto de flecha"/>
            <p:cNvCxnSpPr/>
            <p:nvPr/>
          </p:nvCxnSpPr>
          <p:spPr>
            <a:xfrm flipH="1">
              <a:off x="2973760" y="3221623"/>
              <a:ext cx="234913" cy="149258"/>
            </a:xfrm>
            <a:prstGeom prst="straightConnector1">
              <a:avLst/>
            </a:prstGeom>
            <a:ln w="28575">
              <a:solidFill>
                <a:srgbClr val="7030A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1943635" y="3480444"/>
              <a:ext cx="10920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47 Elipse"/>
            <p:cNvSpPr/>
            <p:nvPr/>
          </p:nvSpPr>
          <p:spPr>
            <a:xfrm>
              <a:off x="2932491" y="2757969"/>
              <a:ext cx="377765" cy="37791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49" name="48 Elipse"/>
            <p:cNvSpPr/>
            <p:nvPr/>
          </p:nvSpPr>
          <p:spPr>
            <a:xfrm>
              <a:off x="2246800" y="2932633"/>
              <a:ext cx="377765" cy="37791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12" name="11 Conector recto de flecha"/>
            <p:cNvCxnSpPr/>
            <p:nvPr/>
          </p:nvCxnSpPr>
          <p:spPr>
            <a:xfrm flipH="1">
              <a:off x="1856336" y="3397875"/>
              <a:ext cx="1117423" cy="0"/>
            </a:xfrm>
            <a:prstGeom prst="straightConnector1">
              <a:avLst/>
            </a:prstGeom>
            <a:ln w="28575">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grpSp>
      <p:sp>
        <p:nvSpPr>
          <p:cNvPr id="51" name="50 CuadroTexto"/>
          <p:cNvSpPr txBox="1"/>
          <p:nvPr/>
        </p:nvSpPr>
        <p:spPr>
          <a:xfrm rot="16200000">
            <a:off x="-1758950" y="3430588"/>
            <a:ext cx="4500563" cy="369887"/>
          </a:xfrm>
          <a:prstGeom prst="rect">
            <a:avLst/>
          </a:prstGeom>
          <a:noFill/>
        </p:spPr>
        <p:txBody>
          <a:bodyPr lIns="0" tIns="0" rIns="0" bIns="0">
            <a:spAutoFit/>
          </a:bodyPr>
          <a:lstStyle/>
          <a:p>
            <a:pPr algn="ctr" fontAlgn="auto">
              <a:spcBef>
                <a:spcPts val="0"/>
              </a:spcBef>
              <a:spcAft>
                <a:spcPts val="0"/>
              </a:spcAft>
              <a:defRPr/>
            </a:pPr>
            <a:r>
              <a:rPr lang="es-MX" sz="2400" spc="-100" dirty="0">
                <a:latin typeface="+mn-lt"/>
                <a:cs typeface="+mn-cs"/>
              </a:rPr>
              <a:t>Energía de los electrones (eV vs. NHE)</a:t>
            </a:r>
          </a:p>
        </p:txBody>
      </p:sp>
      <p:grpSp>
        <p:nvGrpSpPr>
          <p:cNvPr id="57350" name="10 Grupo"/>
          <p:cNvGrpSpPr>
            <a:grpSpLocks/>
          </p:cNvGrpSpPr>
          <p:nvPr/>
        </p:nvGrpSpPr>
        <p:grpSpPr bwMode="auto">
          <a:xfrm>
            <a:off x="6516688" y="5829300"/>
            <a:ext cx="2487612" cy="768350"/>
            <a:chOff x="6516216" y="5751388"/>
            <a:chExt cx="2487671" cy="768474"/>
          </a:xfrm>
        </p:grpSpPr>
        <p:pic>
          <p:nvPicPr>
            <p:cNvPr id="573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 name="53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57351"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2"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Título"/>
          <p:cNvSpPr>
            <a:spLocks noGrp="1"/>
          </p:cNvSpPr>
          <p:nvPr>
            <p:ph type="title"/>
          </p:nvPr>
        </p:nvSpPr>
        <p:spPr/>
        <p:txBody>
          <a:bodyPr/>
          <a:lstStyle/>
          <a:p>
            <a:r>
              <a:rPr lang="es-MX" altLang="es-MX" sz="4000" dirty="0" smtClean="0"/>
              <a:t>Generación de Corrientes en DSSC</a:t>
            </a:r>
          </a:p>
        </p:txBody>
      </p:sp>
      <p:sp>
        <p:nvSpPr>
          <p:cNvPr id="4" name="3 Marcador de número de diapositiva"/>
          <p:cNvSpPr>
            <a:spLocks noGrp="1"/>
          </p:cNvSpPr>
          <p:nvPr>
            <p:ph type="sldNum" sz="quarter" idx="12"/>
          </p:nvPr>
        </p:nvSpPr>
        <p:spPr/>
        <p:txBody>
          <a:bodyPr/>
          <a:lstStyle/>
          <a:p>
            <a:pPr>
              <a:defRPr/>
            </a:pPr>
            <a:fld id="{8B685776-64EE-48A7-9336-E56DD58D7032}" type="slidenum">
              <a:rPr lang="es-MX"/>
              <a:pPr>
                <a:defRPr/>
              </a:pPr>
              <a:t>57</a:t>
            </a:fld>
            <a:endParaRPr lang="es-MX"/>
          </a:p>
        </p:txBody>
      </p:sp>
      <p:grpSp>
        <p:nvGrpSpPr>
          <p:cNvPr id="58372" name="5 Grupo"/>
          <p:cNvGrpSpPr>
            <a:grpSpLocks/>
          </p:cNvGrpSpPr>
          <p:nvPr/>
        </p:nvGrpSpPr>
        <p:grpSpPr bwMode="auto">
          <a:xfrm>
            <a:off x="536575" y="1114425"/>
            <a:ext cx="7923213" cy="4868863"/>
            <a:chOff x="537332" y="1978332"/>
            <a:chExt cx="7922604" cy="4869954"/>
          </a:xfrm>
        </p:grpSpPr>
        <p:sp>
          <p:nvSpPr>
            <p:cNvPr id="57" name="56 Rectángulo"/>
            <p:cNvSpPr/>
            <p:nvPr/>
          </p:nvSpPr>
          <p:spPr>
            <a:xfrm>
              <a:off x="3143807" y="2430871"/>
              <a:ext cx="4476406" cy="3841022"/>
            </a:xfrm>
            <a:prstGeom prst="rect">
              <a:avLst/>
            </a:prstGeom>
            <a:solidFill>
              <a:srgbClr val="CCEC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2988244" y="2915167"/>
              <a:ext cx="828611" cy="3312267"/>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Rectángulo"/>
            <p:cNvSpPr/>
            <p:nvPr/>
          </p:nvSpPr>
          <p:spPr>
            <a:xfrm>
              <a:off x="7602752" y="2375296"/>
              <a:ext cx="288903" cy="3923592"/>
            </a:xfrm>
            <a:prstGeom prst="rect">
              <a:avLst/>
            </a:prstGeom>
            <a:gradFill>
              <a:gsLst>
                <a:gs pos="0">
                  <a:schemeClr val="tx1">
                    <a:lumMod val="50000"/>
                    <a:lumOff val="50000"/>
                  </a:schemeClr>
                </a:gs>
                <a:gs pos="50000">
                  <a:schemeClr val="bg1">
                    <a:lumMod val="75000"/>
                  </a:schemeClr>
                </a:gs>
                <a:gs pos="100000">
                  <a:schemeClr val="accent1">
                    <a:tint val="23500"/>
                    <a:satMod val="160000"/>
                  </a:schemeClr>
                </a:gs>
              </a:gsLst>
              <a:lin ang="0" scaled="1"/>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8382" name="8 CuadroTexto"/>
            <p:cNvSpPr txBox="1">
              <a:spLocks noChangeArrowheads="1"/>
            </p:cNvSpPr>
            <p:nvPr/>
          </p:nvSpPr>
          <p:spPr bwMode="auto">
            <a:xfrm>
              <a:off x="2093286" y="1978332"/>
              <a:ext cx="627870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b="1"/>
                <a:t>TiO</a:t>
              </a:r>
              <a:r>
                <a:rPr lang="es-MX" altLang="es-MX" sz="2200" b="1" baseline="-25000"/>
                <a:t>2</a:t>
              </a:r>
              <a:r>
                <a:rPr lang="es-MX" altLang="es-MX" sz="2200" b="1"/>
                <a:t>	Colorante	Electrolito	        Cátodo</a:t>
              </a:r>
            </a:p>
          </p:txBody>
        </p:sp>
        <p:sp>
          <p:nvSpPr>
            <p:cNvPr id="58383" name="10 CuadroTexto"/>
            <p:cNvSpPr txBox="1">
              <a:spLocks noChangeArrowheads="1"/>
            </p:cNvSpPr>
            <p:nvPr/>
          </p:nvSpPr>
          <p:spPr bwMode="auto">
            <a:xfrm>
              <a:off x="1732250" y="6324960"/>
              <a:ext cx="6727686" cy="52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800" b="1"/>
                <a:t>Semiconductor con amplia banda prohibida</a:t>
              </a:r>
            </a:p>
          </p:txBody>
        </p:sp>
        <p:cxnSp>
          <p:nvCxnSpPr>
            <p:cNvPr id="27" name="26 Conector recto"/>
            <p:cNvCxnSpPr/>
            <p:nvPr/>
          </p:nvCxnSpPr>
          <p:spPr>
            <a:xfrm>
              <a:off x="7604339" y="4779309"/>
              <a:ext cx="3841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215239" y="3212096"/>
              <a:ext cx="38255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205715" y="5957498"/>
              <a:ext cx="38255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8387" name="15 CuadroTexto"/>
            <p:cNvSpPr txBox="1">
              <a:spLocks noChangeArrowheads="1"/>
            </p:cNvSpPr>
            <p:nvPr/>
          </p:nvSpPr>
          <p:spPr bwMode="auto">
            <a:xfrm>
              <a:off x="3620136" y="2954914"/>
              <a:ext cx="479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a:t>
              </a:r>
            </a:p>
          </p:txBody>
        </p:sp>
        <p:sp>
          <p:nvSpPr>
            <p:cNvPr id="58388" name="31 CuadroTexto"/>
            <p:cNvSpPr txBox="1">
              <a:spLocks noChangeArrowheads="1"/>
            </p:cNvSpPr>
            <p:nvPr/>
          </p:nvSpPr>
          <p:spPr bwMode="auto">
            <a:xfrm>
              <a:off x="3620136" y="5812090"/>
              <a:ext cx="792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S°/S</a:t>
              </a:r>
              <a:r>
                <a:rPr lang="es-MX" altLang="es-MX" sz="2400" baseline="30000"/>
                <a:t>+</a:t>
              </a:r>
            </a:p>
          </p:txBody>
        </p:sp>
        <p:sp>
          <p:nvSpPr>
            <p:cNvPr id="58389" name="32 CuadroTexto"/>
            <p:cNvSpPr txBox="1">
              <a:spLocks noChangeArrowheads="1"/>
            </p:cNvSpPr>
            <p:nvPr/>
          </p:nvSpPr>
          <p:spPr bwMode="auto">
            <a:xfrm>
              <a:off x="4661658" y="4685019"/>
              <a:ext cx="18926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Red            Ox</a:t>
              </a:r>
              <a:endParaRPr lang="es-MX" altLang="es-MX" sz="2400" baseline="30000"/>
            </a:p>
          </p:txBody>
        </p:sp>
        <p:cxnSp>
          <p:nvCxnSpPr>
            <p:cNvPr id="36" name="35 Conector recto"/>
            <p:cNvCxnSpPr/>
            <p:nvPr/>
          </p:nvCxnSpPr>
          <p:spPr>
            <a:xfrm>
              <a:off x="5280417" y="4952386"/>
              <a:ext cx="6159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8391" name="44 CuadroTexto"/>
            <p:cNvSpPr txBox="1">
              <a:spLocks noChangeArrowheads="1"/>
            </p:cNvSpPr>
            <p:nvPr/>
          </p:nvSpPr>
          <p:spPr bwMode="auto">
            <a:xfrm>
              <a:off x="3524827" y="4327389"/>
              <a:ext cx="480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i="1"/>
                <a:t>v</a:t>
              </a:r>
              <a:endParaRPr lang="es-MX" altLang="es-MX" sz="2400" i="1" baseline="30000"/>
            </a:p>
          </p:txBody>
        </p:sp>
        <p:sp>
          <p:nvSpPr>
            <p:cNvPr id="58392" name="45 CuadroTexto"/>
            <p:cNvSpPr txBox="1">
              <a:spLocks noChangeArrowheads="1"/>
            </p:cNvSpPr>
            <p:nvPr/>
          </p:nvSpPr>
          <p:spPr bwMode="auto">
            <a:xfrm>
              <a:off x="5372539" y="4515221"/>
              <a:ext cx="4491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baseline="30000"/>
                <a:t>+</a:t>
              </a:r>
              <a:endParaRPr lang="es-MX" altLang="es-MX" sz="2400" i="1" baseline="30000"/>
            </a:p>
          </p:txBody>
        </p:sp>
        <p:cxnSp>
          <p:nvCxnSpPr>
            <p:cNvPr id="14" name="13 Conector recto de flecha"/>
            <p:cNvCxnSpPr/>
            <p:nvPr/>
          </p:nvCxnSpPr>
          <p:spPr>
            <a:xfrm flipV="1">
              <a:off x="3396200" y="3328009"/>
              <a:ext cx="4762" cy="2280161"/>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1" name="30 Elipse"/>
            <p:cNvSpPr/>
            <p:nvPr/>
          </p:nvSpPr>
          <p:spPr>
            <a:xfrm>
              <a:off x="3537476" y="3934570"/>
              <a:ext cx="377796" cy="37791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4" name="33 Triángulo isósceles"/>
            <p:cNvSpPr/>
            <p:nvPr/>
          </p:nvSpPr>
          <p:spPr>
            <a:xfrm rot="16200000">
              <a:off x="3460475" y="4591171"/>
              <a:ext cx="96860" cy="149214"/>
            </a:xfrm>
            <a:prstGeom prst="triangle">
              <a:avLst>
                <a:gd name="adj" fmla="val 48589"/>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7" name="36 Forma libre"/>
            <p:cNvSpPr/>
            <p:nvPr/>
          </p:nvSpPr>
          <p:spPr>
            <a:xfrm>
              <a:off x="3993487" y="4226719"/>
              <a:ext cx="118785" cy="1004887"/>
            </a:xfrm>
            <a:custGeom>
              <a:avLst/>
              <a:gdLst>
                <a:gd name="connsiteX0" fmla="*/ 0 w 42863"/>
                <a:gd name="connsiteY0" fmla="*/ 0 h 1012031"/>
                <a:gd name="connsiteX1" fmla="*/ 26194 w 42863"/>
                <a:gd name="connsiteY1" fmla="*/ 230981 h 1012031"/>
                <a:gd name="connsiteX2" fmla="*/ 33338 w 42863"/>
                <a:gd name="connsiteY2" fmla="*/ 407194 h 1012031"/>
                <a:gd name="connsiteX3" fmla="*/ 42863 w 42863"/>
                <a:gd name="connsiteY3" fmla="*/ 1012031 h 1012031"/>
                <a:gd name="connsiteX0" fmla="*/ 0 w 50654"/>
                <a:gd name="connsiteY0" fmla="*/ 0 h 1012031"/>
                <a:gd name="connsiteX1" fmla="*/ 26194 w 50654"/>
                <a:gd name="connsiteY1" fmla="*/ 230981 h 1012031"/>
                <a:gd name="connsiteX2" fmla="*/ 33338 w 50654"/>
                <a:gd name="connsiteY2" fmla="*/ 407194 h 1012031"/>
                <a:gd name="connsiteX3" fmla="*/ 42863 w 50654"/>
                <a:gd name="connsiteY3" fmla="*/ 1012031 h 1012031"/>
                <a:gd name="connsiteX0" fmla="*/ 0 w 54904"/>
                <a:gd name="connsiteY0" fmla="*/ 0 h 1012031"/>
                <a:gd name="connsiteX1" fmla="*/ 38100 w 54904"/>
                <a:gd name="connsiteY1" fmla="*/ 185737 h 1012031"/>
                <a:gd name="connsiteX2" fmla="*/ 33338 w 54904"/>
                <a:gd name="connsiteY2" fmla="*/ 407194 h 1012031"/>
                <a:gd name="connsiteX3" fmla="*/ 42863 w 54904"/>
                <a:gd name="connsiteY3" fmla="*/ 1012031 h 1012031"/>
                <a:gd name="connsiteX0" fmla="*/ 0 w 68174"/>
                <a:gd name="connsiteY0" fmla="*/ 0 h 1012031"/>
                <a:gd name="connsiteX1" fmla="*/ 38100 w 68174"/>
                <a:gd name="connsiteY1" fmla="*/ 185737 h 1012031"/>
                <a:gd name="connsiteX2" fmla="*/ 33338 w 68174"/>
                <a:gd name="connsiteY2" fmla="*/ 407194 h 1012031"/>
                <a:gd name="connsiteX3" fmla="*/ 42863 w 68174"/>
                <a:gd name="connsiteY3" fmla="*/ 1012031 h 1012031"/>
                <a:gd name="connsiteX0" fmla="*/ 7956 w 76130"/>
                <a:gd name="connsiteY0" fmla="*/ 0 h 1012031"/>
                <a:gd name="connsiteX1" fmla="*/ 46056 w 76130"/>
                <a:gd name="connsiteY1" fmla="*/ 185737 h 1012031"/>
                <a:gd name="connsiteX2" fmla="*/ 41294 w 76130"/>
                <a:gd name="connsiteY2" fmla="*/ 407194 h 1012031"/>
                <a:gd name="connsiteX3" fmla="*/ 50819 w 76130"/>
                <a:gd name="connsiteY3" fmla="*/ 1012031 h 1012031"/>
                <a:gd name="connsiteX0" fmla="*/ 5519 w 73693"/>
                <a:gd name="connsiteY0" fmla="*/ 0 h 1012031"/>
                <a:gd name="connsiteX1" fmla="*/ 43619 w 73693"/>
                <a:gd name="connsiteY1" fmla="*/ 185737 h 1012031"/>
                <a:gd name="connsiteX2" fmla="*/ 48382 w 73693"/>
                <a:gd name="connsiteY2" fmla="*/ 290513 h 1012031"/>
                <a:gd name="connsiteX3" fmla="*/ 48382 w 73693"/>
                <a:gd name="connsiteY3" fmla="*/ 1012031 h 1012031"/>
                <a:gd name="connsiteX0" fmla="*/ 17374 w 85548"/>
                <a:gd name="connsiteY0" fmla="*/ 0 h 1012031"/>
                <a:gd name="connsiteX1" fmla="*/ 55474 w 85548"/>
                <a:gd name="connsiteY1" fmla="*/ 185737 h 1012031"/>
                <a:gd name="connsiteX2" fmla="*/ 60237 w 85548"/>
                <a:gd name="connsiteY2" fmla="*/ 290513 h 1012031"/>
                <a:gd name="connsiteX3" fmla="*/ 60237 w 85548"/>
                <a:gd name="connsiteY3" fmla="*/ 1012031 h 1012031"/>
                <a:gd name="connsiteX0" fmla="*/ 18922 w 85895"/>
                <a:gd name="connsiteY0" fmla="*/ 0 h 1012031"/>
                <a:gd name="connsiteX1" fmla="*/ 54641 w 85895"/>
                <a:gd name="connsiteY1" fmla="*/ 166687 h 1012031"/>
                <a:gd name="connsiteX2" fmla="*/ 61785 w 85895"/>
                <a:gd name="connsiteY2" fmla="*/ 290513 h 1012031"/>
                <a:gd name="connsiteX3" fmla="*/ 61785 w 85895"/>
                <a:gd name="connsiteY3" fmla="*/ 1012031 h 1012031"/>
                <a:gd name="connsiteX0" fmla="*/ 18112 w 85085"/>
                <a:gd name="connsiteY0" fmla="*/ 0 h 1012031"/>
                <a:gd name="connsiteX1" fmla="*/ 53831 w 85085"/>
                <a:gd name="connsiteY1" fmla="*/ 166687 h 1012031"/>
                <a:gd name="connsiteX2" fmla="*/ 63356 w 85085"/>
                <a:gd name="connsiteY2" fmla="*/ 290513 h 1012031"/>
                <a:gd name="connsiteX3" fmla="*/ 60975 w 85085"/>
                <a:gd name="connsiteY3" fmla="*/ 1012031 h 1012031"/>
                <a:gd name="connsiteX0" fmla="*/ 8824 w 75797"/>
                <a:gd name="connsiteY0" fmla="*/ 0 h 1012031"/>
                <a:gd name="connsiteX1" fmla="*/ 44543 w 75797"/>
                <a:gd name="connsiteY1" fmla="*/ 166687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63593 w 75797"/>
                <a:gd name="connsiteY3" fmla="*/ 535781 h 1012031"/>
                <a:gd name="connsiteX4" fmla="*/ 51687 w 75797"/>
                <a:gd name="connsiteY4" fmla="*/ 1012031 h 1012031"/>
                <a:gd name="connsiteX0" fmla="*/ 8824 w 75797"/>
                <a:gd name="connsiteY0" fmla="*/ 0 h 1012031"/>
                <a:gd name="connsiteX1" fmla="*/ 44543 w 75797"/>
                <a:gd name="connsiteY1" fmla="*/ 159543 h 1012031"/>
                <a:gd name="connsiteX2" fmla="*/ 54068 w 75797"/>
                <a:gd name="connsiteY2" fmla="*/ 290513 h 1012031"/>
                <a:gd name="connsiteX3" fmla="*/ 63593 w 75797"/>
                <a:gd name="connsiteY3" fmla="*/ 535781 h 1012031"/>
                <a:gd name="connsiteX4" fmla="*/ 61212 w 75797"/>
                <a:gd name="connsiteY4" fmla="*/ 783431 h 1012031"/>
                <a:gd name="connsiteX5" fmla="*/ 51687 w 75797"/>
                <a:gd name="connsiteY5"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6 w 75797"/>
                <a:gd name="connsiteY3" fmla="*/ 376237 h 1012031"/>
                <a:gd name="connsiteX4" fmla="*/ 61212 w 75797"/>
                <a:gd name="connsiteY4" fmla="*/ 783431 h 1012031"/>
                <a:gd name="connsiteX5" fmla="*/ 51687 w 75797"/>
                <a:gd name="connsiteY5" fmla="*/ 1012031 h 1012031"/>
                <a:gd name="connsiteX0" fmla="*/ 8824 w 86040"/>
                <a:gd name="connsiteY0" fmla="*/ 0 h 1012031"/>
                <a:gd name="connsiteX1" fmla="*/ 44543 w 86040"/>
                <a:gd name="connsiteY1" fmla="*/ 159543 h 1012031"/>
                <a:gd name="connsiteX2" fmla="*/ 54068 w 86040"/>
                <a:gd name="connsiteY2" fmla="*/ 290513 h 1012031"/>
                <a:gd name="connsiteX3" fmla="*/ 51686 w 86040"/>
                <a:gd name="connsiteY3" fmla="*/ 376237 h 1012031"/>
                <a:gd name="connsiteX4" fmla="*/ 61212 w 86040"/>
                <a:gd name="connsiteY4" fmla="*/ 783431 h 1012031"/>
                <a:gd name="connsiteX5" fmla="*/ 51687 w 86040"/>
                <a:gd name="connsiteY5" fmla="*/ 1012031 h 1012031"/>
                <a:gd name="connsiteX0" fmla="*/ 8824 w 103387"/>
                <a:gd name="connsiteY0" fmla="*/ 0 h 1012031"/>
                <a:gd name="connsiteX1" fmla="*/ 44543 w 103387"/>
                <a:gd name="connsiteY1" fmla="*/ 159543 h 1012031"/>
                <a:gd name="connsiteX2" fmla="*/ 54068 w 103387"/>
                <a:gd name="connsiteY2" fmla="*/ 290513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8356 w 103387"/>
                <a:gd name="connsiteY4" fmla="*/ 538162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8356 w 103387"/>
                <a:gd name="connsiteY4" fmla="*/ 538162 h 1012031"/>
                <a:gd name="connsiteX5" fmla="*/ 51687 w 103387"/>
                <a:gd name="connsiteY5" fmla="*/ 1012031 h 1012031"/>
                <a:gd name="connsiteX0" fmla="*/ 10170 w 104733"/>
                <a:gd name="connsiteY0" fmla="*/ 0 h 1012031"/>
                <a:gd name="connsiteX1" fmla="*/ 45889 w 104733"/>
                <a:gd name="connsiteY1" fmla="*/ 159543 h 1012031"/>
                <a:gd name="connsiteX2" fmla="*/ 55414 w 104733"/>
                <a:gd name="connsiteY2" fmla="*/ 280988 h 1012031"/>
                <a:gd name="connsiteX3" fmla="*/ 53032 w 104733"/>
                <a:gd name="connsiteY3" fmla="*/ 376237 h 1012031"/>
                <a:gd name="connsiteX4" fmla="*/ 64939 w 104733"/>
                <a:gd name="connsiteY4" fmla="*/ 466724 h 1012031"/>
                <a:gd name="connsiteX5" fmla="*/ 53033 w 104733"/>
                <a:gd name="connsiteY5" fmla="*/ 1012031 h 1012031"/>
                <a:gd name="connsiteX0" fmla="*/ 10879 w 105442"/>
                <a:gd name="connsiteY0" fmla="*/ 0 h 1012031"/>
                <a:gd name="connsiteX1" fmla="*/ 46598 w 105442"/>
                <a:gd name="connsiteY1" fmla="*/ 159543 h 1012031"/>
                <a:gd name="connsiteX2" fmla="*/ 56123 w 105442"/>
                <a:gd name="connsiteY2" fmla="*/ 280988 h 1012031"/>
                <a:gd name="connsiteX3" fmla="*/ 53741 w 105442"/>
                <a:gd name="connsiteY3" fmla="*/ 376237 h 1012031"/>
                <a:gd name="connsiteX4" fmla="*/ 65648 w 105442"/>
                <a:gd name="connsiteY4" fmla="*/ 466724 h 1012031"/>
                <a:gd name="connsiteX5" fmla="*/ 53742 w 105442"/>
                <a:gd name="connsiteY5" fmla="*/ 1012031 h 1012031"/>
                <a:gd name="connsiteX0" fmla="*/ 9390 w 105220"/>
                <a:gd name="connsiteY0" fmla="*/ 0 h 1012031"/>
                <a:gd name="connsiteX1" fmla="*/ 45109 w 105220"/>
                <a:gd name="connsiteY1" fmla="*/ 159543 h 1012031"/>
                <a:gd name="connsiteX2" fmla="*/ 54634 w 105220"/>
                <a:gd name="connsiteY2" fmla="*/ 280988 h 1012031"/>
                <a:gd name="connsiteX3" fmla="*/ 54633 w 105220"/>
                <a:gd name="connsiteY3" fmla="*/ 371475 h 1012031"/>
                <a:gd name="connsiteX4" fmla="*/ 64159 w 105220"/>
                <a:gd name="connsiteY4" fmla="*/ 466724 h 1012031"/>
                <a:gd name="connsiteX5" fmla="*/ 52253 w 105220"/>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2253 w 106159"/>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2253 w 106159"/>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9390 w 118566"/>
                <a:gd name="connsiteY0" fmla="*/ 0 h 1012031"/>
                <a:gd name="connsiteX1" fmla="*/ 45109 w 118566"/>
                <a:gd name="connsiteY1" fmla="*/ 159543 h 1012031"/>
                <a:gd name="connsiteX2" fmla="*/ 54634 w 118566"/>
                <a:gd name="connsiteY2" fmla="*/ 280988 h 1012031"/>
                <a:gd name="connsiteX3" fmla="*/ 54633 w 118566"/>
                <a:gd name="connsiteY3" fmla="*/ 371475 h 1012031"/>
                <a:gd name="connsiteX4" fmla="*/ 64159 w 118566"/>
                <a:gd name="connsiteY4" fmla="*/ 466724 h 1012031"/>
                <a:gd name="connsiteX5" fmla="*/ 59395 w 118566"/>
                <a:gd name="connsiteY5" fmla="*/ 561975 h 1012031"/>
                <a:gd name="connsiteX6" fmla="*/ 52253 w 118566"/>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14153 w 106159"/>
                <a:gd name="connsiteY0" fmla="*/ 0 h 985837"/>
                <a:gd name="connsiteX1" fmla="*/ 45109 w 106159"/>
                <a:gd name="connsiteY1" fmla="*/ 133349 h 985837"/>
                <a:gd name="connsiteX2" fmla="*/ 54634 w 106159"/>
                <a:gd name="connsiteY2" fmla="*/ 254794 h 985837"/>
                <a:gd name="connsiteX3" fmla="*/ 54633 w 106159"/>
                <a:gd name="connsiteY3" fmla="*/ 345281 h 985837"/>
                <a:gd name="connsiteX4" fmla="*/ 64159 w 106159"/>
                <a:gd name="connsiteY4" fmla="*/ 440530 h 985837"/>
                <a:gd name="connsiteX5" fmla="*/ 59395 w 106159"/>
                <a:gd name="connsiteY5" fmla="*/ 535781 h 985837"/>
                <a:gd name="connsiteX6" fmla="*/ 52253 w 106159"/>
                <a:gd name="connsiteY6" fmla="*/ 985837 h 985837"/>
                <a:gd name="connsiteX0" fmla="*/ 14153 w 106159"/>
                <a:gd name="connsiteY0" fmla="*/ 0 h 985837"/>
                <a:gd name="connsiteX1" fmla="*/ 49872 w 106159"/>
                <a:gd name="connsiteY1" fmla="*/ 152399 h 985837"/>
                <a:gd name="connsiteX2" fmla="*/ 54634 w 106159"/>
                <a:gd name="connsiteY2" fmla="*/ 254794 h 985837"/>
                <a:gd name="connsiteX3" fmla="*/ 54633 w 106159"/>
                <a:gd name="connsiteY3" fmla="*/ 345281 h 985837"/>
                <a:gd name="connsiteX4" fmla="*/ 64159 w 106159"/>
                <a:gd name="connsiteY4" fmla="*/ 440530 h 985837"/>
                <a:gd name="connsiteX5" fmla="*/ 59395 w 106159"/>
                <a:gd name="connsiteY5" fmla="*/ 535781 h 985837"/>
                <a:gd name="connsiteX6" fmla="*/ 52253 w 106159"/>
                <a:gd name="connsiteY6"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52253 w 109254"/>
                <a:gd name="connsiteY6"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33200 w 109254"/>
                <a:gd name="connsiteY6" fmla="*/ 83343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33200 w 109254"/>
                <a:gd name="connsiteY6" fmla="*/ 83343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45106 w 109254"/>
                <a:gd name="connsiteY7" fmla="*/ 814387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45106 w 109254"/>
                <a:gd name="connsiteY7" fmla="*/ 814387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0 w 109254"/>
                <a:gd name="connsiteY8" fmla="*/ 842962 h 985837"/>
                <a:gd name="connsiteX9" fmla="*/ 52253 w 109254"/>
                <a:gd name="connsiteY9"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49869 w 109254"/>
                <a:gd name="connsiteY8" fmla="*/ 828674 h 985837"/>
                <a:gd name="connsiteX9" fmla="*/ 52253 w 109254"/>
                <a:gd name="connsiteY9" fmla="*/ 985837 h 985837"/>
                <a:gd name="connsiteX0" fmla="*/ 15188 w 110289"/>
                <a:gd name="connsiteY0" fmla="*/ 0 h 985837"/>
                <a:gd name="connsiteX1" fmla="*/ 50907 w 110289"/>
                <a:gd name="connsiteY1" fmla="*/ 152399 h 985837"/>
                <a:gd name="connsiteX2" fmla="*/ 55669 w 110289"/>
                <a:gd name="connsiteY2" fmla="*/ 254794 h 985837"/>
                <a:gd name="connsiteX3" fmla="*/ 55668 w 110289"/>
                <a:gd name="connsiteY3" fmla="*/ 345281 h 985837"/>
                <a:gd name="connsiteX4" fmla="*/ 65194 w 110289"/>
                <a:gd name="connsiteY4" fmla="*/ 440530 h 985837"/>
                <a:gd name="connsiteX5" fmla="*/ 60430 w 110289"/>
                <a:gd name="connsiteY5" fmla="*/ 535781 h 985837"/>
                <a:gd name="connsiteX6" fmla="*/ 43760 w 110289"/>
                <a:gd name="connsiteY6" fmla="*/ 623887 h 985837"/>
                <a:gd name="connsiteX7" fmla="*/ 53285 w 110289"/>
                <a:gd name="connsiteY7" fmla="*/ 733425 h 985837"/>
                <a:gd name="connsiteX8" fmla="*/ 50904 w 110289"/>
                <a:gd name="connsiteY8" fmla="*/ 828674 h 985837"/>
                <a:gd name="connsiteX9" fmla="*/ 53288 w 110289"/>
                <a:gd name="connsiteY9" fmla="*/ 985837 h 985837"/>
                <a:gd name="connsiteX0" fmla="*/ 24455 w 119556"/>
                <a:gd name="connsiteY0" fmla="*/ 0 h 985837"/>
                <a:gd name="connsiteX1" fmla="*/ 60174 w 119556"/>
                <a:gd name="connsiteY1" fmla="*/ 152399 h 985837"/>
                <a:gd name="connsiteX2" fmla="*/ 64936 w 119556"/>
                <a:gd name="connsiteY2" fmla="*/ 254794 h 985837"/>
                <a:gd name="connsiteX3" fmla="*/ 64935 w 119556"/>
                <a:gd name="connsiteY3" fmla="*/ 345281 h 985837"/>
                <a:gd name="connsiteX4" fmla="*/ 74461 w 119556"/>
                <a:gd name="connsiteY4" fmla="*/ 440530 h 985837"/>
                <a:gd name="connsiteX5" fmla="*/ 69697 w 119556"/>
                <a:gd name="connsiteY5" fmla="*/ 535781 h 985837"/>
                <a:gd name="connsiteX6" fmla="*/ 53027 w 119556"/>
                <a:gd name="connsiteY6" fmla="*/ 623887 h 985837"/>
                <a:gd name="connsiteX7" fmla="*/ 62552 w 119556"/>
                <a:gd name="connsiteY7" fmla="*/ 733425 h 985837"/>
                <a:gd name="connsiteX8" fmla="*/ 60171 w 119556"/>
                <a:gd name="connsiteY8" fmla="*/ 828674 h 985837"/>
                <a:gd name="connsiteX9" fmla="*/ 62555 w 119556"/>
                <a:gd name="connsiteY9" fmla="*/ 985837 h 985837"/>
                <a:gd name="connsiteX0" fmla="*/ 24455 w 119556"/>
                <a:gd name="connsiteY0" fmla="*/ 0 h 985837"/>
                <a:gd name="connsiteX1" fmla="*/ 60174 w 119556"/>
                <a:gd name="connsiteY1" fmla="*/ 152399 h 985837"/>
                <a:gd name="connsiteX2" fmla="*/ 64936 w 119556"/>
                <a:gd name="connsiteY2" fmla="*/ 254794 h 985837"/>
                <a:gd name="connsiteX3" fmla="*/ 64935 w 119556"/>
                <a:gd name="connsiteY3" fmla="*/ 345281 h 985837"/>
                <a:gd name="connsiteX4" fmla="*/ 74461 w 119556"/>
                <a:gd name="connsiteY4" fmla="*/ 440530 h 985837"/>
                <a:gd name="connsiteX5" fmla="*/ 69697 w 119556"/>
                <a:gd name="connsiteY5" fmla="*/ 535781 h 985837"/>
                <a:gd name="connsiteX6" fmla="*/ 53027 w 119556"/>
                <a:gd name="connsiteY6" fmla="*/ 623887 h 985837"/>
                <a:gd name="connsiteX7" fmla="*/ 62552 w 119556"/>
                <a:gd name="connsiteY7" fmla="*/ 733425 h 985837"/>
                <a:gd name="connsiteX8" fmla="*/ 60171 w 119556"/>
                <a:gd name="connsiteY8" fmla="*/ 828674 h 985837"/>
                <a:gd name="connsiteX9" fmla="*/ 62555 w 119556"/>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4 w 118785"/>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4 w 118785"/>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61782 w 118785"/>
                <a:gd name="connsiteY9" fmla="*/ 928687 h 1004887"/>
                <a:gd name="connsiteX10" fmla="*/ 9396 w 118785"/>
                <a:gd name="connsiteY10"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785" h="1004887">
                  <a:moveTo>
                    <a:pt x="23684" y="0"/>
                  </a:moveTo>
                  <a:cubicBezTo>
                    <a:pt x="125284" y="88901"/>
                    <a:pt x="88772" y="101599"/>
                    <a:pt x="59403" y="152399"/>
                  </a:cubicBezTo>
                  <a:cubicBezTo>
                    <a:pt x="-20766" y="207168"/>
                    <a:pt x="18127" y="221456"/>
                    <a:pt x="64165" y="254794"/>
                  </a:cubicBezTo>
                  <a:cubicBezTo>
                    <a:pt x="124490" y="279400"/>
                    <a:pt x="140761" y="315516"/>
                    <a:pt x="64164" y="345281"/>
                  </a:cubicBezTo>
                  <a:cubicBezTo>
                    <a:pt x="-29895" y="372666"/>
                    <a:pt x="13762" y="399255"/>
                    <a:pt x="73690" y="440530"/>
                  </a:cubicBezTo>
                  <a:cubicBezTo>
                    <a:pt x="131634" y="460374"/>
                    <a:pt x="137587" y="499665"/>
                    <a:pt x="68926" y="535781"/>
                  </a:cubicBezTo>
                  <a:cubicBezTo>
                    <a:pt x="-10053" y="579834"/>
                    <a:pt x="1059" y="591742"/>
                    <a:pt x="52256" y="623887"/>
                  </a:cubicBezTo>
                  <a:cubicBezTo>
                    <a:pt x="142744" y="663178"/>
                    <a:pt x="124488" y="677863"/>
                    <a:pt x="64163" y="721518"/>
                  </a:cubicBezTo>
                  <a:cubicBezTo>
                    <a:pt x="27650" y="736599"/>
                    <a:pt x="-57281" y="779460"/>
                    <a:pt x="59400" y="828674"/>
                  </a:cubicBezTo>
                  <a:cubicBezTo>
                    <a:pt x="174097" y="856852"/>
                    <a:pt x="53151" y="891976"/>
                    <a:pt x="9396" y="1004887"/>
                  </a:cubicBezTo>
                </a:path>
              </a:pathLst>
            </a:custGeom>
            <a:noFill/>
            <a:ln w="57150">
              <a:solidFill>
                <a:srgbClr val="FFFF00"/>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2" name="51 Elipse"/>
            <p:cNvSpPr/>
            <p:nvPr/>
          </p:nvSpPr>
          <p:spPr>
            <a:xfrm>
              <a:off x="4626418" y="5296950"/>
              <a:ext cx="377796" cy="37791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 name="2 Forma libre"/>
            <p:cNvSpPr/>
            <p:nvPr/>
          </p:nvSpPr>
          <p:spPr>
            <a:xfrm>
              <a:off x="4250210" y="5244552"/>
              <a:ext cx="1246091" cy="665311"/>
            </a:xfrm>
            <a:custGeom>
              <a:avLst/>
              <a:gdLst>
                <a:gd name="connsiteX0" fmla="*/ 0 w 1246094"/>
                <a:gd name="connsiteY0" fmla="*/ 564776 h 564776"/>
                <a:gd name="connsiteX1" fmla="*/ 1246094 w 1246094"/>
                <a:gd name="connsiteY1" fmla="*/ 0 h 564776"/>
                <a:gd name="connsiteX0" fmla="*/ 0 w 1246094"/>
                <a:gd name="connsiteY0" fmla="*/ 564776 h 710586"/>
                <a:gd name="connsiteX1" fmla="*/ 1246094 w 1246094"/>
                <a:gd name="connsiteY1" fmla="*/ 0 h 710586"/>
                <a:gd name="connsiteX0" fmla="*/ 0 w 1250735"/>
                <a:gd name="connsiteY0" fmla="*/ 564776 h 714566"/>
                <a:gd name="connsiteX1" fmla="*/ 1246094 w 1250735"/>
                <a:gd name="connsiteY1" fmla="*/ 0 h 714566"/>
                <a:gd name="connsiteX0" fmla="*/ 0 w 1246094"/>
                <a:gd name="connsiteY0" fmla="*/ 564776 h 718734"/>
                <a:gd name="connsiteX1" fmla="*/ 1246094 w 1246094"/>
                <a:gd name="connsiteY1" fmla="*/ 0 h 718734"/>
                <a:gd name="connsiteX0" fmla="*/ 0 w 1246094"/>
                <a:gd name="connsiteY0" fmla="*/ 564776 h 665268"/>
                <a:gd name="connsiteX1" fmla="*/ 1246094 w 1246094"/>
                <a:gd name="connsiteY1" fmla="*/ 0 h 665268"/>
              </a:gdLst>
              <a:ahLst/>
              <a:cxnLst>
                <a:cxn ang="0">
                  <a:pos x="connsiteX0" y="connsiteY0"/>
                </a:cxn>
                <a:cxn ang="0">
                  <a:pos x="connsiteX1" y="connsiteY1"/>
                </a:cxn>
              </a:cxnLst>
              <a:rect l="l" t="t" r="r" b="b"/>
              <a:pathLst>
                <a:path w="1246094" h="665268">
                  <a:moveTo>
                    <a:pt x="0" y="564776"/>
                  </a:moveTo>
                  <a:cubicBezTo>
                    <a:pt x="827741" y="914400"/>
                    <a:pt x="1198282" y="259977"/>
                    <a:pt x="1246094" y="0"/>
                  </a:cubicBezTo>
                </a:path>
              </a:pathLst>
            </a:custGeom>
            <a:noFill/>
            <a:ln w="28575">
              <a:solidFill>
                <a:srgbClr val="7030A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8" name="57 Rectángulo"/>
            <p:cNvSpPr/>
            <p:nvPr/>
          </p:nvSpPr>
          <p:spPr>
            <a:xfrm>
              <a:off x="1907240" y="2440399"/>
              <a:ext cx="1225456" cy="3852138"/>
            </a:xfrm>
            <a:prstGeom prst="rect">
              <a:avLst/>
            </a:prstGeom>
            <a:blipFill>
              <a:blip r:embed="rId3">
                <a:extLst/>
              </a:blip>
              <a:tile tx="0" ty="0" sx="100000" sy="100000" flip="none" algn="tl"/>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 name="4 Rectángulo"/>
            <p:cNvSpPr/>
            <p:nvPr/>
          </p:nvSpPr>
          <p:spPr>
            <a:xfrm>
              <a:off x="1578652" y="2392763"/>
              <a:ext cx="288903" cy="392359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13" name="12 Conector recto de flecha"/>
            <p:cNvCxnSpPr/>
            <p:nvPr/>
          </p:nvCxnSpPr>
          <p:spPr>
            <a:xfrm flipV="1">
              <a:off x="1404040" y="2257795"/>
              <a:ext cx="0" cy="40744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1232604" y="2576954"/>
              <a:ext cx="1793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1227842" y="3397875"/>
              <a:ext cx="17937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497696" y="3570952"/>
              <a:ext cx="38255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1221492" y="4221973"/>
              <a:ext cx="17778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1226254" y="5046069"/>
              <a:ext cx="1793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1226254" y="5871754"/>
              <a:ext cx="1793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1321497" y="2988208"/>
              <a:ext cx="10159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1318322" y="3815482"/>
              <a:ext cx="10000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1316735" y="4636402"/>
              <a:ext cx="10159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1319910" y="5458912"/>
              <a:ext cx="1000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1311972" y="6286185"/>
              <a:ext cx="10159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1943749" y="3480444"/>
              <a:ext cx="10921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8416" name="34 CuadroTexto"/>
            <p:cNvSpPr txBox="1">
              <a:spLocks noChangeArrowheads="1"/>
            </p:cNvSpPr>
            <p:nvPr/>
          </p:nvSpPr>
          <p:spPr bwMode="auto">
            <a:xfrm>
              <a:off x="537332" y="2389016"/>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58417" name="37 CuadroTexto"/>
            <p:cNvSpPr txBox="1">
              <a:spLocks noChangeArrowheads="1"/>
            </p:cNvSpPr>
            <p:nvPr/>
          </p:nvSpPr>
          <p:spPr bwMode="auto">
            <a:xfrm>
              <a:off x="717007" y="5608843"/>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58418" name="38 CuadroTexto"/>
            <p:cNvSpPr txBox="1">
              <a:spLocks noChangeArrowheads="1"/>
            </p:cNvSpPr>
            <p:nvPr/>
          </p:nvSpPr>
          <p:spPr bwMode="auto">
            <a:xfrm>
              <a:off x="621979" y="3139408"/>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8419" name="39 CuadroTexto"/>
            <p:cNvSpPr txBox="1">
              <a:spLocks noChangeArrowheads="1"/>
            </p:cNvSpPr>
            <p:nvPr/>
          </p:nvSpPr>
          <p:spPr bwMode="auto">
            <a:xfrm>
              <a:off x="729079" y="4786995"/>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8420" name="40 CuadroTexto"/>
            <p:cNvSpPr txBox="1">
              <a:spLocks noChangeArrowheads="1"/>
            </p:cNvSpPr>
            <p:nvPr/>
          </p:nvSpPr>
          <p:spPr bwMode="auto">
            <a:xfrm>
              <a:off x="678091" y="3955991"/>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0.0</a:t>
              </a:r>
            </a:p>
          </p:txBody>
        </p:sp>
        <p:sp>
          <p:nvSpPr>
            <p:cNvPr id="48" name="47 Elipse"/>
            <p:cNvSpPr/>
            <p:nvPr/>
          </p:nvSpPr>
          <p:spPr>
            <a:xfrm>
              <a:off x="2932686" y="2757970"/>
              <a:ext cx="377796" cy="37791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49" name="48 Elipse"/>
            <p:cNvSpPr/>
            <p:nvPr/>
          </p:nvSpPr>
          <p:spPr>
            <a:xfrm>
              <a:off x="2246939" y="2932634"/>
              <a:ext cx="377796" cy="37791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8423" name="49 CuadroTexto"/>
            <p:cNvSpPr txBox="1">
              <a:spLocks noChangeArrowheads="1"/>
            </p:cNvSpPr>
            <p:nvPr/>
          </p:nvSpPr>
          <p:spPr bwMode="auto">
            <a:xfrm>
              <a:off x="1548034" y="3221655"/>
              <a:ext cx="401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e</a:t>
              </a:r>
              <a:r>
                <a:rPr lang="es-MX" altLang="es-MX" sz="2400" baseline="30000"/>
                <a:t>-</a:t>
              </a:r>
            </a:p>
          </p:txBody>
        </p:sp>
        <p:cxnSp>
          <p:nvCxnSpPr>
            <p:cNvPr id="12" name="11 Conector recto de flecha"/>
            <p:cNvCxnSpPr/>
            <p:nvPr/>
          </p:nvCxnSpPr>
          <p:spPr>
            <a:xfrm flipH="1">
              <a:off x="1856444" y="3397875"/>
              <a:ext cx="1117514" cy="0"/>
            </a:xfrm>
            <a:prstGeom prst="straightConnector1">
              <a:avLst/>
            </a:prstGeom>
            <a:ln w="28575">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3" name="52 Conector recto de flecha"/>
            <p:cNvCxnSpPr/>
            <p:nvPr/>
          </p:nvCxnSpPr>
          <p:spPr>
            <a:xfrm flipH="1">
              <a:off x="2973958" y="3221624"/>
              <a:ext cx="234932" cy="149258"/>
            </a:xfrm>
            <a:prstGeom prst="straightConnector1">
              <a:avLst/>
            </a:prstGeom>
            <a:ln w="28575">
              <a:solidFill>
                <a:srgbClr val="7030A0"/>
              </a:solidFill>
              <a:prstDash val="sysDot"/>
              <a:tailEnd type="arrow"/>
            </a:ln>
          </p:spPr>
          <p:style>
            <a:lnRef idx="1">
              <a:schemeClr val="accent1"/>
            </a:lnRef>
            <a:fillRef idx="0">
              <a:schemeClr val="accent1"/>
            </a:fillRef>
            <a:effectRef idx="0">
              <a:schemeClr val="accent1"/>
            </a:effectRef>
            <a:fontRef idx="minor">
              <a:schemeClr val="tx1"/>
            </a:fontRef>
          </p:style>
        </p:cxnSp>
      </p:grpSp>
      <p:sp>
        <p:nvSpPr>
          <p:cNvPr id="51" name="50 CuadroTexto"/>
          <p:cNvSpPr txBox="1"/>
          <p:nvPr/>
        </p:nvSpPr>
        <p:spPr>
          <a:xfrm rot="16200000">
            <a:off x="-1758950" y="3430588"/>
            <a:ext cx="4500563" cy="369887"/>
          </a:xfrm>
          <a:prstGeom prst="rect">
            <a:avLst/>
          </a:prstGeom>
          <a:noFill/>
        </p:spPr>
        <p:txBody>
          <a:bodyPr lIns="0" tIns="0" rIns="0" bIns="0">
            <a:spAutoFit/>
          </a:bodyPr>
          <a:lstStyle/>
          <a:p>
            <a:pPr algn="ctr" fontAlgn="auto">
              <a:spcBef>
                <a:spcPts val="0"/>
              </a:spcBef>
              <a:spcAft>
                <a:spcPts val="0"/>
              </a:spcAft>
              <a:defRPr/>
            </a:pPr>
            <a:r>
              <a:rPr lang="es-MX" sz="2400" spc="-100" dirty="0">
                <a:latin typeface="+mn-lt"/>
                <a:cs typeface="+mn-cs"/>
              </a:rPr>
              <a:t>Energía de los electrones (eV vs. NHE)</a:t>
            </a:r>
          </a:p>
        </p:txBody>
      </p:sp>
      <p:grpSp>
        <p:nvGrpSpPr>
          <p:cNvPr id="58374" name="10 Grupo"/>
          <p:cNvGrpSpPr>
            <a:grpSpLocks/>
          </p:cNvGrpSpPr>
          <p:nvPr/>
        </p:nvGrpSpPr>
        <p:grpSpPr bwMode="auto">
          <a:xfrm>
            <a:off x="6516688" y="5829300"/>
            <a:ext cx="2487612" cy="768350"/>
            <a:chOff x="6516216" y="5751388"/>
            <a:chExt cx="2487671" cy="768474"/>
          </a:xfrm>
        </p:grpSpPr>
        <p:pic>
          <p:nvPicPr>
            <p:cNvPr id="583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6" name="55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58375"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6"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Título"/>
          <p:cNvSpPr>
            <a:spLocks noGrp="1"/>
          </p:cNvSpPr>
          <p:nvPr>
            <p:ph type="title"/>
          </p:nvPr>
        </p:nvSpPr>
        <p:spPr/>
        <p:txBody>
          <a:bodyPr/>
          <a:lstStyle/>
          <a:p>
            <a:r>
              <a:rPr lang="es-MX" altLang="es-MX" sz="4000" dirty="0" smtClean="0"/>
              <a:t>Generación de Corrientes en DSSC</a:t>
            </a:r>
          </a:p>
        </p:txBody>
      </p:sp>
      <p:sp>
        <p:nvSpPr>
          <p:cNvPr id="4" name="3 Marcador de número de diapositiva"/>
          <p:cNvSpPr>
            <a:spLocks noGrp="1"/>
          </p:cNvSpPr>
          <p:nvPr>
            <p:ph type="sldNum" sz="quarter" idx="12"/>
          </p:nvPr>
        </p:nvSpPr>
        <p:spPr/>
        <p:txBody>
          <a:bodyPr/>
          <a:lstStyle/>
          <a:p>
            <a:pPr>
              <a:defRPr/>
            </a:pPr>
            <a:fld id="{47556039-9300-4626-AFB3-8F7CA1BC4DE4}" type="slidenum">
              <a:rPr lang="es-MX"/>
              <a:pPr>
                <a:defRPr/>
              </a:pPr>
              <a:t>58</a:t>
            </a:fld>
            <a:endParaRPr lang="es-MX"/>
          </a:p>
        </p:txBody>
      </p:sp>
      <p:grpSp>
        <p:nvGrpSpPr>
          <p:cNvPr id="59396" name="5 Grupo"/>
          <p:cNvGrpSpPr>
            <a:grpSpLocks/>
          </p:cNvGrpSpPr>
          <p:nvPr/>
        </p:nvGrpSpPr>
        <p:grpSpPr bwMode="auto">
          <a:xfrm>
            <a:off x="536575" y="1109663"/>
            <a:ext cx="7835900" cy="4354512"/>
            <a:chOff x="537332" y="1978332"/>
            <a:chExt cx="7834661" cy="4353642"/>
          </a:xfrm>
        </p:grpSpPr>
        <p:sp>
          <p:nvSpPr>
            <p:cNvPr id="67" name="66 Rectángulo"/>
            <p:cNvSpPr/>
            <p:nvPr/>
          </p:nvSpPr>
          <p:spPr>
            <a:xfrm>
              <a:off x="3143595" y="2430679"/>
              <a:ext cx="4476042" cy="3840982"/>
            </a:xfrm>
            <a:prstGeom prst="rect">
              <a:avLst/>
            </a:prstGeom>
            <a:solidFill>
              <a:srgbClr val="CCEC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Rectángulo"/>
            <p:cNvSpPr/>
            <p:nvPr/>
          </p:nvSpPr>
          <p:spPr>
            <a:xfrm>
              <a:off x="3119787" y="2440202"/>
              <a:ext cx="4476042" cy="384098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Rectángulo"/>
            <p:cNvSpPr/>
            <p:nvPr/>
          </p:nvSpPr>
          <p:spPr>
            <a:xfrm>
              <a:off x="7602178" y="2375128"/>
              <a:ext cx="288879" cy="3923516"/>
            </a:xfrm>
            <a:prstGeom prst="rect">
              <a:avLst/>
            </a:prstGeom>
            <a:gradFill>
              <a:gsLst>
                <a:gs pos="0">
                  <a:schemeClr val="tx1">
                    <a:lumMod val="50000"/>
                    <a:lumOff val="50000"/>
                  </a:schemeClr>
                </a:gs>
                <a:gs pos="50000">
                  <a:schemeClr val="bg1">
                    <a:lumMod val="75000"/>
                  </a:schemeClr>
                </a:gs>
                <a:gs pos="100000">
                  <a:schemeClr val="accent1">
                    <a:tint val="23500"/>
                    <a:satMod val="160000"/>
                  </a:schemeClr>
                </a:gs>
              </a:gsLst>
              <a:lin ang="0" scaled="1"/>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9427" name="8 CuadroTexto"/>
            <p:cNvSpPr txBox="1">
              <a:spLocks noChangeArrowheads="1"/>
            </p:cNvSpPr>
            <p:nvPr/>
          </p:nvSpPr>
          <p:spPr bwMode="auto">
            <a:xfrm>
              <a:off x="2093286" y="1978332"/>
              <a:ext cx="627870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b="1"/>
                <a:t>TiO</a:t>
              </a:r>
              <a:r>
                <a:rPr lang="es-MX" altLang="es-MX" sz="2200" b="1" baseline="-25000"/>
                <a:t>2</a:t>
              </a:r>
              <a:r>
                <a:rPr lang="es-MX" altLang="es-MX" sz="2200" b="1"/>
                <a:t>	Colorante	Electrolito	        Cátodo</a:t>
              </a:r>
            </a:p>
          </p:txBody>
        </p:sp>
        <p:cxnSp>
          <p:nvCxnSpPr>
            <p:cNvPr id="27" name="26 Conector recto"/>
            <p:cNvCxnSpPr/>
            <p:nvPr/>
          </p:nvCxnSpPr>
          <p:spPr>
            <a:xfrm>
              <a:off x="6803791" y="4778123"/>
              <a:ext cx="12015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9429" name="31 CuadroTexto"/>
            <p:cNvSpPr txBox="1">
              <a:spLocks noChangeArrowheads="1"/>
            </p:cNvSpPr>
            <p:nvPr/>
          </p:nvSpPr>
          <p:spPr bwMode="auto">
            <a:xfrm>
              <a:off x="3620136" y="5812090"/>
              <a:ext cx="792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S°/S</a:t>
              </a:r>
              <a:r>
                <a:rPr lang="es-MX" altLang="es-MX" sz="2400" baseline="30000"/>
                <a:t>+</a:t>
              </a:r>
            </a:p>
          </p:txBody>
        </p:sp>
        <p:sp>
          <p:nvSpPr>
            <p:cNvPr id="59430" name="32 CuadroTexto"/>
            <p:cNvSpPr txBox="1">
              <a:spLocks noChangeArrowheads="1"/>
            </p:cNvSpPr>
            <p:nvPr/>
          </p:nvSpPr>
          <p:spPr bwMode="auto">
            <a:xfrm>
              <a:off x="4661658" y="4685019"/>
              <a:ext cx="18926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Red            Ox</a:t>
              </a:r>
              <a:endParaRPr lang="es-MX" altLang="es-MX" sz="2400" baseline="30000"/>
            </a:p>
          </p:txBody>
        </p:sp>
        <p:cxnSp>
          <p:nvCxnSpPr>
            <p:cNvPr id="36" name="35 Conector recto"/>
            <p:cNvCxnSpPr/>
            <p:nvPr/>
          </p:nvCxnSpPr>
          <p:spPr>
            <a:xfrm>
              <a:off x="5280032" y="4951125"/>
              <a:ext cx="6158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9432" name="45 CuadroTexto"/>
            <p:cNvSpPr txBox="1">
              <a:spLocks noChangeArrowheads="1"/>
            </p:cNvSpPr>
            <p:nvPr/>
          </p:nvSpPr>
          <p:spPr bwMode="auto">
            <a:xfrm>
              <a:off x="7579222" y="4327388"/>
              <a:ext cx="4491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baseline="30000"/>
                <a:t>+</a:t>
              </a:r>
              <a:endParaRPr lang="es-MX" altLang="es-MX" sz="2400" i="1" baseline="30000"/>
            </a:p>
          </p:txBody>
        </p:sp>
        <p:sp>
          <p:nvSpPr>
            <p:cNvPr id="3" name="2 Forma libre"/>
            <p:cNvSpPr/>
            <p:nvPr/>
          </p:nvSpPr>
          <p:spPr>
            <a:xfrm>
              <a:off x="4249908" y="5244754"/>
              <a:ext cx="1245990" cy="665029"/>
            </a:xfrm>
            <a:custGeom>
              <a:avLst/>
              <a:gdLst>
                <a:gd name="connsiteX0" fmla="*/ 0 w 1246094"/>
                <a:gd name="connsiteY0" fmla="*/ 564776 h 564776"/>
                <a:gd name="connsiteX1" fmla="*/ 1246094 w 1246094"/>
                <a:gd name="connsiteY1" fmla="*/ 0 h 564776"/>
                <a:gd name="connsiteX0" fmla="*/ 0 w 1246094"/>
                <a:gd name="connsiteY0" fmla="*/ 564776 h 710586"/>
                <a:gd name="connsiteX1" fmla="*/ 1246094 w 1246094"/>
                <a:gd name="connsiteY1" fmla="*/ 0 h 710586"/>
                <a:gd name="connsiteX0" fmla="*/ 0 w 1250735"/>
                <a:gd name="connsiteY0" fmla="*/ 564776 h 714566"/>
                <a:gd name="connsiteX1" fmla="*/ 1246094 w 1250735"/>
                <a:gd name="connsiteY1" fmla="*/ 0 h 714566"/>
                <a:gd name="connsiteX0" fmla="*/ 0 w 1246094"/>
                <a:gd name="connsiteY0" fmla="*/ 564776 h 718734"/>
                <a:gd name="connsiteX1" fmla="*/ 1246094 w 1246094"/>
                <a:gd name="connsiteY1" fmla="*/ 0 h 718734"/>
                <a:gd name="connsiteX0" fmla="*/ 0 w 1246094"/>
                <a:gd name="connsiteY0" fmla="*/ 564776 h 665268"/>
                <a:gd name="connsiteX1" fmla="*/ 1246094 w 1246094"/>
                <a:gd name="connsiteY1" fmla="*/ 0 h 665268"/>
              </a:gdLst>
              <a:ahLst/>
              <a:cxnLst>
                <a:cxn ang="0">
                  <a:pos x="connsiteX0" y="connsiteY0"/>
                </a:cxn>
                <a:cxn ang="0">
                  <a:pos x="connsiteX1" y="connsiteY1"/>
                </a:cxn>
              </a:cxnLst>
              <a:rect l="l" t="t" r="r" b="b"/>
              <a:pathLst>
                <a:path w="1246094" h="665268">
                  <a:moveTo>
                    <a:pt x="0" y="564776"/>
                  </a:moveTo>
                  <a:cubicBezTo>
                    <a:pt x="827741" y="914400"/>
                    <a:pt x="1198282" y="259977"/>
                    <a:pt x="1246094" y="0"/>
                  </a:cubicBezTo>
                </a:path>
              </a:pathLst>
            </a:custGeom>
            <a:noFill/>
            <a:ln w="28575">
              <a:solidFill>
                <a:srgbClr val="7030A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5" name="54 Elipse"/>
            <p:cNvSpPr/>
            <p:nvPr/>
          </p:nvSpPr>
          <p:spPr>
            <a:xfrm>
              <a:off x="6822838" y="5043182"/>
              <a:ext cx="377765" cy="377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56" name="55 Conector recto de flecha"/>
            <p:cNvCxnSpPr/>
            <p:nvPr/>
          </p:nvCxnSpPr>
          <p:spPr>
            <a:xfrm flipV="1">
              <a:off x="6613321" y="4789232"/>
              <a:ext cx="839655" cy="228554"/>
            </a:xfrm>
            <a:prstGeom prst="straightConnector1">
              <a:avLst/>
            </a:prstGeom>
            <a:ln w="28575">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 name="4 Rectángulo"/>
            <p:cNvSpPr/>
            <p:nvPr/>
          </p:nvSpPr>
          <p:spPr>
            <a:xfrm>
              <a:off x="1578567" y="2392586"/>
              <a:ext cx="288879" cy="392351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2988044" y="2914770"/>
              <a:ext cx="828544" cy="3312450"/>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13" name="12 Conector recto de flecha"/>
            <p:cNvCxnSpPr/>
            <p:nvPr/>
          </p:nvCxnSpPr>
          <p:spPr>
            <a:xfrm flipV="1">
              <a:off x="1403970" y="2257676"/>
              <a:ext cx="0" cy="407429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1311910" y="6285946"/>
              <a:ext cx="1015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9440" name="34 CuadroTexto"/>
            <p:cNvSpPr txBox="1">
              <a:spLocks noChangeArrowheads="1"/>
            </p:cNvSpPr>
            <p:nvPr/>
          </p:nvSpPr>
          <p:spPr bwMode="auto">
            <a:xfrm>
              <a:off x="537332" y="2389016"/>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68" name="67 Rectángulo"/>
            <p:cNvSpPr/>
            <p:nvPr/>
          </p:nvSpPr>
          <p:spPr>
            <a:xfrm>
              <a:off x="1907128" y="2440202"/>
              <a:ext cx="1225356" cy="3852093"/>
            </a:xfrm>
            <a:prstGeom prst="rect">
              <a:avLst/>
            </a:prstGeom>
            <a:blipFill>
              <a:blip r:embed="rId3">
                <a:extLst/>
              </a:blip>
              <a:tile tx="0" ty="0" sx="100000" sy="100000" flip="none" algn="tl"/>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2" name="51 Elipse"/>
            <p:cNvSpPr/>
            <p:nvPr/>
          </p:nvSpPr>
          <p:spPr>
            <a:xfrm>
              <a:off x="4626085" y="5297131"/>
              <a:ext cx="377765" cy="377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15" name="14 Conector recto"/>
            <p:cNvCxnSpPr/>
            <p:nvPr/>
          </p:nvCxnSpPr>
          <p:spPr>
            <a:xfrm>
              <a:off x="1232547" y="2576699"/>
              <a:ext cx="179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1227786" y="3397273"/>
              <a:ext cx="17935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503967" y="3571864"/>
              <a:ext cx="126027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1221437" y="4222609"/>
              <a:ext cx="1777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1226198" y="5046356"/>
              <a:ext cx="179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1226198" y="5871691"/>
              <a:ext cx="179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1321433" y="2987780"/>
              <a:ext cx="1015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1318259" y="3814702"/>
              <a:ext cx="9999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1316672" y="4636863"/>
              <a:ext cx="1015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1319846" y="5459023"/>
              <a:ext cx="999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1943635" y="3479807"/>
              <a:ext cx="10920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215022" y="3211573"/>
              <a:ext cx="382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205498" y="5957399"/>
              <a:ext cx="3825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9456" name="15 CuadroTexto"/>
            <p:cNvSpPr txBox="1">
              <a:spLocks noChangeArrowheads="1"/>
            </p:cNvSpPr>
            <p:nvPr/>
          </p:nvSpPr>
          <p:spPr bwMode="auto">
            <a:xfrm>
              <a:off x="3620136" y="2954914"/>
              <a:ext cx="479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a:t>
              </a:r>
            </a:p>
          </p:txBody>
        </p:sp>
        <p:sp>
          <p:nvSpPr>
            <p:cNvPr id="59457" name="37 CuadroTexto"/>
            <p:cNvSpPr txBox="1">
              <a:spLocks noChangeArrowheads="1"/>
            </p:cNvSpPr>
            <p:nvPr/>
          </p:nvSpPr>
          <p:spPr bwMode="auto">
            <a:xfrm>
              <a:off x="717007" y="5608843"/>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59458" name="38 CuadroTexto"/>
            <p:cNvSpPr txBox="1">
              <a:spLocks noChangeArrowheads="1"/>
            </p:cNvSpPr>
            <p:nvPr/>
          </p:nvSpPr>
          <p:spPr bwMode="auto">
            <a:xfrm>
              <a:off x="621979" y="3139408"/>
              <a:ext cx="6671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9459" name="39 CuadroTexto"/>
            <p:cNvSpPr txBox="1">
              <a:spLocks noChangeArrowheads="1"/>
            </p:cNvSpPr>
            <p:nvPr/>
          </p:nvSpPr>
          <p:spPr bwMode="auto">
            <a:xfrm>
              <a:off x="729079" y="4786995"/>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59460" name="40 CuadroTexto"/>
            <p:cNvSpPr txBox="1">
              <a:spLocks noChangeArrowheads="1"/>
            </p:cNvSpPr>
            <p:nvPr/>
          </p:nvSpPr>
          <p:spPr bwMode="auto">
            <a:xfrm>
              <a:off x="678091" y="3955991"/>
              <a:ext cx="572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0.0</a:t>
              </a:r>
            </a:p>
          </p:txBody>
        </p:sp>
        <p:sp>
          <p:nvSpPr>
            <p:cNvPr id="59461" name="44 CuadroTexto"/>
            <p:cNvSpPr txBox="1">
              <a:spLocks noChangeArrowheads="1"/>
            </p:cNvSpPr>
            <p:nvPr/>
          </p:nvSpPr>
          <p:spPr bwMode="auto">
            <a:xfrm>
              <a:off x="3524827" y="4327389"/>
              <a:ext cx="480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i="1"/>
                <a:t>v</a:t>
              </a:r>
              <a:endParaRPr lang="es-MX" altLang="es-MX" sz="2400" i="1" baseline="30000"/>
            </a:p>
          </p:txBody>
        </p:sp>
        <p:cxnSp>
          <p:nvCxnSpPr>
            <p:cNvPr id="14" name="13 Conector recto de flecha"/>
            <p:cNvCxnSpPr/>
            <p:nvPr/>
          </p:nvCxnSpPr>
          <p:spPr>
            <a:xfrm flipV="1">
              <a:off x="3395968" y="3327437"/>
              <a:ext cx="4761" cy="2280781"/>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1" name="30 Elipse"/>
            <p:cNvSpPr/>
            <p:nvPr/>
          </p:nvSpPr>
          <p:spPr>
            <a:xfrm>
              <a:off x="3537233" y="3935328"/>
              <a:ext cx="377765" cy="377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4" name="33 Triángulo isósceles"/>
            <p:cNvSpPr/>
            <p:nvPr/>
          </p:nvSpPr>
          <p:spPr>
            <a:xfrm rot="16200000">
              <a:off x="3460254" y="4591625"/>
              <a:ext cx="96819" cy="149201"/>
            </a:xfrm>
            <a:prstGeom prst="triangle">
              <a:avLst>
                <a:gd name="adj" fmla="val 48589"/>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7" name="36 Forma libre"/>
            <p:cNvSpPr/>
            <p:nvPr/>
          </p:nvSpPr>
          <p:spPr>
            <a:xfrm>
              <a:off x="3993487" y="4226719"/>
              <a:ext cx="118785" cy="1004887"/>
            </a:xfrm>
            <a:custGeom>
              <a:avLst/>
              <a:gdLst>
                <a:gd name="connsiteX0" fmla="*/ 0 w 42863"/>
                <a:gd name="connsiteY0" fmla="*/ 0 h 1012031"/>
                <a:gd name="connsiteX1" fmla="*/ 26194 w 42863"/>
                <a:gd name="connsiteY1" fmla="*/ 230981 h 1012031"/>
                <a:gd name="connsiteX2" fmla="*/ 33338 w 42863"/>
                <a:gd name="connsiteY2" fmla="*/ 407194 h 1012031"/>
                <a:gd name="connsiteX3" fmla="*/ 42863 w 42863"/>
                <a:gd name="connsiteY3" fmla="*/ 1012031 h 1012031"/>
                <a:gd name="connsiteX0" fmla="*/ 0 w 50654"/>
                <a:gd name="connsiteY0" fmla="*/ 0 h 1012031"/>
                <a:gd name="connsiteX1" fmla="*/ 26194 w 50654"/>
                <a:gd name="connsiteY1" fmla="*/ 230981 h 1012031"/>
                <a:gd name="connsiteX2" fmla="*/ 33338 w 50654"/>
                <a:gd name="connsiteY2" fmla="*/ 407194 h 1012031"/>
                <a:gd name="connsiteX3" fmla="*/ 42863 w 50654"/>
                <a:gd name="connsiteY3" fmla="*/ 1012031 h 1012031"/>
                <a:gd name="connsiteX0" fmla="*/ 0 w 54904"/>
                <a:gd name="connsiteY0" fmla="*/ 0 h 1012031"/>
                <a:gd name="connsiteX1" fmla="*/ 38100 w 54904"/>
                <a:gd name="connsiteY1" fmla="*/ 185737 h 1012031"/>
                <a:gd name="connsiteX2" fmla="*/ 33338 w 54904"/>
                <a:gd name="connsiteY2" fmla="*/ 407194 h 1012031"/>
                <a:gd name="connsiteX3" fmla="*/ 42863 w 54904"/>
                <a:gd name="connsiteY3" fmla="*/ 1012031 h 1012031"/>
                <a:gd name="connsiteX0" fmla="*/ 0 w 68174"/>
                <a:gd name="connsiteY0" fmla="*/ 0 h 1012031"/>
                <a:gd name="connsiteX1" fmla="*/ 38100 w 68174"/>
                <a:gd name="connsiteY1" fmla="*/ 185737 h 1012031"/>
                <a:gd name="connsiteX2" fmla="*/ 33338 w 68174"/>
                <a:gd name="connsiteY2" fmla="*/ 407194 h 1012031"/>
                <a:gd name="connsiteX3" fmla="*/ 42863 w 68174"/>
                <a:gd name="connsiteY3" fmla="*/ 1012031 h 1012031"/>
                <a:gd name="connsiteX0" fmla="*/ 7956 w 76130"/>
                <a:gd name="connsiteY0" fmla="*/ 0 h 1012031"/>
                <a:gd name="connsiteX1" fmla="*/ 46056 w 76130"/>
                <a:gd name="connsiteY1" fmla="*/ 185737 h 1012031"/>
                <a:gd name="connsiteX2" fmla="*/ 41294 w 76130"/>
                <a:gd name="connsiteY2" fmla="*/ 407194 h 1012031"/>
                <a:gd name="connsiteX3" fmla="*/ 50819 w 76130"/>
                <a:gd name="connsiteY3" fmla="*/ 1012031 h 1012031"/>
                <a:gd name="connsiteX0" fmla="*/ 5519 w 73693"/>
                <a:gd name="connsiteY0" fmla="*/ 0 h 1012031"/>
                <a:gd name="connsiteX1" fmla="*/ 43619 w 73693"/>
                <a:gd name="connsiteY1" fmla="*/ 185737 h 1012031"/>
                <a:gd name="connsiteX2" fmla="*/ 48382 w 73693"/>
                <a:gd name="connsiteY2" fmla="*/ 290513 h 1012031"/>
                <a:gd name="connsiteX3" fmla="*/ 48382 w 73693"/>
                <a:gd name="connsiteY3" fmla="*/ 1012031 h 1012031"/>
                <a:gd name="connsiteX0" fmla="*/ 17374 w 85548"/>
                <a:gd name="connsiteY0" fmla="*/ 0 h 1012031"/>
                <a:gd name="connsiteX1" fmla="*/ 55474 w 85548"/>
                <a:gd name="connsiteY1" fmla="*/ 185737 h 1012031"/>
                <a:gd name="connsiteX2" fmla="*/ 60237 w 85548"/>
                <a:gd name="connsiteY2" fmla="*/ 290513 h 1012031"/>
                <a:gd name="connsiteX3" fmla="*/ 60237 w 85548"/>
                <a:gd name="connsiteY3" fmla="*/ 1012031 h 1012031"/>
                <a:gd name="connsiteX0" fmla="*/ 18922 w 85895"/>
                <a:gd name="connsiteY0" fmla="*/ 0 h 1012031"/>
                <a:gd name="connsiteX1" fmla="*/ 54641 w 85895"/>
                <a:gd name="connsiteY1" fmla="*/ 166687 h 1012031"/>
                <a:gd name="connsiteX2" fmla="*/ 61785 w 85895"/>
                <a:gd name="connsiteY2" fmla="*/ 290513 h 1012031"/>
                <a:gd name="connsiteX3" fmla="*/ 61785 w 85895"/>
                <a:gd name="connsiteY3" fmla="*/ 1012031 h 1012031"/>
                <a:gd name="connsiteX0" fmla="*/ 18112 w 85085"/>
                <a:gd name="connsiteY0" fmla="*/ 0 h 1012031"/>
                <a:gd name="connsiteX1" fmla="*/ 53831 w 85085"/>
                <a:gd name="connsiteY1" fmla="*/ 166687 h 1012031"/>
                <a:gd name="connsiteX2" fmla="*/ 63356 w 85085"/>
                <a:gd name="connsiteY2" fmla="*/ 290513 h 1012031"/>
                <a:gd name="connsiteX3" fmla="*/ 60975 w 85085"/>
                <a:gd name="connsiteY3" fmla="*/ 1012031 h 1012031"/>
                <a:gd name="connsiteX0" fmla="*/ 8824 w 75797"/>
                <a:gd name="connsiteY0" fmla="*/ 0 h 1012031"/>
                <a:gd name="connsiteX1" fmla="*/ 44543 w 75797"/>
                <a:gd name="connsiteY1" fmla="*/ 166687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7 w 75797"/>
                <a:gd name="connsiteY3" fmla="*/ 1012031 h 1012031"/>
                <a:gd name="connsiteX0" fmla="*/ 8824 w 75797"/>
                <a:gd name="connsiteY0" fmla="*/ 0 h 1012031"/>
                <a:gd name="connsiteX1" fmla="*/ 44543 w 75797"/>
                <a:gd name="connsiteY1" fmla="*/ 159543 h 1012031"/>
                <a:gd name="connsiteX2" fmla="*/ 54068 w 75797"/>
                <a:gd name="connsiteY2" fmla="*/ 290513 h 1012031"/>
                <a:gd name="connsiteX3" fmla="*/ 63593 w 75797"/>
                <a:gd name="connsiteY3" fmla="*/ 535781 h 1012031"/>
                <a:gd name="connsiteX4" fmla="*/ 51687 w 75797"/>
                <a:gd name="connsiteY4" fmla="*/ 1012031 h 1012031"/>
                <a:gd name="connsiteX0" fmla="*/ 8824 w 75797"/>
                <a:gd name="connsiteY0" fmla="*/ 0 h 1012031"/>
                <a:gd name="connsiteX1" fmla="*/ 44543 w 75797"/>
                <a:gd name="connsiteY1" fmla="*/ 159543 h 1012031"/>
                <a:gd name="connsiteX2" fmla="*/ 54068 w 75797"/>
                <a:gd name="connsiteY2" fmla="*/ 290513 h 1012031"/>
                <a:gd name="connsiteX3" fmla="*/ 63593 w 75797"/>
                <a:gd name="connsiteY3" fmla="*/ 535781 h 1012031"/>
                <a:gd name="connsiteX4" fmla="*/ 61212 w 75797"/>
                <a:gd name="connsiteY4" fmla="*/ 783431 h 1012031"/>
                <a:gd name="connsiteX5" fmla="*/ 51687 w 75797"/>
                <a:gd name="connsiteY5" fmla="*/ 1012031 h 1012031"/>
                <a:gd name="connsiteX0" fmla="*/ 8824 w 75797"/>
                <a:gd name="connsiteY0" fmla="*/ 0 h 1012031"/>
                <a:gd name="connsiteX1" fmla="*/ 44543 w 75797"/>
                <a:gd name="connsiteY1" fmla="*/ 159543 h 1012031"/>
                <a:gd name="connsiteX2" fmla="*/ 54068 w 75797"/>
                <a:gd name="connsiteY2" fmla="*/ 290513 h 1012031"/>
                <a:gd name="connsiteX3" fmla="*/ 51686 w 75797"/>
                <a:gd name="connsiteY3" fmla="*/ 376237 h 1012031"/>
                <a:gd name="connsiteX4" fmla="*/ 61212 w 75797"/>
                <a:gd name="connsiteY4" fmla="*/ 783431 h 1012031"/>
                <a:gd name="connsiteX5" fmla="*/ 51687 w 75797"/>
                <a:gd name="connsiteY5" fmla="*/ 1012031 h 1012031"/>
                <a:gd name="connsiteX0" fmla="*/ 8824 w 86040"/>
                <a:gd name="connsiteY0" fmla="*/ 0 h 1012031"/>
                <a:gd name="connsiteX1" fmla="*/ 44543 w 86040"/>
                <a:gd name="connsiteY1" fmla="*/ 159543 h 1012031"/>
                <a:gd name="connsiteX2" fmla="*/ 54068 w 86040"/>
                <a:gd name="connsiteY2" fmla="*/ 290513 h 1012031"/>
                <a:gd name="connsiteX3" fmla="*/ 51686 w 86040"/>
                <a:gd name="connsiteY3" fmla="*/ 376237 h 1012031"/>
                <a:gd name="connsiteX4" fmla="*/ 61212 w 86040"/>
                <a:gd name="connsiteY4" fmla="*/ 783431 h 1012031"/>
                <a:gd name="connsiteX5" fmla="*/ 51687 w 86040"/>
                <a:gd name="connsiteY5" fmla="*/ 1012031 h 1012031"/>
                <a:gd name="connsiteX0" fmla="*/ 8824 w 103387"/>
                <a:gd name="connsiteY0" fmla="*/ 0 h 1012031"/>
                <a:gd name="connsiteX1" fmla="*/ 44543 w 103387"/>
                <a:gd name="connsiteY1" fmla="*/ 159543 h 1012031"/>
                <a:gd name="connsiteX2" fmla="*/ 54068 w 103387"/>
                <a:gd name="connsiteY2" fmla="*/ 290513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1212 w 103387"/>
                <a:gd name="connsiteY4" fmla="*/ 783431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8356 w 103387"/>
                <a:gd name="connsiteY4" fmla="*/ 538162 h 1012031"/>
                <a:gd name="connsiteX5" fmla="*/ 51687 w 103387"/>
                <a:gd name="connsiteY5" fmla="*/ 1012031 h 1012031"/>
                <a:gd name="connsiteX0" fmla="*/ 8824 w 103387"/>
                <a:gd name="connsiteY0" fmla="*/ 0 h 1012031"/>
                <a:gd name="connsiteX1" fmla="*/ 44543 w 103387"/>
                <a:gd name="connsiteY1" fmla="*/ 159543 h 1012031"/>
                <a:gd name="connsiteX2" fmla="*/ 54068 w 103387"/>
                <a:gd name="connsiteY2" fmla="*/ 280988 h 1012031"/>
                <a:gd name="connsiteX3" fmla="*/ 51686 w 103387"/>
                <a:gd name="connsiteY3" fmla="*/ 376237 h 1012031"/>
                <a:gd name="connsiteX4" fmla="*/ 68356 w 103387"/>
                <a:gd name="connsiteY4" fmla="*/ 538162 h 1012031"/>
                <a:gd name="connsiteX5" fmla="*/ 51687 w 103387"/>
                <a:gd name="connsiteY5" fmla="*/ 1012031 h 1012031"/>
                <a:gd name="connsiteX0" fmla="*/ 10170 w 104733"/>
                <a:gd name="connsiteY0" fmla="*/ 0 h 1012031"/>
                <a:gd name="connsiteX1" fmla="*/ 45889 w 104733"/>
                <a:gd name="connsiteY1" fmla="*/ 159543 h 1012031"/>
                <a:gd name="connsiteX2" fmla="*/ 55414 w 104733"/>
                <a:gd name="connsiteY2" fmla="*/ 280988 h 1012031"/>
                <a:gd name="connsiteX3" fmla="*/ 53032 w 104733"/>
                <a:gd name="connsiteY3" fmla="*/ 376237 h 1012031"/>
                <a:gd name="connsiteX4" fmla="*/ 64939 w 104733"/>
                <a:gd name="connsiteY4" fmla="*/ 466724 h 1012031"/>
                <a:gd name="connsiteX5" fmla="*/ 53033 w 104733"/>
                <a:gd name="connsiteY5" fmla="*/ 1012031 h 1012031"/>
                <a:gd name="connsiteX0" fmla="*/ 10879 w 105442"/>
                <a:gd name="connsiteY0" fmla="*/ 0 h 1012031"/>
                <a:gd name="connsiteX1" fmla="*/ 46598 w 105442"/>
                <a:gd name="connsiteY1" fmla="*/ 159543 h 1012031"/>
                <a:gd name="connsiteX2" fmla="*/ 56123 w 105442"/>
                <a:gd name="connsiteY2" fmla="*/ 280988 h 1012031"/>
                <a:gd name="connsiteX3" fmla="*/ 53741 w 105442"/>
                <a:gd name="connsiteY3" fmla="*/ 376237 h 1012031"/>
                <a:gd name="connsiteX4" fmla="*/ 65648 w 105442"/>
                <a:gd name="connsiteY4" fmla="*/ 466724 h 1012031"/>
                <a:gd name="connsiteX5" fmla="*/ 53742 w 105442"/>
                <a:gd name="connsiteY5" fmla="*/ 1012031 h 1012031"/>
                <a:gd name="connsiteX0" fmla="*/ 9390 w 105220"/>
                <a:gd name="connsiteY0" fmla="*/ 0 h 1012031"/>
                <a:gd name="connsiteX1" fmla="*/ 45109 w 105220"/>
                <a:gd name="connsiteY1" fmla="*/ 159543 h 1012031"/>
                <a:gd name="connsiteX2" fmla="*/ 54634 w 105220"/>
                <a:gd name="connsiteY2" fmla="*/ 280988 h 1012031"/>
                <a:gd name="connsiteX3" fmla="*/ 54633 w 105220"/>
                <a:gd name="connsiteY3" fmla="*/ 371475 h 1012031"/>
                <a:gd name="connsiteX4" fmla="*/ 64159 w 105220"/>
                <a:gd name="connsiteY4" fmla="*/ 466724 h 1012031"/>
                <a:gd name="connsiteX5" fmla="*/ 52253 w 105220"/>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2253 w 106159"/>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2253 w 106159"/>
                <a:gd name="connsiteY5"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719138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9390 w 118566"/>
                <a:gd name="connsiteY0" fmla="*/ 0 h 1012031"/>
                <a:gd name="connsiteX1" fmla="*/ 45109 w 118566"/>
                <a:gd name="connsiteY1" fmla="*/ 159543 h 1012031"/>
                <a:gd name="connsiteX2" fmla="*/ 54634 w 118566"/>
                <a:gd name="connsiteY2" fmla="*/ 280988 h 1012031"/>
                <a:gd name="connsiteX3" fmla="*/ 54633 w 118566"/>
                <a:gd name="connsiteY3" fmla="*/ 371475 h 1012031"/>
                <a:gd name="connsiteX4" fmla="*/ 64159 w 118566"/>
                <a:gd name="connsiteY4" fmla="*/ 466724 h 1012031"/>
                <a:gd name="connsiteX5" fmla="*/ 59395 w 118566"/>
                <a:gd name="connsiteY5" fmla="*/ 561975 h 1012031"/>
                <a:gd name="connsiteX6" fmla="*/ 52253 w 118566"/>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9390 w 106159"/>
                <a:gd name="connsiteY0" fmla="*/ 0 h 1012031"/>
                <a:gd name="connsiteX1" fmla="*/ 45109 w 106159"/>
                <a:gd name="connsiteY1" fmla="*/ 159543 h 1012031"/>
                <a:gd name="connsiteX2" fmla="*/ 54634 w 106159"/>
                <a:gd name="connsiteY2" fmla="*/ 280988 h 1012031"/>
                <a:gd name="connsiteX3" fmla="*/ 54633 w 106159"/>
                <a:gd name="connsiteY3" fmla="*/ 371475 h 1012031"/>
                <a:gd name="connsiteX4" fmla="*/ 64159 w 106159"/>
                <a:gd name="connsiteY4" fmla="*/ 466724 h 1012031"/>
                <a:gd name="connsiteX5" fmla="*/ 59395 w 106159"/>
                <a:gd name="connsiteY5" fmla="*/ 561975 h 1012031"/>
                <a:gd name="connsiteX6" fmla="*/ 52253 w 106159"/>
                <a:gd name="connsiteY6" fmla="*/ 1012031 h 1012031"/>
                <a:gd name="connsiteX0" fmla="*/ 14153 w 106159"/>
                <a:gd name="connsiteY0" fmla="*/ 0 h 985837"/>
                <a:gd name="connsiteX1" fmla="*/ 45109 w 106159"/>
                <a:gd name="connsiteY1" fmla="*/ 133349 h 985837"/>
                <a:gd name="connsiteX2" fmla="*/ 54634 w 106159"/>
                <a:gd name="connsiteY2" fmla="*/ 254794 h 985837"/>
                <a:gd name="connsiteX3" fmla="*/ 54633 w 106159"/>
                <a:gd name="connsiteY3" fmla="*/ 345281 h 985837"/>
                <a:gd name="connsiteX4" fmla="*/ 64159 w 106159"/>
                <a:gd name="connsiteY4" fmla="*/ 440530 h 985837"/>
                <a:gd name="connsiteX5" fmla="*/ 59395 w 106159"/>
                <a:gd name="connsiteY5" fmla="*/ 535781 h 985837"/>
                <a:gd name="connsiteX6" fmla="*/ 52253 w 106159"/>
                <a:gd name="connsiteY6" fmla="*/ 985837 h 985837"/>
                <a:gd name="connsiteX0" fmla="*/ 14153 w 106159"/>
                <a:gd name="connsiteY0" fmla="*/ 0 h 985837"/>
                <a:gd name="connsiteX1" fmla="*/ 49872 w 106159"/>
                <a:gd name="connsiteY1" fmla="*/ 152399 h 985837"/>
                <a:gd name="connsiteX2" fmla="*/ 54634 w 106159"/>
                <a:gd name="connsiteY2" fmla="*/ 254794 h 985837"/>
                <a:gd name="connsiteX3" fmla="*/ 54633 w 106159"/>
                <a:gd name="connsiteY3" fmla="*/ 345281 h 985837"/>
                <a:gd name="connsiteX4" fmla="*/ 64159 w 106159"/>
                <a:gd name="connsiteY4" fmla="*/ 440530 h 985837"/>
                <a:gd name="connsiteX5" fmla="*/ 59395 w 106159"/>
                <a:gd name="connsiteY5" fmla="*/ 535781 h 985837"/>
                <a:gd name="connsiteX6" fmla="*/ 52253 w 106159"/>
                <a:gd name="connsiteY6"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52253 w 109254"/>
                <a:gd name="connsiteY6"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33200 w 109254"/>
                <a:gd name="connsiteY6" fmla="*/ 83343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33200 w 109254"/>
                <a:gd name="connsiteY6" fmla="*/ 83343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3 w 109254"/>
                <a:gd name="connsiteY7"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45106 w 109254"/>
                <a:gd name="connsiteY7" fmla="*/ 814387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45106 w 109254"/>
                <a:gd name="connsiteY7" fmla="*/ 814387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3 w 109254"/>
                <a:gd name="connsiteY8"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52250 w 109254"/>
                <a:gd name="connsiteY8" fmla="*/ 842962 h 985837"/>
                <a:gd name="connsiteX9" fmla="*/ 52253 w 109254"/>
                <a:gd name="connsiteY9" fmla="*/ 985837 h 985837"/>
                <a:gd name="connsiteX0" fmla="*/ 14153 w 109254"/>
                <a:gd name="connsiteY0" fmla="*/ 0 h 985837"/>
                <a:gd name="connsiteX1" fmla="*/ 49872 w 109254"/>
                <a:gd name="connsiteY1" fmla="*/ 152399 h 985837"/>
                <a:gd name="connsiteX2" fmla="*/ 54634 w 109254"/>
                <a:gd name="connsiteY2" fmla="*/ 254794 h 985837"/>
                <a:gd name="connsiteX3" fmla="*/ 54633 w 109254"/>
                <a:gd name="connsiteY3" fmla="*/ 345281 h 985837"/>
                <a:gd name="connsiteX4" fmla="*/ 64159 w 109254"/>
                <a:gd name="connsiteY4" fmla="*/ 440530 h 985837"/>
                <a:gd name="connsiteX5" fmla="*/ 59395 w 109254"/>
                <a:gd name="connsiteY5" fmla="*/ 535781 h 985837"/>
                <a:gd name="connsiteX6" fmla="*/ 42725 w 109254"/>
                <a:gd name="connsiteY6" fmla="*/ 623887 h 985837"/>
                <a:gd name="connsiteX7" fmla="*/ 52250 w 109254"/>
                <a:gd name="connsiteY7" fmla="*/ 733425 h 985837"/>
                <a:gd name="connsiteX8" fmla="*/ 49869 w 109254"/>
                <a:gd name="connsiteY8" fmla="*/ 828674 h 985837"/>
                <a:gd name="connsiteX9" fmla="*/ 52253 w 109254"/>
                <a:gd name="connsiteY9" fmla="*/ 985837 h 985837"/>
                <a:gd name="connsiteX0" fmla="*/ 15188 w 110289"/>
                <a:gd name="connsiteY0" fmla="*/ 0 h 985837"/>
                <a:gd name="connsiteX1" fmla="*/ 50907 w 110289"/>
                <a:gd name="connsiteY1" fmla="*/ 152399 h 985837"/>
                <a:gd name="connsiteX2" fmla="*/ 55669 w 110289"/>
                <a:gd name="connsiteY2" fmla="*/ 254794 h 985837"/>
                <a:gd name="connsiteX3" fmla="*/ 55668 w 110289"/>
                <a:gd name="connsiteY3" fmla="*/ 345281 h 985837"/>
                <a:gd name="connsiteX4" fmla="*/ 65194 w 110289"/>
                <a:gd name="connsiteY4" fmla="*/ 440530 h 985837"/>
                <a:gd name="connsiteX5" fmla="*/ 60430 w 110289"/>
                <a:gd name="connsiteY5" fmla="*/ 535781 h 985837"/>
                <a:gd name="connsiteX6" fmla="*/ 43760 w 110289"/>
                <a:gd name="connsiteY6" fmla="*/ 623887 h 985837"/>
                <a:gd name="connsiteX7" fmla="*/ 53285 w 110289"/>
                <a:gd name="connsiteY7" fmla="*/ 733425 h 985837"/>
                <a:gd name="connsiteX8" fmla="*/ 50904 w 110289"/>
                <a:gd name="connsiteY8" fmla="*/ 828674 h 985837"/>
                <a:gd name="connsiteX9" fmla="*/ 53288 w 110289"/>
                <a:gd name="connsiteY9" fmla="*/ 985837 h 985837"/>
                <a:gd name="connsiteX0" fmla="*/ 24455 w 119556"/>
                <a:gd name="connsiteY0" fmla="*/ 0 h 985837"/>
                <a:gd name="connsiteX1" fmla="*/ 60174 w 119556"/>
                <a:gd name="connsiteY1" fmla="*/ 152399 h 985837"/>
                <a:gd name="connsiteX2" fmla="*/ 64936 w 119556"/>
                <a:gd name="connsiteY2" fmla="*/ 254794 h 985837"/>
                <a:gd name="connsiteX3" fmla="*/ 64935 w 119556"/>
                <a:gd name="connsiteY3" fmla="*/ 345281 h 985837"/>
                <a:gd name="connsiteX4" fmla="*/ 74461 w 119556"/>
                <a:gd name="connsiteY4" fmla="*/ 440530 h 985837"/>
                <a:gd name="connsiteX5" fmla="*/ 69697 w 119556"/>
                <a:gd name="connsiteY5" fmla="*/ 535781 h 985837"/>
                <a:gd name="connsiteX6" fmla="*/ 53027 w 119556"/>
                <a:gd name="connsiteY6" fmla="*/ 623887 h 985837"/>
                <a:gd name="connsiteX7" fmla="*/ 62552 w 119556"/>
                <a:gd name="connsiteY7" fmla="*/ 733425 h 985837"/>
                <a:gd name="connsiteX8" fmla="*/ 60171 w 119556"/>
                <a:gd name="connsiteY8" fmla="*/ 828674 h 985837"/>
                <a:gd name="connsiteX9" fmla="*/ 62555 w 119556"/>
                <a:gd name="connsiteY9" fmla="*/ 985837 h 985837"/>
                <a:gd name="connsiteX0" fmla="*/ 24455 w 119556"/>
                <a:gd name="connsiteY0" fmla="*/ 0 h 985837"/>
                <a:gd name="connsiteX1" fmla="*/ 60174 w 119556"/>
                <a:gd name="connsiteY1" fmla="*/ 152399 h 985837"/>
                <a:gd name="connsiteX2" fmla="*/ 64936 w 119556"/>
                <a:gd name="connsiteY2" fmla="*/ 254794 h 985837"/>
                <a:gd name="connsiteX3" fmla="*/ 64935 w 119556"/>
                <a:gd name="connsiteY3" fmla="*/ 345281 h 985837"/>
                <a:gd name="connsiteX4" fmla="*/ 74461 w 119556"/>
                <a:gd name="connsiteY4" fmla="*/ 440530 h 985837"/>
                <a:gd name="connsiteX5" fmla="*/ 69697 w 119556"/>
                <a:gd name="connsiteY5" fmla="*/ 535781 h 985837"/>
                <a:gd name="connsiteX6" fmla="*/ 53027 w 119556"/>
                <a:gd name="connsiteY6" fmla="*/ 623887 h 985837"/>
                <a:gd name="connsiteX7" fmla="*/ 62552 w 119556"/>
                <a:gd name="connsiteY7" fmla="*/ 733425 h 985837"/>
                <a:gd name="connsiteX8" fmla="*/ 60171 w 119556"/>
                <a:gd name="connsiteY8" fmla="*/ 828674 h 985837"/>
                <a:gd name="connsiteX9" fmla="*/ 62555 w 119556"/>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4 w 118785"/>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4 w 118785"/>
                <a:gd name="connsiteY9"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985837"/>
                <a:gd name="connsiteX1" fmla="*/ 59403 w 118785"/>
                <a:gd name="connsiteY1" fmla="*/ 152399 h 985837"/>
                <a:gd name="connsiteX2" fmla="*/ 64165 w 118785"/>
                <a:gd name="connsiteY2" fmla="*/ 254794 h 985837"/>
                <a:gd name="connsiteX3" fmla="*/ 64164 w 118785"/>
                <a:gd name="connsiteY3" fmla="*/ 345281 h 985837"/>
                <a:gd name="connsiteX4" fmla="*/ 73690 w 118785"/>
                <a:gd name="connsiteY4" fmla="*/ 440530 h 985837"/>
                <a:gd name="connsiteX5" fmla="*/ 68926 w 118785"/>
                <a:gd name="connsiteY5" fmla="*/ 535781 h 985837"/>
                <a:gd name="connsiteX6" fmla="*/ 52256 w 118785"/>
                <a:gd name="connsiteY6" fmla="*/ 623887 h 985837"/>
                <a:gd name="connsiteX7" fmla="*/ 64163 w 118785"/>
                <a:gd name="connsiteY7" fmla="*/ 721518 h 985837"/>
                <a:gd name="connsiteX8" fmla="*/ 59400 w 118785"/>
                <a:gd name="connsiteY8" fmla="*/ 828674 h 985837"/>
                <a:gd name="connsiteX9" fmla="*/ 61782 w 118785"/>
                <a:gd name="connsiteY9" fmla="*/ 928687 h 985837"/>
                <a:gd name="connsiteX10" fmla="*/ 61784 w 118785"/>
                <a:gd name="connsiteY10" fmla="*/ 985837 h 98583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61782 w 118785"/>
                <a:gd name="connsiteY9" fmla="*/ 928687 h 1004887"/>
                <a:gd name="connsiteX10" fmla="*/ 9396 w 118785"/>
                <a:gd name="connsiteY10"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 name="connsiteX0" fmla="*/ 23684 w 118785"/>
                <a:gd name="connsiteY0" fmla="*/ 0 h 1004887"/>
                <a:gd name="connsiteX1" fmla="*/ 59403 w 118785"/>
                <a:gd name="connsiteY1" fmla="*/ 152399 h 1004887"/>
                <a:gd name="connsiteX2" fmla="*/ 64165 w 118785"/>
                <a:gd name="connsiteY2" fmla="*/ 254794 h 1004887"/>
                <a:gd name="connsiteX3" fmla="*/ 64164 w 118785"/>
                <a:gd name="connsiteY3" fmla="*/ 345281 h 1004887"/>
                <a:gd name="connsiteX4" fmla="*/ 73690 w 118785"/>
                <a:gd name="connsiteY4" fmla="*/ 440530 h 1004887"/>
                <a:gd name="connsiteX5" fmla="*/ 68926 w 118785"/>
                <a:gd name="connsiteY5" fmla="*/ 535781 h 1004887"/>
                <a:gd name="connsiteX6" fmla="*/ 52256 w 118785"/>
                <a:gd name="connsiteY6" fmla="*/ 623887 h 1004887"/>
                <a:gd name="connsiteX7" fmla="*/ 64163 w 118785"/>
                <a:gd name="connsiteY7" fmla="*/ 721518 h 1004887"/>
                <a:gd name="connsiteX8" fmla="*/ 59400 w 118785"/>
                <a:gd name="connsiteY8" fmla="*/ 828674 h 1004887"/>
                <a:gd name="connsiteX9" fmla="*/ 9396 w 118785"/>
                <a:gd name="connsiteY9" fmla="*/ 1004887 h 100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785" h="1004887">
                  <a:moveTo>
                    <a:pt x="23684" y="0"/>
                  </a:moveTo>
                  <a:cubicBezTo>
                    <a:pt x="125284" y="88901"/>
                    <a:pt x="88772" y="101599"/>
                    <a:pt x="59403" y="152399"/>
                  </a:cubicBezTo>
                  <a:cubicBezTo>
                    <a:pt x="-20766" y="207168"/>
                    <a:pt x="18127" y="221456"/>
                    <a:pt x="64165" y="254794"/>
                  </a:cubicBezTo>
                  <a:cubicBezTo>
                    <a:pt x="124490" y="279400"/>
                    <a:pt x="140761" y="315516"/>
                    <a:pt x="64164" y="345281"/>
                  </a:cubicBezTo>
                  <a:cubicBezTo>
                    <a:pt x="-29895" y="372666"/>
                    <a:pt x="13762" y="399255"/>
                    <a:pt x="73690" y="440530"/>
                  </a:cubicBezTo>
                  <a:cubicBezTo>
                    <a:pt x="131634" y="460374"/>
                    <a:pt x="137587" y="499665"/>
                    <a:pt x="68926" y="535781"/>
                  </a:cubicBezTo>
                  <a:cubicBezTo>
                    <a:pt x="-10053" y="579834"/>
                    <a:pt x="1059" y="591742"/>
                    <a:pt x="52256" y="623887"/>
                  </a:cubicBezTo>
                  <a:cubicBezTo>
                    <a:pt x="142744" y="663178"/>
                    <a:pt x="124488" y="677863"/>
                    <a:pt x="64163" y="721518"/>
                  </a:cubicBezTo>
                  <a:cubicBezTo>
                    <a:pt x="27650" y="736599"/>
                    <a:pt x="-57281" y="779460"/>
                    <a:pt x="59400" y="828674"/>
                  </a:cubicBezTo>
                  <a:cubicBezTo>
                    <a:pt x="174097" y="856852"/>
                    <a:pt x="53151" y="891976"/>
                    <a:pt x="9396" y="1004887"/>
                  </a:cubicBezTo>
                </a:path>
              </a:pathLst>
            </a:custGeom>
            <a:noFill/>
            <a:ln w="57150">
              <a:solidFill>
                <a:srgbClr val="FFFF00"/>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48" name="47 Elipse"/>
            <p:cNvSpPr/>
            <p:nvPr/>
          </p:nvSpPr>
          <p:spPr>
            <a:xfrm>
              <a:off x="2932491" y="2757638"/>
              <a:ext cx="377765" cy="379337"/>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49" name="48 Elipse"/>
            <p:cNvSpPr/>
            <p:nvPr/>
          </p:nvSpPr>
          <p:spPr>
            <a:xfrm>
              <a:off x="2246800" y="2932228"/>
              <a:ext cx="377765" cy="377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9470" name="49 CuadroTexto"/>
            <p:cNvSpPr txBox="1">
              <a:spLocks noChangeArrowheads="1"/>
            </p:cNvSpPr>
            <p:nvPr/>
          </p:nvSpPr>
          <p:spPr bwMode="auto">
            <a:xfrm>
              <a:off x="1548034" y="3221655"/>
              <a:ext cx="401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e</a:t>
              </a:r>
              <a:r>
                <a:rPr lang="es-MX" altLang="es-MX" sz="2400" baseline="30000"/>
                <a:t>-</a:t>
              </a:r>
            </a:p>
          </p:txBody>
        </p:sp>
        <p:cxnSp>
          <p:nvCxnSpPr>
            <p:cNvPr id="12" name="11 Conector recto de flecha"/>
            <p:cNvCxnSpPr/>
            <p:nvPr/>
          </p:nvCxnSpPr>
          <p:spPr>
            <a:xfrm flipH="1">
              <a:off x="1856336" y="3397273"/>
              <a:ext cx="1117423" cy="0"/>
            </a:xfrm>
            <a:prstGeom prst="straightConnector1">
              <a:avLst/>
            </a:prstGeom>
            <a:ln w="28575">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3" name="52 Conector recto de flecha"/>
            <p:cNvCxnSpPr/>
            <p:nvPr/>
          </p:nvCxnSpPr>
          <p:spPr>
            <a:xfrm flipH="1">
              <a:off x="2973760" y="3221096"/>
              <a:ext cx="234913" cy="149195"/>
            </a:xfrm>
            <a:prstGeom prst="straightConnector1">
              <a:avLst/>
            </a:prstGeom>
            <a:ln w="28575">
              <a:solidFill>
                <a:srgbClr val="7030A0"/>
              </a:solidFill>
              <a:prstDash val="sysDot"/>
              <a:tailEnd type="arrow"/>
            </a:ln>
          </p:spPr>
          <p:style>
            <a:lnRef idx="1">
              <a:schemeClr val="accent1"/>
            </a:lnRef>
            <a:fillRef idx="0">
              <a:schemeClr val="accent1"/>
            </a:fillRef>
            <a:effectRef idx="0">
              <a:schemeClr val="accent1"/>
            </a:effectRef>
            <a:fontRef idx="minor">
              <a:schemeClr val="tx1"/>
            </a:fontRef>
          </p:style>
        </p:cxnSp>
      </p:grpSp>
      <p:sp>
        <p:nvSpPr>
          <p:cNvPr id="63" name="62 CuadroTexto"/>
          <p:cNvSpPr txBox="1"/>
          <p:nvPr/>
        </p:nvSpPr>
        <p:spPr>
          <a:xfrm rot="16200000">
            <a:off x="-1758950" y="3430588"/>
            <a:ext cx="4500563" cy="369887"/>
          </a:xfrm>
          <a:prstGeom prst="rect">
            <a:avLst/>
          </a:prstGeom>
          <a:noFill/>
        </p:spPr>
        <p:txBody>
          <a:bodyPr lIns="0" tIns="0" rIns="0" bIns="0">
            <a:spAutoFit/>
          </a:bodyPr>
          <a:lstStyle/>
          <a:p>
            <a:pPr algn="ctr" fontAlgn="auto">
              <a:spcBef>
                <a:spcPts val="0"/>
              </a:spcBef>
              <a:spcAft>
                <a:spcPts val="0"/>
              </a:spcAft>
              <a:defRPr/>
            </a:pPr>
            <a:r>
              <a:rPr lang="es-MX" sz="2400" spc="-100" dirty="0">
                <a:latin typeface="+mn-lt"/>
                <a:cs typeface="+mn-cs"/>
              </a:rPr>
              <a:t>Energía de los electrones (eV vs. NHE)</a:t>
            </a:r>
          </a:p>
        </p:txBody>
      </p:sp>
      <p:sp>
        <p:nvSpPr>
          <p:cNvPr id="65" name="64 Forma libre"/>
          <p:cNvSpPr/>
          <p:nvPr/>
        </p:nvSpPr>
        <p:spPr>
          <a:xfrm>
            <a:off x="2760663" y="2724150"/>
            <a:ext cx="4051300" cy="3368675"/>
          </a:xfrm>
          <a:custGeom>
            <a:avLst/>
            <a:gdLst>
              <a:gd name="connsiteX0" fmla="*/ 8965 w 4043083"/>
              <a:gd name="connsiteY0" fmla="*/ 0 h 4634753"/>
              <a:gd name="connsiteX1" fmla="*/ 0 w 4043083"/>
              <a:gd name="connsiteY1" fmla="*/ 4625788 h 4634753"/>
              <a:gd name="connsiteX2" fmla="*/ 1506071 w 4043083"/>
              <a:gd name="connsiteY2" fmla="*/ 4607858 h 4634753"/>
              <a:gd name="connsiteX3" fmla="*/ 1515036 w 4043083"/>
              <a:gd name="connsiteY3" fmla="*/ 3872753 h 4634753"/>
              <a:gd name="connsiteX4" fmla="*/ 2599765 w 4043083"/>
              <a:gd name="connsiteY4" fmla="*/ 3881717 h 4634753"/>
              <a:gd name="connsiteX5" fmla="*/ 2617695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3130 w 4043083"/>
              <a:gd name="connsiteY3" fmla="*/ 3869389 h 4634753"/>
              <a:gd name="connsiteX4" fmla="*/ 2599765 w 4043083"/>
              <a:gd name="connsiteY4" fmla="*/ 3881717 h 4634753"/>
              <a:gd name="connsiteX5" fmla="*/ 2617695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3130 w 4043083"/>
              <a:gd name="connsiteY3" fmla="*/ 3869389 h 4634753"/>
              <a:gd name="connsiteX4" fmla="*/ 2611671 w 4043083"/>
              <a:gd name="connsiteY4" fmla="*/ 3878354 h 4634753"/>
              <a:gd name="connsiteX5" fmla="*/ 2617695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3130 w 4043083"/>
              <a:gd name="connsiteY3" fmla="*/ 3869389 h 4634753"/>
              <a:gd name="connsiteX4" fmla="*/ 2609290 w 4043083"/>
              <a:gd name="connsiteY4" fmla="*/ 3868262 h 4634753"/>
              <a:gd name="connsiteX5" fmla="*/ 2617695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3130 w 4043083"/>
              <a:gd name="connsiteY3" fmla="*/ 3869389 h 4634753"/>
              <a:gd name="connsiteX4" fmla="*/ 2609290 w 4043083"/>
              <a:gd name="connsiteY4" fmla="*/ 3868262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5512 w 4043083"/>
              <a:gd name="connsiteY3" fmla="*/ 3869389 h 4634753"/>
              <a:gd name="connsiteX4" fmla="*/ 2609290 w 4043083"/>
              <a:gd name="connsiteY4" fmla="*/ 3868262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505512 w 4043083"/>
              <a:gd name="connsiteY3" fmla="*/ 3869389 h 4634753"/>
              <a:gd name="connsiteX4" fmla="*/ 2609290 w 4043083"/>
              <a:gd name="connsiteY4" fmla="*/ 3868262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505512 w 4043083"/>
              <a:gd name="connsiteY3" fmla="*/ 3869389 h 4634753"/>
              <a:gd name="connsiteX4" fmla="*/ 2609290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505512 w 4043083"/>
              <a:gd name="connsiteY3" fmla="*/ 3960352 h 4634753"/>
              <a:gd name="connsiteX4" fmla="*/ 2609290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505512 w 4043083"/>
              <a:gd name="connsiteY3" fmla="*/ 3971267 h 4634753"/>
              <a:gd name="connsiteX4" fmla="*/ 2609290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674581 w 4043083"/>
              <a:gd name="connsiteY3" fmla="*/ 3977993 h 4634753"/>
              <a:gd name="connsiteX4" fmla="*/ 2609290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674581 w 4043083"/>
              <a:gd name="connsiteY3" fmla="*/ 3977993 h 4634753"/>
              <a:gd name="connsiteX4" fmla="*/ 2435458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672758 w 4043083"/>
              <a:gd name="connsiteY2" fmla="*/ 4607858 h 4634753"/>
              <a:gd name="connsiteX3" fmla="*/ 1674581 w 4043083"/>
              <a:gd name="connsiteY3" fmla="*/ 3977993 h 4634753"/>
              <a:gd name="connsiteX4" fmla="*/ 2435458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1390"/>
              <a:gd name="connsiteX1" fmla="*/ 0 w 4043083"/>
              <a:gd name="connsiteY1" fmla="*/ 4611234 h 4631390"/>
              <a:gd name="connsiteX2" fmla="*/ 1672758 w 4043083"/>
              <a:gd name="connsiteY2" fmla="*/ 4607858 h 4631390"/>
              <a:gd name="connsiteX3" fmla="*/ 1674581 w 4043083"/>
              <a:gd name="connsiteY3" fmla="*/ 3977993 h 4631390"/>
              <a:gd name="connsiteX4" fmla="*/ 2435458 w 4043083"/>
              <a:gd name="connsiteY4" fmla="*/ 3970140 h 4631390"/>
              <a:gd name="connsiteX5" fmla="*/ 2436720 w 4043083"/>
              <a:gd name="connsiteY5" fmla="*/ 4631390 h 4631390"/>
              <a:gd name="connsiteX6" fmla="*/ 4034118 w 4043083"/>
              <a:gd name="connsiteY6" fmla="*/ 4625788 h 4631390"/>
              <a:gd name="connsiteX7" fmla="*/ 4043083 w 4043083"/>
              <a:gd name="connsiteY7" fmla="*/ 1210235 h 4631390"/>
              <a:gd name="connsiteX0" fmla="*/ 8965 w 4051550"/>
              <a:gd name="connsiteY0" fmla="*/ 0 h 4631390"/>
              <a:gd name="connsiteX1" fmla="*/ 0 w 4051550"/>
              <a:gd name="connsiteY1" fmla="*/ 4611234 h 4631390"/>
              <a:gd name="connsiteX2" fmla="*/ 1672758 w 4051550"/>
              <a:gd name="connsiteY2" fmla="*/ 4607858 h 4631390"/>
              <a:gd name="connsiteX3" fmla="*/ 1674581 w 4051550"/>
              <a:gd name="connsiteY3" fmla="*/ 3977993 h 4631390"/>
              <a:gd name="connsiteX4" fmla="*/ 2435458 w 4051550"/>
              <a:gd name="connsiteY4" fmla="*/ 3970140 h 4631390"/>
              <a:gd name="connsiteX5" fmla="*/ 2436720 w 4051550"/>
              <a:gd name="connsiteY5" fmla="*/ 4631390 h 4631390"/>
              <a:gd name="connsiteX6" fmla="*/ 4034118 w 4051550"/>
              <a:gd name="connsiteY6" fmla="*/ 4625788 h 4631390"/>
              <a:gd name="connsiteX7" fmla="*/ 4051550 w 4051550"/>
              <a:gd name="connsiteY7" fmla="*/ 1652403 h 463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1550" h="4631390">
                <a:moveTo>
                  <a:pt x="8965" y="0"/>
                </a:moveTo>
                <a:cubicBezTo>
                  <a:pt x="5977" y="1541929"/>
                  <a:pt x="2988" y="3069305"/>
                  <a:pt x="0" y="4611234"/>
                </a:cubicBezTo>
                <a:lnTo>
                  <a:pt x="1672758" y="4607858"/>
                </a:lnTo>
                <a:cubicBezTo>
                  <a:pt x="1671778" y="4361702"/>
                  <a:pt x="1675561" y="4224149"/>
                  <a:pt x="1674581" y="3977993"/>
                </a:cubicBezTo>
                <a:lnTo>
                  <a:pt x="2435458" y="3970140"/>
                </a:lnTo>
                <a:cubicBezTo>
                  <a:pt x="2438260" y="4225637"/>
                  <a:pt x="2433918" y="4375893"/>
                  <a:pt x="2436720" y="4631390"/>
                </a:cubicBezTo>
                <a:lnTo>
                  <a:pt x="4034118" y="4625788"/>
                </a:lnTo>
                <a:cubicBezTo>
                  <a:pt x="4037106" y="3487270"/>
                  <a:pt x="4048562" y="2790921"/>
                  <a:pt x="4051550" y="16524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66" name="65 Conector recto de flecha"/>
          <p:cNvCxnSpPr/>
          <p:nvPr/>
        </p:nvCxnSpPr>
        <p:spPr>
          <a:xfrm flipV="1">
            <a:off x="2341563" y="5862638"/>
            <a:ext cx="1063625" cy="0"/>
          </a:xfrm>
          <a:prstGeom prst="straightConnector1">
            <a:avLst/>
          </a:prstGeom>
          <a:ln w="28575">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9" name="68 Conector recto de flecha"/>
          <p:cNvCxnSpPr/>
          <p:nvPr/>
        </p:nvCxnSpPr>
        <p:spPr>
          <a:xfrm flipH="1" flipV="1">
            <a:off x="5922963" y="5907088"/>
            <a:ext cx="1063625" cy="0"/>
          </a:xfrm>
          <a:prstGeom prst="straightConnector1">
            <a:avLst/>
          </a:prstGeom>
          <a:ln w="28575">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9401" name="69 CuadroTexto"/>
          <p:cNvSpPr txBox="1">
            <a:spLocks noChangeArrowheads="1"/>
          </p:cNvSpPr>
          <p:nvPr/>
        </p:nvSpPr>
        <p:spPr bwMode="auto">
          <a:xfrm>
            <a:off x="6203950" y="5468938"/>
            <a:ext cx="449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baseline="30000"/>
              <a:t>+</a:t>
            </a:r>
            <a:endParaRPr lang="es-MX" altLang="es-MX" sz="2400" i="1" baseline="30000"/>
          </a:p>
        </p:txBody>
      </p:sp>
      <p:sp>
        <p:nvSpPr>
          <p:cNvPr id="59402" name="70 CuadroTexto"/>
          <p:cNvSpPr txBox="1">
            <a:spLocks noChangeArrowheads="1"/>
          </p:cNvSpPr>
          <p:nvPr/>
        </p:nvSpPr>
        <p:spPr bwMode="auto">
          <a:xfrm>
            <a:off x="2673350" y="5445125"/>
            <a:ext cx="400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e</a:t>
            </a:r>
            <a:r>
              <a:rPr lang="es-MX" altLang="es-MX" sz="2400" baseline="30000"/>
              <a:t>-</a:t>
            </a:r>
          </a:p>
        </p:txBody>
      </p:sp>
      <p:sp>
        <p:nvSpPr>
          <p:cNvPr id="72" name="71 Rectángulo"/>
          <p:cNvSpPr/>
          <p:nvPr/>
        </p:nvSpPr>
        <p:spPr>
          <a:xfrm>
            <a:off x="1385888" y="5503863"/>
            <a:ext cx="6737350" cy="674687"/>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3" name="72 Forma libre"/>
          <p:cNvSpPr/>
          <p:nvPr/>
        </p:nvSpPr>
        <p:spPr>
          <a:xfrm>
            <a:off x="4432300" y="5981700"/>
            <a:ext cx="765175" cy="392113"/>
          </a:xfrm>
          <a:custGeom>
            <a:avLst/>
            <a:gdLst>
              <a:gd name="connsiteX0" fmla="*/ 17930 w 1129553"/>
              <a:gd name="connsiteY0" fmla="*/ 0 h 788895"/>
              <a:gd name="connsiteX1" fmla="*/ 0 w 1129553"/>
              <a:gd name="connsiteY1" fmla="*/ 788895 h 788895"/>
              <a:gd name="connsiteX2" fmla="*/ 1129553 w 1129553"/>
              <a:gd name="connsiteY2" fmla="*/ 779930 h 788895"/>
              <a:gd name="connsiteX3" fmla="*/ 1120589 w 1129553"/>
              <a:gd name="connsiteY3" fmla="*/ 26895 h 788895"/>
              <a:gd name="connsiteX0" fmla="*/ 10787 w 1129553"/>
              <a:gd name="connsiteY0" fmla="*/ 0 h 788895"/>
              <a:gd name="connsiteX1" fmla="*/ 0 w 1129553"/>
              <a:gd name="connsiteY1" fmla="*/ 788895 h 788895"/>
              <a:gd name="connsiteX2" fmla="*/ 1129553 w 1129553"/>
              <a:gd name="connsiteY2" fmla="*/ 779930 h 788895"/>
              <a:gd name="connsiteX3" fmla="*/ 1120589 w 1129553"/>
              <a:gd name="connsiteY3" fmla="*/ 26895 h 788895"/>
              <a:gd name="connsiteX0" fmla="*/ 0 w 1118766"/>
              <a:gd name="connsiteY0" fmla="*/ 0 h 788895"/>
              <a:gd name="connsiteX1" fmla="*/ 1119 w 1118766"/>
              <a:gd name="connsiteY1" fmla="*/ 788895 h 788895"/>
              <a:gd name="connsiteX2" fmla="*/ 1118766 w 1118766"/>
              <a:gd name="connsiteY2" fmla="*/ 779930 h 788895"/>
              <a:gd name="connsiteX3" fmla="*/ 1109802 w 1118766"/>
              <a:gd name="connsiteY3" fmla="*/ 26895 h 788895"/>
              <a:gd name="connsiteX0" fmla="*/ 6025 w 1124791"/>
              <a:gd name="connsiteY0" fmla="*/ 0 h 793657"/>
              <a:gd name="connsiteX1" fmla="*/ 0 w 1124791"/>
              <a:gd name="connsiteY1" fmla="*/ 793657 h 793657"/>
              <a:gd name="connsiteX2" fmla="*/ 1124791 w 1124791"/>
              <a:gd name="connsiteY2" fmla="*/ 779930 h 793657"/>
              <a:gd name="connsiteX3" fmla="*/ 1115827 w 1124791"/>
              <a:gd name="connsiteY3" fmla="*/ 26895 h 793657"/>
              <a:gd name="connsiteX0" fmla="*/ 475 w 1119241"/>
              <a:gd name="connsiteY0" fmla="*/ 0 h 793657"/>
              <a:gd name="connsiteX1" fmla="*/ 1594 w 1119241"/>
              <a:gd name="connsiteY1" fmla="*/ 793657 h 793657"/>
              <a:gd name="connsiteX2" fmla="*/ 1119241 w 1119241"/>
              <a:gd name="connsiteY2" fmla="*/ 779930 h 793657"/>
              <a:gd name="connsiteX3" fmla="*/ 1110277 w 1119241"/>
              <a:gd name="connsiteY3" fmla="*/ 26895 h 793657"/>
              <a:gd name="connsiteX0" fmla="*/ 8406 w 1127172"/>
              <a:gd name="connsiteY0" fmla="*/ 0 h 793657"/>
              <a:gd name="connsiteX1" fmla="*/ 0 w 1127172"/>
              <a:gd name="connsiteY1" fmla="*/ 793657 h 793657"/>
              <a:gd name="connsiteX2" fmla="*/ 1127172 w 1127172"/>
              <a:gd name="connsiteY2" fmla="*/ 779930 h 793657"/>
              <a:gd name="connsiteX3" fmla="*/ 1118208 w 1127172"/>
              <a:gd name="connsiteY3" fmla="*/ 26895 h 793657"/>
              <a:gd name="connsiteX0" fmla="*/ 1262 w 1120028"/>
              <a:gd name="connsiteY0" fmla="*/ 0 h 784131"/>
              <a:gd name="connsiteX1" fmla="*/ 0 w 1120028"/>
              <a:gd name="connsiteY1" fmla="*/ 784131 h 784131"/>
              <a:gd name="connsiteX2" fmla="*/ 1120028 w 1120028"/>
              <a:gd name="connsiteY2" fmla="*/ 779930 h 784131"/>
              <a:gd name="connsiteX3" fmla="*/ 1111064 w 1120028"/>
              <a:gd name="connsiteY3" fmla="*/ 26895 h 784131"/>
              <a:gd name="connsiteX0" fmla="*/ 1262 w 1112885"/>
              <a:gd name="connsiteY0" fmla="*/ 0 h 784131"/>
              <a:gd name="connsiteX1" fmla="*/ 0 w 1112885"/>
              <a:gd name="connsiteY1" fmla="*/ 784131 h 784131"/>
              <a:gd name="connsiteX2" fmla="*/ 1112885 w 1112885"/>
              <a:gd name="connsiteY2" fmla="*/ 770407 h 784131"/>
              <a:gd name="connsiteX3" fmla="*/ 1111064 w 1112885"/>
              <a:gd name="connsiteY3" fmla="*/ 26895 h 784131"/>
              <a:gd name="connsiteX0" fmla="*/ 1262 w 1111064"/>
              <a:gd name="connsiteY0" fmla="*/ 0 h 784131"/>
              <a:gd name="connsiteX1" fmla="*/ 0 w 1111064"/>
              <a:gd name="connsiteY1" fmla="*/ 784131 h 784131"/>
              <a:gd name="connsiteX2" fmla="*/ 1105741 w 1111064"/>
              <a:gd name="connsiteY2" fmla="*/ 765645 h 784131"/>
              <a:gd name="connsiteX3" fmla="*/ 1111064 w 1111064"/>
              <a:gd name="connsiteY3" fmla="*/ 26895 h 784131"/>
              <a:gd name="connsiteX0" fmla="*/ 1262 w 1113249"/>
              <a:gd name="connsiteY0" fmla="*/ 0 h 784131"/>
              <a:gd name="connsiteX1" fmla="*/ 0 w 1113249"/>
              <a:gd name="connsiteY1" fmla="*/ 784131 h 784131"/>
              <a:gd name="connsiteX2" fmla="*/ 1112885 w 1113249"/>
              <a:gd name="connsiteY2" fmla="*/ 760883 h 784131"/>
              <a:gd name="connsiteX3" fmla="*/ 1111064 w 1113249"/>
              <a:gd name="connsiteY3" fmla="*/ 26895 h 784131"/>
              <a:gd name="connsiteX0" fmla="*/ 1262 w 1111064"/>
              <a:gd name="connsiteY0" fmla="*/ 0 h 784131"/>
              <a:gd name="connsiteX1" fmla="*/ 0 w 1111064"/>
              <a:gd name="connsiteY1" fmla="*/ 784131 h 784131"/>
              <a:gd name="connsiteX2" fmla="*/ 1103360 w 1111064"/>
              <a:gd name="connsiteY2" fmla="*/ 760883 h 784131"/>
              <a:gd name="connsiteX3" fmla="*/ 1111064 w 1111064"/>
              <a:gd name="connsiteY3" fmla="*/ 26895 h 784131"/>
              <a:gd name="connsiteX0" fmla="*/ 1262 w 1103727"/>
              <a:gd name="connsiteY0" fmla="*/ 0 h 784131"/>
              <a:gd name="connsiteX1" fmla="*/ 0 w 1103727"/>
              <a:gd name="connsiteY1" fmla="*/ 784131 h 784131"/>
              <a:gd name="connsiteX2" fmla="*/ 1103360 w 1103727"/>
              <a:gd name="connsiteY2" fmla="*/ 760883 h 784131"/>
              <a:gd name="connsiteX3" fmla="*/ 1101581 w 1103727"/>
              <a:gd name="connsiteY3" fmla="*/ 31656 h 784131"/>
              <a:gd name="connsiteX0" fmla="*/ 1262 w 1103727"/>
              <a:gd name="connsiteY0" fmla="*/ 0 h 784695"/>
              <a:gd name="connsiteX1" fmla="*/ 0 w 1103727"/>
              <a:gd name="connsiteY1" fmla="*/ 784131 h 784695"/>
              <a:gd name="connsiteX2" fmla="*/ 1103360 w 1103727"/>
              <a:gd name="connsiteY2" fmla="*/ 784695 h 784695"/>
              <a:gd name="connsiteX3" fmla="*/ 1101581 w 1103727"/>
              <a:gd name="connsiteY3" fmla="*/ 31656 h 784695"/>
              <a:gd name="connsiteX0" fmla="*/ 1262 w 1101581"/>
              <a:gd name="connsiteY0" fmla="*/ 0 h 784131"/>
              <a:gd name="connsiteX1" fmla="*/ 0 w 1101581"/>
              <a:gd name="connsiteY1" fmla="*/ 784131 h 784131"/>
              <a:gd name="connsiteX2" fmla="*/ 1099931 w 1101581"/>
              <a:gd name="connsiteY2" fmla="*/ 779933 h 784131"/>
              <a:gd name="connsiteX3" fmla="*/ 1101581 w 1101581"/>
              <a:gd name="connsiteY3" fmla="*/ 31656 h 784131"/>
            </a:gdLst>
            <a:ahLst/>
            <a:cxnLst>
              <a:cxn ang="0">
                <a:pos x="connsiteX0" y="connsiteY0"/>
              </a:cxn>
              <a:cxn ang="0">
                <a:pos x="connsiteX1" y="connsiteY1"/>
              </a:cxn>
              <a:cxn ang="0">
                <a:pos x="connsiteX2" y="connsiteY2"/>
              </a:cxn>
              <a:cxn ang="0">
                <a:pos x="connsiteX3" y="connsiteY3"/>
              </a:cxn>
            </a:cxnLst>
            <a:rect l="l" t="t" r="r" b="b"/>
            <a:pathLst>
              <a:path w="1101581" h="784131">
                <a:moveTo>
                  <a:pt x="1262" y="0"/>
                </a:moveTo>
                <a:cubicBezTo>
                  <a:pt x="-746" y="264552"/>
                  <a:pt x="2008" y="519579"/>
                  <a:pt x="0" y="784131"/>
                </a:cubicBezTo>
                <a:lnTo>
                  <a:pt x="1099931" y="779933"/>
                </a:lnTo>
                <a:cubicBezTo>
                  <a:pt x="1101705" y="533683"/>
                  <a:pt x="1099807" y="277906"/>
                  <a:pt x="1101581" y="3165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9405" name="73 CuadroTexto"/>
          <p:cNvSpPr txBox="1">
            <a:spLocks noChangeArrowheads="1"/>
          </p:cNvSpPr>
          <p:nvPr/>
        </p:nvSpPr>
        <p:spPr bwMode="auto">
          <a:xfrm>
            <a:off x="5713413" y="6308725"/>
            <a:ext cx="2181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Circuito externo</a:t>
            </a:r>
          </a:p>
        </p:txBody>
      </p:sp>
      <p:grpSp>
        <p:nvGrpSpPr>
          <p:cNvPr id="59406" name="74 Grupo"/>
          <p:cNvGrpSpPr>
            <a:grpSpLocks noChangeAspect="1"/>
          </p:cNvGrpSpPr>
          <p:nvPr/>
        </p:nvGrpSpPr>
        <p:grpSpPr bwMode="auto">
          <a:xfrm>
            <a:off x="4595813" y="5622925"/>
            <a:ext cx="400050" cy="742950"/>
            <a:chOff x="8700665" y="4292346"/>
            <a:chExt cx="432048" cy="803767"/>
          </a:xfrm>
        </p:grpSpPr>
        <p:sp>
          <p:nvSpPr>
            <p:cNvPr id="76" name="75 Forma libre"/>
            <p:cNvSpPr/>
            <p:nvPr/>
          </p:nvSpPr>
          <p:spPr>
            <a:xfrm>
              <a:off x="8860111" y="4975891"/>
              <a:ext cx="126871" cy="15458"/>
            </a:xfrm>
            <a:custGeom>
              <a:avLst/>
              <a:gdLst>
                <a:gd name="connsiteX0" fmla="*/ 0 w 126656"/>
                <a:gd name="connsiteY0" fmla="*/ 15446 h 15446"/>
                <a:gd name="connsiteX1" fmla="*/ 126656 w 126656"/>
                <a:gd name="connsiteY1" fmla="*/ 0 h 15446"/>
              </a:gdLst>
              <a:ahLst/>
              <a:cxnLst>
                <a:cxn ang="0">
                  <a:pos x="connsiteX0" y="connsiteY0"/>
                </a:cxn>
                <a:cxn ang="0">
                  <a:pos x="connsiteX1" y="connsiteY1"/>
                </a:cxn>
              </a:cxnLst>
              <a:rect l="l" t="t" r="r" b="b"/>
              <a:pathLst>
                <a:path w="126656" h="15446">
                  <a:moveTo>
                    <a:pt x="0" y="15446"/>
                  </a:moveTo>
                  <a:lnTo>
                    <a:pt x="126656"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7" name="76 Forma libre"/>
            <p:cNvSpPr/>
            <p:nvPr/>
          </p:nvSpPr>
          <p:spPr>
            <a:xfrm>
              <a:off x="8860111" y="5003371"/>
              <a:ext cx="133729" cy="24044"/>
            </a:xfrm>
            <a:custGeom>
              <a:avLst/>
              <a:gdLst>
                <a:gd name="connsiteX0" fmla="*/ 0 w 132835"/>
                <a:gd name="connsiteY0" fmla="*/ 24714 h 24714"/>
                <a:gd name="connsiteX1" fmla="*/ 132835 w 132835"/>
                <a:gd name="connsiteY1" fmla="*/ 0 h 24714"/>
              </a:gdLst>
              <a:ahLst/>
              <a:cxnLst>
                <a:cxn ang="0">
                  <a:pos x="connsiteX0" y="connsiteY0"/>
                </a:cxn>
                <a:cxn ang="0">
                  <a:pos x="connsiteX1" y="connsiteY1"/>
                </a:cxn>
              </a:cxnLst>
              <a:rect l="l" t="t" r="r" b="b"/>
              <a:pathLst>
                <a:path w="132835" h="24714">
                  <a:moveTo>
                    <a:pt x="0" y="24714"/>
                  </a:moveTo>
                  <a:lnTo>
                    <a:pt x="132835"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8" name="77 Forma libre"/>
            <p:cNvSpPr/>
            <p:nvPr/>
          </p:nvSpPr>
          <p:spPr>
            <a:xfrm>
              <a:off x="8863540" y="5037720"/>
              <a:ext cx="132015" cy="27479"/>
            </a:xfrm>
            <a:custGeom>
              <a:avLst/>
              <a:gdLst>
                <a:gd name="connsiteX0" fmla="*/ 0 w 132835"/>
                <a:gd name="connsiteY0" fmla="*/ 27802 h 27802"/>
                <a:gd name="connsiteX1" fmla="*/ 132835 w 132835"/>
                <a:gd name="connsiteY1" fmla="*/ 0 h 27802"/>
              </a:gdLst>
              <a:ahLst/>
              <a:cxnLst>
                <a:cxn ang="0">
                  <a:pos x="connsiteX0" y="connsiteY0"/>
                </a:cxn>
                <a:cxn ang="0">
                  <a:pos x="connsiteX1" y="connsiteY1"/>
                </a:cxn>
              </a:cxnLst>
              <a:rect l="l" t="t" r="r" b="b"/>
              <a:pathLst>
                <a:path w="132835" h="27802">
                  <a:moveTo>
                    <a:pt x="0" y="27802"/>
                  </a:moveTo>
                  <a:lnTo>
                    <a:pt x="132835"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9" name="78 Forma libre"/>
            <p:cNvSpPr/>
            <p:nvPr/>
          </p:nvSpPr>
          <p:spPr>
            <a:xfrm>
              <a:off x="8901258" y="5077222"/>
              <a:ext cx="58292" cy="5152"/>
            </a:xfrm>
            <a:custGeom>
              <a:avLst/>
              <a:gdLst>
                <a:gd name="connsiteX0" fmla="*/ 0 w 58695"/>
                <a:gd name="connsiteY0" fmla="*/ 6178 h 6178"/>
                <a:gd name="connsiteX1" fmla="*/ 58695 w 58695"/>
                <a:gd name="connsiteY1" fmla="*/ 0 h 6178"/>
              </a:gdLst>
              <a:ahLst/>
              <a:cxnLst>
                <a:cxn ang="0">
                  <a:pos x="connsiteX0" y="connsiteY0"/>
                </a:cxn>
                <a:cxn ang="0">
                  <a:pos x="connsiteX1" y="connsiteY1"/>
                </a:cxn>
              </a:cxnLst>
              <a:rect l="l" t="t" r="r" b="b"/>
              <a:pathLst>
                <a:path w="58695" h="6178">
                  <a:moveTo>
                    <a:pt x="0" y="6178"/>
                  </a:moveTo>
                  <a:lnTo>
                    <a:pt x="58695"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0" name="79 Proceso alternativo"/>
            <p:cNvSpPr/>
            <p:nvPr/>
          </p:nvSpPr>
          <p:spPr>
            <a:xfrm>
              <a:off x="8700665" y="4292346"/>
              <a:ext cx="432048" cy="527475"/>
            </a:xfrm>
            <a:prstGeom prst="flowChartAlternateProcess">
              <a:avLst/>
            </a:prstGeom>
            <a:solidFill>
              <a:srgbClr val="FFFF00"/>
            </a:solidFill>
            <a:ln>
              <a:solidFill>
                <a:srgbClr val="FFFF00"/>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1" name="80 Forma libre"/>
            <p:cNvSpPr/>
            <p:nvPr/>
          </p:nvSpPr>
          <p:spPr>
            <a:xfrm>
              <a:off x="8817249" y="4367914"/>
              <a:ext cx="209166" cy="115070"/>
            </a:xfrm>
            <a:custGeom>
              <a:avLst/>
              <a:gdLst>
                <a:gd name="connsiteX0" fmla="*/ 2381 w 261937"/>
                <a:gd name="connsiteY0" fmla="*/ 138113 h 138113"/>
                <a:gd name="connsiteX1" fmla="*/ 0 w 261937"/>
                <a:gd name="connsiteY1" fmla="*/ 85725 h 138113"/>
                <a:gd name="connsiteX2" fmla="*/ 66675 w 261937"/>
                <a:gd name="connsiteY2" fmla="*/ 45244 h 138113"/>
                <a:gd name="connsiteX3" fmla="*/ 166687 w 261937"/>
                <a:gd name="connsiteY3" fmla="*/ 40481 h 138113"/>
                <a:gd name="connsiteX4" fmla="*/ 233362 w 261937"/>
                <a:gd name="connsiteY4" fmla="*/ 0 h 138113"/>
                <a:gd name="connsiteX5" fmla="*/ 259556 w 261937"/>
                <a:gd name="connsiteY5" fmla="*/ 11906 h 138113"/>
                <a:gd name="connsiteX6" fmla="*/ 261937 w 261937"/>
                <a:gd name="connsiteY6" fmla="*/ 52388 h 138113"/>
                <a:gd name="connsiteX7" fmla="*/ 169069 w 261937"/>
                <a:gd name="connsiteY7" fmla="*/ 100013 h 138113"/>
                <a:gd name="connsiteX8" fmla="*/ 76200 w 261937"/>
                <a:gd name="connsiteY8" fmla="*/ 109538 h 138113"/>
                <a:gd name="connsiteX9" fmla="*/ 2381 w 261937"/>
                <a:gd name="connsiteY9" fmla="*/ 138113 h 138113"/>
                <a:gd name="connsiteX0" fmla="*/ 2381 w 261937"/>
                <a:gd name="connsiteY0" fmla="*/ 138113 h 138113"/>
                <a:gd name="connsiteX1" fmla="*/ 0 w 261937"/>
                <a:gd name="connsiteY1" fmla="*/ 85725 h 138113"/>
                <a:gd name="connsiteX2" fmla="*/ 66675 w 261937"/>
                <a:gd name="connsiteY2" fmla="*/ 45244 h 138113"/>
                <a:gd name="connsiteX3" fmla="*/ 166687 w 261937"/>
                <a:gd name="connsiteY3" fmla="*/ 40481 h 138113"/>
                <a:gd name="connsiteX4" fmla="*/ 233362 w 261937"/>
                <a:gd name="connsiteY4" fmla="*/ 0 h 138113"/>
                <a:gd name="connsiteX5" fmla="*/ 259556 w 261937"/>
                <a:gd name="connsiteY5" fmla="*/ 11906 h 138113"/>
                <a:gd name="connsiteX6" fmla="*/ 261937 w 261937"/>
                <a:gd name="connsiteY6" fmla="*/ 52388 h 138113"/>
                <a:gd name="connsiteX7" fmla="*/ 169069 w 261937"/>
                <a:gd name="connsiteY7" fmla="*/ 100013 h 138113"/>
                <a:gd name="connsiteX8" fmla="*/ 76200 w 261937"/>
                <a:gd name="connsiteY8" fmla="*/ 109538 h 138113"/>
                <a:gd name="connsiteX9" fmla="*/ 2381 w 261937"/>
                <a:gd name="connsiteY9" fmla="*/ 138113 h 138113"/>
                <a:gd name="connsiteX0" fmla="*/ 2381 w 261937"/>
                <a:gd name="connsiteY0" fmla="*/ 138113 h 138113"/>
                <a:gd name="connsiteX1" fmla="*/ 0 w 261937"/>
                <a:gd name="connsiteY1" fmla="*/ 85725 h 138113"/>
                <a:gd name="connsiteX2" fmla="*/ 66675 w 261937"/>
                <a:gd name="connsiteY2" fmla="*/ 45244 h 138113"/>
                <a:gd name="connsiteX3" fmla="*/ 166687 w 261937"/>
                <a:gd name="connsiteY3" fmla="*/ 40481 h 138113"/>
                <a:gd name="connsiteX4" fmla="*/ 233362 w 261937"/>
                <a:gd name="connsiteY4" fmla="*/ 0 h 138113"/>
                <a:gd name="connsiteX5" fmla="*/ 259556 w 261937"/>
                <a:gd name="connsiteY5" fmla="*/ 11906 h 138113"/>
                <a:gd name="connsiteX6" fmla="*/ 261937 w 261937"/>
                <a:gd name="connsiteY6" fmla="*/ 52388 h 138113"/>
                <a:gd name="connsiteX7" fmla="*/ 169069 w 261937"/>
                <a:gd name="connsiteY7" fmla="*/ 100013 h 138113"/>
                <a:gd name="connsiteX8" fmla="*/ 76200 w 261937"/>
                <a:gd name="connsiteY8" fmla="*/ 109538 h 138113"/>
                <a:gd name="connsiteX9" fmla="*/ 2381 w 261937"/>
                <a:gd name="connsiteY9"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76200 w 261937"/>
                <a:gd name="connsiteY6" fmla="*/ 109538 h 138113"/>
                <a:gd name="connsiteX7" fmla="*/ 2381 w 261937"/>
                <a:gd name="connsiteY7"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76200 w 261937"/>
                <a:gd name="connsiteY6" fmla="*/ 109538 h 138113"/>
                <a:gd name="connsiteX7" fmla="*/ 2381 w 261937"/>
                <a:gd name="connsiteY7"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76200 w 261937"/>
                <a:gd name="connsiteY6" fmla="*/ 109538 h 138113"/>
                <a:gd name="connsiteX7" fmla="*/ 2381 w 261937"/>
                <a:gd name="connsiteY7" fmla="*/ 138113 h 138113"/>
                <a:gd name="connsiteX0" fmla="*/ 9524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76200 w 261937"/>
                <a:gd name="connsiteY6" fmla="*/ 109538 h 138113"/>
                <a:gd name="connsiteX7" fmla="*/ 9524 w 261937"/>
                <a:gd name="connsiteY7" fmla="*/ 138113 h 138113"/>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9556 w 259556"/>
                <a:gd name="connsiteY5" fmla="*/ 42863 h 138113"/>
                <a:gd name="connsiteX6" fmla="*/ 76200 w 259556"/>
                <a:gd name="connsiteY6" fmla="*/ 109538 h 138113"/>
                <a:gd name="connsiteX7" fmla="*/ 9524 w 259556"/>
                <a:gd name="connsiteY7" fmla="*/ 138113 h 138113"/>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7175 w 259556"/>
                <a:gd name="connsiteY5" fmla="*/ 50007 h 138113"/>
                <a:gd name="connsiteX6" fmla="*/ 76200 w 259556"/>
                <a:gd name="connsiteY6" fmla="*/ 109538 h 138113"/>
                <a:gd name="connsiteX7" fmla="*/ 9524 w 259556"/>
                <a:gd name="connsiteY7" fmla="*/ 138113 h 138113"/>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7175 w 259556"/>
                <a:gd name="connsiteY5" fmla="*/ 50007 h 138113"/>
                <a:gd name="connsiteX6" fmla="*/ 73818 w 259556"/>
                <a:gd name="connsiteY6" fmla="*/ 104776 h 138113"/>
                <a:gd name="connsiteX7" fmla="*/ 9524 w 259556"/>
                <a:gd name="connsiteY7" fmla="*/ 138113 h 138113"/>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7175 w 259556"/>
                <a:gd name="connsiteY5" fmla="*/ 50007 h 138113"/>
                <a:gd name="connsiteX6" fmla="*/ 73818 w 259556"/>
                <a:gd name="connsiteY6" fmla="*/ 104776 h 138113"/>
                <a:gd name="connsiteX7" fmla="*/ 9524 w 259556"/>
                <a:gd name="connsiteY7" fmla="*/ 138113 h 138113"/>
                <a:gd name="connsiteX0" fmla="*/ 9524 w 259556"/>
                <a:gd name="connsiteY0" fmla="*/ 138113 h 138146"/>
                <a:gd name="connsiteX1" fmla="*/ 0 w 259556"/>
                <a:gd name="connsiteY1" fmla="*/ 85725 h 138146"/>
                <a:gd name="connsiteX2" fmla="*/ 66675 w 259556"/>
                <a:gd name="connsiteY2" fmla="*/ 45244 h 138146"/>
                <a:gd name="connsiteX3" fmla="*/ 233362 w 259556"/>
                <a:gd name="connsiteY3" fmla="*/ 0 h 138146"/>
                <a:gd name="connsiteX4" fmla="*/ 259556 w 259556"/>
                <a:gd name="connsiteY4" fmla="*/ 11906 h 138146"/>
                <a:gd name="connsiteX5" fmla="*/ 257175 w 259556"/>
                <a:gd name="connsiteY5" fmla="*/ 50007 h 138146"/>
                <a:gd name="connsiteX6" fmla="*/ 73818 w 259556"/>
                <a:gd name="connsiteY6" fmla="*/ 104776 h 138146"/>
                <a:gd name="connsiteX7" fmla="*/ 9524 w 259556"/>
                <a:gd name="connsiteY7" fmla="*/ 138113 h 138146"/>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7175 w 259556"/>
                <a:gd name="connsiteY5" fmla="*/ 50007 h 138113"/>
                <a:gd name="connsiteX6" fmla="*/ 73818 w 259556"/>
                <a:gd name="connsiteY6" fmla="*/ 104776 h 138113"/>
                <a:gd name="connsiteX7" fmla="*/ 9524 w 259556"/>
                <a:gd name="connsiteY7" fmla="*/ 138113 h 138113"/>
                <a:gd name="connsiteX0" fmla="*/ 11277 w 261309"/>
                <a:gd name="connsiteY0" fmla="*/ 138113 h 138113"/>
                <a:gd name="connsiteX1" fmla="*/ 1753 w 261309"/>
                <a:gd name="connsiteY1" fmla="*/ 85725 h 138113"/>
                <a:gd name="connsiteX2" fmla="*/ 68428 w 261309"/>
                <a:gd name="connsiteY2" fmla="*/ 45244 h 138113"/>
                <a:gd name="connsiteX3" fmla="*/ 235115 w 261309"/>
                <a:gd name="connsiteY3" fmla="*/ 0 h 138113"/>
                <a:gd name="connsiteX4" fmla="*/ 261309 w 261309"/>
                <a:gd name="connsiteY4" fmla="*/ 11906 h 138113"/>
                <a:gd name="connsiteX5" fmla="*/ 258928 w 261309"/>
                <a:gd name="connsiteY5" fmla="*/ 50007 h 138113"/>
                <a:gd name="connsiteX6" fmla="*/ 75571 w 261309"/>
                <a:gd name="connsiteY6" fmla="*/ 104776 h 138113"/>
                <a:gd name="connsiteX7" fmla="*/ 11277 w 261309"/>
                <a:gd name="connsiteY7" fmla="*/ 138113 h 138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1309" h="138113">
                  <a:moveTo>
                    <a:pt x="11277" y="138113"/>
                  </a:moveTo>
                  <a:cubicBezTo>
                    <a:pt x="8102" y="120650"/>
                    <a:pt x="-4597" y="105569"/>
                    <a:pt x="1753" y="85725"/>
                  </a:cubicBezTo>
                  <a:cubicBezTo>
                    <a:pt x="23978" y="72231"/>
                    <a:pt x="46203" y="49213"/>
                    <a:pt x="68428" y="45244"/>
                  </a:cubicBezTo>
                  <a:cubicBezTo>
                    <a:pt x="145422" y="47626"/>
                    <a:pt x="179156" y="41275"/>
                    <a:pt x="235115" y="0"/>
                  </a:cubicBezTo>
                  <a:lnTo>
                    <a:pt x="261309" y="11906"/>
                  </a:lnTo>
                  <a:lnTo>
                    <a:pt x="258928" y="50007"/>
                  </a:lnTo>
                  <a:cubicBezTo>
                    <a:pt x="211303" y="107157"/>
                    <a:pt x="106527" y="83345"/>
                    <a:pt x="75571" y="104776"/>
                  </a:cubicBezTo>
                  <a:cubicBezTo>
                    <a:pt x="61284" y="125413"/>
                    <a:pt x="42232" y="129382"/>
                    <a:pt x="11277" y="138113"/>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2" name="81 Forma libre"/>
            <p:cNvSpPr/>
            <p:nvPr/>
          </p:nvSpPr>
          <p:spPr>
            <a:xfrm>
              <a:off x="8800105" y="4572291"/>
              <a:ext cx="274316" cy="152853"/>
            </a:xfrm>
            <a:custGeom>
              <a:avLst/>
              <a:gdLst>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1437 h 190500"/>
                <a:gd name="connsiteX6" fmla="*/ 0 w 342900"/>
                <a:gd name="connsiteY6" fmla="*/ 140494 h 190500"/>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4762"/>
                <a:gd name="connsiteY0" fmla="*/ 133350 h 183356"/>
                <a:gd name="connsiteX1" fmla="*/ 28575 w 344762"/>
                <a:gd name="connsiteY1" fmla="*/ 183356 h 183356"/>
                <a:gd name="connsiteX2" fmla="*/ 202406 w 344762"/>
                <a:gd name="connsiteY2" fmla="*/ 114300 h 183356"/>
                <a:gd name="connsiteX3" fmla="*/ 342900 w 344762"/>
                <a:gd name="connsiteY3" fmla="*/ 52388 h 183356"/>
                <a:gd name="connsiteX4" fmla="*/ 316706 w 344762"/>
                <a:gd name="connsiteY4" fmla="*/ 0 h 183356"/>
                <a:gd name="connsiteX5" fmla="*/ 173831 w 344762"/>
                <a:gd name="connsiteY5" fmla="*/ 64293 h 183356"/>
                <a:gd name="connsiteX6" fmla="*/ 0 w 344762"/>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183356">
                  <a:moveTo>
                    <a:pt x="0" y="133350"/>
                  </a:moveTo>
                  <a:cubicBezTo>
                    <a:pt x="2381" y="169069"/>
                    <a:pt x="4762" y="173831"/>
                    <a:pt x="28575" y="183356"/>
                  </a:cubicBezTo>
                  <a:cubicBezTo>
                    <a:pt x="103187" y="127793"/>
                    <a:pt x="118269" y="138906"/>
                    <a:pt x="180975" y="123825"/>
                  </a:cubicBezTo>
                  <a:cubicBezTo>
                    <a:pt x="227806" y="103188"/>
                    <a:pt x="293688" y="101600"/>
                    <a:pt x="342900" y="52388"/>
                  </a:cubicBezTo>
                  <a:cubicBezTo>
                    <a:pt x="341313" y="18256"/>
                    <a:pt x="342106" y="7938"/>
                    <a:pt x="316706" y="0"/>
                  </a:cubicBezTo>
                  <a:cubicBezTo>
                    <a:pt x="255587" y="36512"/>
                    <a:pt x="242093" y="56356"/>
                    <a:pt x="173831" y="64293"/>
                  </a:cubicBezTo>
                  <a:cubicBezTo>
                    <a:pt x="114300" y="79375"/>
                    <a:pt x="97632" y="68262"/>
                    <a:pt x="0" y="133350"/>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3" name="82 Forma libre"/>
            <p:cNvSpPr/>
            <p:nvPr/>
          </p:nvSpPr>
          <p:spPr>
            <a:xfrm>
              <a:off x="8796676" y="4491570"/>
              <a:ext cx="274316" cy="154571"/>
            </a:xfrm>
            <a:custGeom>
              <a:avLst/>
              <a:gdLst>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1437 h 190500"/>
                <a:gd name="connsiteX6" fmla="*/ 0 w 342900"/>
                <a:gd name="connsiteY6" fmla="*/ 140494 h 190500"/>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4762"/>
                <a:gd name="connsiteY0" fmla="*/ 133350 h 183356"/>
                <a:gd name="connsiteX1" fmla="*/ 28575 w 344762"/>
                <a:gd name="connsiteY1" fmla="*/ 183356 h 183356"/>
                <a:gd name="connsiteX2" fmla="*/ 202406 w 344762"/>
                <a:gd name="connsiteY2" fmla="*/ 114300 h 183356"/>
                <a:gd name="connsiteX3" fmla="*/ 342900 w 344762"/>
                <a:gd name="connsiteY3" fmla="*/ 52388 h 183356"/>
                <a:gd name="connsiteX4" fmla="*/ 316706 w 344762"/>
                <a:gd name="connsiteY4" fmla="*/ 0 h 183356"/>
                <a:gd name="connsiteX5" fmla="*/ 173831 w 344762"/>
                <a:gd name="connsiteY5" fmla="*/ 64293 h 183356"/>
                <a:gd name="connsiteX6" fmla="*/ 0 w 344762"/>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183356">
                  <a:moveTo>
                    <a:pt x="0" y="133350"/>
                  </a:moveTo>
                  <a:cubicBezTo>
                    <a:pt x="2381" y="169069"/>
                    <a:pt x="4762" y="173831"/>
                    <a:pt x="28575" y="183356"/>
                  </a:cubicBezTo>
                  <a:cubicBezTo>
                    <a:pt x="103187" y="127793"/>
                    <a:pt x="118269" y="138906"/>
                    <a:pt x="180975" y="123825"/>
                  </a:cubicBezTo>
                  <a:cubicBezTo>
                    <a:pt x="227806" y="103188"/>
                    <a:pt x="293688" y="101600"/>
                    <a:pt x="342900" y="52388"/>
                  </a:cubicBezTo>
                  <a:cubicBezTo>
                    <a:pt x="341313" y="18256"/>
                    <a:pt x="342106" y="7938"/>
                    <a:pt x="316706" y="0"/>
                  </a:cubicBezTo>
                  <a:cubicBezTo>
                    <a:pt x="255587" y="36512"/>
                    <a:pt x="242093" y="56356"/>
                    <a:pt x="173831" y="64293"/>
                  </a:cubicBezTo>
                  <a:cubicBezTo>
                    <a:pt x="114300" y="79375"/>
                    <a:pt x="97632" y="68262"/>
                    <a:pt x="0" y="133350"/>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4" name="83 Forma libre"/>
            <p:cNvSpPr/>
            <p:nvPr/>
          </p:nvSpPr>
          <p:spPr>
            <a:xfrm>
              <a:off x="8794961" y="4417720"/>
              <a:ext cx="274316" cy="152853"/>
            </a:xfrm>
            <a:custGeom>
              <a:avLst/>
              <a:gdLst>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1437 h 190500"/>
                <a:gd name="connsiteX6" fmla="*/ 0 w 342900"/>
                <a:gd name="connsiteY6" fmla="*/ 140494 h 190500"/>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4762"/>
                <a:gd name="connsiteY0" fmla="*/ 133350 h 183356"/>
                <a:gd name="connsiteX1" fmla="*/ 28575 w 344762"/>
                <a:gd name="connsiteY1" fmla="*/ 183356 h 183356"/>
                <a:gd name="connsiteX2" fmla="*/ 202406 w 344762"/>
                <a:gd name="connsiteY2" fmla="*/ 114300 h 183356"/>
                <a:gd name="connsiteX3" fmla="*/ 342900 w 344762"/>
                <a:gd name="connsiteY3" fmla="*/ 52388 h 183356"/>
                <a:gd name="connsiteX4" fmla="*/ 316706 w 344762"/>
                <a:gd name="connsiteY4" fmla="*/ 0 h 183356"/>
                <a:gd name="connsiteX5" fmla="*/ 173831 w 344762"/>
                <a:gd name="connsiteY5" fmla="*/ 64293 h 183356"/>
                <a:gd name="connsiteX6" fmla="*/ 0 w 344762"/>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183356">
                  <a:moveTo>
                    <a:pt x="0" y="133350"/>
                  </a:moveTo>
                  <a:cubicBezTo>
                    <a:pt x="2381" y="169069"/>
                    <a:pt x="4762" y="173831"/>
                    <a:pt x="28575" y="183356"/>
                  </a:cubicBezTo>
                  <a:cubicBezTo>
                    <a:pt x="103187" y="127793"/>
                    <a:pt x="118269" y="138906"/>
                    <a:pt x="180975" y="123825"/>
                  </a:cubicBezTo>
                  <a:cubicBezTo>
                    <a:pt x="227806" y="103188"/>
                    <a:pt x="293688" y="101600"/>
                    <a:pt x="342900" y="52388"/>
                  </a:cubicBezTo>
                  <a:cubicBezTo>
                    <a:pt x="341313" y="18256"/>
                    <a:pt x="342106" y="7938"/>
                    <a:pt x="316706" y="0"/>
                  </a:cubicBezTo>
                  <a:cubicBezTo>
                    <a:pt x="255587" y="36512"/>
                    <a:pt x="242093" y="56356"/>
                    <a:pt x="173831" y="64293"/>
                  </a:cubicBezTo>
                  <a:cubicBezTo>
                    <a:pt x="114300" y="79375"/>
                    <a:pt x="97632" y="68262"/>
                    <a:pt x="0" y="133350"/>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5" name="84 Forma libre"/>
            <p:cNvSpPr/>
            <p:nvPr/>
          </p:nvSpPr>
          <p:spPr>
            <a:xfrm>
              <a:off x="8954407" y="4666750"/>
              <a:ext cx="42861" cy="92742"/>
            </a:xfrm>
            <a:custGeom>
              <a:avLst/>
              <a:gdLst>
                <a:gd name="connsiteX0" fmla="*/ 0 w 54768"/>
                <a:gd name="connsiteY0" fmla="*/ 4762 h 109537"/>
                <a:gd name="connsiteX1" fmla="*/ 0 w 54768"/>
                <a:gd name="connsiteY1" fmla="*/ 109537 h 109537"/>
                <a:gd name="connsiteX2" fmla="*/ 54768 w 54768"/>
                <a:gd name="connsiteY2" fmla="*/ 109537 h 109537"/>
                <a:gd name="connsiteX3" fmla="*/ 54768 w 54768"/>
                <a:gd name="connsiteY3" fmla="*/ 0 h 109537"/>
                <a:gd name="connsiteX4" fmla="*/ 0 w 54768"/>
                <a:gd name="connsiteY4" fmla="*/ 4762 h 109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 h="109537">
                  <a:moveTo>
                    <a:pt x="0" y="4762"/>
                  </a:moveTo>
                  <a:lnTo>
                    <a:pt x="0" y="109537"/>
                  </a:lnTo>
                  <a:lnTo>
                    <a:pt x="54768" y="109537"/>
                  </a:lnTo>
                  <a:lnTo>
                    <a:pt x="54768" y="0"/>
                  </a:lnTo>
                  <a:lnTo>
                    <a:pt x="0" y="4762"/>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6" name="85 Forma libre"/>
            <p:cNvSpPr/>
            <p:nvPr/>
          </p:nvSpPr>
          <p:spPr>
            <a:xfrm>
              <a:off x="8860111" y="4692513"/>
              <a:ext cx="44576" cy="91024"/>
            </a:xfrm>
            <a:custGeom>
              <a:avLst/>
              <a:gdLst>
                <a:gd name="connsiteX0" fmla="*/ 0 w 54768"/>
                <a:gd name="connsiteY0" fmla="*/ 4762 h 109537"/>
                <a:gd name="connsiteX1" fmla="*/ 0 w 54768"/>
                <a:gd name="connsiteY1" fmla="*/ 109537 h 109537"/>
                <a:gd name="connsiteX2" fmla="*/ 54768 w 54768"/>
                <a:gd name="connsiteY2" fmla="*/ 109537 h 109537"/>
                <a:gd name="connsiteX3" fmla="*/ 54768 w 54768"/>
                <a:gd name="connsiteY3" fmla="*/ 0 h 109537"/>
                <a:gd name="connsiteX4" fmla="*/ 0 w 54768"/>
                <a:gd name="connsiteY4" fmla="*/ 4762 h 109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 h="109537">
                  <a:moveTo>
                    <a:pt x="0" y="4762"/>
                  </a:moveTo>
                  <a:lnTo>
                    <a:pt x="0" y="109537"/>
                  </a:lnTo>
                  <a:lnTo>
                    <a:pt x="54768" y="109537"/>
                  </a:lnTo>
                  <a:lnTo>
                    <a:pt x="54768" y="0"/>
                  </a:lnTo>
                  <a:lnTo>
                    <a:pt x="0" y="4762"/>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7" name="86 Forma libre"/>
            <p:cNvSpPr/>
            <p:nvPr/>
          </p:nvSpPr>
          <p:spPr>
            <a:xfrm>
              <a:off x="8812105" y="4749188"/>
              <a:ext cx="228026" cy="197507"/>
            </a:xfrm>
            <a:custGeom>
              <a:avLst/>
              <a:gdLst>
                <a:gd name="connsiteX0" fmla="*/ 18984 w 219781"/>
                <a:gd name="connsiteY0" fmla="*/ 0 h 206976"/>
                <a:gd name="connsiteX1" fmla="*/ 198157 w 219781"/>
                <a:gd name="connsiteY1" fmla="*/ 0 h 206976"/>
                <a:gd name="connsiteX2" fmla="*/ 219781 w 219781"/>
                <a:gd name="connsiteY2" fmla="*/ 30892 h 206976"/>
                <a:gd name="connsiteX3" fmla="*/ 219781 w 219781"/>
                <a:gd name="connsiteY3" fmla="*/ 148281 h 206976"/>
                <a:gd name="connsiteX4" fmla="*/ 188890 w 219781"/>
                <a:gd name="connsiteY4" fmla="*/ 197708 h 206976"/>
                <a:gd name="connsiteX5" fmla="*/ 18984 w 219781"/>
                <a:gd name="connsiteY5" fmla="*/ 206976 h 206976"/>
                <a:gd name="connsiteX6" fmla="*/ 449 w 219781"/>
                <a:gd name="connsiteY6" fmla="*/ 157549 h 206976"/>
                <a:gd name="connsiteX7" fmla="*/ 18984 w 219781"/>
                <a:gd name="connsiteY7" fmla="*/ 0 h 206976"/>
                <a:gd name="connsiteX0" fmla="*/ 25402 w 226199"/>
                <a:gd name="connsiteY0" fmla="*/ 0 h 206976"/>
                <a:gd name="connsiteX1" fmla="*/ 204575 w 226199"/>
                <a:gd name="connsiteY1" fmla="*/ 0 h 206976"/>
                <a:gd name="connsiteX2" fmla="*/ 226199 w 226199"/>
                <a:gd name="connsiteY2" fmla="*/ 30892 h 206976"/>
                <a:gd name="connsiteX3" fmla="*/ 226199 w 226199"/>
                <a:gd name="connsiteY3" fmla="*/ 148281 h 206976"/>
                <a:gd name="connsiteX4" fmla="*/ 195308 w 226199"/>
                <a:gd name="connsiteY4" fmla="*/ 197708 h 206976"/>
                <a:gd name="connsiteX5" fmla="*/ 25402 w 226199"/>
                <a:gd name="connsiteY5" fmla="*/ 206976 h 206976"/>
                <a:gd name="connsiteX6" fmla="*/ 6867 w 226199"/>
                <a:gd name="connsiteY6" fmla="*/ 157549 h 206976"/>
                <a:gd name="connsiteX7" fmla="*/ 689 w 226199"/>
                <a:gd name="connsiteY7" fmla="*/ 24713 h 206976"/>
                <a:gd name="connsiteX8" fmla="*/ 25402 w 226199"/>
                <a:gd name="connsiteY8" fmla="*/ 0 h 206976"/>
                <a:gd name="connsiteX0" fmla="*/ 25402 w 226199"/>
                <a:gd name="connsiteY0" fmla="*/ 0 h 206976"/>
                <a:gd name="connsiteX1" fmla="*/ 204575 w 226199"/>
                <a:gd name="connsiteY1" fmla="*/ 0 h 206976"/>
                <a:gd name="connsiteX2" fmla="*/ 226199 w 226199"/>
                <a:gd name="connsiteY2" fmla="*/ 30892 h 206976"/>
                <a:gd name="connsiteX3" fmla="*/ 226199 w 226199"/>
                <a:gd name="connsiteY3" fmla="*/ 148281 h 206976"/>
                <a:gd name="connsiteX4" fmla="*/ 195308 w 226199"/>
                <a:gd name="connsiteY4" fmla="*/ 197708 h 206976"/>
                <a:gd name="connsiteX5" fmla="*/ 25402 w 226199"/>
                <a:gd name="connsiteY5" fmla="*/ 206976 h 206976"/>
                <a:gd name="connsiteX6" fmla="*/ 6867 w 226199"/>
                <a:gd name="connsiteY6" fmla="*/ 157549 h 206976"/>
                <a:gd name="connsiteX7" fmla="*/ 689 w 226199"/>
                <a:gd name="connsiteY7" fmla="*/ 37070 h 206976"/>
                <a:gd name="connsiteX8" fmla="*/ 25402 w 226199"/>
                <a:gd name="connsiteY8" fmla="*/ 0 h 206976"/>
                <a:gd name="connsiteX0" fmla="*/ 26344 w 227141"/>
                <a:gd name="connsiteY0" fmla="*/ 0 h 206976"/>
                <a:gd name="connsiteX1" fmla="*/ 205517 w 227141"/>
                <a:gd name="connsiteY1" fmla="*/ 0 h 206976"/>
                <a:gd name="connsiteX2" fmla="*/ 227141 w 227141"/>
                <a:gd name="connsiteY2" fmla="*/ 30892 h 206976"/>
                <a:gd name="connsiteX3" fmla="*/ 227141 w 227141"/>
                <a:gd name="connsiteY3" fmla="*/ 148281 h 206976"/>
                <a:gd name="connsiteX4" fmla="*/ 196250 w 227141"/>
                <a:gd name="connsiteY4" fmla="*/ 197708 h 206976"/>
                <a:gd name="connsiteX5" fmla="*/ 26344 w 227141"/>
                <a:gd name="connsiteY5" fmla="*/ 206976 h 206976"/>
                <a:gd name="connsiteX6" fmla="*/ 1630 w 227141"/>
                <a:gd name="connsiteY6" fmla="*/ 151371 h 206976"/>
                <a:gd name="connsiteX7" fmla="*/ 1631 w 227141"/>
                <a:gd name="connsiteY7" fmla="*/ 37070 h 206976"/>
                <a:gd name="connsiteX8" fmla="*/ 26344 w 227141"/>
                <a:gd name="connsiteY8" fmla="*/ 0 h 206976"/>
                <a:gd name="connsiteX0" fmla="*/ 26344 w 227141"/>
                <a:gd name="connsiteY0" fmla="*/ 0 h 197708"/>
                <a:gd name="connsiteX1" fmla="*/ 205517 w 227141"/>
                <a:gd name="connsiteY1" fmla="*/ 0 h 197708"/>
                <a:gd name="connsiteX2" fmla="*/ 227141 w 227141"/>
                <a:gd name="connsiteY2" fmla="*/ 30892 h 197708"/>
                <a:gd name="connsiteX3" fmla="*/ 227141 w 227141"/>
                <a:gd name="connsiteY3" fmla="*/ 148281 h 197708"/>
                <a:gd name="connsiteX4" fmla="*/ 196250 w 227141"/>
                <a:gd name="connsiteY4" fmla="*/ 197708 h 197708"/>
                <a:gd name="connsiteX5" fmla="*/ 29433 w 227141"/>
                <a:gd name="connsiteY5" fmla="*/ 197708 h 197708"/>
                <a:gd name="connsiteX6" fmla="*/ 1630 w 227141"/>
                <a:gd name="connsiteY6" fmla="*/ 151371 h 197708"/>
                <a:gd name="connsiteX7" fmla="*/ 1631 w 227141"/>
                <a:gd name="connsiteY7" fmla="*/ 37070 h 197708"/>
                <a:gd name="connsiteX8" fmla="*/ 26344 w 227141"/>
                <a:gd name="connsiteY8" fmla="*/ 0 h 197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141" h="197708">
                  <a:moveTo>
                    <a:pt x="26344" y="0"/>
                  </a:moveTo>
                  <a:lnTo>
                    <a:pt x="205517" y="0"/>
                  </a:lnTo>
                  <a:lnTo>
                    <a:pt x="227141" y="30892"/>
                  </a:lnTo>
                  <a:lnTo>
                    <a:pt x="227141" y="148281"/>
                  </a:lnTo>
                  <a:lnTo>
                    <a:pt x="196250" y="197708"/>
                  </a:lnTo>
                  <a:lnTo>
                    <a:pt x="29433" y="197708"/>
                  </a:lnTo>
                  <a:lnTo>
                    <a:pt x="1630" y="151371"/>
                  </a:lnTo>
                  <a:cubicBezTo>
                    <a:pt x="600" y="122539"/>
                    <a:pt x="-1458" y="63328"/>
                    <a:pt x="1631" y="37070"/>
                  </a:cubicBezTo>
                  <a:cubicBezTo>
                    <a:pt x="4720" y="10812"/>
                    <a:pt x="-4548" y="5663"/>
                    <a:pt x="26344" y="0"/>
                  </a:cubicBezTo>
                  <a:close/>
                </a:path>
              </a:pathLst>
            </a:cu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8" name="87 Forma libre"/>
            <p:cNvSpPr/>
            <p:nvPr/>
          </p:nvSpPr>
          <p:spPr>
            <a:xfrm>
              <a:off x="8853253" y="4946695"/>
              <a:ext cx="140587" cy="149418"/>
            </a:xfrm>
            <a:custGeom>
              <a:avLst/>
              <a:gdLst>
                <a:gd name="connsiteX0" fmla="*/ 0 w 142875"/>
                <a:gd name="connsiteY0" fmla="*/ 0 h 138113"/>
                <a:gd name="connsiteX1" fmla="*/ 2381 w 142875"/>
                <a:gd name="connsiteY1" fmla="*/ 104775 h 138113"/>
                <a:gd name="connsiteX2" fmla="*/ 50006 w 142875"/>
                <a:gd name="connsiteY2" fmla="*/ 138113 h 138113"/>
                <a:gd name="connsiteX3" fmla="*/ 121443 w 142875"/>
                <a:gd name="connsiteY3" fmla="*/ 138113 h 138113"/>
                <a:gd name="connsiteX4" fmla="*/ 140493 w 142875"/>
                <a:gd name="connsiteY4" fmla="*/ 102394 h 138113"/>
                <a:gd name="connsiteX5" fmla="*/ 142875 w 142875"/>
                <a:gd name="connsiteY5" fmla="*/ 0 h 138113"/>
                <a:gd name="connsiteX6" fmla="*/ 0 w 142875"/>
                <a:gd name="connsiteY6" fmla="*/ 0 h 138113"/>
                <a:gd name="connsiteX0" fmla="*/ 0 w 142875"/>
                <a:gd name="connsiteY0" fmla="*/ 0 h 138113"/>
                <a:gd name="connsiteX1" fmla="*/ 2381 w 142875"/>
                <a:gd name="connsiteY1" fmla="*/ 104775 h 138113"/>
                <a:gd name="connsiteX2" fmla="*/ 50006 w 142875"/>
                <a:gd name="connsiteY2" fmla="*/ 138113 h 138113"/>
                <a:gd name="connsiteX3" fmla="*/ 121443 w 142875"/>
                <a:gd name="connsiteY3" fmla="*/ 138113 h 138113"/>
                <a:gd name="connsiteX4" fmla="*/ 140493 w 142875"/>
                <a:gd name="connsiteY4" fmla="*/ 102394 h 138113"/>
                <a:gd name="connsiteX5" fmla="*/ 142875 w 142875"/>
                <a:gd name="connsiteY5" fmla="*/ 0 h 138113"/>
                <a:gd name="connsiteX6" fmla="*/ 0 w 142875"/>
                <a:gd name="connsiteY6" fmla="*/ 0 h 138113"/>
                <a:gd name="connsiteX0" fmla="*/ 0 w 142875"/>
                <a:gd name="connsiteY0" fmla="*/ 0 h 138113"/>
                <a:gd name="connsiteX1" fmla="*/ 2381 w 142875"/>
                <a:gd name="connsiteY1" fmla="*/ 104775 h 138113"/>
                <a:gd name="connsiteX2" fmla="*/ 50006 w 142875"/>
                <a:gd name="connsiteY2" fmla="*/ 138113 h 138113"/>
                <a:gd name="connsiteX3" fmla="*/ 107155 w 142875"/>
                <a:gd name="connsiteY3" fmla="*/ 138113 h 138113"/>
                <a:gd name="connsiteX4" fmla="*/ 140493 w 142875"/>
                <a:gd name="connsiteY4" fmla="*/ 102394 h 138113"/>
                <a:gd name="connsiteX5" fmla="*/ 142875 w 142875"/>
                <a:gd name="connsiteY5" fmla="*/ 0 h 138113"/>
                <a:gd name="connsiteX6" fmla="*/ 0 w 142875"/>
                <a:gd name="connsiteY6" fmla="*/ 0 h 138113"/>
                <a:gd name="connsiteX0" fmla="*/ 0 w 142875"/>
                <a:gd name="connsiteY0" fmla="*/ 0 h 138113"/>
                <a:gd name="connsiteX1" fmla="*/ 2381 w 142875"/>
                <a:gd name="connsiteY1" fmla="*/ 104775 h 138113"/>
                <a:gd name="connsiteX2" fmla="*/ 50006 w 142875"/>
                <a:gd name="connsiteY2" fmla="*/ 138113 h 138113"/>
                <a:gd name="connsiteX3" fmla="*/ 107155 w 142875"/>
                <a:gd name="connsiteY3" fmla="*/ 138113 h 138113"/>
                <a:gd name="connsiteX4" fmla="*/ 133350 w 142875"/>
                <a:gd name="connsiteY4" fmla="*/ 100013 h 138113"/>
                <a:gd name="connsiteX5" fmla="*/ 142875 w 142875"/>
                <a:gd name="connsiteY5" fmla="*/ 0 h 138113"/>
                <a:gd name="connsiteX6" fmla="*/ 0 w 142875"/>
                <a:gd name="connsiteY6" fmla="*/ 0 h 138113"/>
                <a:gd name="connsiteX0" fmla="*/ 0 w 135731"/>
                <a:gd name="connsiteY0" fmla="*/ 2381 h 140494"/>
                <a:gd name="connsiteX1" fmla="*/ 2381 w 135731"/>
                <a:gd name="connsiteY1" fmla="*/ 107156 h 140494"/>
                <a:gd name="connsiteX2" fmla="*/ 50006 w 135731"/>
                <a:gd name="connsiteY2" fmla="*/ 140494 h 140494"/>
                <a:gd name="connsiteX3" fmla="*/ 107155 w 135731"/>
                <a:gd name="connsiteY3" fmla="*/ 140494 h 140494"/>
                <a:gd name="connsiteX4" fmla="*/ 133350 w 135731"/>
                <a:gd name="connsiteY4" fmla="*/ 102394 h 140494"/>
                <a:gd name="connsiteX5" fmla="*/ 135731 w 135731"/>
                <a:gd name="connsiteY5" fmla="*/ 0 h 140494"/>
                <a:gd name="connsiteX6" fmla="*/ 0 w 135731"/>
                <a:gd name="connsiteY6" fmla="*/ 2381 h 140494"/>
                <a:gd name="connsiteX0" fmla="*/ 0 w 140562"/>
                <a:gd name="connsiteY0" fmla="*/ 2381 h 140494"/>
                <a:gd name="connsiteX1" fmla="*/ 2381 w 140562"/>
                <a:gd name="connsiteY1" fmla="*/ 107156 h 140494"/>
                <a:gd name="connsiteX2" fmla="*/ 50006 w 140562"/>
                <a:gd name="connsiteY2" fmla="*/ 140494 h 140494"/>
                <a:gd name="connsiteX3" fmla="*/ 107155 w 140562"/>
                <a:gd name="connsiteY3" fmla="*/ 140494 h 140494"/>
                <a:gd name="connsiteX4" fmla="*/ 140494 w 140562"/>
                <a:gd name="connsiteY4" fmla="*/ 102394 h 140494"/>
                <a:gd name="connsiteX5" fmla="*/ 135731 w 140562"/>
                <a:gd name="connsiteY5" fmla="*/ 0 h 140494"/>
                <a:gd name="connsiteX6" fmla="*/ 0 w 140562"/>
                <a:gd name="connsiteY6" fmla="*/ 2381 h 140494"/>
                <a:gd name="connsiteX0" fmla="*/ 0 w 140562"/>
                <a:gd name="connsiteY0" fmla="*/ 2381 h 140494"/>
                <a:gd name="connsiteX1" fmla="*/ 2381 w 140562"/>
                <a:gd name="connsiteY1" fmla="*/ 107156 h 140494"/>
                <a:gd name="connsiteX2" fmla="*/ 50006 w 140562"/>
                <a:gd name="connsiteY2" fmla="*/ 140494 h 140494"/>
                <a:gd name="connsiteX3" fmla="*/ 107155 w 140562"/>
                <a:gd name="connsiteY3" fmla="*/ 140494 h 140494"/>
                <a:gd name="connsiteX4" fmla="*/ 140494 w 140562"/>
                <a:gd name="connsiteY4" fmla="*/ 102394 h 140494"/>
                <a:gd name="connsiteX5" fmla="*/ 135731 w 140562"/>
                <a:gd name="connsiteY5" fmla="*/ 0 h 140494"/>
                <a:gd name="connsiteX6" fmla="*/ 0 w 140562"/>
                <a:gd name="connsiteY6" fmla="*/ 2381 h 14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562" h="140494">
                  <a:moveTo>
                    <a:pt x="0" y="2381"/>
                  </a:moveTo>
                  <a:cubicBezTo>
                    <a:pt x="794" y="37306"/>
                    <a:pt x="1587" y="72231"/>
                    <a:pt x="2381" y="107156"/>
                  </a:cubicBezTo>
                  <a:cubicBezTo>
                    <a:pt x="18256" y="118269"/>
                    <a:pt x="38894" y="117475"/>
                    <a:pt x="50006" y="140494"/>
                  </a:cubicBezTo>
                  <a:lnTo>
                    <a:pt x="107155" y="140494"/>
                  </a:lnTo>
                  <a:cubicBezTo>
                    <a:pt x="118268" y="127794"/>
                    <a:pt x="119856" y="112713"/>
                    <a:pt x="140494" y="102394"/>
                  </a:cubicBezTo>
                  <a:cubicBezTo>
                    <a:pt x="141288" y="68263"/>
                    <a:pt x="134937" y="34131"/>
                    <a:pt x="135731" y="0"/>
                  </a:cubicBezTo>
                  <a:lnTo>
                    <a:pt x="0" y="2381"/>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pic>
        <p:nvPicPr>
          <p:cNvPr id="59407"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8"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111 Rectángulo"/>
          <p:cNvSpPr/>
          <p:nvPr/>
        </p:nvSpPr>
        <p:spPr>
          <a:xfrm>
            <a:off x="3143250" y="1577975"/>
            <a:ext cx="4476750" cy="3840163"/>
          </a:xfrm>
          <a:prstGeom prst="rect">
            <a:avLst/>
          </a:prstGeom>
          <a:solidFill>
            <a:srgbClr val="CCEC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0419" name="1 Título"/>
          <p:cNvSpPr>
            <a:spLocks noGrp="1"/>
          </p:cNvSpPr>
          <p:nvPr>
            <p:ph type="title"/>
          </p:nvPr>
        </p:nvSpPr>
        <p:spPr/>
        <p:txBody>
          <a:bodyPr/>
          <a:lstStyle/>
          <a:p>
            <a:r>
              <a:rPr lang="es-MX" altLang="es-MX" sz="4000" dirty="0" smtClean="0"/>
              <a:t>Generación de Corrientes en DSSC</a:t>
            </a:r>
          </a:p>
        </p:txBody>
      </p:sp>
      <p:sp>
        <p:nvSpPr>
          <p:cNvPr id="4" name="3 Marcador de número de diapositiva"/>
          <p:cNvSpPr>
            <a:spLocks noGrp="1"/>
          </p:cNvSpPr>
          <p:nvPr>
            <p:ph type="sldNum" sz="quarter" idx="12"/>
          </p:nvPr>
        </p:nvSpPr>
        <p:spPr/>
        <p:txBody>
          <a:bodyPr/>
          <a:lstStyle/>
          <a:p>
            <a:pPr>
              <a:defRPr/>
            </a:pPr>
            <a:fld id="{3E3F084D-983B-480E-AB56-6FD6074BB3DA}" type="slidenum">
              <a:rPr lang="es-MX"/>
              <a:pPr>
                <a:defRPr/>
              </a:pPr>
              <a:t>59</a:t>
            </a:fld>
            <a:endParaRPr lang="es-MX"/>
          </a:p>
        </p:txBody>
      </p:sp>
      <p:sp>
        <p:nvSpPr>
          <p:cNvPr id="10" name="9 Rectángulo"/>
          <p:cNvSpPr/>
          <p:nvPr/>
        </p:nvSpPr>
        <p:spPr>
          <a:xfrm>
            <a:off x="7602538" y="1520825"/>
            <a:ext cx="287337" cy="3924300"/>
          </a:xfrm>
          <a:prstGeom prst="rect">
            <a:avLst/>
          </a:prstGeom>
          <a:gradFill>
            <a:gsLst>
              <a:gs pos="0">
                <a:schemeClr val="tx1">
                  <a:lumMod val="50000"/>
                  <a:lumOff val="50000"/>
                </a:schemeClr>
              </a:gs>
              <a:gs pos="50000">
                <a:schemeClr val="bg1">
                  <a:lumMod val="75000"/>
                </a:schemeClr>
              </a:gs>
              <a:gs pos="100000">
                <a:schemeClr val="accent1">
                  <a:tint val="23500"/>
                  <a:satMod val="160000"/>
                </a:schemeClr>
              </a:gs>
            </a:gsLst>
            <a:lin ang="0" scaled="1"/>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0422" name="8 CuadroTexto"/>
          <p:cNvSpPr txBox="1">
            <a:spLocks noChangeArrowheads="1"/>
          </p:cNvSpPr>
          <p:nvPr/>
        </p:nvSpPr>
        <p:spPr bwMode="auto">
          <a:xfrm>
            <a:off x="2093913" y="1125538"/>
            <a:ext cx="62785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200" b="1"/>
              <a:t>TiO</a:t>
            </a:r>
            <a:r>
              <a:rPr lang="es-MX" altLang="es-MX" sz="2200" b="1" baseline="-25000"/>
              <a:t>2</a:t>
            </a:r>
            <a:r>
              <a:rPr lang="es-MX" altLang="es-MX" sz="2200" b="1"/>
              <a:t>	Colorante	Electrolito	        Cátodo</a:t>
            </a:r>
          </a:p>
        </p:txBody>
      </p:sp>
      <p:cxnSp>
        <p:nvCxnSpPr>
          <p:cNvPr id="27" name="26 Conector recto"/>
          <p:cNvCxnSpPr/>
          <p:nvPr/>
        </p:nvCxnSpPr>
        <p:spPr>
          <a:xfrm>
            <a:off x="6804025" y="3924300"/>
            <a:ext cx="120173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424" name="32 CuadroTexto"/>
          <p:cNvSpPr txBox="1">
            <a:spLocks noChangeArrowheads="1"/>
          </p:cNvSpPr>
          <p:nvPr/>
        </p:nvSpPr>
        <p:spPr bwMode="auto">
          <a:xfrm>
            <a:off x="4660900" y="3832225"/>
            <a:ext cx="18938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Red            Ox</a:t>
            </a:r>
            <a:endParaRPr lang="es-MX" altLang="es-MX" sz="2400" baseline="30000"/>
          </a:p>
        </p:txBody>
      </p:sp>
      <p:cxnSp>
        <p:nvCxnSpPr>
          <p:cNvPr id="36" name="35 Conector recto"/>
          <p:cNvCxnSpPr/>
          <p:nvPr/>
        </p:nvCxnSpPr>
        <p:spPr>
          <a:xfrm>
            <a:off x="5280025" y="4098925"/>
            <a:ext cx="61595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43 Forma libre"/>
          <p:cNvSpPr/>
          <p:nvPr/>
        </p:nvSpPr>
        <p:spPr>
          <a:xfrm>
            <a:off x="2760663" y="2724150"/>
            <a:ext cx="4051300" cy="3368675"/>
          </a:xfrm>
          <a:custGeom>
            <a:avLst/>
            <a:gdLst>
              <a:gd name="connsiteX0" fmla="*/ 8965 w 4043083"/>
              <a:gd name="connsiteY0" fmla="*/ 0 h 4634753"/>
              <a:gd name="connsiteX1" fmla="*/ 0 w 4043083"/>
              <a:gd name="connsiteY1" fmla="*/ 4625788 h 4634753"/>
              <a:gd name="connsiteX2" fmla="*/ 1506071 w 4043083"/>
              <a:gd name="connsiteY2" fmla="*/ 4607858 h 4634753"/>
              <a:gd name="connsiteX3" fmla="*/ 1515036 w 4043083"/>
              <a:gd name="connsiteY3" fmla="*/ 3872753 h 4634753"/>
              <a:gd name="connsiteX4" fmla="*/ 2599765 w 4043083"/>
              <a:gd name="connsiteY4" fmla="*/ 3881717 h 4634753"/>
              <a:gd name="connsiteX5" fmla="*/ 2617695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3130 w 4043083"/>
              <a:gd name="connsiteY3" fmla="*/ 3869389 h 4634753"/>
              <a:gd name="connsiteX4" fmla="*/ 2599765 w 4043083"/>
              <a:gd name="connsiteY4" fmla="*/ 3881717 h 4634753"/>
              <a:gd name="connsiteX5" fmla="*/ 2617695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3130 w 4043083"/>
              <a:gd name="connsiteY3" fmla="*/ 3869389 h 4634753"/>
              <a:gd name="connsiteX4" fmla="*/ 2611671 w 4043083"/>
              <a:gd name="connsiteY4" fmla="*/ 3878354 h 4634753"/>
              <a:gd name="connsiteX5" fmla="*/ 2617695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3130 w 4043083"/>
              <a:gd name="connsiteY3" fmla="*/ 3869389 h 4634753"/>
              <a:gd name="connsiteX4" fmla="*/ 2609290 w 4043083"/>
              <a:gd name="connsiteY4" fmla="*/ 3868262 h 4634753"/>
              <a:gd name="connsiteX5" fmla="*/ 2617695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3130 w 4043083"/>
              <a:gd name="connsiteY3" fmla="*/ 3869389 h 4634753"/>
              <a:gd name="connsiteX4" fmla="*/ 2609290 w 4043083"/>
              <a:gd name="connsiteY4" fmla="*/ 3868262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25788 h 4634753"/>
              <a:gd name="connsiteX2" fmla="*/ 1506071 w 4043083"/>
              <a:gd name="connsiteY2" fmla="*/ 4607858 h 4634753"/>
              <a:gd name="connsiteX3" fmla="*/ 1505512 w 4043083"/>
              <a:gd name="connsiteY3" fmla="*/ 3869389 h 4634753"/>
              <a:gd name="connsiteX4" fmla="*/ 2609290 w 4043083"/>
              <a:gd name="connsiteY4" fmla="*/ 3868262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505512 w 4043083"/>
              <a:gd name="connsiteY3" fmla="*/ 3869389 h 4634753"/>
              <a:gd name="connsiteX4" fmla="*/ 2609290 w 4043083"/>
              <a:gd name="connsiteY4" fmla="*/ 3868262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505512 w 4043083"/>
              <a:gd name="connsiteY3" fmla="*/ 3869389 h 4634753"/>
              <a:gd name="connsiteX4" fmla="*/ 2609290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505512 w 4043083"/>
              <a:gd name="connsiteY3" fmla="*/ 3960352 h 4634753"/>
              <a:gd name="connsiteX4" fmla="*/ 2609290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505512 w 4043083"/>
              <a:gd name="connsiteY3" fmla="*/ 3971267 h 4634753"/>
              <a:gd name="connsiteX4" fmla="*/ 2609290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674581 w 4043083"/>
              <a:gd name="connsiteY3" fmla="*/ 3977993 h 4634753"/>
              <a:gd name="connsiteX4" fmla="*/ 2609290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506071 w 4043083"/>
              <a:gd name="connsiteY2" fmla="*/ 4607858 h 4634753"/>
              <a:gd name="connsiteX3" fmla="*/ 1674581 w 4043083"/>
              <a:gd name="connsiteY3" fmla="*/ 3977993 h 4634753"/>
              <a:gd name="connsiteX4" fmla="*/ 2435458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4753"/>
              <a:gd name="connsiteX1" fmla="*/ 0 w 4043083"/>
              <a:gd name="connsiteY1" fmla="*/ 4611234 h 4634753"/>
              <a:gd name="connsiteX2" fmla="*/ 1672758 w 4043083"/>
              <a:gd name="connsiteY2" fmla="*/ 4607858 h 4634753"/>
              <a:gd name="connsiteX3" fmla="*/ 1674581 w 4043083"/>
              <a:gd name="connsiteY3" fmla="*/ 3977993 h 4634753"/>
              <a:gd name="connsiteX4" fmla="*/ 2435458 w 4043083"/>
              <a:gd name="connsiteY4" fmla="*/ 3970140 h 4634753"/>
              <a:gd name="connsiteX5" fmla="*/ 2610551 w 4043083"/>
              <a:gd name="connsiteY5" fmla="*/ 4634753 h 4634753"/>
              <a:gd name="connsiteX6" fmla="*/ 4034118 w 4043083"/>
              <a:gd name="connsiteY6" fmla="*/ 4625788 h 4634753"/>
              <a:gd name="connsiteX7" fmla="*/ 4043083 w 4043083"/>
              <a:gd name="connsiteY7" fmla="*/ 1210235 h 4634753"/>
              <a:gd name="connsiteX0" fmla="*/ 8965 w 4043083"/>
              <a:gd name="connsiteY0" fmla="*/ 0 h 4631390"/>
              <a:gd name="connsiteX1" fmla="*/ 0 w 4043083"/>
              <a:gd name="connsiteY1" fmla="*/ 4611234 h 4631390"/>
              <a:gd name="connsiteX2" fmla="*/ 1672758 w 4043083"/>
              <a:gd name="connsiteY2" fmla="*/ 4607858 h 4631390"/>
              <a:gd name="connsiteX3" fmla="*/ 1674581 w 4043083"/>
              <a:gd name="connsiteY3" fmla="*/ 3977993 h 4631390"/>
              <a:gd name="connsiteX4" fmla="*/ 2435458 w 4043083"/>
              <a:gd name="connsiteY4" fmla="*/ 3970140 h 4631390"/>
              <a:gd name="connsiteX5" fmla="*/ 2436720 w 4043083"/>
              <a:gd name="connsiteY5" fmla="*/ 4631390 h 4631390"/>
              <a:gd name="connsiteX6" fmla="*/ 4034118 w 4043083"/>
              <a:gd name="connsiteY6" fmla="*/ 4625788 h 4631390"/>
              <a:gd name="connsiteX7" fmla="*/ 4043083 w 4043083"/>
              <a:gd name="connsiteY7" fmla="*/ 1210235 h 4631390"/>
              <a:gd name="connsiteX0" fmla="*/ 8965 w 4051550"/>
              <a:gd name="connsiteY0" fmla="*/ 0 h 4631390"/>
              <a:gd name="connsiteX1" fmla="*/ 0 w 4051550"/>
              <a:gd name="connsiteY1" fmla="*/ 4611234 h 4631390"/>
              <a:gd name="connsiteX2" fmla="*/ 1672758 w 4051550"/>
              <a:gd name="connsiteY2" fmla="*/ 4607858 h 4631390"/>
              <a:gd name="connsiteX3" fmla="*/ 1674581 w 4051550"/>
              <a:gd name="connsiteY3" fmla="*/ 3977993 h 4631390"/>
              <a:gd name="connsiteX4" fmla="*/ 2435458 w 4051550"/>
              <a:gd name="connsiteY4" fmla="*/ 3970140 h 4631390"/>
              <a:gd name="connsiteX5" fmla="*/ 2436720 w 4051550"/>
              <a:gd name="connsiteY5" fmla="*/ 4631390 h 4631390"/>
              <a:gd name="connsiteX6" fmla="*/ 4034118 w 4051550"/>
              <a:gd name="connsiteY6" fmla="*/ 4625788 h 4631390"/>
              <a:gd name="connsiteX7" fmla="*/ 4051550 w 4051550"/>
              <a:gd name="connsiteY7" fmla="*/ 1652403 h 463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1550" h="4631390">
                <a:moveTo>
                  <a:pt x="8965" y="0"/>
                </a:moveTo>
                <a:cubicBezTo>
                  <a:pt x="5977" y="1541929"/>
                  <a:pt x="2988" y="3069305"/>
                  <a:pt x="0" y="4611234"/>
                </a:cubicBezTo>
                <a:lnTo>
                  <a:pt x="1672758" y="4607858"/>
                </a:lnTo>
                <a:cubicBezTo>
                  <a:pt x="1671778" y="4361702"/>
                  <a:pt x="1675561" y="4224149"/>
                  <a:pt x="1674581" y="3977993"/>
                </a:cubicBezTo>
                <a:lnTo>
                  <a:pt x="2435458" y="3970140"/>
                </a:lnTo>
                <a:cubicBezTo>
                  <a:pt x="2438260" y="4225637"/>
                  <a:pt x="2433918" y="4375893"/>
                  <a:pt x="2436720" y="4631390"/>
                </a:cubicBezTo>
                <a:lnTo>
                  <a:pt x="4034118" y="4625788"/>
                </a:lnTo>
                <a:cubicBezTo>
                  <a:pt x="4037106" y="3487270"/>
                  <a:pt x="4048562" y="2790921"/>
                  <a:pt x="4051550" y="16524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47" name="46 Forma libre"/>
          <p:cNvSpPr/>
          <p:nvPr/>
        </p:nvSpPr>
        <p:spPr>
          <a:xfrm>
            <a:off x="4432300" y="5981700"/>
            <a:ext cx="765175" cy="392113"/>
          </a:xfrm>
          <a:custGeom>
            <a:avLst/>
            <a:gdLst>
              <a:gd name="connsiteX0" fmla="*/ 17930 w 1129553"/>
              <a:gd name="connsiteY0" fmla="*/ 0 h 788895"/>
              <a:gd name="connsiteX1" fmla="*/ 0 w 1129553"/>
              <a:gd name="connsiteY1" fmla="*/ 788895 h 788895"/>
              <a:gd name="connsiteX2" fmla="*/ 1129553 w 1129553"/>
              <a:gd name="connsiteY2" fmla="*/ 779930 h 788895"/>
              <a:gd name="connsiteX3" fmla="*/ 1120589 w 1129553"/>
              <a:gd name="connsiteY3" fmla="*/ 26895 h 788895"/>
              <a:gd name="connsiteX0" fmla="*/ 10787 w 1129553"/>
              <a:gd name="connsiteY0" fmla="*/ 0 h 788895"/>
              <a:gd name="connsiteX1" fmla="*/ 0 w 1129553"/>
              <a:gd name="connsiteY1" fmla="*/ 788895 h 788895"/>
              <a:gd name="connsiteX2" fmla="*/ 1129553 w 1129553"/>
              <a:gd name="connsiteY2" fmla="*/ 779930 h 788895"/>
              <a:gd name="connsiteX3" fmla="*/ 1120589 w 1129553"/>
              <a:gd name="connsiteY3" fmla="*/ 26895 h 788895"/>
              <a:gd name="connsiteX0" fmla="*/ 0 w 1118766"/>
              <a:gd name="connsiteY0" fmla="*/ 0 h 788895"/>
              <a:gd name="connsiteX1" fmla="*/ 1119 w 1118766"/>
              <a:gd name="connsiteY1" fmla="*/ 788895 h 788895"/>
              <a:gd name="connsiteX2" fmla="*/ 1118766 w 1118766"/>
              <a:gd name="connsiteY2" fmla="*/ 779930 h 788895"/>
              <a:gd name="connsiteX3" fmla="*/ 1109802 w 1118766"/>
              <a:gd name="connsiteY3" fmla="*/ 26895 h 788895"/>
              <a:gd name="connsiteX0" fmla="*/ 6025 w 1124791"/>
              <a:gd name="connsiteY0" fmla="*/ 0 h 793657"/>
              <a:gd name="connsiteX1" fmla="*/ 0 w 1124791"/>
              <a:gd name="connsiteY1" fmla="*/ 793657 h 793657"/>
              <a:gd name="connsiteX2" fmla="*/ 1124791 w 1124791"/>
              <a:gd name="connsiteY2" fmla="*/ 779930 h 793657"/>
              <a:gd name="connsiteX3" fmla="*/ 1115827 w 1124791"/>
              <a:gd name="connsiteY3" fmla="*/ 26895 h 793657"/>
              <a:gd name="connsiteX0" fmla="*/ 475 w 1119241"/>
              <a:gd name="connsiteY0" fmla="*/ 0 h 793657"/>
              <a:gd name="connsiteX1" fmla="*/ 1594 w 1119241"/>
              <a:gd name="connsiteY1" fmla="*/ 793657 h 793657"/>
              <a:gd name="connsiteX2" fmla="*/ 1119241 w 1119241"/>
              <a:gd name="connsiteY2" fmla="*/ 779930 h 793657"/>
              <a:gd name="connsiteX3" fmla="*/ 1110277 w 1119241"/>
              <a:gd name="connsiteY3" fmla="*/ 26895 h 793657"/>
              <a:gd name="connsiteX0" fmla="*/ 8406 w 1127172"/>
              <a:gd name="connsiteY0" fmla="*/ 0 h 793657"/>
              <a:gd name="connsiteX1" fmla="*/ 0 w 1127172"/>
              <a:gd name="connsiteY1" fmla="*/ 793657 h 793657"/>
              <a:gd name="connsiteX2" fmla="*/ 1127172 w 1127172"/>
              <a:gd name="connsiteY2" fmla="*/ 779930 h 793657"/>
              <a:gd name="connsiteX3" fmla="*/ 1118208 w 1127172"/>
              <a:gd name="connsiteY3" fmla="*/ 26895 h 793657"/>
              <a:gd name="connsiteX0" fmla="*/ 1262 w 1120028"/>
              <a:gd name="connsiteY0" fmla="*/ 0 h 784131"/>
              <a:gd name="connsiteX1" fmla="*/ 0 w 1120028"/>
              <a:gd name="connsiteY1" fmla="*/ 784131 h 784131"/>
              <a:gd name="connsiteX2" fmla="*/ 1120028 w 1120028"/>
              <a:gd name="connsiteY2" fmla="*/ 779930 h 784131"/>
              <a:gd name="connsiteX3" fmla="*/ 1111064 w 1120028"/>
              <a:gd name="connsiteY3" fmla="*/ 26895 h 784131"/>
              <a:gd name="connsiteX0" fmla="*/ 1262 w 1112885"/>
              <a:gd name="connsiteY0" fmla="*/ 0 h 784131"/>
              <a:gd name="connsiteX1" fmla="*/ 0 w 1112885"/>
              <a:gd name="connsiteY1" fmla="*/ 784131 h 784131"/>
              <a:gd name="connsiteX2" fmla="*/ 1112885 w 1112885"/>
              <a:gd name="connsiteY2" fmla="*/ 770407 h 784131"/>
              <a:gd name="connsiteX3" fmla="*/ 1111064 w 1112885"/>
              <a:gd name="connsiteY3" fmla="*/ 26895 h 784131"/>
              <a:gd name="connsiteX0" fmla="*/ 1262 w 1111064"/>
              <a:gd name="connsiteY0" fmla="*/ 0 h 784131"/>
              <a:gd name="connsiteX1" fmla="*/ 0 w 1111064"/>
              <a:gd name="connsiteY1" fmla="*/ 784131 h 784131"/>
              <a:gd name="connsiteX2" fmla="*/ 1105741 w 1111064"/>
              <a:gd name="connsiteY2" fmla="*/ 765645 h 784131"/>
              <a:gd name="connsiteX3" fmla="*/ 1111064 w 1111064"/>
              <a:gd name="connsiteY3" fmla="*/ 26895 h 784131"/>
              <a:gd name="connsiteX0" fmla="*/ 1262 w 1113249"/>
              <a:gd name="connsiteY0" fmla="*/ 0 h 784131"/>
              <a:gd name="connsiteX1" fmla="*/ 0 w 1113249"/>
              <a:gd name="connsiteY1" fmla="*/ 784131 h 784131"/>
              <a:gd name="connsiteX2" fmla="*/ 1112885 w 1113249"/>
              <a:gd name="connsiteY2" fmla="*/ 760883 h 784131"/>
              <a:gd name="connsiteX3" fmla="*/ 1111064 w 1113249"/>
              <a:gd name="connsiteY3" fmla="*/ 26895 h 784131"/>
              <a:gd name="connsiteX0" fmla="*/ 1262 w 1111064"/>
              <a:gd name="connsiteY0" fmla="*/ 0 h 784131"/>
              <a:gd name="connsiteX1" fmla="*/ 0 w 1111064"/>
              <a:gd name="connsiteY1" fmla="*/ 784131 h 784131"/>
              <a:gd name="connsiteX2" fmla="*/ 1103360 w 1111064"/>
              <a:gd name="connsiteY2" fmla="*/ 760883 h 784131"/>
              <a:gd name="connsiteX3" fmla="*/ 1111064 w 1111064"/>
              <a:gd name="connsiteY3" fmla="*/ 26895 h 784131"/>
              <a:gd name="connsiteX0" fmla="*/ 1262 w 1103727"/>
              <a:gd name="connsiteY0" fmla="*/ 0 h 784131"/>
              <a:gd name="connsiteX1" fmla="*/ 0 w 1103727"/>
              <a:gd name="connsiteY1" fmla="*/ 784131 h 784131"/>
              <a:gd name="connsiteX2" fmla="*/ 1103360 w 1103727"/>
              <a:gd name="connsiteY2" fmla="*/ 760883 h 784131"/>
              <a:gd name="connsiteX3" fmla="*/ 1101581 w 1103727"/>
              <a:gd name="connsiteY3" fmla="*/ 31656 h 784131"/>
              <a:gd name="connsiteX0" fmla="*/ 1262 w 1103727"/>
              <a:gd name="connsiteY0" fmla="*/ 0 h 784695"/>
              <a:gd name="connsiteX1" fmla="*/ 0 w 1103727"/>
              <a:gd name="connsiteY1" fmla="*/ 784131 h 784695"/>
              <a:gd name="connsiteX2" fmla="*/ 1103360 w 1103727"/>
              <a:gd name="connsiteY2" fmla="*/ 784695 h 784695"/>
              <a:gd name="connsiteX3" fmla="*/ 1101581 w 1103727"/>
              <a:gd name="connsiteY3" fmla="*/ 31656 h 784695"/>
              <a:gd name="connsiteX0" fmla="*/ 1262 w 1101581"/>
              <a:gd name="connsiteY0" fmla="*/ 0 h 784131"/>
              <a:gd name="connsiteX1" fmla="*/ 0 w 1101581"/>
              <a:gd name="connsiteY1" fmla="*/ 784131 h 784131"/>
              <a:gd name="connsiteX2" fmla="*/ 1099931 w 1101581"/>
              <a:gd name="connsiteY2" fmla="*/ 779933 h 784131"/>
              <a:gd name="connsiteX3" fmla="*/ 1101581 w 1101581"/>
              <a:gd name="connsiteY3" fmla="*/ 31656 h 784131"/>
            </a:gdLst>
            <a:ahLst/>
            <a:cxnLst>
              <a:cxn ang="0">
                <a:pos x="connsiteX0" y="connsiteY0"/>
              </a:cxn>
              <a:cxn ang="0">
                <a:pos x="connsiteX1" y="connsiteY1"/>
              </a:cxn>
              <a:cxn ang="0">
                <a:pos x="connsiteX2" y="connsiteY2"/>
              </a:cxn>
              <a:cxn ang="0">
                <a:pos x="connsiteX3" y="connsiteY3"/>
              </a:cxn>
            </a:cxnLst>
            <a:rect l="l" t="t" r="r" b="b"/>
            <a:pathLst>
              <a:path w="1101581" h="784131">
                <a:moveTo>
                  <a:pt x="1262" y="0"/>
                </a:moveTo>
                <a:cubicBezTo>
                  <a:pt x="-746" y="264552"/>
                  <a:pt x="2008" y="519579"/>
                  <a:pt x="0" y="784131"/>
                </a:cubicBezTo>
                <a:lnTo>
                  <a:pt x="1099931" y="779933"/>
                </a:lnTo>
                <a:cubicBezTo>
                  <a:pt x="1101705" y="533683"/>
                  <a:pt x="1099807" y="277906"/>
                  <a:pt x="1101581" y="3165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57" name="56 Conector recto de flecha"/>
          <p:cNvCxnSpPr/>
          <p:nvPr/>
        </p:nvCxnSpPr>
        <p:spPr>
          <a:xfrm flipV="1">
            <a:off x="2341563" y="5862638"/>
            <a:ext cx="1063625" cy="0"/>
          </a:xfrm>
          <a:prstGeom prst="straightConnector1">
            <a:avLst/>
          </a:prstGeom>
          <a:ln w="28575">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9" name="58 Conector recto de flecha"/>
          <p:cNvCxnSpPr/>
          <p:nvPr/>
        </p:nvCxnSpPr>
        <p:spPr>
          <a:xfrm flipH="1" flipV="1">
            <a:off x="5922963" y="5907088"/>
            <a:ext cx="1063625" cy="0"/>
          </a:xfrm>
          <a:prstGeom prst="straightConnector1">
            <a:avLst/>
          </a:prstGeom>
          <a:ln w="28575">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60430" name="59 CuadroTexto"/>
          <p:cNvSpPr txBox="1">
            <a:spLocks noChangeArrowheads="1"/>
          </p:cNvSpPr>
          <p:nvPr/>
        </p:nvSpPr>
        <p:spPr bwMode="auto">
          <a:xfrm>
            <a:off x="6203950" y="5468938"/>
            <a:ext cx="449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h</a:t>
            </a:r>
            <a:r>
              <a:rPr lang="es-MX" altLang="es-MX" sz="2400" baseline="30000"/>
              <a:t>+</a:t>
            </a:r>
            <a:endParaRPr lang="es-MX" altLang="es-MX" sz="2400" i="1" baseline="30000"/>
          </a:p>
        </p:txBody>
      </p:sp>
      <p:sp>
        <p:nvSpPr>
          <p:cNvPr id="60431" name="60 CuadroTexto"/>
          <p:cNvSpPr txBox="1">
            <a:spLocks noChangeArrowheads="1"/>
          </p:cNvSpPr>
          <p:nvPr/>
        </p:nvSpPr>
        <p:spPr bwMode="auto">
          <a:xfrm>
            <a:off x="2673350" y="5445125"/>
            <a:ext cx="400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e</a:t>
            </a:r>
            <a:r>
              <a:rPr lang="es-MX" altLang="es-MX" sz="2400" baseline="30000"/>
              <a:t>-</a:t>
            </a:r>
          </a:p>
        </p:txBody>
      </p:sp>
      <p:sp>
        <p:nvSpPr>
          <p:cNvPr id="62" name="61 Rectángulo"/>
          <p:cNvSpPr/>
          <p:nvPr/>
        </p:nvSpPr>
        <p:spPr>
          <a:xfrm>
            <a:off x="1385888" y="5503863"/>
            <a:ext cx="6737350" cy="674687"/>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0433" name="63 CuadroTexto"/>
          <p:cNvSpPr txBox="1">
            <a:spLocks noChangeArrowheads="1"/>
          </p:cNvSpPr>
          <p:nvPr/>
        </p:nvSpPr>
        <p:spPr bwMode="auto">
          <a:xfrm>
            <a:off x="5713413" y="6308725"/>
            <a:ext cx="2181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Circuito externo</a:t>
            </a:r>
          </a:p>
        </p:txBody>
      </p:sp>
      <p:sp>
        <p:nvSpPr>
          <p:cNvPr id="60434" name="65 CuadroTexto"/>
          <p:cNvSpPr txBox="1">
            <a:spLocks noChangeArrowheads="1"/>
          </p:cNvSpPr>
          <p:nvPr/>
        </p:nvSpPr>
        <p:spPr bwMode="auto">
          <a:xfrm>
            <a:off x="5530850" y="2830513"/>
            <a:ext cx="1384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b="1"/>
              <a:t>Potencial máximo</a:t>
            </a:r>
          </a:p>
        </p:txBody>
      </p:sp>
      <p:cxnSp>
        <p:nvCxnSpPr>
          <p:cNvPr id="51" name="50 Conector recto"/>
          <p:cNvCxnSpPr/>
          <p:nvPr/>
        </p:nvCxnSpPr>
        <p:spPr>
          <a:xfrm>
            <a:off x="2763838" y="2717800"/>
            <a:ext cx="3321050" cy="635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67" name="66 Conector recto de flecha"/>
          <p:cNvCxnSpPr/>
          <p:nvPr/>
        </p:nvCxnSpPr>
        <p:spPr>
          <a:xfrm rot="16200000" flipH="1">
            <a:off x="4833143" y="3412332"/>
            <a:ext cx="1350963" cy="0"/>
          </a:xfrm>
          <a:prstGeom prst="straightConnector1">
            <a:avLst/>
          </a:prstGeom>
          <a:ln w="28575">
            <a:solidFill>
              <a:srgbClr val="FF0000"/>
            </a:solidFill>
            <a:prstDash val="sys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6 Elipse"/>
          <p:cNvSpPr/>
          <p:nvPr/>
        </p:nvSpPr>
        <p:spPr>
          <a:xfrm>
            <a:off x="2987675" y="2060575"/>
            <a:ext cx="828675" cy="3313113"/>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13" name="12 Conector recto de flecha"/>
          <p:cNvCxnSpPr/>
          <p:nvPr/>
        </p:nvCxnSpPr>
        <p:spPr>
          <a:xfrm flipV="1">
            <a:off x="1403350" y="1403350"/>
            <a:ext cx="0" cy="407511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439" name="15 CuadroTexto"/>
          <p:cNvSpPr txBox="1">
            <a:spLocks noChangeArrowheads="1"/>
          </p:cNvSpPr>
          <p:nvPr/>
        </p:nvSpPr>
        <p:spPr bwMode="auto">
          <a:xfrm>
            <a:off x="3619500" y="2101850"/>
            <a:ext cx="4810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a:t>
            </a:r>
          </a:p>
        </p:txBody>
      </p:sp>
      <p:sp>
        <p:nvSpPr>
          <p:cNvPr id="60440" name="31 CuadroTexto"/>
          <p:cNvSpPr txBox="1">
            <a:spLocks noChangeArrowheads="1"/>
          </p:cNvSpPr>
          <p:nvPr/>
        </p:nvSpPr>
        <p:spPr bwMode="auto">
          <a:xfrm>
            <a:off x="3619500" y="4957763"/>
            <a:ext cx="7921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S°/S</a:t>
            </a:r>
            <a:r>
              <a:rPr lang="es-MX" altLang="es-MX" sz="2400" baseline="30000"/>
              <a:t>+</a:t>
            </a:r>
          </a:p>
        </p:txBody>
      </p:sp>
      <p:sp>
        <p:nvSpPr>
          <p:cNvPr id="113" name="112 Rectángulo"/>
          <p:cNvSpPr/>
          <p:nvPr/>
        </p:nvSpPr>
        <p:spPr>
          <a:xfrm>
            <a:off x="1908175" y="1585913"/>
            <a:ext cx="1223963" cy="3852862"/>
          </a:xfrm>
          <a:prstGeom prst="rect">
            <a:avLst/>
          </a:prstGeom>
          <a:blipFill>
            <a:blip r:embed="rId3">
              <a:extLst/>
            </a:blip>
            <a:tile tx="0" ty="0" sx="100000" sy="100000" flip="none" algn="tl"/>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 name="4 Rectángulo"/>
          <p:cNvSpPr/>
          <p:nvPr/>
        </p:nvSpPr>
        <p:spPr>
          <a:xfrm>
            <a:off x="1579563" y="1538288"/>
            <a:ext cx="287337" cy="39243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15" name="14 Conector recto"/>
          <p:cNvCxnSpPr/>
          <p:nvPr/>
        </p:nvCxnSpPr>
        <p:spPr>
          <a:xfrm>
            <a:off x="1231900" y="1722438"/>
            <a:ext cx="1793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1228725" y="2544763"/>
            <a:ext cx="177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503363" y="2717800"/>
            <a:ext cx="12604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1220788" y="3368675"/>
            <a:ext cx="17938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1225550" y="4192588"/>
            <a:ext cx="1793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1227138" y="5018088"/>
            <a:ext cx="177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1322388" y="2135188"/>
            <a:ext cx="10001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1317625" y="2960688"/>
            <a:ext cx="10001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1316038" y="3783013"/>
            <a:ext cx="10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1319213" y="4605338"/>
            <a:ext cx="10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1312863" y="5432425"/>
            <a:ext cx="10001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1943100" y="2625725"/>
            <a:ext cx="1092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214688" y="2357438"/>
            <a:ext cx="38258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205163" y="5103813"/>
            <a:ext cx="3841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457" name="34 CuadroTexto"/>
          <p:cNvSpPr txBox="1">
            <a:spLocks noChangeArrowheads="1"/>
          </p:cNvSpPr>
          <p:nvPr/>
        </p:nvSpPr>
        <p:spPr bwMode="auto">
          <a:xfrm>
            <a:off x="536575" y="1535113"/>
            <a:ext cx="668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60458" name="37 CuadroTexto"/>
          <p:cNvSpPr txBox="1">
            <a:spLocks noChangeArrowheads="1"/>
          </p:cNvSpPr>
          <p:nvPr/>
        </p:nvSpPr>
        <p:spPr bwMode="auto">
          <a:xfrm>
            <a:off x="717550" y="4754563"/>
            <a:ext cx="571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1.0</a:t>
            </a:r>
          </a:p>
        </p:txBody>
      </p:sp>
      <p:sp>
        <p:nvSpPr>
          <p:cNvPr id="60459" name="38 CuadroTexto"/>
          <p:cNvSpPr txBox="1">
            <a:spLocks noChangeArrowheads="1"/>
          </p:cNvSpPr>
          <p:nvPr/>
        </p:nvSpPr>
        <p:spPr bwMode="auto">
          <a:xfrm>
            <a:off x="622300" y="2286000"/>
            <a:ext cx="666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60460" name="39 CuadroTexto"/>
          <p:cNvSpPr txBox="1">
            <a:spLocks noChangeArrowheads="1"/>
          </p:cNvSpPr>
          <p:nvPr/>
        </p:nvSpPr>
        <p:spPr bwMode="auto">
          <a:xfrm>
            <a:off x="728663" y="3933825"/>
            <a:ext cx="573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0.5</a:t>
            </a:r>
          </a:p>
        </p:txBody>
      </p:sp>
      <p:sp>
        <p:nvSpPr>
          <p:cNvPr id="60461" name="40 CuadroTexto"/>
          <p:cNvSpPr txBox="1">
            <a:spLocks noChangeArrowheads="1"/>
          </p:cNvSpPr>
          <p:nvPr/>
        </p:nvSpPr>
        <p:spPr bwMode="auto">
          <a:xfrm>
            <a:off x="677863" y="3101975"/>
            <a:ext cx="573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0.0</a:t>
            </a:r>
          </a:p>
        </p:txBody>
      </p:sp>
      <p:cxnSp>
        <p:nvCxnSpPr>
          <p:cNvPr id="12" name="11 Conector recto de flecha"/>
          <p:cNvCxnSpPr/>
          <p:nvPr/>
        </p:nvCxnSpPr>
        <p:spPr>
          <a:xfrm flipH="1">
            <a:off x="1857375" y="2544763"/>
            <a:ext cx="1116013" cy="0"/>
          </a:xfrm>
          <a:prstGeom prst="straightConnector1">
            <a:avLst/>
          </a:prstGeom>
          <a:ln w="28575">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3" name="52 Conector recto de flecha"/>
          <p:cNvCxnSpPr/>
          <p:nvPr/>
        </p:nvCxnSpPr>
        <p:spPr>
          <a:xfrm flipH="1">
            <a:off x="2973388" y="2368550"/>
            <a:ext cx="234950" cy="147638"/>
          </a:xfrm>
          <a:prstGeom prst="straightConnector1">
            <a:avLst/>
          </a:prstGeom>
          <a:ln w="28575">
            <a:solidFill>
              <a:srgbClr val="7030A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60464" name="64 CuadroTexto"/>
          <p:cNvSpPr txBox="1">
            <a:spLocks noChangeArrowheads="1"/>
          </p:cNvSpPr>
          <p:nvPr/>
        </p:nvSpPr>
        <p:spPr bwMode="auto">
          <a:xfrm>
            <a:off x="3201988" y="4664075"/>
            <a:ext cx="401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400"/>
              <a:t>e</a:t>
            </a:r>
            <a:r>
              <a:rPr lang="es-MX" altLang="es-MX" sz="2400" baseline="30000"/>
              <a:t>-</a:t>
            </a:r>
          </a:p>
        </p:txBody>
      </p:sp>
      <p:sp>
        <p:nvSpPr>
          <p:cNvPr id="52" name="51 CuadroTexto"/>
          <p:cNvSpPr txBox="1"/>
          <p:nvPr/>
        </p:nvSpPr>
        <p:spPr>
          <a:xfrm rot="16200000">
            <a:off x="-1759743" y="2577306"/>
            <a:ext cx="4502150" cy="369887"/>
          </a:xfrm>
          <a:prstGeom prst="rect">
            <a:avLst/>
          </a:prstGeom>
          <a:noFill/>
        </p:spPr>
        <p:txBody>
          <a:bodyPr lIns="0" tIns="0" rIns="0" bIns="0">
            <a:spAutoFit/>
          </a:bodyPr>
          <a:lstStyle/>
          <a:p>
            <a:pPr algn="ctr" fontAlgn="auto">
              <a:spcBef>
                <a:spcPts val="0"/>
              </a:spcBef>
              <a:spcAft>
                <a:spcPts val="0"/>
              </a:spcAft>
              <a:defRPr/>
            </a:pPr>
            <a:r>
              <a:rPr lang="es-MX" sz="2400" spc="-100" dirty="0">
                <a:latin typeface="+mn-lt"/>
                <a:cs typeface="+mn-cs"/>
              </a:rPr>
              <a:t>Energía de los electrones (eV vs. NHE)</a:t>
            </a:r>
          </a:p>
        </p:txBody>
      </p:sp>
      <p:grpSp>
        <p:nvGrpSpPr>
          <p:cNvPr id="60466" name="53 Grupo"/>
          <p:cNvGrpSpPr>
            <a:grpSpLocks noChangeAspect="1"/>
          </p:cNvGrpSpPr>
          <p:nvPr/>
        </p:nvGrpSpPr>
        <p:grpSpPr bwMode="auto">
          <a:xfrm>
            <a:off x="4595813" y="5622925"/>
            <a:ext cx="400050" cy="742950"/>
            <a:chOff x="8700665" y="4292346"/>
            <a:chExt cx="432048" cy="803767"/>
          </a:xfrm>
        </p:grpSpPr>
        <p:sp>
          <p:nvSpPr>
            <p:cNvPr id="55" name="54 Forma libre"/>
            <p:cNvSpPr/>
            <p:nvPr/>
          </p:nvSpPr>
          <p:spPr>
            <a:xfrm>
              <a:off x="8860111" y="4975891"/>
              <a:ext cx="126871" cy="15458"/>
            </a:xfrm>
            <a:custGeom>
              <a:avLst/>
              <a:gdLst>
                <a:gd name="connsiteX0" fmla="*/ 0 w 126656"/>
                <a:gd name="connsiteY0" fmla="*/ 15446 h 15446"/>
                <a:gd name="connsiteX1" fmla="*/ 126656 w 126656"/>
                <a:gd name="connsiteY1" fmla="*/ 0 h 15446"/>
              </a:gdLst>
              <a:ahLst/>
              <a:cxnLst>
                <a:cxn ang="0">
                  <a:pos x="connsiteX0" y="connsiteY0"/>
                </a:cxn>
                <a:cxn ang="0">
                  <a:pos x="connsiteX1" y="connsiteY1"/>
                </a:cxn>
              </a:cxnLst>
              <a:rect l="l" t="t" r="r" b="b"/>
              <a:pathLst>
                <a:path w="126656" h="15446">
                  <a:moveTo>
                    <a:pt x="0" y="15446"/>
                  </a:moveTo>
                  <a:lnTo>
                    <a:pt x="126656"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6" name="55 Forma libre"/>
            <p:cNvSpPr/>
            <p:nvPr/>
          </p:nvSpPr>
          <p:spPr>
            <a:xfrm>
              <a:off x="8860111" y="5003371"/>
              <a:ext cx="133729" cy="24044"/>
            </a:xfrm>
            <a:custGeom>
              <a:avLst/>
              <a:gdLst>
                <a:gd name="connsiteX0" fmla="*/ 0 w 132835"/>
                <a:gd name="connsiteY0" fmla="*/ 24714 h 24714"/>
                <a:gd name="connsiteX1" fmla="*/ 132835 w 132835"/>
                <a:gd name="connsiteY1" fmla="*/ 0 h 24714"/>
              </a:gdLst>
              <a:ahLst/>
              <a:cxnLst>
                <a:cxn ang="0">
                  <a:pos x="connsiteX0" y="connsiteY0"/>
                </a:cxn>
                <a:cxn ang="0">
                  <a:pos x="connsiteX1" y="connsiteY1"/>
                </a:cxn>
              </a:cxnLst>
              <a:rect l="l" t="t" r="r" b="b"/>
              <a:pathLst>
                <a:path w="132835" h="24714">
                  <a:moveTo>
                    <a:pt x="0" y="24714"/>
                  </a:moveTo>
                  <a:lnTo>
                    <a:pt x="132835"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8" name="57 Forma libre"/>
            <p:cNvSpPr/>
            <p:nvPr/>
          </p:nvSpPr>
          <p:spPr>
            <a:xfrm>
              <a:off x="8863540" y="5037720"/>
              <a:ext cx="132015" cy="27479"/>
            </a:xfrm>
            <a:custGeom>
              <a:avLst/>
              <a:gdLst>
                <a:gd name="connsiteX0" fmla="*/ 0 w 132835"/>
                <a:gd name="connsiteY0" fmla="*/ 27802 h 27802"/>
                <a:gd name="connsiteX1" fmla="*/ 132835 w 132835"/>
                <a:gd name="connsiteY1" fmla="*/ 0 h 27802"/>
              </a:gdLst>
              <a:ahLst/>
              <a:cxnLst>
                <a:cxn ang="0">
                  <a:pos x="connsiteX0" y="connsiteY0"/>
                </a:cxn>
                <a:cxn ang="0">
                  <a:pos x="connsiteX1" y="connsiteY1"/>
                </a:cxn>
              </a:cxnLst>
              <a:rect l="l" t="t" r="r" b="b"/>
              <a:pathLst>
                <a:path w="132835" h="27802">
                  <a:moveTo>
                    <a:pt x="0" y="27802"/>
                  </a:moveTo>
                  <a:lnTo>
                    <a:pt x="132835"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3" name="62 Forma libre"/>
            <p:cNvSpPr/>
            <p:nvPr/>
          </p:nvSpPr>
          <p:spPr>
            <a:xfrm>
              <a:off x="8901258" y="5077222"/>
              <a:ext cx="58292" cy="5152"/>
            </a:xfrm>
            <a:custGeom>
              <a:avLst/>
              <a:gdLst>
                <a:gd name="connsiteX0" fmla="*/ 0 w 58695"/>
                <a:gd name="connsiteY0" fmla="*/ 6178 h 6178"/>
                <a:gd name="connsiteX1" fmla="*/ 58695 w 58695"/>
                <a:gd name="connsiteY1" fmla="*/ 0 h 6178"/>
              </a:gdLst>
              <a:ahLst/>
              <a:cxnLst>
                <a:cxn ang="0">
                  <a:pos x="connsiteX0" y="connsiteY0"/>
                </a:cxn>
                <a:cxn ang="0">
                  <a:pos x="connsiteX1" y="connsiteY1"/>
                </a:cxn>
              </a:cxnLst>
              <a:rect l="l" t="t" r="r" b="b"/>
              <a:pathLst>
                <a:path w="58695" h="6178">
                  <a:moveTo>
                    <a:pt x="0" y="6178"/>
                  </a:moveTo>
                  <a:lnTo>
                    <a:pt x="58695"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8" name="67 Proceso alternativo"/>
            <p:cNvSpPr/>
            <p:nvPr/>
          </p:nvSpPr>
          <p:spPr>
            <a:xfrm>
              <a:off x="8700665" y="4292346"/>
              <a:ext cx="432048" cy="527475"/>
            </a:xfrm>
            <a:prstGeom prst="flowChartAlternateProcess">
              <a:avLst/>
            </a:prstGeom>
            <a:solidFill>
              <a:srgbClr val="FFFF00"/>
            </a:solidFill>
            <a:ln>
              <a:solidFill>
                <a:srgbClr val="FFFF00"/>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9" name="68 Forma libre"/>
            <p:cNvSpPr/>
            <p:nvPr/>
          </p:nvSpPr>
          <p:spPr>
            <a:xfrm>
              <a:off x="8817249" y="4367914"/>
              <a:ext cx="209166" cy="115070"/>
            </a:xfrm>
            <a:custGeom>
              <a:avLst/>
              <a:gdLst>
                <a:gd name="connsiteX0" fmla="*/ 2381 w 261937"/>
                <a:gd name="connsiteY0" fmla="*/ 138113 h 138113"/>
                <a:gd name="connsiteX1" fmla="*/ 0 w 261937"/>
                <a:gd name="connsiteY1" fmla="*/ 85725 h 138113"/>
                <a:gd name="connsiteX2" fmla="*/ 66675 w 261937"/>
                <a:gd name="connsiteY2" fmla="*/ 45244 h 138113"/>
                <a:gd name="connsiteX3" fmla="*/ 166687 w 261937"/>
                <a:gd name="connsiteY3" fmla="*/ 40481 h 138113"/>
                <a:gd name="connsiteX4" fmla="*/ 233362 w 261937"/>
                <a:gd name="connsiteY4" fmla="*/ 0 h 138113"/>
                <a:gd name="connsiteX5" fmla="*/ 259556 w 261937"/>
                <a:gd name="connsiteY5" fmla="*/ 11906 h 138113"/>
                <a:gd name="connsiteX6" fmla="*/ 261937 w 261937"/>
                <a:gd name="connsiteY6" fmla="*/ 52388 h 138113"/>
                <a:gd name="connsiteX7" fmla="*/ 169069 w 261937"/>
                <a:gd name="connsiteY7" fmla="*/ 100013 h 138113"/>
                <a:gd name="connsiteX8" fmla="*/ 76200 w 261937"/>
                <a:gd name="connsiteY8" fmla="*/ 109538 h 138113"/>
                <a:gd name="connsiteX9" fmla="*/ 2381 w 261937"/>
                <a:gd name="connsiteY9" fmla="*/ 138113 h 138113"/>
                <a:gd name="connsiteX0" fmla="*/ 2381 w 261937"/>
                <a:gd name="connsiteY0" fmla="*/ 138113 h 138113"/>
                <a:gd name="connsiteX1" fmla="*/ 0 w 261937"/>
                <a:gd name="connsiteY1" fmla="*/ 85725 h 138113"/>
                <a:gd name="connsiteX2" fmla="*/ 66675 w 261937"/>
                <a:gd name="connsiteY2" fmla="*/ 45244 h 138113"/>
                <a:gd name="connsiteX3" fmla="*/ 166687 w 261937"/>
                <a:gd name="connsiteY3" fmla="*/ 40481 h 138113"/>
                <a:gd name="connsiteX4" fmla="*/ 233362 w 261937"/>
                <a:gd name="connsiteY4" fmla="*/ 0 h 138113"/>
                <a:gd name="connsiteX5" fmla="*/ 259556 w 261937"/>
                <a:gd name="connsiteY5" fmla="*/ 11906 h 138113"/>
                <a:gd name="connsiteX6" fmla="*/ 261937 w 261937"/>
                <a:gd name="connsiteY6" fmla="*/ 52388 h 138113"/>
                <a:gd name="connsiteX7" fmla="*/ 169069 w 261937"/>
                <a:gd name="connsiteY7" fmla="*/ 100013 h 138113"/>
                <a:gd name="connsiteX8" fmla="*/ 76200 w 261937"/>
                <a:gd name="connsiteY8" fmla="*/ 109538 h 138113"/>
                <a:gd name="connsiteX9" fmla="*/ 2381 w 261937"/>
                <a:gd name="connsiteY9" fmla="*/ 138113 h 138113"/>
                <a:gd name="connsiteX0" fmla="*/ 2381 w 261937"/>
                <a:gd name="connsiteY0" fmla="*/ 138113 h 138113"/>
                <a:gd name="connsiteX1" fmla="*/ 0 w 261937"/>
                <a:gd name="connsiteY1" fmla="*/ 85725 h 138113"/>
                <a:gd name="connsiteX2" fmla="*/ 66675 w 261937"/>
                <a:gd name="connsiteY2" fmla="*/ 45244 h 138113"/>
                <a:gd name="connsiteX3" fmla="*/ 166687 w 261937"/>
                <a:gd name="connsiteY3" fmla="*/ 40481 h 138113"/>
                <a:gd name="connsiteX4" fmla="*/ 233362 w 261937"/>
                <a:gd name="connsiteY4" fmla="*/ 0 h 138113"/>
                <a:gd name="connsiteX5" fmla="*/ 259556 w 261937"/>
                <a:gd name="connsiteY5" fmla="*/ 11906 h 138113"/>
                <a:gd name="connsiteX6" fmla="*/ 261937 w 261937"/>
                <a:gd name="connsiteY6" fmla="*/ 52388 h 138113"/>
                <a:gd name="connsiteX7" fmla="*/ 169069 w 261937"/>
                <a:gd name="connsiteY7" fmla="*/ 100013 h 138113"/>
                <a:gd name="connsiteX8" fmla="*/ 76200 w 261937"/>
                <a:gd name="connsiteY8" fmla="*/ 109538 h 138113"/>
                <a:gd name="connsiteX9" fmla="*/ 2381 w 261937"/>
                <a:gd name="connsiteY9"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169069 w 261937"/>
                <a:gd name="connsiteY6" fmla="*/ 100013 h 138113"/>
                <a:gd name="connsiteX7" fmla="*/ 76200 w 261937"/>
                <a:gd name="connsiteY7" fmla="*/ 109538 h 138113"/>
                <a:gd name="connsiteX8" fmla="*/ 2381 w 261937"/>
                <a:gd name="connsiteY8"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76200 w 261937"/>
                <a:gd name="connsiteY6" fmla="*/ 109538 h 138113"/>
                <a:gd name="connsiteX7" fmla="*/ 2381 w 261937"/>
                <a:gd name="connsiteY7"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76200 w 261937"/>
                <a:gd name="connsiteY6" fmla="*/ 109538 h 138113"/>
                <a:gd name="connsiteX7" fmla="*/ 2381 w 261937"/>
                <a:gd name="connsiteY7" fmla="*/ 138113 h 138113"/>
                <a:gd name="connsiteX0" fmla="*/ 2381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76200 w 261937"/>
                <a:gd name="connsiteY6" fmla="*/ 109538 h 138113"/>
                <a:gd name="connsiteX7" fmla="*/ 2381 w 261937"/>
                <a:gd name="connsiteY7" fmla="*/ 138113 h 138113"/>
                <a:gd name="connsiteX0" fmla="*/ 9524 w 261937"/>
                <a:gd name="connsiteY0" fmla="*/ 138113 h 138113"/>
                <a:gd name="connsiteX1" fmla="*/ 0 w 261937"/>
                <a:gd name="connsiteY1" fmla="*/ 85725 h 138113"/>
                <a:gd name="connsiteX2" fmla="*/ 66675 w 261937"/>
                <a:gd name="connsiteY2" fmla="*/ 45244 h 138113"/>
                <a:gd name="connsiteX3" fmla="*/ 233362 w 261937"/>
                <a:gd name="connsiteY3" fmla="*/ 0 h 138113"/>
                <a:gd name="connsiteX4" fmla="*/ 259556 w 261937"/>
                <a:gd name="connsiteY4" fmla="*/ 11906 h 138113"/>
                <a:gd name="connsiteX5" fmla="*/ 261937 w 261937"/>
                <a:gd name="connsiteY5" fmla="*/ 52388 h 138113"/>
                <a:gd name="connsiteX6" fmla="*/ 76200 w 261937"/>
                <a:gd name="connsiteY6" fmla="*/ 109538 h 138113"/>
                <a:gd name="connsiteX7" fmla="*/ 9524 w 261937"/>
                <a:gd name="connsiteY7" fmla="*/ 138113 h 138113"/>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9556 w 259556"/>
                <a:gd name="connsiteY5" fmla="*/ 42863 h 138113"/>
                <a:gd name="connsiteX6" fmla="*/ 76200 w 259556"/>
                <a:gd name="connsiteY6" fmla="*/ 109538 h 138113"/>
                <a:gd name="connsiteX7" fmla="*/ 9524 w 259556"/>
                <a:gd name="connsiteY7" fmla="*/ 138113 h 138113"/>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7175 w 259556"/>
                <a:gd name="connsiteY5" fmla="*/ 50007 h 138113"/>
                <a:gd name="connsiteX6" fmla="*/ 76200 w 259556"/>
                <a:gd name="connsiteY6" fmla="*/ 109538 h 138113"/>
                <a:gd name="connsiteX7" fmla="*/ 9524 w 259556"/>
                <a:gd name="connsiteY7" fmla="*/ 138113 h 138113"/>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7175 w 259556"/>
                <a:gd name="connsiteY5" fmla="*/ 50007 h 138113"/>
                <a:gd name="connsiteX6" fmla="*/ 73818 w 259556"/>
                <a:gd name="connsiteY6" fmla="*/ 104776 h 138113"/>
                <a:gd name="connsiteX7" fmla="*/ 9524 w 259556"/>
                <a:gd name="connsiteY7" fmla="*/ 138113 h 138113"/>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7175 w 259556"/>
                <a:gd name="connsiteY5" fmla="*/ 50007 h 138113"/>
                <a:gd name="connsiteX6" fmla="*/ 73818 w 259556"/>
                <a:gd name="connsiteY6" fmla="*/ 104776 h 138113"/>
                <a:gd name="connsiteX7" fmla="*/ 9524 w 259556"/>
                <a:gd name="connsiteY7" fmla="*/ 138113 h 138113"/>
                <a:gd name="connsiteX0" fmla="*/ 9524 w 259556"/>
                <a:gd name="connsiteY0" fmla="*/ 138113 h 138146"/>
                <a:gd name="connsiteX1" fmla="*/ 0 w 259556"/>
                <a:gd name="connsiteY1" fmla="*/ 85725 h 138146"/>
                <a:gd name="connsiteX2" fmla="*/ 66675 w 259556"/>
                <a:gd name="connsiteY2" fmla="*/ 45244 h 138146"/>
                <a:gd name="connsiteX3" fmla="*/ 233362 w 259556"/>
                <a:gd name="connsiteY3" fmla="*/ 0 h 138146"/>
                <a:gd name="connsiteX4" fmla="*/ 259556 w 259556"/>
                <a:gd name="connsiteY4" fmla="*/ 11906 h 138146"/>
                <a:gd name="connsiteX5" fmla="*/ 257175 w 259556"/>
                <a:gd name="connsiteY5" fmla="*/ 50007 h 138146"/>
                <a:gd name="connsiteX6" fmla="*/ 73818 w 259556"/>
                <a:gd name="connsiteY6" fmla="*/ 104776 h 138146"/>
                <a:gd name="connsiteX7" fmla="*/ 9524 w 259556"/>
                <a:gd name="connsiteY7" fmla="*/ 138113 h 138146"/>
                <a:gd name="connsiteX0" fmla="*/ 9524 w 259556"/>
                <a:gd name="connsiteY0" fmla="*/ 138113 h 138113"/>
                <a:gd name="connsiteX1" fmla="*/ 0 w 259556"/>
                <a:gd name="connsiteY1" fmla="*/ 85725 h 138113"/>
                <a:gd name="connsiteX2" fmla="*/ 66675 w 259556"/>
                <a:gd name="connsiteY2" fmla="*/ 45244 h 138113"/>
                <a:gd name="connsiteX3" fmla="*/ 233362 w 259556"/>
                <a:gd name="connsiteY3" fmla="*/ 0 h 138113"/>
                <a:gd name="connsiteX4" fmla="*/ 259556 w 259556"/>
                <a:gd name="connsiteY4" fmla="*/ 11906 h 138113"/>
                <a:gd name="connsiteX5" fmla="*/ 257175 w 259556"/>
                <a:gd name="connsiteY5" fmla="*/ 50007 h 138113"/>
                <a:gd name="connsiteX6" fmla="*/ 73818 w 259556"/>
                <a:gd name="connsiteY6" fmla="*/ 104776 h 138113"/>
                <a:gd name="connsiteX7" fmla="*/ 9524 w 259556"/>
                <a:gd name="connsiteY7" fmla="*/ 138113 h 138113"/>
                <a:gd name="connsiteX0" fmla="*/ 11277 w 261309"/>
                <a:gd name="connsiteY0" fmla="*/ 138113 h 138113"/>
                <a:gd name="connsiteX1" fmla="*/ 1753 w 261309"/>
                <a:gd name="connsiteY1" fmla="*/ 85725 h 138113"/>
                <a:gd name="connsiteX2" fmla="*/ 68428 w 261309"/>
                <a:gd name="connsiteY2" fmla="*/ 45244 h 138113"/>
                <a:gd name="connsiteX3" fmla="*/ 235115 w 261309"/>
                <a:gd name="connsiteY3" fmla="*/ 0 h 138113"/>
                <a:gd name="connsiteX4" fmla="*/ 261309 w 261309"/>
                <a:gd name="connsiteY4" fmla="*/ 11906 h 138113"/>
                <a:gd name="connsiteX5" fmla="*/ 258928 w 261309"/>
                <a:gd name="connsiteY5" fmla="*/ 50007 h 138113"/>
                <a:gd name="connsiteX6" fmla="*/ 75571 w 261309"/>
                <a:gd name="connsiteY6" fmla="*/ 104776 h 138113"/>
                <a:gd name="connsiteX7" fmla="*/ 11277 w 261309"/>
                <a:gd name="connsiteY7" fmla="*/ 138113 h 138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1309" h="138113">
                  <a:moveTo>
                    <a:pt x="11277" y="138113"/>
                  </a:moveTo>
                  <a:cubicBezTo>
                    <a:pt x="8102" y="120650"/>
                    <a:pt x="-4597" y="105569"/>
                    <a:pt x="1753" y="85725"/>
                  </a:cubicBezTo>
                  <a:cubicBezTo>
                    <a:pt x="23978" y="72231"/>
                    <a:pt x="46203" y="49213"/>
                    <a:pt x="68428" y="45244"/>
                  </a:cubicBezTo>
                  <a:cubicBezTo>
                    <a:pt x="145422" y="47626"/>
                    <a:pt x="179156" y="41275"/>
                    <a:pt x="235115" y="0"/>
                  </a:cubicBezTo>
                  <a:lnTo>
                    <a:pt x="261309" y="11906"/>
                  </a:lnTo>
                  <a:lnTo>
                    <a:pt x="258928" y="50007"/>
                  </a:lnTo>
                  <a:cubicBezTo>
                    <a:pt x="211303" y="107157"/>
                    <a:pt x="106527" y="83345"/>
                    <a:pt x="75571" y="104776"/>
                  </a:cubicBezTo>
                  <a:cubicBezTo>
                    <a:pt x="61284" y="125413"/>
                    <a:pt x="42232" y="129382"/>
                    <a:pt x="11277" y="138113"/>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0" name="69 Forma libre"/>
            <p:cNvSpPr/>
            <p:nvPr/>
          </p:nvSpPr>
          <p:spPr>
            <a:xfrm>
              <a:off x="8800105" y="4572291"/>
              <a:ext cx="274316" cy="152853"/>
            </a:xfrm>
            <a:custGeom>
              <a:avLst/>
              <a:gdLst>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1437 h 190500"/>
                <a:gd name="connsiteX6" fmla="*/ 0 w 342900"/>
                <a:gd name="connsiteY6" fmla="*/ 140494 h 190500"/>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4762"/>
                <a:gd name="connsiteY0" fmla="*/ 133350 h 183356"/>
                <a:gd name="connsiteX1" fmla="*/ 28575 w 344762"/>
                <a:gd name="connsiteY1" fmla="*/ 183356 h 183356"/>
                <a:gd name="connsiteX2" fmla="*/ 202406 w 344762"/>
                <a:gd name="connsiteY2" fmla="*/ 114300 h 183356"/>
                <a:gd name="connsiteX3" fmla="*/ 342900 w 344762"/>
                <a:gd name="connsiteY3" fmla="*/ 52388 h 183356"/>
                <a:gd name="connsiteX4" fmla="*/ 316706 w 344762"/>
                <a:gd name="connsiteY4" fmla="*/ 0 h 183356"/>
                <a:gd name="connsiteX5" fmla="*/ 173831 w 344762"/>
                <a:gd name="connsiteY5" fmla="*/ 64293 h 183356"/>
                <a:gd name="connsiteX6" fmla="*/ 0 w 344762"/>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183356">
                  <a:moveTo>
                    <a:pt x="0" y="133350"/>
                  </a:moveTo>
                  <a:cubicBezTo>
                    <a:pt x="2381" y="169069"/>
                    <a:pt x="4762" y="173831"/>
                    <a:pt x="28575" y="183356"/>
                  </a:cubicBezTo>
                  <a:cubicBezTo>
                    <a:pt x="103187" y="127793"/>
                    <a:pt x="118269" y="138906"/>
                    <a:pt x="180975" y="123825"/>
                  </a:cubicBezTo>
                  <a:cubicBezTo>
                    <a:pt x="227806" y="103188"/>
                    <a:pt x="293688" y="101600"/>
                    <a:pt x="342900" y="52388"/>
                  </a:cubicBezTo>
                  <a:cubicBezTo>
                    <a:pt x="341313" y="18256"/>
                    <a:pt x="342106" y="7938"/>
                    <a:pt x="316706" y="0"/>
                  </a:cubicBezTo>
                  <a:cubicBezTo>
                    <a:pt x="255587" y="36512"/>
                    <a:pt x="242093" y="56356"/>
                    <a:pt x="173831" y="64293"/>
                  </a:cubicBezTo>
                  <a:cubicBezTo>
                    <a:pt x="114300" y="79375"/>
                    <a:pt x="97632" y="68262"/>
                    <a:pt x="0" y="133350"/>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1" name="70 Forma libre"/>
            <p:cNvSpPr/>
            <p:nvPr/>
          </p:nvSpPr>
          <p:spPr>
            <a:xfrm>
              <a:off x="8796676" y="4491570"/>
              <a:ext cx="274316" cy="154571"/>
            </a:xfrm>
            <a:custGeom>
              <a:avLst/>
              <a:gdLst>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1437 h 190500"/>
                <a:gd name="connsiteX6" fmla="*/ 0 w 342900"/>
                <a:gd name="connsiteY6" fmla="*/ 140494 h 190500"/>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4762"/>
                <a:gd name="connsiteY0" fmla="*/ 133350 h 183356"/>
                <a:gd name="connsiteX1" fmla="*/ 28575 w 344762"/>
                <a:gd name="connsiteY1" fmla="*/ 183356 h 183356"/>
                <a:gd name="connsiteX2" fmla="*/ 202406 w 344762"/>
                <a:gd name="connsiteY2" fmla="*/ 114300 h 183356"/>
                <a:gd name="connsiteX3" fmla="*/ 342900 w 344762"/>
                <a:gd name="connsiteY3" fmla="*/ 52388 h 183356"/>
                <a:gd name="connsiteX4" fmla="*/ 316706 w 344762"/>
                <a:gd name="connsiteY4" fmla="*/ 0 h 183356"/>
                <a:gd name="connsiteX5" fmla="*/ 173831 w 344762"/>
                <a:gd name="connsiteY5" fmla="*/ 64293 h 183356"/>
                <a:gd name="connsiteX6" fmla="*/ 0 w 344762"/>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183356">
                  <a:moveTo>
                    <a:pt x="0" y="133350"/>
                  </a:moveTo>
                  <a:cubicBezTo>
                    <a:pt x="2381" y="169069"/>
                    <a:pt x="4762" y="173831"/>
                    <a:pt x="28575" y="183356"/>
                  </a:cubicBezTo>
                  <a:cubicBezTo>
                    <a:pt x="103187" y="127793"/>
                    <a:pt x="118269" y="138906"/>
                    <a:pt x="180975" y="123825"/>
                  </a:cubicBezTo>
                  <a:cubicBezTo>
                    <a:pt x="227806" y="103188"/>
                    <a:pt x="293688" y="101600"/>
                    <a:pt x="342900" y="52388"/>
                  </a:cubicBezTo>
                  <a:cubicBezTo>
                    <a:pt x="341313" y="18256"/>
                    <a:pt x="342106" y="7938"/>
                    <a:pt x="316706" y="0"/>
                  </a:cubicBezTo>
                  <a:cubicBezTo>
                    <a:pt x="255587" y="36512"/>
                    <a:pt x="242093" y="56356"/>
                    <a:pt x="173831" y="64293"/>
                  </a:cubicBezTo>
                  <a:cubicBezTo>
                    <a:pt x="114300" y="79375"/>
                    <a:pt x="97632" y="68262"/>
                    <a:pt x="0" y="133350"/>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2" name="71 Forma libre"/>
            <p:cNvSpPr/>
            <p:nvPr/>
          </p:nvSpPr>
          <p:spPr>
            <a:xfrm>
              <a:off x="8794961" y="4417720"/>
              <a:ext cx="274316" cy="152853"/>
            </a:xfrm>
            <a:custGeom>
              <a:avLst/>
              <a:gdLst>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1450 w 342900"/>
                <a:gd name="connsiteY5" fmla="*/ 73819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8581 h 190500"/>
                <a:gd name="connsiteX6" fmla="*/ 0 w 342900"/>
                <a:gd name="connsiteY6" fmla="*/ 140494 h 190500"/>
                <a:gd name="connsiteX0" fmla="*/ 0 w 342900"/>
                <a:gd name="connsiteY0" fmla="*/ 140494 h 190500"/>
                <a:gd name="connsiteX1" fmla="*/ 28575 w 342900"/>
                <a:gd name="connsiteY1" fmla="*/ 190500 h 190500"/>
                <a:gd name="connsiteX2" fmla="*/ 202406 w 342900"/>
                <a:gd name="connsiteY2" fmla="*/ 121444 h 190500"/>
                <a:gd name="connsiteX3" fmla="*/ 342900 w 342900"/>
                <a:gd name="connsiteY3" fmla="*/ 59532 h 190500"/>
                <a:gd name="connsiteX4" fmla="*/ 319087 w 342900"/>
                <a:gd name="connsiteY4" fmla="*/ 0 h 190500"/>
                <a:gd name="connsiteX5" fmla="*/ 173831 w 342900"/>
                <a:gd name="connsiteY5" fmla="*/ 71437 h 190500"/>
                <a:gd name="connsiteX6" fmla="*/ 0 w 342900"/>
                <a:gd name="connsiteY6" fmla="*/ 140494 h 190500"/>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4762"/>
                <a:gd name="connsiteY0" fmla="*/ 133350 h 183356"/>
                <a:gd name="connsiteX1" fmla="*/ 28575 w 344762"/>
                <a:gd name="connsiteY1" fmla="*/ 183356 h 183356"/>
                <a:gd name="connsiteX2" fmla="*/ 202406 w 344762"/>
                <a:gd name="connsiteY2" fmla="*/ 114300 h 183356"/>
                <a:gd name="connsiteX3" fmla="*/ 342900 w 344762"/>
                <a:gd name="connsiteY3" fmla="*/ 52388 h 183356"/>
                <a:gd name="connsiteX4" fmla="*/ 316706 w 344762"/>
                <a:gd name="connsiteY4" fmla="*/ 0 h 183356"/>
                <a:gd name="connsiteX5" fmla="*/ 173831 w 344762"/>
                <a:gd name="connsiteY5" fmla="*/ 64293 h 183356"/>
                <a:gd name="connsiteX6" fmla="*/ 0 w 344762"/>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202406 w 342900"/>
                <a:gd name="connsiteY2" fmla="*/ 114300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 name="connsiteX0" fmla="*/ 0 w 342900"/>
                <a:gd name="connsiteY0" fmla="*/ 133350 h 183356"/>
                <a:gd name="connsiteX1" fmla="*/ 28575 w 342900"/>
                <a:gd name="connsiteY1" fmla="*/ 183356 h 183356"/>
                <a:gd name="connsiteX2" fmla="*/ 180975 w 342900"/>
                <a:gd name="connsiteY2" fmla="*/ 123825 h 183356"/>
                <a:gd name="connsiteX3" fmla="*/ 342900 w 342900"/>
                <a:gd name="connsiteY3" fmla="*/ 52388 h 183356"/>
                <a:gd name="connsiteX4" fmla="*/ 316706 w 342900"/>
                <a:gd name="connsiteY4" fmla="*/ 0 h 183356"/>
                <a:gd name="connsiteX5" fmla="*/ 173831 w 342900"/>
                <a:gd name="connsiteY5" fmla="*/ 64293 h 183356"/>
                <a:gd name="connsiteX6" fmla="*/ 0 w 342900"/>
                <a:gd name="connsiteY6" fmla="*/ 133350 h 183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183356">
                  <a:moveTo>
                    <a:pt x="0" y="133350"/>
                  </a:moveTo>
                  <a:cubicBezTo>
                    <a:pt x="2381" y="169069"/>
                    <a:pt x="4762" y="173831"/>
                    <a:pt x="28575" y="183356"/>
                  </a:cubicBezTo>
                  <a:cubicBezTo>
                    <a:pt x="103187" y="127793"/>
                    <a:pt x="118269" y="138906"/>
                    <a:pt x="180975" y="123825"/>
                  </a:cubicBezTo>
                  <a:cubicBezTo>
                    <a:pt x="227806" y="103188"/>
                    <a:pt x="293688" y="101600"/>
                    <a:pt x="342900" y="52388"/>
                  </a:cubicBezTo>
                  <a:cubicBezTo>
                    <a:pt x="341313" y="18256"/>
                    <a:pt x="342106" y="7938"/>
                    <a:pt x="316706" y="0"/>
                  </a:cubicBezTo>
                  <a:cubicBezTo>
                    <a:pt x="255587" y="36512"/>
                    <a:pt x="242093" y="56356"/>
                    <a:pt x="173831" y="64293"/>
                  </a:cubicBezTo>
                  <a:cubicBezTo>
                    <a:pt x="114300" y="79375"/>
                    <a:pt x="97632" y="68262"/>
                    <a:pt x="0" y="133350"/>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3" name="72 Forma libre"/>
            <p:cNvSpPr/>
            <p:nvPr/>
          </p:nvSpPr>
          <p:spPr>
            <a:xfrm>
              <a:off x="8954407" y="4666750"/>
              <a:ext cx="42861" cy="92742"/>
            </a:xfrm>
            <a:custGeom>
              <a:avLst/>
              <a:gdLst>
                <a:gd name="connsiteX0" fmla="*/ 0 w 54768"/>
                <a:gd name="connsiteY0" fmla="*/ 4762 h 109537"/>
                <a:gd name="connsiteX1" fmla="*/ 0 w 54768"/>
                <a:gd name="connsiteY1" fmla="*/ 109537 h 109537"/>
                <a:gd name="connsiteX2" fmla="*/ 54768 w 54768"/>
                <a:gd name="connsiteY2" fmla="*/ 109537 h 109537"/>
                <a:gd name="connsiteX3" fmla="*/ 54768 w 54768"/>
                <a:gd name="connsiteY3" fmla="*/ 0 h 109537"/>
                <a:gd name="connsiteX4" fmla="*/ 0 w 54768"/>
                <a:gd name="connsiteY4" fmla="*/ 4762 h 109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 h="109537">
                  <a:moveTo>
                    <a:pt x="0" y="4762"/>
                  </a:moveTo>
                  <a:lnTo>
                    <a:pt x="0" y="109537"/>
                  </a:lnTo>
                  <a:lnTo>
                    <a:pt x="54768" y="109537"/>
                  </a:lnTo>
                  <a:lnTo>
                    <a:pt x="54768" y="0"/>
                  </a:lnTo>
                  <a:lnTo>
                    <a:pt x="0" y="4762"/>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4" name="73 Forma libre"/>
            <p:cNvSpPr/>
            <p:nvPr/>
          </p:nvSpPr>
          <p:spPr>
            <a:xfrm>
              <a:off x="8860111" y="4692513"/>
              <a:ext cx="44576" cy="91024"/>
            </a:xfrm>
            <a:custGeom>
              <a:avLst/>
              <a:gdLst>
                <a:gd name="connsiteX0" fmla="*/ 0 w 54768"/>
                <a:gd name="connsiteY0" fmla="*/ 4762 h 109537"/>
                <a:gd name="connsiteX1" fmla="*/ 0 w 54768"/>
                <a:gd name="connsiteY1" fmla="*/ 109537 h 109537"/>
                <a:gd name="connsiteX2" fmla="*/ 54768 w 54768"/>
                <a:gd name="connsiteY2" fmla="*/ 109537 h 109537"/>
                <a:gd name="connsiteX3" fmla="*/ 54768 w 54768"/>
                <a:gd name="connsiteY3" fmla="*/ 0 h 109537"/>
                <a:gd name="connsiteX4" fmla="*/ 0 w 54768"/>
                <a:gd name="connsiteY4" fmla="*/ 4762 h 109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 h="109537">
                  <a:moveTo>
                    <a:pt x="0" y="4762"/>
                  </a:moveTo>
                  <a:lnTo>
                    <a:pt x="0" y="109537"/>
                  </a:lnTo>
                  <a:lnTo>
                    <a:pt x="54768" y="109537"/>
                  </a:lnTo>
                  <a:lnTo>
                    <a:pt x="54768" y="0"/>
                  </a:lnTo>
                  <a:lnTo>
                    <a:pt x="0" y="4762"/>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5" name="74 Forma libre"/>
            <p:cNvSpPr/>
            <p:nvPr/>
          </p:nvSpPr>
          <p:spPr>
            <a:xfrm>
              <a:off x="8812105" y="4749188"/>
              <a:ext cx="228026" cy="197507"/>
            </a:xfrm>
            <a:custGeom>
              <a:avLst/>
              <a:gdLst>
                <a:gd name="connsiteX0" fmla="*/ 18984 w 219781"/>
                <a:gd name="connsiteY0" fmla="*/ 0 h 206976"/>
                <a:gd name="connsiteX1" fmla="*/ 198157 w 219781"/>
                <a:gd name="connsiteY1" fmla="*/ 0 h 206976"/>
                <a:gd name="connsiteX2" fmla="*/ 219781 w 219781"/>
                <a:gd name="connsiteY2" fmla="*/ 30892 h 206976"/>
                <a:gd name="connsiteX3" fmla="*/ 219781 w 219781"/>
                <a:gd name="connsiteY3" fmla="*/ 148281 h 206976"/>
                <a:gd name="connsiteX4" fmla="*/ 188890 w 219781"/>
                <a:gd name="connsiteY4" fmla="*/ 197708 h 206976"/>
                <a:gd name="connsiteX5" fmla="*/ 18984 w 219781"/>
                <a:gd name="connsiteY5" fmla="*/ 206976 h 206976"/>
                <a:gd name="connsiteX6" fmla="*/ 449 w 219781"/>
                <a:gd name="connsiteY6" fmla="*/ 157549 h 206976"/>
                <a:gd name="connsiteX7" fmla="*/ 18984 w 219781"/>
                <a:gd name="connsiteY7" fmla="*/ 0 h 206976"/>
                <a:gd name="connsiteX0" fmla="*/ 25402 w 226199"/>
                <a:gd name="connsiteY0" fmla="*/ 0 h 206976"/>
                <a:gd name="connsiteX1" fmla="*/ 204575 w 226199"/>
                <a:gd name="connsiteY1" fmla="*/ 0 h 206976"/>
                <a:gd name="connsiteX2" fmla="*/ 226199 w 226199"/>
                <a:gd name="connsiteY2" fmla="*/ 30892 h 206976"/>
                <a:gd name="connsiteX3" fmla="*/ 226199 w 226199"/>
                <a:gd name="connsiteY3" fmla="*/ 148281 h 206976"/>
                <a:gd name="connsiteX4" fmla="*/ 195308 w 226199"/>
                <a:gd name="connsiteY4" fmla="*/ 197708 h 206976"/>
                <a:gd name="connsiteX5" fmla="*/ 25402 w 226199"/>
                <a:gd name="connsiteY5" fmla="*/ 206976 h 206976"/>
                <a:gd name="connsiteX6" fmla="*/ 6867 w 226199"/>
                <a:gd name="connsiteY6" fmla="*/ 157549 h 206976"/>
                <a:gd name="connsiteX7" fmla="*/ 689 w 226199"/>
                <a:gd name="connsiteY7" fmla="*/ 24713 h 206976"/>
                <a:gd name="connsiteX8" fmla="*/ 25402 w 226199"/>
                <a:gd name="connsiteY8" fmla="*/ 0 h 206976"/>
                <a:gd name="connsiteX0" fmla="*/ 25402 w 226199"/>
                <a:gd name="connsiteY0" fmla="*/ 0 h 206976"/>
                <a:gd name="connsiteX1" fmla="*/ 204575 w 226199"/>
                <a:gd name="connsiteY1" fmla="*/ 0 h 206976"/>
                <a:gd name="connsiteX2" fmla="*/ 226199 w 226199"/>
                <a:gd name="connsiteY2" fmla="*/ 30892 h 206976"/>
                <a:gd name="connsiteX3" fmla="*/ 226199 w 226199"/>
                <a:gd name="connsiteY3" fmla="*/ 148281 h 206976"/>
                <a:gd name="connsiteX4" fmla="*/ 195308 w 226199"/>
                <a:gd name="connsiteY4" fmla="*/ 197708 h 206976"/>
                <a:gd name="connsiteX5" fmla="*/ 25402 w 226199"/>
                <a:gd name="connsiteY5" fmla="*/ 206976 h 206976"/>
                <a:gd name="connsiteX6" fmla="*/ 6867 w 226199"/>
                <a:gd name="connsiteY6" fmla="*/ 157549 h 206976"/>
                <a:gd name="connsiteX7" fmla="*/ 689 w 226199"/>
                <a:gd name="connsiteY7" fmla="*/ 37070 h 206976"/>
                <a:gd name="connsiteX8" fmla="*/ 25402 w 226199"/>
                <a:gd name="connsiteY8" fmla="*/ 0 h 206976"/>
                <a:gd name="connsiteX0" fmla="*/ 26344 w 227141"/>
                <a:gd name="connsiteY0" fmla="*/ 0 h 206976"/>
                <a:gd name="connsiteX1" fmla="*/ 205517 w 227141"/>
                <a:gd name="connsiteY1" fmla="*/ 0 h 206976"/>
                <a:gd name="connsiteX2" fmla="*/ 227141 w 227141"/>
                <a:gd name="connsiteY2" fmla="*/ 30892 h 206976"/>
                <a:gd name="connsiteX3" fmla="*/ 227141 w 227141"/>
                <a:gd name="connsiteY3" fmla="*/ 148281 h 206976"/>
                <a:gd name="connsiteX4" fmla="*/ 196250 w 227141"/>
                <a:gd name="connsiteY4" fmla="*/ 197708 h 206976"/>
                <a:gd name="connsiteX5" fmla="*/ 26344 w 227141"/>
                <a:gd name="connsiteY5" fmla="*/ 206976 h 206976"/>
                <a:gd name="connsiteX6" fmla="*/ 1630 w 227141"/>
                <a:gd name="connsiteY6" fmla="*/ 151371 h 206976"/>
                <a:gd name="connsiteX7" fmla="*/ 1631 w 227141"/>
                <a:gd name="connsiteY7" fmla="*/ 37070 h 206976"/>
                <a:gd name="connsiteX8" fmla="*/ 26344 w 227141"/>
                <a:gd name="connsiteY8" fmla="*/ 0 h 206976"/>
                <a:gd name="connsiteX0" fmla="*/ 26344 w 227141"/>
                <a:gd name="connsiteY0" fmla="*/ 0 h 197708"/>
                <a:gd name="connsiteX1" fmla="*/ 205517 w 227141"/>
                <a:gd name="connsiteY1" fmla="*/ 0 h 197708"/>
                <a:gd name="connsiteX2" fmla="*/ 227141 w 227141"/>
                <a:gd name="connsiteY2" fmla="*/ 30892 h 197708"/>
                <a:gd name="connsiteX3" fmla="*/ 227141 w 227141"/>
                <a:gd name="connsiteY3" fmla="*/ 148281 h 197708"/>
                <a:gd name="connsiteX4" fmla="*/ 196250 w 227141"/>
                <a:gd name="connsiteY4" fmla="*/ 197708 h 197708"/>
                <a:gd name="connsiteX5" fmla="*/ 29433 w 227141"/>
                <a:gd name="connsiteY5" fmla="*/ 197708 h 197708"/>
                <a:gd name="connsiteX6" fmla="*/ 1630 w 227141"/>
                <a:gd name="connsiteY6" fmla="*/ 151371 h 197708"/>
                <a:gd name="connsiteX7" fmla="*/ 1631 w 227141"/>
                <a:gd name="connsiteY7" fmla="*/ 37070 h 197708"/>
                <a:gd name="connsiteX8" fmla="*/ 26344 w 227141"/>
                <a:gd name="connsiteY8" fmla="*/ 0 h 197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141" h="197708">
                  <a:moveTo>
                    <a:pt x="26344" y="0"/>
                  </a:moveTo>
                  <a:lnTo>
                    <a:pt x="205517" y="0"/>
                  </a:lnTo>
                  <a:lnTo>
                    <a:pt x="227141" y="30892"/>
                  </a:lnTo>
                  <a:lnTo>
                    <a:pt x="227141" y="148281"/>
                  </a:lnTo>
                  <a:lnTo>
                    <a:pt x="196250" y="197708"/>
                  </a:lnTo>
                  <a:lnTo>
                    <a:pt x="29433" y="197708"/>
                  </a:lnTo>
                  <a:lnTo>
                    <a:pt x="1630" y="151371"/>
                  </a:lnTo>
                  <a:cubicBezTo>
                    <a:pt x="600" y="122539"/>
                    <a:pt x="-1458" y="63328"/>
                    <a:pt x="1631" y="37070"/>
                  </a:cubicBezTo>
                  <a:cubicBezTo>
                    <a:pt x="4720" y="10812"/>
                    <a:pt x="-4548" y="5663"/>
                    <a:pt x="26344" y="0"/>
                  </a:cubicBezTo>
                  <a:close/>
                </a:path>
              </a:pathLst>
            </a:cu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6" name="75 Forma libre"/>
            <p:cNvSpPr/>
            <p:nvPr/>
          </p:nvSpPr>
          <p:spPr>
            <a:xfrm>
              <a:off x="8853253" y="4946695"/>
              <a:ext cx="140587" cy="149418"/>
            </a:xfrm>
            <a:custGeom>
              <a:avLst/>
              <a:gdLst>
                <a:gd name="connsiteX0" fmla="*/ 0 w 142875"/>
                <a:gd name="connsiteY0" fmla="*/ 0 h 138113"/>
                <a:gd name="connsiteX1" fmla="*/ 2381 w 142875"/>
                <a:gd name="connsiteY1" fmla="*/ 104775 h 138113"/>
                <a:gd name="connsiteX2" fmla="*/ 50006 w 142875"/>
                <a:gd name="connsiteY2" fmla="*/ 138113 h 138113"/>
                <a:gd name="connsiteX3" fmla="*/ 121443 w 142875"/>
                <a:gd name="connsiteY3" fmla="*/ 138113 h 138113"/>
                <a:gd name="connsiteX4" fmla="*/ 140493 w 142875"/>
                <a:gd name="connsiteY4" fmla="*/ 102394 h 138113"/>
                <a:gd name="connsiteX5" fmla="*/ 142875 w 142875"/>
                <a:gd name="connsiteY5" fmla="*/ 0 h 138113"/>
                <a:gd name="connsiteX6" fmla="*/ 0 w 142875"/>
                <a:gd name="connsiteY6" fmla="*/ 0 h 138113"/>
                <a:gd name="connsiteX0" fmla="*/ 0 w 142875"/>
                <a:gd name="connsiteY0" fmla="*/ 0 h 138113"/>
                <a:gd name="connsiteX1" fmla="*/ 2381 w 142875"/>
                <a:gd name="connsiteY1" fmla="*/ 104775 h 138113"/>
                <a:gd name="connsiteX2" fmla="*/ 50006 w 142875"/>
                <a:gd name="connsiteY2" fmla="*/ 138113 h 138113"/>
                <a:gd name="connsiteX3" fmla="*/ 121443 w 142875"/>
                <a:gd name="connsiteY3" fmla="*/ 138113 h 138113"/>
                <a:gd name="connsiteX4" fmla="*/ 140493 w 142875"/>
                <a:gd name="connsiteY4" fmla="*/ 102394 h 138113"/>
                <a:gd name="connsiteX5" fmla="*/ 142875 w 142875"/>
                <a:gd name="connsiteY5" fmla="*/ 0 h 138113"/>
                <a:gd name="connsiteX6" fmla="*/ 0 w 142875"/>
                <a:gd name="connsiteY6" fmla="*/ 0 h 138113"/>
                <a:gd name="connsiteX0" fmla="*/ 0 w 142875"/>
                <a:gd name="connsiteY0" fmla="*/ 0 h 138113"/>
                <a:gd name="connsiteX1" fmla="*/ 2381 w 142875"/>
                <a:gd name="connsiteY1" fmla="*/ 104775 h 138113"/>
                <a:gd name="connsiteX2" fmla="*/ 50006 w 142875"/>
                <a:gd name="connsiteY2" fmla="*/ 138113 h 138113"/>
                <a:gd name="connsiteX3" fmla="*/ 107155 w 142875"/>
                <a:gd name="connsiteY3" fmla="*/ 138113 h 138113"/>
                <a:gd name="connsiteX4" fmla="*/ 140493 w 142875"/>
                <a:gd name="connsiteY4" fmla="*/ 102394 h 138113"/>
                <a:gd name="connsiteX5" fmla="*/ 142875 w 142875"/>
                <a:gd name="connsiteY5" fmla="*/ 0 h 138113"/>
                <a:gd name="connsiteX6" fmla="*/ 0 w 142875"/>
                <a:gd name="connsiteY6" fmla="*/ 0 h 138113"/>
                <a:gd name="connsiteX0" fmla="*/ 0 w 142875"/>
                <a:gd name="connsiteY0" fmla="*/ 0 h 138113"/>
                <a:gd name="connsiteX1" fmla="*/ 2381 w 142875"/>
                <a:gd name="connsiteY1" fmla="*/ 104775 h 138113"/>
                <a:gd name="connsiteX2" fmla="*/ 50006 w 142875"/>
                <a:gd name="connsiteY2" fmla="*/ 138113 h 138113"/>
                <a:gd name="connsiteX3" fmla="*/ 107155 w 142875"/>
                <a:gd name="connsiteY3" fmla="*/ 138113 h 138113"/>
                <a:gd name="connsiteX4" fmla="*/ 133350 w 142875"/>
                <a:gd name="connsiteY4" fmla="*/ 100013 h 138113"/>
                <a:gd name="connsiteX5" fmla="*/ 142875 w 142875"/>
                <a:gd name="connsiteY5" fmla="*/ 0 h 138113"/>
                <a:gd name="connsiteX6" fmla="*/ 0 w 142875"/>
                <a:gd name="connsiteY6" fmla="*/ 0 h 138113"/>
                <a:gd name="connsiteX0" fmla="*/ 0 w 135731"/>
                <a:gd name="connsiteY0" fmla="*/ 2381 h 140494"/>
                <a:gd name="connsiteX1" fmla="*/ 2381 w 135731"/>
                <a:gd name="connsiteY1" fmla="*/ 107156 h 140494"/>
                <a:gd name="connsiteX2" fmla="*/ 50006 w 135731"/>
                <a:gd name="connsiteY2" fmla="*/ 140494 h 140494"/>
                <a:gd name="connsiteX3" fmla="*/ 107155 w 135731"/>
                <a:gd name="connsiteY3" fmla="*/ 140494 h 140494"/>
                <a:gd name="connsiteX4" fmla="*/ 133350 w 135731"/>
                <a:gd name="connsiteY4" fmla="*/ 102394 h 140494"/>
                <a:gd name="connsiteX5" fmla="*/ 135731 w 135731"/>
                <a:gd name="connsiteY5" fmla="*/ 0 h 140494"/>
                <a:gd name="connsiteX6" fmla="*/ 0 w 135731"/>
                <a:gd name="connsiteY6" fmla="*/ 2381 h 140494"/>
                <a:gd name="connsiteX0" fmla="*/ 0 w 140562"/>
                <a:gd name="connsiteY0" fmla="*/ 2381 h 140494"/>
                <a:gd name="connsiteX1" fmla="*/ 2381 w 140562"/>
                <a:gd name="connsiteY1" fmla="*/ 107156 h 140494"/>
                <a:gd name="connsiteX2" fmla="*/ 50006 w 140562"/>
                <a:gd name="connsiteY2" fmla="*/ 140494 h 140494"/>
                <a:gd name="connsiteX3" fmla="*/ 107155 w 140562"/>
                <a:gd name="connsiteY3" fmla="*/ 140494 h 140494"/>
                <a:gd name="connsiteX4" fmla="*/ 140494 w 140562"/>
                <a:gd name="connsiteY4" fmla="*/ 102394 h 140494"/>
                <a:gd name="connsiteX5" fmla="*/ 135731 w 140562"/>
                <a:gd name="connsiteY5" fmla="*/ 0 h 140494"/>
                <a:gd name="connsiteX6" fmla="*/ 0 w 140562"/>
                <a:gd name="connsiteY6" fmla="*/ 2381 h 140494"/>
                <a:gd name="connsiteX0" fmla="*/ 0 w 140562"/>
                <a:gd name="connsiteY0" fmla="*/ 2381 h 140494"/>
                <a:gd name="connsiteX1" fmla="*/ 2381 w 140562"/>
                <a:gd name="connsiteY1" fmla="*/ 107156 h 140494"/>
                <a:gd name="connsiteX2" fmla="*/ 50006 w 140562"/>
                <a:gd name="connsiteY2" fmla="*/ 140494 h 140494"/>
                <a:gd name="connsiteX3" fmla="*/ 107155 w 140562"/>
                <a:gd name="connsiteY3" fmla="*/ 140494 h 140494"/>
                <a:gd name="connsiteX4" fmla="*/ 140494 w 140562"/>
                <a:gd name="connsiteY4" fmla="*/ 102394 h 140494"/>
                <a:gd name="connsiteX5" fmla="*/ 135731 w 140562"/>
                <a:gd name="connsiteY5" fmla="*/ 0 h 140494"/>
                <a:gd name="connsiteX6" fmla="*/ 0 w 140562"/>
                <a:gd name="connsiteY6" fmla="*/ 2381 h 14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562" h="140494">
                  <a:moveTo>
                    <a:pt x="0" y="2381"/>
                  </a:moveTo>
                  <a:cubicBezTo>
                    <a:pt x="794" y="37306"/>
                    <a:pt x="1587" y="72231"/>
                    <a:pt x="2381" y="107156"/>
                  </a:cubicBezTo>
                  <a:cubicBezTo>
                    <a:pt x="18256" y="118269"/>
                    <a:pt x="38894" y="117475"/>
                    <a:pt x="50006" y="140494"/>
                  </a:cubicBezTo>
                  <a:lnTo>
                    <a:pt x="107155" y="140494"/>
                  </a:lnTo>
                  <a:cubicBezTo>
                    <a:pt x="118268" y="127794"/>
                    <a:pt x="119856" y="112713"/>
                    <a:pt x="140494" y="102394"/>
                  </a:cubicBezTo>
                  <a:cubicBezTo>
                    <a:pt x="141288" y="68263"/>
                    <a:pt x="134937" y="34131"/>
                    <a:pt x="135731" y="0"/>
                  </a:cubicBezTo>
                  <a:lnTo>
                    <a:pt x="0" y="2381"/>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pic>
        <p:nvPicPr>
          <p:cNvPr id="60467"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68"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pPr>
              <a:defRPr/>
            </a:pPr>
            <a:fld id="{E0711313-4EE5-4EA1-BB66-8D9F68FCF7CB}" type="slidenum">
              <a:rPr lang="es-MX"/>
              <a:pPr>
                <a:defRPr/>
              </a:pPr>
              <a:t>6</a:t>
            </a:fld>
            <a:endParaRPr lang="es-MX"/>
          </a:p>
        </p:txBody>
      </p:sp>
      <p:sp>
        <p:nvSpPr>
          <p:cNvPr id="7171" name="Rectangle 2"/>
          <p:cNvSpPr>
            <a:spLocks noGrp="1" noChangeArrowheads="1"/>
          </p:cNvSpPr>
          <p:nvPr>
            <p:ph type="title"/>
          </p:nvPr>
        </p:nvSpPr>
        <p:spPr/>
        <p:txBody>
          <a:bodyPr/>
          <a:lstStyle/>
          <a:p>
            <a:pPr eaLnBrk="1" hangingPunct="1"/>
            <a:r>
              <a:rPr lang="es-MX" altLang="es-MX" sz="4000" smtClean="0"/>
              <a:t>Consumo de Energía</a:t>
            </a:r>
          </a:p>
        </p:txBody>
      </p:sp>
      <p:sp>
        <p:nvSpPr>
          <p:cNvPr id="7172" name="Rectangle 3"/>
          <p:cNvSpPr>
            <a:spLocks noGrp="1" noChangeArrowheads="1"/>
          </p:cNvSpPr>
          <p:nvPr>
            <p:ph type="body" idx="1"/>
          </p:nvPr>
        </p:nvSpPr>
        <p:spPr/>
        <p:txBody>
          <a:bodyPr/>
          <a:lstStyle/>
          <a:p>
            <a:pPr eaLnBrk="1" hangingPunct="1"/>
            <a:r>
              <a:rPr lang="es-MX" altLang="es-MX" dirty="0" smtClean="0"/>
              <a:t>Correlación consumo </a:t>
            </a:r>
            <a:r>
              <a:rPr lang="es-MX" altLang="es-MX" dirty="0" err="1" smtClean="0"/>
              <a:t>energético:desarrollo</a:t>
            </a:r>
            <a:r>
              <a:rPr lang="es-MX" altLang="es-MX" dirty="0" smtClean="0"/>
              <a:t> de un país</a:t>
            </a:r>
          </a:p>
        </p:txBody>
      </p:sp>
      <p:grpSp>
        <p:nvGrpSpPr>
          <p:cNvPr id="7173" name="11 Grupo"/>
          <p:cNvGrpSpPr>
            <a:grpSpLocks/>
          </p:cNvGrpSpPr>
          <p:nvPr/>
        </p:nvGrpSpPr>
        <p:grpSpPr bwMode="auto">
          <a:xfrm>
            <a:off x="6516688" y="5829300"/>
            <a:ext cx="2487612" cy="768350"/>
            <a:chOff x="6516216" y="5751388"/>
            <a:chExt cx="2487671" cy="768474"/>
          </a:xfrm>
        </p:grpSpPr>
        <p:pic>
          <p:nvPicPr>
            <p:cNvPr id="71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7174" name="Picture 4"/>
          <p:cNvPicPr>
            <a:picLocks noChangeAspect="1" noChangeArrowheads="1"/>
          </p:cNvPicPr>
          <p:nvPr/>
        </p:nvPicPr>
        <p:blipFill>
          <a:blip r:embed="rId4">
            <a:extLst>
              <a:ext uri="{28A0092B-C50C-407E-A947-70E740481C1C}">
                <a14:useLocalDpi xmlns:a14="http://schemas.microsoft.com/office/drawing/2010/main" val="0"/>
              </a:ext>
            </a:extLst>
          </a:blip>
          <a:srcRect t="17313" r="7597"/>
          <a:stretch>
            <a:fillRect/>
          </a:stretch>
        </p:blipFill>
        <p:spPr bwMode="auto">
          <a:xfrm>
            <a:off x="914400" y="2905125"/>
            <a:ext cx="6759575" cy="368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5"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Título"/>
          <p:cNvSpPr>
            <a:spLocks noGrp="1"/>
          </p:cNvSpPr>
          <p:nvPr>
            <p:ph type="title"/>
          </p:nvPr>
        </p:nvSpPr>
        <p:spPr/>
        <p:txBody>
          <a:bodyPr/>
          <a:lstStyle/>
          <a:p>
            <a:r>
              <a:rPr lang="es-MX" altLang="es-MX" sz="4000" smtClean="0"/>
              <a:t>Importancia del Semiconductor</a:t>
            </a:r>
          </a:p>
        </p:txBody>
      </p:sp>
      <p:sp>
        <p:nvSpPr>
          <p:cNvPr id="61443" name="2 Marcador de contenido"/>
          <p:cNvSpPr>
            <a:spLocks noGrp="1"/>
          </p:cNvSpPr>
          <p:nvPr>
            <p:ph idx="1"/>
          </p:nvPr>
        </p:nvSpPr>
        <p:spPr/>
        <p:txBody>
          <a:bodyPr/>
          <a:lstStyle/>
          <a:p>
            <a:r>
              <a:rPr lang="es-MX" altLang="es-MX" dirty="0" smtClean="0"/>
              <a:t>Función: transporte de electrones.</a:t>
            </a:r>
          </a:p>
          <a:p>
            <a:r>
              <a:rPr lang="es-MX" altLang="es-MX" dirty="0" smtClean="0"/>
              <a:t>Química superficial y propiedades electrónicas determinan:</a:t>
            </a:r>
          </a:p>
          <a:p>
            <a:pPr lvl="1"/>
            <a:r>
              <a:rPr lang="es-MX" altLang="es-MX" dirty="0" smtClean="0"/>
              <a:t>Absorción del colorante</a:t>
            </a:r>
          </a:p>
          <a:p>
            <a:pPr lvl="1"/>
            <a:r>
              <a:rPr lang="es-MX" altLang="es-MX" dirty="0" smtClean="0"/>
              <a:t>Inyección de electrones</a:t>
            </a:r>
          </a:p>
          <a:p>
            <a:pPr lvl="1"/>
            <a:r>
              <a:rPr lang="es-MX" altLang="es-MX" dirty="0" smtClean="0"/>
              <a:t>Transportadores de carga</a:t>
            </a:r>
          </a:p>
          <a:p>
            <a:pPr lvl="1"/>
            <a:r>
              <a:rPr lang="es-MX" altLang="es-MX" dirty="0" smtClean="0"/>
              <a:t>Estabilidad a la </a:t>
            </a:r>
            <a:r>
              <a:rPr lang="es-MX" altLang="es-MX" dirty="0" err="1" smtClean="0"/>
              <a:t>fotocorrosión</a:t>
            </a:r>
            <a:endParaRPr lang="es-MX" altLang="es-MX" dirty="0" smtClean="0"/>
          </a:p>
          <a:p>
            <a:pPr lvl="1"/>
            <a:r>
              <a:rPr lang="es-MX" altLang="es-MX" dirty="0" smtClean="0"/>
              <a:t>Valor de </a:t>
            </a:r>
            <a:r>
              <a:rPr lang="es-MX" altLang="es-MX" dirty="0" smtClean="0"/>
              <a:t>área </a:t>
            </a:r>
            <a:r>
              <a:rPr lang="es-MX" altLang="es-MX" dirty="0" smtClean="0"/>
              <a:t>superficial alto</a:t>
            </a:r>
            <a:endParaRPr lang="es-MX" altLang="es-MX" dirty="0" smtClean="0"/>
          </a:p>
          <a:p>
            <a:pPr lvl="1"/>
            <a:r>
              <a:rPr lang="es-MX" altLang="es-MX" dirty="0" err="1" smtClean="0"/>
              <a:t>ZnO</a:t>
            </a:r>
            <a:r>
              <a:rPr lang="es-MX" altLang="es-MX" dirty="0" smtClean="0"/>
              <a:t>, TiO</a:t>
            </a:r>
            <a:r>
              <a:rPr lang="es-MX" altLang="es-MX" baseline="-25000" dirty="0" smtClean="0"/>
              <a:t>2</a:t>
            </a:r>
          </a:p>
        </p:txBody>
      </p:sp>
      <p:sp>
        <p:nvSpPr>
          <p:cNvPr id="2" name="1 Marcador de número de diapositiva"/>
          <p:cNvSpPr>
            <a:spLocks noGrp="1"/>
          </p:cNvSpPr>
          <p:nvPr>
            <p:ph type="sldNum" sz="quarter" idx="12"/>
          </p:nvPr>
        </p:nvSpPr>
        <p:spPr/>
        <p:txBody>
          <a:bodyPr/>
          <a:lstStyle/>
          <a:p>
            <a:pPr>
              <a:defRPr/>
            </a:pPr>
            <a:fld id="{27820843-0D48-43BF-B0FF-FCBDE23D01AC}" type="slidenum">
              <a:rPr lang="es-MX" smtClean="0"/>
              <a:pPr>
                <a:defRPr/>
              </a:pPr>
              <a:t>60</a:t>
            </a:fld>
            <a:endParaRPr lang="es-MX"/>
          </a:p>
        </p:txBody>
      </p:sp>
      <p:grpSp>
        <p:nvGrpSpPr>
          <p:cNvPr id="61445" name="10 Grupo"/>
          <p:cNvGrpSpPr>
            <a:grpSpLocks/>
          </p:cNvGrpSpPr>
          <p:nvPr/>
        </p:nvGrpSpPr>
        <p:grpSpPr bwMode="auto">
          <a:xfrm>
            <a:off x="6516688" y="5829300"/>
            <a:ext cx="2487612" cy="768350"/>
            <a:chOff x="6516216" y="5751388"/>
            <a:chExt cx="2487671" cy="768474"/>
          </a:xfrm>
        </p:grpSpPr>
        <p:pic>
          <p:nvPicPr>
            <p:cNvPr id="6144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61446"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7"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http://www.hindawi.com/isrn/analytical.chemistry/2013/692484.fig.0011a.jpg"/>
          <p:cNvPicPr>
            <a:picLocks noChangeAspect="1" noChangeArrowheads="1"/>
          </p:cNvPicPr>
          <p:nvPr/>
        </p:nvPicPr>
        <p:blipFill>
          <a:blip r:embed="rId2">
            <a:extLst>
              <a:ext uri="{28A0092B-C50C-407E-A947-70E740481C1C}">
                <a14:useLocalDpi xmlns:a14="http://schemas.microsoft.com/office/drawing/2010/main" val="0"/>
              </a:ext>
            </a:extLst>
          </a:blip>
          <a:srcRect l="11926" t="7368" r="11926" b="14757"/>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7" name="1 Título"/>
          <p:cNvSpPr>
            <a:spLocks noGrp="1"/>
          </p:cNvSpPr>
          <p:nvPr>
            <p:ph type="title"/>
          </p:nvPr>
        </p:nvSpPr>
        <p:spPr/>
        <p:txBody>
          <a:bodyPr/>
          <a:lstStyle/>
          <a:p>
            <a:r>
              <a:rPr lang="es-MX" altLang="es-MX" sz="4000" smtClean="0"/>
              <a:t>Estructura de TiO</a:t>
            </a:r>
            <a:r>
              <a:rPr lang="es-MX" altLang="es-MX" sz="4000" baseline="-25000" smtClean="0"/>
              <a:t>2</a:t>
            </a:r>
          </a:p>
        </p:txBody>
      </p:sp>
      <p:sp>
        <p:nvSpPr>
          <p:cNvPr id="62468" name="2 Marcador de contenido"/>
          <p:cNvSpPr>
            <a:spLocks noGrp="1"/>
          </p:cNvSpPr>
          <p:nvPr>
            <p:ph idx="1"/>
          </p:nvPr>
        </p:nvSpPr>
        <p:spPr>
          <a:xfrm>
            <a:off x="457200" y="2565400"/>
            <a:ext cx="8229600" cy="1871663"/>
          </a:xfrm>
          <a:solidFill>
            <a:schemeClr val="bg1">
              <a:alpha val="29000"/>
            </a:schemeClr>
          </a:solidFill>
        </p:spPr>
        <p:txBody>
          <a:bodyPr/>
          <a:lstStyle/>
          <a:p>
            <a:r>
              <a:rPr lang="es-MX" altLang="es-MX" dirty="0" smtClean="0"/>
              <a:t>Nanopartículas (</a:t>
            </a:r>
            <a:r>
              <a:rPr lang="es-MX" altLang="es-MX" dirty="0" err="1" smtClean="0"/>
              <a:t>NPs</a:t>
            </a:r>
            <a:r>
              <a:rPr lang="es-MX" altLang="es-MX" dirty="0" smtClean="0"/>
              <a:t>) de TiO</a:t>
            </a:r>
            <a:r>
              <a:rPr lang="es-MX" altLang="es-MX" baseline="-25000" dirty="0" smtClean="0"/>
              <a:t>2</a:t>
            </a:r>
            <a:r>
              <a:rPr lang="es-MX" altLang="es-MX" dirty="0" smtClean="0"/>
              <a:t>, d </a:t>
            </a:r>
            <a:r>
              <a:rPr lang="es-MX" altLang="es-MX" dirty="0" smtClean="0">
                <a:sym typeface="Symbol" pitchFamily="18" charset="2"/>
              </a:rPr>
              <a:t></a:t>
            </a:r>
            <a:r>
              <a:rPr lang="es-MX" altLang="es-MX" dirty="0" smtClean="0"/>
              <a:t> 25 </a:t>
            </a:r>
            <a:r>
              <a:rPr lang="es-MX" altLang="es-MX" dirty="0" err="1" smtClean="0"/>
              <a:t>nm</a:t>
            </a:r>
            <a:endParaRPr lang="es-MX" altLang="es-MX" dirty="0" smtClean="0"/>
          </a:p>
          <a:p>
            <a:r>
              <a:rPr lang="es-MX" altLang="es-MX" dirty="0" smtClean="0"/>
              <a:t>1 cm</a:t>
            </a:r>
            <a:r>
              <a:rPr lang="es-MX" altLang="es-MX" baseline="30000" dirty="0" smtClean="0"/>
              <a:t>2</a:t>
            </a:r>
            <a:r>
              <a:rPr lang="es-MX" altLang="es-MX" dirty="0" smtClean="0"/>
              <a:t> contiene  </a:t>
            </a:r>
            <a:r>
              <a:rPr lang="es-MX" altLang="es-MX" dirty="0" smtClean="0">
                <a:sym typeface="Symbol" pitchFamily="18" charset="2"/>
              </a:rPr>
              <a:t></a:t>
            </a:r>
            <a:r>
              <a:rPr lang="es-MX" altLang="es-MX" dirty="0" smtClean="0"/>
              <a:t> 10</a:t>
            </a:r>
            <a:r>
              <a:rPr lang="es-MX" altLang="es-MX" baseline="30000" dirty="0" smtClean="0"/>
              <a:t>23</a:t>
            </a:r>
            <a:r>
              <a:rPr lang="es-MX" altLang="es-MX" dirty="0" smtClean="0"/>
              <a:t> partículas</a:t>
            </a:r>
          </a:p>
          <a:p>
            <a:r>
              <a:rPr lang="es-MX" altLang="es-MX" dirty="0" smtClean="0"/>
              <a:t>Gran área superficial</a:t>
            </a:r>
          </a:p>
        </p:txBody>
      </p:sp>
      <p:sp>
        <p:nvSpPr>
          <p:cNvPr id="2" name="1 Marcador de número de diapositiva"/>
          <p:cNvSpPr>
            <a:spLocks noGrp="1"/>
          </p:cNvSpPr>
          <p:nvPr>
            <p:ph type="sldNum" sz="quarter" idx="12"/>
          </p:nvPr>
        </p:nvSpPr>
        <p:spPr/>
        <p:txBody>
          <a:bodyPr/>
          <a:lstStyle/>
          <a:p>
            <a:pPr>
              <a:defRPr/>
            </a:pPr>
            <a:fld id="{6662158C-B750-4716-9D07-0B167C5B7377}" type="slidenum">
              <a:rPr lang="es-MX" smtClean="0"/>
              <a:pPr>
                <a:defRPr/>
              </a:pPr>
              <a:t>61</a:t>
            </a:fld>
            <a:endParaRPr lang="es-MX"/>
          </a:p>
        </p:txBody>
      </p:sp>
      <p:grpSp>
        <p:nvGrpSpPr>
          <p:cNvPr id="62470" name="10 Grupo"/>
          <p:cNvGrpSpPr>
            <a:grpSpLocks/>
          </p:cNvGrpSpPr>
          <p:nvPr/>
        </p:nvGrpSpPr>
        <p:grpSpPr bwMode="auto">
          <a:xfrm>
            <a:off x="6516688" y="5829300"/>
            <a:ext cx="2487612" cy="768350"/>
            <a:chOff x="6516216" y="5751388"/>
            <a:chExt cx="2487671" cy="768474"/>
          </a:xfrm>
        </p:grpSpPr>
        <p:pic>
          <p:nvPicPr>
            <p:cNvPr id="624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62471"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2"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Título"/>
          <p:cNvSpPr>
            <a:spLocks noGrp="1"/>
          </p:cNvSpPr>
          <p:nvPr>
            <p:ph type="title"/>
          </p:nvPr>
        </p:nvSpPr>
        <p:spPr/>
        <p:txBody>
          <a:bodyPr/>
          <a:lstStyle/>
          <a:p>
            <a:r>
              <a:rPr lang="es-MX" altLang="es-MX" sz="4000" dirty="0" smtClean="0"/>
              <a:t>Otros Semiconductores Tipo-N</a:t>
            </a:r>
          </a:p>
        </p:txBody>
      </p:sp>
      <p:sp>
        <p:nvSpPr>
          <p:cNvPr id="63491" name="2 Marcador de contenido"/>
          <p:cNvSpPr>
            <a:spLocks noGrp="1"/>
          </p:cNvSpPr>
          <p:nvPr>
            <p:ph idx="1"/>
          </p:nvPr>
        </p:nvSpPr>
        <p:spPr/>
        <p:txBody>
          <a:bodyPr/>
          <a:lstStyle/>
          <a:p>
            <a:endParaRPr lang="es-MX" altLang="es-MX" smtClean="0"/>
          </a:p>
        </p:txBody>
      </p:sp>
      <p:pic>
        <p:nvPicPr>
          <p:cNvPr id="63492" name="Picture 2" descr="C:\Users\Usuario\Dropbox\Capturas de pantalla\Captura de pantalla 2015-06-26 09.46.48.png"/>
          <p:cNvPicPr>
            <a:picLocks noChangeAspect="1" noChangeArrowheads="1"/>
          </p:cNvPicPr>
          <p:nvPr/>
        </p:nvPicPr>
        <p:blipFill>
          <a:blip r:embed="rId2">
            <a:extLst>
              <a:ext uri="{28A0092B-C50C-407E-A947-70E740481C1C}">
                <a14:useLocalDpi xmlns:a14="http://schemas.microsoft.com/office/drawing/2010/main" val="0"/>
              </a:ext>
            </a:extLst>
          </a:blip>
          <a:srcRect l="9993" t="19241" r="10132" b="20749"/>
          <a:stretch>
            <a:fillRect/>
          </a:stretch>
        </p:blipFill>
        <p:spPr bwMode="auto">
          <a:xfrm>
            <a:off x="468313" y="1390650"/>
            <a:ext cx="8456612" cy="476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3" name="3 CuadroTexto"/>
          <p:cNvSpPr txBox="1">
            <a:spLocks noChangeArrowheads="1"/>
          </p:cNvSpPr>
          <p:nvPr/>
        </p:nvSpPr>
        <p:spPr bwMode="auto">
          <a:xfrm>
            <a:off x="588963" y="2986088"/>
            <a:ext cx="1363662"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Rods de ZnO</a:t>
            </a:r>
          </a:p>
        </p:txBody>
      </p:sp>
      <p:sp>
        <p:nvSpPr>
          <p:cNvPr id="63494" name="5 CuadroTexto"/>
          <p:cNvSpPr txBox="1">
            <a:spLocks noChangeArrowheads="1"/>
          </p:cNvSpPr>
          <p:nvPr/>
        </p:nvSpPr>
        <p:spPr bwMode="auto">
          <a:xfrm>
            <a:off x="2776538" y="2987675"/>
            <a:ext cx="141605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Rods de TiO</a:t>
            </a:r>
            <a:r>
              <a:rPr lang="es-MX" altLang="es-MX" sz="1800" baseline="-25000"/>
              <a:t>2</a:t>
            </a:r>
          </a:p>
        </p:txBody>
      </p:sp>
      <p:sp>
        <p:nvSpPr>
          <p:cNvPr id="63495" name="6 CuadroTexto"/>
          <p:cNvSpPr txBox="1">
            <a:spLocks noChangeArrowheads="1"/>
          </p:cNvSpPr>
          <p:nvPr/>
        </p:nvSpPr>
        <p:spPr bwMode="auto">
          <a:xfrm>
            <a:off x="4954588" y="2898775"/>
            <a:ext cx="146208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Rods de In</a:t>
            </a:r>
            <a:r>
              <a:rPr lang="es-MX" altLang="es-MX" sz="1800" baseline="-25000"/>
              <a:t>2</a:t>
            </a:r>
            <a:r>
              <a:rPr lang="es-MX" altLang="es-MX" sz="1800"/>
              <a:t>S</a:t>
            </a:r>
            <a:r>
              <a:rPr lang="es-MX" altLang="es-MX" sz="1800" baseline="-25000"/>
              <a:t>3</a:t>
            </a:r>
          </a:p>
        </p:txBody>
      </p:sp>
      <p:sp>
        <p:nvSpPr>
          <p:cNvPr id="63496" name="7 CuadroTexto"/>
          <p:cNvSpPr txBox="1">
            <a:spLocks noChangeArrowheads="1"/>
          </p:cNvSpPr>
          <p:nvPr/>
        </p:nvSpPr>
        <p:spPr bwMode="auto">
          <a:xfrm>
            <a:off x="7018338" y="2944813"/>
            <a:ext cx="1801812"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Burbujas de TiO</a:t>
            </a:r>
            <a:r>
              <a:rPr lang="es-MX" altLang="es-MX" sz="1800" baseline="-25000"/>
              <a:t>2</a:t>
            </a:r>
          </a:p>
        </p:txBody>
      </p:sp>
      <p:sp>
        <p:nvSpPr>
          <p:cNvPr id="63497" name="8 CuadroTexto"/>
          <p:cNvSpPr txBox="1">
            <a:spLocks noChangeArrowheads="1"/>
          </p:cNvSpPr>
          <p:nvPr/>
        </p:nvSpPr>
        <p:spPr bwMode="auto">
          <a:xfrm>
            <a:off x="963613" y="5786438"/>
            <a:ext cx="195897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Nanotubos de TiO</a:t>
            </a:r>
            <a:r>
              <a:rPr lang="es-MX" altLang="es-MX" sz="1800" baseline="-25000"/>
              <a:t>2</a:t>
            </a:r>
          </a:p>
        </p:txBody>
      </p:sp>
      <p:sp>
        <p:nvSpPr>
          <p:cNvPr id="63498" name="9 CuadroTexto"/>
          <p:cNvSpPr txBox="1">
            <a:spLocks noChangeArrowheads="1"/>
          </p:cNvSpPr>
          <p:nvPr/>
        </p:nvSpPr>
        <p:spPr bwMode="auto">
          <a:xfrm>
            <a:off x="3865563" y="5832475"/>
            <a:ext cx="2178050"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800"/>
              <a:t>Nanotubos de Doble Pared de  TiO</a:t>
            </a:r>
            <a:r>
              <a:rPr lang="es-MX" altLang="es-MX" sz="1800" baseline="-25000"/>
              <a:t>2</a:t>
            </a:r>
          </a:p>
        </p:txBody>
      </p:sp>
      <p:sp>
        <p:nvSpPr>
          <p:cNvPr id="2" name="1 Marcador de número de diapositiva"/>
          <p:cNvSpPr>
            <a:spLocks noGrp="1"/>
          </p:cNvSpPr>
          <p:nvPr>
            <p:ph type="sldNum" sz="quarter" idx="12"/>
          </p:nvPr>
        </p:nvSpPr>
        <p:spPr/>
        <p:txBody>
          <a:bodyPr/>
          <a:lstStyle/>
          <a:p>
            <a:pPr>
              <a:defRPr/>
            </a:pPr>
            <a:fld id="{62021079-4E37-43E0-9A0E-A0E9C869AA7C}" type="slidenum">
              <a:rPr lang="es-MX" smtClean="0"/>
              <a:pPr>
                <a:defRPr/>
              </a:pPr>
              <a:t>62</a:t>
            </a:fld>
            <a:endParaRPr lang="es-MX"/>
          </a:p>
        </p:txBody>
      </p:sp>
      <p:pic>
        <p:nvPicPr>
          <p:cNvPr id="63500"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1"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502" name="10 CuadroTexto"/>
          <p:cNvSpPr txBox="1">
            <a:spLocks noChangeArrowheads="1"/>
          </p:cNvSpPr>
          <p:nvPr/>
        </p:nvSpPr>
        <p:spPr bwMode="auto">
          <a:xfrm>
            <a:off x="6677025" y="5764213"/>
            <a:ext cx="2176463"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800"/>
              <a:t>Espuma TiO</a:t>
            </a:r>
            <a:r>
              <a:rPr lang="es-MX" altLang="es-MX" sz="1800" baseline="-25000"/>
              <a:t>2</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Título"/>
          <p:cNvSpPr>
            <a:spLocks noGrp="1"/>
          </p:cNvSpPr>
          <p:nvPr>
            <p:ph type="title"/>
          </p:nvPr>
        </p:nvSpPr>
        <p:spPr/>
        <p:txBody>
          <a:bodyPr/>
          <a:lstStyle/>
          <a:p>
            <a:r>
              <a:rPr lang="es-MX" altLang="es-MX" sz="4000" dirty="0" smtClean="0"/>
              <a:t>Morfología del Semiconductor</a:t>
            </a:r>
          </a:p>
        </p:txBody>
      </p:sp>
      <p:sp>
        <p:nvSpPr>
          <p:cNvPr id="3" name="2 Marcador de contenido"/>
          <p:cNvSpPr>
            <a:spLocks noGrp="1"/>
          </p:cNvSpPr>
          <p:nvPr>
            <p:ph idx="1"/>
          </p:nvPr>
        </p:nvSpPr>
        <p:spPr/>
        <p:txBody>
          <a:bodyPr>
            <a:normAutofit fontScale="92500" lnSpcReduction="10000"/>
          </a:bodyPr>
          <a:lstStyle/>
          <a:p>
            <a:pPr>
              <a:defRPr/>
            </a:pPr>
            <a:r>
              <a:rPr lang="es-MX" dirty="0" smtClean="0"/>
              <a:t>Morfología porosa, importante.</a:t>
            </a:r>
          </a:p>
          <a:p>
            <a:pPr>
              <a:defRPr/>
            </a:pPr>
            <a:r>
              <a:rPr lang="es-MX" dirty="0" smtClean="0"/>
              <a:t>Material poroso altamente ordenado.</a:t>
            </a:r>
          </a:p>
          <a:p>
            <a:pPr>
              <a:defRPr/>
            </a:pPr>
            <a:r>
              <a:rPr lang="es-MX" dirty="0" smtClean="0"/>
              <a:t>Gran área superficial</a:t>
            </a:r>
          </a:p>
          <a:p>
            <a:pPr>
              <a:defRPr/>
            </a:pPr>
            <a:r>
              <a:rPr lang="es-MX" dirty="0" smtClean="0"/>
              <a:t>Observado en: TiO</a:t>
            </a:r>
            <a:r>
              <a:rPr lang="es-MX" baseline="-25000" dirty="0" smtClean="0"/>
              <a:t>2</a:t>
            </a:r>
            <a:r>
              <a:rPr lang="es-MX" dirty="0" smtClean="0"/>
              <a:t>, </a:t>
            </a:r>
            <a:r>
              <a:rPr lang="es-MX" dirty="0" err="1" smtClean="0"/>
              <a:t>ZnO</a:t>
            </a:r>
            <a:r>
              <a:rPr lang="es-MX" dirty="0" smtClean="0"/>
              <a:t>, SiO</a:t>
            </a:r>
            <a:r>
              <a:rPr lang="es-MX" baseline="-25000" dirty="0" smtClean="0"/>
              <a:t>2</a:t>
            </a:r>
            <a:r>
              <a:rPr lang="es-MX" dirty="0" smtClean="0"/>
              <a:t> y SnO</a:t>
            </a:r>
            <a:r>
              <a:rPr lang="es-MX" baseline="-25000" dirty="0" smtClean="0"/>
              <a:t>2</a:t>
            </a:r>
            <a:r>
              <a:rPr lang="es-MX" dirty="0" smtClean="0"/>
              <a:t>.</a:t>
            </a:r>
          </a:p>
          <a:p>
            <a:pPr>
              <a:defRPr/>
            </a:pPr>
            <a:r>
              <a:rPr lang="es-MX" dirty="0" smtClean="0"/>
              <a:t>TiO</a:t>
            </a:r>
            <a:r>
              <a:rPr lang="es-MX" baseline="-25000" dirty="0" smtClean="0"/>
              <a:t>2</a:t>
            </a:r>
            <a:r>
              <a:rPr lang="es-MX" dirty="0" smtClean="0"/>
              <a:t>  </a:t>
            </a:r>
            <a:r>
              <a:rPr lang="es-MX" dirty="0" smtClean="0">
                <a:sym typeface="Symbol"/>
              </a:rPr>
              <a:t> 11 %</a:t>
            </a:r>
          </a:p>
          <a:p>
            <a:pPr>
              <a:defRPr/>
            </a:pPr>
            <a:r>
              <a:rPr lang="es-MX" dirty="0" smtClean="0">
                <a:sym typeface="Symbol"/>
              </a:rPr>
              <a:t>Mejora del material optimizando la morfología (inyección de electrones y transporte de portadores).</a:t>
            </a:r>
          </a:p>
          <a:p>
            <a:pPr>
              <a:defRPr/>
            </a:pPr>
            <a:r>
              <a:rPr lang="es-MX" dirty="0" smtClean="0">
                <a:sym typeface="Symbol"/>
              </a:rPr>
              <a:t>Estructuras 1D.</a:t>
            </a:r>
            <a:endParaRPr lang="es-MX" dirty="0"/>
          </a:p>
        </p:txBody>
      </p:sp>
      <p:sp>
        <p:nvSpPr>
          <p:cNvPr id="2" name="1 Marcador de número de diapositiva"/>
          <p:cNvSpPr>
            <a:spLocks noGrp="1"/>
          </p:cNvSpPr>
          <p:nvPr>
            <p:ph type="sldNum" sz="quarter" idx="12"/>
          </p:nvPr>
        </p:nvSpPr>
        <p:spPr/>
        <p:txBody>
          <a:bodyPr/>
          <a:lstStyle/>
          <a:p>
            <a:pPr>
              <a:defRPr/>
            </a:pPr>
            <a:fld id="{349E0DBB-3E1F-4CD4-87D2-0A54CD736DCC}" type="slidenum">
              <a:rPr lang="es-MX" smtClean="0"/>
              <a:pPr>
                <a:defRPr/>
              </a:pPr>
              <a:t>63</a:t>
            </a:fld>
            <a:endParaRPr lang="es-MX"/>
          </a:p>
        </p:txBody>
      </p:sp>
      <p:grpSp>
        <p:nvGrpSpPr>
          <p:cNvPr id="64517" name="10 Grupo"/>
          <p:cNvGrpSpPr>
            <a:grpSpLocks/>
          </p:cNvGrpSpPr>
          <p:nvPr/>
        </p:nvGrpSpPr>
        <p:grpSpPr bwMode="auto">
          <a:xfrm>
            <a:off x="6516688" y="5829300"/>
            <a:ext cx="2487612" cy="768350"/>
            <a:chOff x="6516216" y="5751388"/>
            <a:chExt cx="2487671" cy="768474"/>
          </a:xfrm>
        </p:grpSpPr>
        <p:pic>
          <p:nvPicPr>
            <p:cNvPr id="6452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64518"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9"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Título"/>
          <p:cNvSpPr>
            <a:spLocks noGrp="1"/>
          </p:cNvSpPr>
          <p:nvPr>
            <p:ph type="title"/>
          </p:nvPr>
        </p:nvSpPr>
        <p:spPr/>
        <p:txBody>
          <a:bodyPr/>
          <a:lstStyle/>
          <a:p>
            <a:r>
              <a:rPr lang="es-MX" altLang="es-MX" sz="4000" dirty="0" smtClean="0"/>
              <a:t>Morfología del Semiconductor</a:t>
            </a:r>
          </a:p>
        </p:txBody>
      </p:sp>
      <p:sp>
        <p:nvSpPr>
          <p:cNvPr id="65539" name="2 Marcador de contenido"/>
          <p:cNvSpPr>
            <a:spLocks noGrp="1"/>
          </p:cNvSpPr>
          <p:nvPr>
            <p:ph idx="1"/>
          </p:nvPr>
        </p:nvSpPr>
        <p:spPr/>
        <p:txBody>
          <a:bodyPr/>
          <a:lstStyle/>
          <a:p>
            <a:r>
              <a:rPr lang="es-MX" altLang="es-MX" sz="2400" dirty="0" smtClean="0"/>
              <a:t>Semiconductores 1D propiedades de transporte de carga similares a estructuras </a:t>
            </a:r>
            <a:r>
              <a:rPr lang="es-MX" altLang="es-MX" sz="2400" dirty="0" err="1" smtClean="0"/>
              <a:t>monocristalinas</a:t>
            </a:r>
            <a:endParaRPr lang="es-MX" altLang="es-MX" sz="2400" dirty="0" smtClean="0"/>
          </a:p>
          <a:p>
            <a:r>
              <a:rPr lang="es-MX" altLang="es-MX" sz="2400" dirty="0" err="1" smtClean="0"/>
              <a:t>Nanoestructuras</a:t>
            </a:r>
            <a:r>
              <a:rPr lang="es-MX" altLang="es-MX" sz="2400" dirty="0" smtClean="0"/>
              <a:t> 1D longitudinales: menor recombinación y transporte de portadores de carga vectorial, perpendicular a los sustratos recolectores de carga. </a:t>
            </a:r>
          </a:p>
        </p:txBody>
      </p:sp>
      <p:sp>
        <p:nvSpPr>
          <p:cNvPr id="2" name="1 Marcador de número de diapositiva"/>
          <p:cNvSpPr>
            <a:spLocks noGrp="1"/>
          </p:cNvSpPr>
          <p:nvPr>
            <p:ph type="sldNum" sz="quarter" idx="12"/>
          </p:nvPr>
        </p:nvSpPr>
        <p:spPr/>
        <p:txBody>
          <a:bodyPr/>
          <a:lstStyle/>
          <a:p>
            <a:pPr>
              <a:defRPr/>
            </a:pPr>
            <a:fld id="{32139A6D-9822-4312-863C-E0EFFD45FF80}" type="slidenum">
              <a:rPr lang="es-MX" smtClean="0"/>
              <a:pPr>
                <a:defRPr/>
              </a:pPr>
              <a:t>64</a:t>
            </a:fld>
            <a:endParaRPr lang="es-MX"/>
          </a:p>
        </p:txBody>
      </p:sp>
      <p:pic>
        <p:nvPicPr>
          <p:cNvPr id="65543"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4"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0" name="Picture 4" descr="http://www.beilstein-journals.org/bjnano/content/figures/2190-4286-5-82-3.png?scale=2.0&amp;max-width=1024&amp;background=FFFFF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2525" y="3789363"/>
            <a:ext cx="7259638"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Título"/>
          <p:cNvSpPr>
            <a:spLocks noGrp="1"/>
          </p:cNvSpPr>
          <p:nvPr>
            <p:ph type="title"/>
          </p:nvPr>
        </p:nvSpPr>
        <p:spPr/>
        <p:txBody>
          <a:bodyPr/>
          <a:lstStyle/>
          <a:p>
            <a:r>
              <a:rPr lang="es-MX" altLang="es-MX" sz="4000" dirty="0" smtClean="0"/>
              <a:t>Morfología del Semiconductor</a:t>
            </a:r>
          </a:p>
        </p:txBody>
      </p:sp>
      <p:pic>
        <p:nvPicPr>
          <p:cNvPr id="66563" name="Picture 2" descr="http://pubs.rsc.org/services/images/RSCpubs.ePlatform.Service.FreeContent.ImageService.svc/ImageService/Articleimage/2015/CY/c4cy00974f/c4cy00974f-f5_hi-re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268413"/>
            <a:ext cx="8139113" cy="512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619E5CEA-7DBA-43FE-AAED-E6B4EA7C6011}" type="slidenum">
              <a:rPr lang="es-MX" smtClean="0"/>
              <a:pPr>
                <a:defRPr/>
              </a:pPr>
              <a:t>65</a:t>
            </a:fld>
            <a:endParaRPr lang="es-MX"/>
          </a:p>
        </p:txBody>
      </p:sp>
      <p:pic>
        <p:nvPicPr>
          <p:cNvPr id="66565"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6"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7" name="Text Box 7"/>
          <p:cNvSpPr txBox="1">
            <a:spLocks noChangeArrowheads="1"/>
          </p:cNvSpPr>
          <p:nvPr/>
        </p:nvSpPr>
        <p:spPr bwMode="auto">
          <a:xfrm>
            <a:off x="3276600" y="4300538"/>
            <a:ext cx="1392238"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400" b="1"/>
              <a:t>Atrapadores de luz</a:t>
            </a:r>
          </a:p>
        </p:txBody>
      </p:sp>
      <p:sp>
        <p:nvSpPr>
          <p:cNvPr id="66568" name="Text Box 8"/>
          <p:cNvSpPr txBox="1">
            <a:spLocks noChangeArrowheads="1"/>
          </p:cNvSpPr>
          <p:nvPr/>
        </p:nvSpPr>
        <p:spPr bwMode="auto">
          <a:xfrm>
            <a:off x="5562600" y="4289425"/>
            <a:ext cx="1392238"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400" b="1"/>
              <a:t>Atrapadores de luz</a:t>
            </a:r>
          </a:p>
        </p:txBody>
      </p:sp>
      <p:sp>
        <p:nvSpPr>
          <p:cNvPr id="66569" name="Text Box 9"/>
          <p:cNvSpPr txBox="1">
            <a:spLocks noChangeArrowheads="1"/>
          </p:cNvSpPr>
          <p:nvPr/>
        </p:nvSpPr>
        <p:spPr bwMode="auto">
          <a:xfrm>
            <a:off x="7197725" y="4430713"/>
            <a:ext cx="1392238"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400" b="1"/>
              <a:t>Atrapadores de luz</a:t>
            </a:r>
          </a:p>
        </p:txBody>
      </p:sp>
      <p:sp>
        <p:nvSpPr>
          <p:cNvPr id="66570" name="Rectangle 10"/>
          <p:cNvSpPr>
            <a:spLocks noChangeArrowheads="1"/>
          </p:cNvSpPr>
          <p:nvPr/>
        </p:nvSpPr>
        <p:spPr bwMode="auto">
          <a:xfrm>
            <a:off x="533400" y="12954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6571" name="Rectangle 11"/>
          <p:cNvSpPr>
            <a:spLocks noChangeArrowheads="1"/>
          </p:cNvSpPr>
          <p:nvPr/>
        </p:nvSpPr>
        <p:spPr bwMode="auto">
          <a:xfrm>
            <a:off x="2667000" y="12954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6572" name="Rectangle 12"/>
          <p:cNvSpPr>
            <a:spLocks noChangeArrowheads="1"/>
          </p:cNvSpPr>
          <p:nvPr/>
        </p:nvSpPr>
        <p:spPr bwMode="auto">
          <a:xfrm>
            <a:off x="4611688" y="12573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6573" name="Rectangle 13"/>
          <p:cNvSpPr>
            <a:spLocks noChangeArrowheads="1"/>
          </p:cNvSpPr>
          <p:nvPr/>
        </p:nvSpPr>
        <p:spPr bwMode="auto">
          <a:xfrm>
            <a:off x="6934200" y="12954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Título"/>
          <p:cNvSpPr>
            <a:spLocks noGrp="1"/>
          </p:cNvSpPr>
          <p:nvPr>
            <p:ph type="title"/>
          </p:nvPr>
        </p:nvSpPr>
        <p:spPr/>
        <p:txBody>
          <a:bodyPr/>
          <a:lstStyle/>
          <a:p>
            <a:r>
              <a:rPr lang="es-MX" altLang="es-MX" sz="4000" dirty="0" smtClean="0"/>
              <a:t>Ejemplos de Estructuras 1-D</a:t>
            </a:r>
          </a:p>
        </p:txBody>
      </p:sp>
      <p:sp>
        <p:nvSpPr>
          <p:cNvPr id="2" name="1 Marcador de número de diapositiva"/>
          <p:cNvSpPr>
            <a:spLocks noGrp="1"/>
          </p:cNvSpPr>
          <p:nvPr>
            <p:ph type="sldNum" sz="quarter" idx="12"/>
          </p:nvPr>
        </p:nvSpPr>
        <p:spPr/>
        <p:txBody>
          <a:bodyPr/>
          <a:lstStyle/>
          <a:p>
            <a:pPr>
              <a:defRPr/>
            </a:pPr>
            <a:fld id="{A181243D-1FE7-4FDA-A16B-1EE8ECC99579}" type="slidenum">
              <a:rPr lang="es-MX" smtClean="0"/>
              <a:pPr>
                <a:defRPr/>
              </a:pPr>
              <a:t>66</a:t>
            </a:fld>
            <a:endParaRPr lang="es-MX"/>
          </a:p>
        </p:txBody>
      </p:sp>
      <p:grpSp>
        <p:nvGrpSpPr>
          <p:cNvPr id="67603" name="10 Grupo"/>
          <p:cNvGrpSpPr>
            <a:grpSpLocks/>
          </p:cNvGrpSpPr>
          <p:nvPr/>
        </p:nvGrpSpPr>
        <p:grpSpPr bwMode="auto">
          <a:xfrm>
            <a:off x="6516688" y="5829300"/>
            <a:ext cx="2487612" cy="768350"/>
            <a:chOff x="6516216" y="5751388"/>
            <a:chExt cx="2487671" cy="768474"/>
          </a:xfrm>
        </p:grpSpPr>
        <p:pic>
          <p:nvPicPr>
            <p:cNvPr id="6760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25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67604"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605"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2 Grupo"/>
          <p:cNvGrpSpPr/>
          <p:nvPr/>
        </p:nvGrpSpPr>
        <p:grpSpPr>
          <a:xfrm>
            <a:off x="1187450" y="1484313"/>
            <a:ext cx="7064375" cy="5186362"/>
            <a:chOff x="1187450" y="1484313"/>
            <a:chExt cx="7064375" cy="5186362"/>
          </a:xfrm>
        </p:grpSpPr>
        <p:pic>
          <p:nvPicPr>
            <p:cNvPr id="6758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1557338"/>
              <a:ext cx="7064375" cy="5113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7589" name="2 CuadroTexto"/>
            <p:cNvSpPr txBox="1">
              <a:spLocks noChangeArrowheads="1"/>
            </p:cNvSpPr>
            <p:nvPr/>
          </p:nvSpPr>
          <p:spPr bwMode="auto">
            <a:xfrm>
              <a:off x="1443038" y="1735138"/>
              <a:ext cx="858837"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1100"/>
                <a:t>Nanopartículas (NPs)</a:t>
              </a:r>
            </a:p>
          </p:txBody>
        </p:sp>
        <p:sp>
          <p:nvSpPr>
            <p:cNvPr id="67590" name="3 CuadroTexto"/>
            <p:cNvSpPr txBox="1">
              <a:spLocks noChangeArrowheads="1"/>
            </p:cNvSpPr>
            <p:nvPr/>
          </p:nvSpPr>
          <p:spPr bwMode="auto">
            <a:xfrm>
              <a:off x="1620838" y="2955925"/>
              <a:ext cx="503237" cy="968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600"/>
                <a:t>Vidrio/FTO</a:t>
              </a:r>
              <a:endParaRPr lang="es-MX" altLang="es-MX"/>
            </a:p>
          </p:txBody>
        </p:sp>
        <p:sp>
          <p:nvSpPr>
            <p:cNvPr id="67591" name="10 CuadroTexto"/>
            <p:cNvSpPr txBox="1">
              <a:spLocks noChangeArrowheads="1"/>
            </p:cNvSpPr>
            <p:nvPr/>
          </p:nvSpPr>
          <p:spPr bwMode="auto">
            <a:xfrm>
              <a:off x="2909888" y="2954338"/>
              <a:ext cx="504825" cy="107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600"/>
                <a:t>Vidrio/FTO</a:t>
              </a:r>
              <a:endParaRPr lang="es-MX" altLang="es-MX"/>
            </a:p>
          </p:txBody>
        </p:sp>
        <p:sp>
          <p:nvSpPr>
            <p:cNvPr id="67592" name="11 CuadroTexto"/>
            <p:cNvSpPr txBox="1">
              <a:spLocks noChangeArrowheads="1"/>
            </p:cNvSpPr>
            <p:nvPr/>
          </p:nvSpPr>
          <p:spPr bwMode="auto">
            <a:xfrm>
              <a:off x="4356100" y="2965450"/>
              <a:ext cx="503238" cy="968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600"/>
                <a:t>Vidrio/FTO</a:t>
              </a:r>
              <a:endParaRPr lang="es-MX" altLang="es-MX"/>
            </a:p>
          </p:txBody>
        </p:sp>
        <p:sp>
          <p:nvSpPr>
            <p:cNvPr id="67593" name="12 CuadroTexto"/>
            <p:cNvSpPr txBox="1">
              <a:spLocks noChangeArrowheads="1"/>
            </p:cNvSpPr>
            <p:nvPr/>
          </p:nvSpPr>
          <p:spPr bwMode="auto">
            <a:xfrm>
              <a:off x="2732088" y="1741488"/>
              <a:ext cx="858837"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1100"/>
                <a:t>Nanovaras (NRs)</a:t>
              </a:r>
            </a:p>
          </p:txBody>
        </p:sp>
        <p:sp>
          <p:nvSpPr>
            <p:cNvPr id="67594" name="13 CuadroTexto"/>
            <p:cNvSpPr txBox="1">
              <a:spLocks noChangeArrowheads="1"/>
            </p:cNvSpPr>
            <p:nvPr/>
          </p:nvSpPr>
          <p:spPr bwMode="auto">
            <a:xfrm>
              <a:off x="4178300" y="1484313"/>
              <a:ext cx="858838" cy="50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1100"/>
                <a:t>Nanovaras enramadas  (B-NRs)</a:t>
              </a:r>
            </a:p>
          </p:txBody>
        </p:sp>
        <p:sp>
          <p:nvSpPr>
            <p:cNvPr id="67595" name="14 CuadroTexto"/>
            <p:cNvSpPr txBox="1">
              <a:spLocks noChangeArrowheads="1"/>
            </p:cNvSpPr>
            <p:nvPr/>
          </p:nvSpPr>
          <p:spPr bwMode="auto">
            <a:xfrm>
              <a:off x="1503363" y="4652963"/>
              <a:ext cx="738187" cy="96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600"/>
                <a:t>Vidrio/FTO</a:t>
              </a:r>
              <a:endParaRPr lang="es-MX" altLang="es-MX"/>
            </a:p>
          </p:txBody>
        </p:sp>
        <p:sp>
          <p:nvSpPr>
            <p:cNvPr id="67596" name="15 CuadroTexto"/>
            <p:cNvSpPr txBox="1">
              <a:spLocks noChangeArrowheads="1"/>
            </p:cNvSpPr>
            <p:nvPr/>
          </p:nvSpPr>
          <p:spPr bwMode="auto">
            <a:xfrm>
              <a:off x="1531938" y="6415088"/>
              <a:ext cx="738187" cy="96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600"/>
                <a:t>Vidrio/FTO</a:t>
              </a:r>
              <a:endParaRPr lang="es-MX" altLang="es-MX"/>
            </a:p>
          </p:txBody>
        </p:sp>
        <p:sp>
          <p:nvSpPr>
            <p:cNvPr id="5" name="4 Rectángulo"/>
            <p:cNvSpPr/>
            <p:nvPr/>
          </p:nvSpPr>
          <p:spPr>
            <a:xfrm>
              <a:off x="1187450" y="1628775"/>
              <a:ext cx="215900" cy="446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 name="17 Rectángulo"/>
            <p:cNvSpPr/>
            <p:nvPr/>
          </p:nvSpPr>
          <p:spPr>
            <a:xfrm>
              <a:off x="5292725" y="1484313"/>
              <a:ext cx="215900" cy="4460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 name="18 Rectángulo"/>
            <p:cNvSpPr/>
            <p:nvPr/>
          </p:nvSpPr>
          <p:spPr>
            <a:xfrm>
              <a:off x="5335588" y="4005263"/>
              <a:ext cx="217487" cy="4460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600" name="8 CuadroTexto"/>
            <p:cNvSpPr txBox="1">
              <a:spLocks noChangeArrowheads="1"/>
            </p:cNvSpPr>
            <p:nvPr/>
          </p:nvSpPr>
          <p:spPr bwMode="auto">
            <a:xfrm>
              <a:off x="6156325" y="3881438"/>
              <a:ext cx="1944688" cy="215900"/>
            </a:xfrm>
            <a:prstGeom prst="rect">
              <a:avLst/>
            </a:prstGeom>
            <a:solidFill>
              <a:schemeClr val="bg1"/>
            </a:solidFill>
            <a:ln w="9525">
              <a:solidFill>
                <a:schemeClr val="bg1"/>
              </a:solidFill>
              <a:miter lim="800000"/>
              <a:headEnd/>
              <a:tailEnd/>
            </a:ln>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1400"/>
                <a:t>Potencial (V vs. Pt)</a:t>
              </a:r>
            </a:p>
          </p:txBody>
        </p:sp>
        <p:sp>
          <p:nvSpPr>
            <p:cNvPr id="67601" name="21 CuadroTexto"/>
            <p:cNvSpPr txBox="1">
              <a:spLocks noChangeArrowheads="1"/>
            </p:cNvSpPr>
            <p:nvPr/>
          </p:nvSpPr>
          <p:spPr bwMode="auto">
            <a:xfrm>
              <a:off x="6140450" y="6399213"/>
              <a:ext cx="1944688" cy="215900"/>
            </a:xfrm>
            <a:prstGeom prst="rect">
              <a:avLst/>
            </a:prstGeom>
            <a:solidFill>
              <a:schemeClr val="bg1"/>
            </a:solidFill>
            <a:ln w="9525">
              <a:solidFill>
                <a:schemeClr val="bg1"/>
              </a:solidFill>
              <a:miter lim="800000"/>
              <a:headEnd/>
              <a:tailEnd/>
            </a:ln>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1400"/>
                <a:t>Longitud de onda (nm)</a:t>
              </a:r>
            </a:p>
          </p:txBody>
        </p:sp>
        <p:sp>
          <p:nvSpPr>
            <p:cNvPr id="67602" name="22 CuadroTexto"/>
            <p:cNvSpPr txBox="1">
              <a:spLocks noChangeArrowheads="1"/>
            </p:cNvSpPr>
            <p:nvPr/>
          </p:nvSpPr>
          <p:spPr bwMode="auto">
            <a:xfrm rot="-5400000">
              <a:off x="4416425" y="2632075"/>
              <a:ext cx="2062163" cy="252413"/>
            </a:xfrm>
            <a:prstGeom prst="rect">
              <a:avLst/>
            </a:prstGeom>
            <a:solidFill>
              <a:schemeClr val="bg1"/>
            </a:solidFill>
            <a:ln w="9525">
              <a:solidFill>
                <a:schemeClr val="bg1"/>
              </a:solidFill>
              <a:miter lim="800000"/>
              <a:headEnd/>
              <a:tailEnd/>
            </a:ln>
          </p:spPr>
          <p:txBody>
            <a:bodyPr lIns="0" tIns="0" rIns="0" bIns="0" anchor="b">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s-MX" altLang="es-MX" sz="1200"/>
                <a:t>Densidad de corriente (mA/cm</a:t>
              </a:r>
              <a:r>
                <a:rPr lang="es-MX" altLang="es-MX" sz="1200" baseline="30000"/>
                <a:t>2</a:t>
              </a:r>
              <a:r>
                <a:rPr lang="es-MX" altLang="es-MX" sz="1200"/>
                <a:t>)</a:t>
              </a:r>
            </a:p>
          </p:txBody>
        </p:sp>
      </p:gr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Título"/>
          <p:cNvSpPr>
            <a:spLocks noGrp="1"/>
          </p:cNvSpPr>
          <p:nvPr>
            <p:ph type="title"/>
          </p:nvPr>
        </p:nvSpPr>
        <p:spPr/>
        <p:txBody>
          <a:bodyPr/>
          <a:lstStyle/>
          <a:p>
            <a:r>
              <a:rPr lang="es-MX" altLang="es-MX" sz="4000" dirty="0" smtClean="0"/>
              <a:t>Colorante Fotosensible</a:t>
            </a:r>
          </a:p>
        </p:txBody>
      </p:sp>
      <p:pic>
        <p:nvPicPr>
          <p:cNvPr id="68611" name="Picture 2" descr="C:\Users\Usuario\Dropbox\Capturas de pantalla\Captura de pantalla 2015-06-26 09.46.53.png"/>
          <p:cNvPicPr>
            <a:picLocks noChangeAspect="1" noChangeArrowheads="1"/>
          </p:cNvPicPr>
          <p:nvPr/>
        </p:nvPicPr>
        <p:blipFill>
          <a:blip r:embed="rId2">
            <a:extLst>
              <a:ext uri="{28A0092B-C50C-407E-A947-70E740481C1C}">
                <a14:useLocalDpi xmlns:a14="http://schemas.microsoft.com/office/drawing/2010/main" val="0"/>
              </a:ext>
            </a:extLst>
          </a:blip>
          <a:srcRect l="4224" t="21207" r="41913" b="28389"/>
          <a:stretch>
            <a:fillRect/>
          </a:stretch>
        </p:blipFill>
        <p:spPr bwMode="auto">
          <a:xfrm>
            <a:off x="323850" y="1700213"/>
            <a:ext cx="5322888" cy="373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2" name="3 CuadroTexto"/>
          <p:cNvSpPr txBox="1">
            <a:spLocks noChangeArrowheads="1"/>
          </p:cNvSpPr>
          <p:nvPr/>
        </p:nvSpPr>
        <p:spPr bwMode="auto">
          <a:xfrm>
            <a:off x="5292725" y="2276475"/>
            <a:ext cx="2447925"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solidFill>
                  <a:srgbClr val="FF0000"/>
                </a:solidFill>
              </a:rPr>
              <a:t>Grupos de anclaje (Inyección de e-)</a:t>
            </a:r>
          </a:p>
        </p:txBody>
      </p:sp>
      <p:sp>
        <p:nvSpPr>
          <p:cNvPr id="68613" name="5 CuadroTexto"/>
          <p:cNvSpPr txBox="1">
            <a:spLocks noChangeArrowheads="1"/>
          </p:cNvSpPr>
          <p:nvPr/>
        </p:nvSpPr>
        <p:spPr bwMode="auto">
          <a:xfrm>
            <a:off x="2268538" y="1500188"/>
            <a:ext cx="112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2000" b="1"/>
              <a:t>N719</a:t>
            </a:r>
          </a:p>
        </p:txBody>
      </p:sp>
      <p:pic>
        <p:nvPicPr>
          <p:cNvPr id="6861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196975"/>
            <a:ext cx="6911975" cy="411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pPr>
              <a:defRPr/>
            </a:pPr>
            <a:fld id="{DE559883-ACC7-4C4D-8811-0441FE7A3496}" type="slidenum">
              <a:rPr lang="es-MX" smtClean="0"/>
              <a:pPr>
                <a:defRPr/>
              </a:pPr>
              <a:t>67</a:t>
            </a:fld>
            <a:endParaRPr lang="es-MX"/>
          </a:p>
        </p:txBody>
      </p:sp>
      <p:sp>
        <p:nvSpPr>
          <p:cNvPr id="5" name="4 CuadroTexto"/>
          <p:cNvSpPr txBox="1"/>
          <p:nvPr/>
        </p:nvSpPr>
        <p:spPr>
          <a:xfrm>
            <a:off x="4997450" y="5019675"/>
            <a:ext cx="4146550" cy="1862138"/>
          </a:xfrm>
          <a:prstGeom prst="rect">
            <a:avLst/>
          </a:prstGeom>
          <a:noFill/>
        </p:spPr>
        <p:txBody>
          <a:bodyPr wrap="none">
            <a:spAutoFit/>
          </a:bodyPr>
          <a:lstStyle/>
          <a:p>
            <a:pPr>
              <a:defRPr/>
            </a:pPr>
            <a:r>
              <a:rPr lang="es-MX" sz="2300" dirty="0"/>
              <a:t>Buenos colorantes:</a:t>
            </a:r>
          </a:p>
          <a:p>
            <a:pPr marL="285750" indent="-285750">
              <a:buFont typeface="Arial" panose="020B0604020202020204" pitchFamily="34" charset="0"/>
              <a:buChar char="•"/>
              <a:defRPr/>
            </a:pPr>
            <a:r>
              <a:rPr lang="es-MX" sz="2300" dirty="0"/>
              <a:t>Condición energética igualable</a:t>
            </a:r>
          </a:p>
          <a:p>
            <a:pPr marL="285750" indent="-285750">
              <a:buFont typeface="Arial" panose="020B0604020202020204" pitchFamily="34" charset="0"/>
              <a:buChar char="•"/>
              <a:defRPr/>
            </a:pPr>
            <a:r>
              <a:rPr lang="es-MX" sz="2300" dirty="0"/>
              <a:t>Amplia absorción</a:t>
            </a:r>
          </a:p>
          <a:p>
            <a:pPr marL="285750" indent="-285750">
              <a:buFont typeface="Arial" panose="020B0604020202020204" pitchFamily="34" charset="0"/>
              <a:buChar char="•"/>
              <a:defRPr/>
            </a:pPr>
            <a:r>
              <a:rPr lang="es-MX" sz="2300" dirty="0"/>
              <a:t>Coeficiente de extinción alto</a:t>
            </a:r>
          </a:p>
          <a:p>
            <a:pPr marL="285750" indent="-285750">
              <a:buFont typeface="Arial" panose="020B0604020202020204" pitchFamily="34" charset="0"/>
              <a:buChar char="•"/>
              <a:defRPr/>
            </a:pPr>
            <a:r>
              <a:rPr lang="es-MX" sz="2300" dirty="0"/>
              <a:t>Buena separación de cargas </a:t>
            </a:r>
          </a:p>
        </p:txBody>
      </p:sp>
      <p:sp>
        <p:nvSpPr>
          <p:cNvPr id="68617" name="2 CuadroTexto"/>
          <p:cNvSpPr txBox="1">
            <a:spLocks noChangeArrowheads="1"/>
          </p:cNvSpPr>
          <p:nvPr/>
        </p:nvSpPr>
        <p:spPr bwMode="auto">
          <a:xfrm>
            <a:off x="1916113" y="3600450"/>
            <a:ext cx="1135062" cy="4937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600"/>
              <a:t>Transferencia de energía</a:t>
            </a:r>
          </a:p>
        </p:txBody>
      </p:sp>
      <p:sp>
        <p:nvSpPr>
          <p:cNvPr id="68618" name="9 CuadroTexto"/>
          <p:cNvSpPr txBox="1">
            <a:spLocks noChangeArrowheads="1"/>
          </p:cNvSpPr>
          <p:nvPr/>
        </p:nvSpPr>
        <p:spPr bwMode="auto">
          <a:xfrm>
            <a:off x="4241800" y="3589338"/>
            <a:ext cx="1135063" cy="4937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600"/>
              <a:t>Transferencia de energía</a:t>
            </a:r>
          </a:p>
        </p:txBody>
      </p:sp>
      <p:sp>
        <p:nvSpPr>
          <p:cNvPr id="68619" name="10 CuadroTexto"/>
          <p:cNvSpPr txBox="1">
            <a:spLocks noChangeArrowheads="1"/>
          </p:cNvSpPr>
          <p:nvPr/>
        </p:nvSpPr>
        <p:spPr bwMode="auto">
          <a:xfrm>
            <a:off x="4498975" y="4338638"/>
            <a:ext cx="1031875" cy="492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600"/>
              <a:t>Inyección de electrones</a:t>
            </a:r>
          </a:p>
        </p:txBody>
      </p:sp>
      <p:sp>
        <p:nvSpPr>
          <p:cNvPr id="68620" name="3 Rectángulo"/>
          <p:cNvSpPr>
            <a:spLocks noChangeArrowheads="1"/>
          </p:cNvSpPr>
          <p:nvPr/>
        </p:nvSpPr>
        <p:spPr bwMode="auto">
          <a:xfrm>
            <a:off x="141288" y="6475413"/>
            <a:ext cx="4572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100"/>
              <a:t>http://blogs.rsc.org/ee/2013/03/07/bio-inspired-artificial-light-harvesting-antennas-in-dye-sensitized-solar-cells/</a:t>
            </a:r>
          </a:p>
        </p:txBody>
      </p:sp>
      <p:sp>
        <p:nvSpPr>
          <p:cNvPr id="68621" name="5 CuadroTexto"/>
          <p:cNvSpPr>
            <a:spLocks/>
          </p:cNvSpPr>
          <p:nvPr/>
        </p:nvSpPr>
        <p:spPr bwMode="auto">
          <a:xfrm>
            <a:off x="2967038" y="4406900"/>
            <a:ext cx="1222375" cy="325438"/>
          </a:xfrm>
          <a:custGeom>
            <a:avLst/>
            <a:gdLst>
              <a:gd name="T0" fmla="*/ 132675 w 1222323"/>
              <a:gd name="T1" fmla="*/ 30165 h 386808"/>
              <a:gd name="T2" fmla="*/ 1121905 w 1222323"/>
              <a:gd name="T3" fmla="*/ 32175 h 386808"/>
              <a:gd name="T4" fmla="*/ 1126667 w 1222323"/>
              <a:gd name="T5" fmla="*/ 124392 h 386808"/>
              <a:gd name="T6" fmla="*/ 127909 w 1222323"/>
              <a:gd name="T7" fmla="*/ 127847 h 386808"/>
              <a:gd name="T8" fmla="*/ 132675 w 1222323"/>
              <a:gd name="T9" fmla="*/ 30165 h 386808"/>
              <a:gd name="T10" fmla="*/ 0 60000 65536"/>
              <a:gd name="T11" fmla="*/ 0 60000 65536"/>
              <a:gd name="T12" fmla="*/ 0 60000 65536"/>
              <a:gd name="T13" fmla="*/ 0 60000 65536"/>
              <a:gd name="T14" fmla="*/ 0 60000 65536"/>
              <a:gd name="T15" fmla="*/ 0 w 1222323"/>
              <a:gd name="T16" fmla="*/ 0 h 386808"/>
              <a:gd name="T17" fmla="*/ 1222323 w 1222323"/>
              <a:gd name="T18" fmla="*/ 386808 h 386808"/>
            </a:gdLst>
            <a:ahLst/>
            <a:cxnLst>
              <a:cxn ang="T10">
                <a:pos x="T0" y="T1"/>
              </a:cxn>
              <a:cxn ang="T11">
                <a:pos x="T2" y="T3"/>
              </a:cxn>
              <a:cxn ang="T12">
                <a:pos x="T4" y="T5"/>
              </a:cxn>
              <a:cxn ang="T13">
                <a:pos x="T6" y="T7"/>
              </a:cxn>
              <a:cxn ang="T14">
                <a:pos x="T8" y="T9"/>
              </a:cxn>
            </a:cxnLst>
            <a:rect l="T15" t="T16" r="T17" b="T18"/>
            <a:pathLst>
              <a:path w="1222323" h="386808">
                <a:moveTo>
                  <a:pt x="132651" y="71475"/>
                </a:moveTo>
                <a:cubicBezTo>
                  <a:pt x="509963" y="-60288"/>
                  <a:pt x="975382" y="19882"/>
                  <a:pt x="1121713" y="76237"/>
                </a:cubicBezTo>
                <a:cubicBezTo>
                  <a:pt x="1290782" y="153488"/>
                  <a:pt x="1214582" y="260351"/>
                  <a:pt x="1126475" y="294740"/>
                </a:cubicBezTo>
                <a:cubicBezTo>
                  <a:pt x="823775" y="416227"/>
                  <a:pt x="442495" y="415976"/>
                  <a:pt x="127889" y="302925"/>
                </a:cubicBezTo>
                <a:cubicBezTo>
                  <a:pt x="-78487" y="220911"/>
                  <a:pt x="-3874" y="108245"/>
                  <a:pt x="132651" y="71475"/>
                </a:cubicBezTo>
                <a:close/>
              </a:path>
            </a:pathLst>
          </a:custGeom>
          <a:gradFill rotWithShape="1">
            <a:gsLst>
              <a:gs pos="0">
                <a:srgbClr val="44307E"/>
              </a:gs>
              <a:gs pos="17000">
                <a:srgbClr val="0819FB"/>
              </a:gs>
              <a:gs pos="31000">
                <a:srgbClr val="00B0F0"/>
              </a:gs>
              <a:gs pos="46001">
                <a:srgbClr val="1A8D48"/>
              </a:gs>
              <a:gs pos="64000">
                <a:srgbClr val="FFFF00"/>
              </a:gs>
              <a:gs pos="82001">
                <a:srgbClr val="EE3F17"/>
              </a:gs>
              <a:gs pos="95000">
                <a:srgbClr val="FF0000"/>
              </a:gs>
              <a:gs pos="100000">
                <a:srgbClr val="FF0000"/>
              </a:gs>
            </a:gsLst>
            <a:lin ang="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MX" altLang="es-MX" sz="1800"/>
              <a:t>Colorante</a:t>
            </a:r>
          </a:p>
        </p:txBody>
      </p:sp>
      <p:pic>
        <p:nvPicPr>
          <p:cNvPr id="68622"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23"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Título"/>
          <p:cNvSpPr>
            <a:spLocks noGrp="1"/>
          </p:cNvSpPr>
          <p:nvPr>
            <p:ph type="title"/>
          </p:nvPr>
        </p:nvSpPr>
        <p:spPr/>
        <p:txBody>
          <a:bodyPr/>
          <a:lstStyle/>
          <a:p>
            <a:r>
              <a:rPr lang="es-MX" altLang="es-MX" sz="4000" smtClean="0"/>
              <a:t>Colorantes Organometálicos  </a:t>
            </a:r>
          </a:p>
        </p:txBody>
      </p:sp>
      <p:sp>
        <p:nvSpPr>
          <p:cNvPr id="5" name="4 Marcador de número de diapositiva"/>
          <p:cNvSpPr>
            <a:spLocks noGrp="1"/>
          </p:cNvSpPr>
          <p:nvPr>
            <p:ph type="sldNum" sz="quarter" idx="12"/>
          </p:nvPr>
        </p:nvSpPr>
        <p:spPr/>
        <p:txBody>
          <a:bodyPr/>
          <a:lstStyle/>
          <a:p>
            <a:pPr>
              <a:defRPr/>
            </a:pPr>
            <a:fld id="{2BAE2CFD-F798-4139-8BF1-F0743F8DA1FB}" type="slidenum">
              <a:rPr lang="es-MX"/>
              <a:pPr>
                <a:defRPr/>
              </a:pPr>
              <a:t>68</a:t>
            </a:fld>
            <a:endParaRPr lang="es-MX"/>
          </a:p>
        </p:txBody>
      </p:sp>
      <p:pic>
        <p:nvPicPr>
          <p:cNvPr id="69636" name="Picture 2"/>
          <p:cNvPicPr>
            <a:picLocks noChangeAspect="1" noChangeArrowheads="1"/>
          </p:cNvPicPr>
          <p:nvPr/>
        </p:nvPicPr>
        <p:blipFill>
          <a:blip r:embed="rId2">
            <a:extLst>
              <a:ext uri="{28A0092B-C50C-407E-A947-70E740481C1C}">
                <a14:useLocalDpi xmlns:a14="http://schemas.microsoft.com/office/drawing/2010/main" val="0"/>
              </a:ext>
            </a:extLst>
          </a:blip>
          <a:srcRect l="2898" t="2467" r="4283" b="17828"/>
          <a:stretch>
            <a:fillRect/>
          </a:stretch>
        </p:blipFill>
        <p:spPr bwMode="auto">
          <a:xfrm>
            <a:off x="1062038" y="1546225"/>
            <a:ext cx="7019925" cy="452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9637" name="6 CuadroTexto"/>
          <p:cNvSpPr txBox="1">
            <a:spLocks noChangeArrowheads="1"/>
          </p:cNvSpPr>
          <p:nvPr/>
        </p:nvSpPr>
        <p:spPr bwMode="auto">
          <a:xfrm>
            <a:off x="5016500" y="5616575"/>
            <a:ext cx="3024188"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400"/>
              <a:t>Celdas sensibilizadas con colorantes transparentes con forma de hoja de cuatro colores distintos.</a:t>
            </a:r>
          </a:p>
        </p:txBody>
      </p:sp>
      <p:pic>
        <p:nvPicPr>
          <p:cNvPr id="69638" name="Picture 4" descr="Foto"/>
          <p:cNvPicPr>
            <a:picLocks noChangeAspect="1" noChangeArrowheads="1"/>
          </p:cNvPicPr>
          <p:nvPr/>
        </p:nvPicPr>
        <p:blipFill>
          <a:blip r:embed="rId3">
            <a:extLst>
              <a:ext uri="{28A0092B-C50C-407E-A947-70E740481C1C}">
                <a14:useLocalDpi xmlns:a14="http://schemas.microsoft.com/office/drawing/2010/main" val="0"/>
              </a:ext>
            </a:extLst>
          </a:blip>
          <a:srcRect b="20724"/>
          <a:stretch>
            <a:fillRect/>
          </a:stretch>
        </p:blipFill>
        <p:spPr bwMode="auto">
          <a:xfrm>
            <a:off x="1835150" y="3805238"/>
            <a:ext cx="2395538" cy="222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9" name="10 CuadroTexto"/>
          <p:cNvSpPr txBox="1">
            <a:spLocks noChangeArrowheads="1"/>
          </p:cNvSpPr>
          <p:nvPr/>
        </p:nvSpPr>
        <p:spPr bwMode="auto">
          <a:xfrm>
            <a:off x="1247775" y="5959475"/>
            <a:ext cx="3313113" cy="738664"/>
          </a:xfrm>
          <a:prstGeom prst="rect">
            <a:avLst/>
          </a:prstGeom>
          <a:solidFill>
            <a:schemeClr val="bg1">
              <a:alpha val="65881"/>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400" dirty="0"/>
              <a:t>Varios colores conectados en </a:t>
            </a:r>
            <a:r>
              <a:rPr lang="es-MX" altLang="es-MX" sz="1400" dirty="0" smtClean="0"/>
              <a:t>un </a:t>
            </a:r>
            <a:r>
              <a:rPr lang="es-MX" altLang="es-MX" sz="1400" dirty="0"/>
              <a:t>módulo de celdas sensibilizadas con colorantes conectadas en serie </a:t>
            </a:r>
          </a:p>
        </p:txBody>
      </p:sp>
      <p:pic>
        <p:nvPicPr>
          <p:cNvPr id="69640"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1"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Título"/>
          <p:cNvSpPr>
            <a:spLocks noGrp="1"/>
          </p:cNvSpPr>
          <p:nvPr>
            <p:ph type="title"/>
          </p:nvPr>
        </p:nvSpPr>
        <p:spPr/>
        <p:txBody>
          <a:bodyPr/>
          <a:lstStyle/>
          <a:p>
            <a:r>
              <a:rPr lang="es-MX" altLang="es-MX" sz="4000" smtClean="0"/>
              <a:t>Colorantes Orgánicos</a:t>
            </a:r>
          </a:p>
        </p:txBody>
      </p:sp>
      <p:sp>
        <p:nvSpPr>
          <p:cNvPr id="70659" name="2 Marcador de contenido"/>
          <p:cNvSpPr>
            <a:spLocks noGrp="1"/>
          </p:cNvSpPr>
          <p:nvPr>
            <p:ph sz="half" idx="1"/>
          </p:nvPr>
        </p:nvSpPr>
        <p:spPr/>
        <p:txBody>
          <a:bodyPr/>
          <a:lstStyle/>
          <a:p>
            <a:pPr marL="0" indent="0">
              <a:buFont typeface="Arial" pitchFamily="34" charset="0"/>
              <a:buNone/>
            </a:pPr>
            <a:r>
              <a:rPr lang="es-MX" altLang="es-MX" sz="2400" smtClean="0"/>
              <a:t>Benzo[cd]indioles</a:t>
            </a:r>
          </a:p>
        </p:txBody>
      </p:sp>
      <p:sp>
        <p:nvSpPr>
          <p:cNvPr id="70660" name="3 Marcador de contenido"/>
          <p:cNvSpPr>
            <a:spLocks noGrp="1"/>
          </p:cNvSpPr>
          <p:nvPr>
            <p:ph sz="half" idx="2"/>
          </p:nvPr>
        </p:nvSpPr>
        <p:spPr/>
        <p:txBody>
          <a:bodyPr/>
          <a:lstStyle/>
          <a:p>
            <a:pPr marL="0" indent="0">
              <a:buFont typeface="Arial" pitchFamily="34" charset="0"/>
              <a:buNone/>
            </a:pPr>
            <a:r>
              <a:rPr lang="es-MX" altLang="es-MX" sz="2400" smtClean="0"/>
              <a:t>Indolo[1,2-f]fenantridinas</a:t>
            </a:r>
          </a:p>
        </p:txBody>
      </p:sp>
      <p:sp>
        <p:nvSpPr>
          <p:cNvPr id="5" name="4 Marcador de número de diapositiva"/>
          <p:cNvSpPr>
            <a:spLocks noGrp="1"/>
          </p:cNvSpPr>
          <p:nvPr>
            <p:ph type="sldNum" sz="quarter" idx="12"/>
          </p:nvPr>
        </p:nvSpPr>
        <p:spPr/>
        <p:txBody>
          <a:bodyPr/>
          <a:lstStyle/>
          <a:p>
            <a:pPr>
              <a:defRPr/>
            </a:pPr>
            <a:fld id="{170706A1-7F88-4DEC-BB1F-B5F47579F1E2}" type="slidenum">
              <a:rPr lang="es-MX"/>
              <a:pPr>
                <a:defRPr/>
              </a:pPr>
              <a:t>69</a:t>
            </a:fld>
            <a:endParaRPr lang="es-MX"/>
          </a:p>
        </p:txBody>
      </p:sp>
      <p:pic>
        <p:nvPicPr>
          <p:cNvPr id="706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2133600"/>
            <a:ext cx="3362325"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06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133600"/>
            <a:ext cx="3629025" cy="369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0664" name="10 Grupo"/>
          <p:cNvGrpSpPr>
            <a:grpSpLocks/>
          </p:cNvGrpSpPr>
          <p:nvPr/>
        </p:nvGrpSpPr>
        <p:grpSpPr bwMode="auto">
          <a:xfrm>
            <a:off x="6516688" y="5829300"/>
            <a:ext cx="2487612" cy="768350"/>
            <a:chOff x="6516216" y="5751388"/>
            <a:chExt cx="2487671" cy="768474"/>
          </a:xfrm>
        </p:grpSpPr>
        <p:pic>
          <p:nvPicPr>
            <p:cNvPr id="7066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70665"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6"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1.bp.blogspot.com/-MbW6G75LlXI/TV1Jmsi_R0I/AAAAAAAAABg/8XvnrUPHjXc/s1600/energia_no_renovabl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 y="-12700"/>
            <a:ext cx="9161463"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1 Título"/>
          <p:cNvSpPr>
            <a:spLocks noGrp="1"/>
          </p:cNvSpPr>
          <p:nvPr>
            <p:ph type="title"/>
          </p:nvPr>
        </p:nvSpPr>
        <p:spPr/>
        <p:txBody>
          <a:bodyPr/>
          <a:lstStyle/>
          <a:p>
            <a:pPr eaLnBrk="1" hangingPunct="1"/>
            <a:r>
              <a:rPr lang="es-MX" altLang="es-MX" sz="4000" dirty="0" smtClean="0"/>
              <a:t>Clasificación de la Energía</a:t>
            </a:r>
          </a:p>
        </p:txBody>
      </p:sp>
      <p:sp>
        <p:nvSpPr>
          <p:cNvPr id="8196" name="2 Marcador de contenido"/>
          <p:cNvSpPr>
            <a:spLocks noGrp="1"/>
          </p:cNvSpPr>
          <p:nvPr>
            <p:ph idx="1"/>
          </p:nvPr>
        </p:nvSpPr>
        <p:spPr/>
        <p:txBody>
          <a:bodyPr/>
          <a:lstStyle/>
          <a:p>
            <a:pPr marL="182563" indent="-182563" eaLnBrk="1" hangingPunct="1"/>
            <a:r>
              <a:rPr lang="es-MX" altLang="es-MX" b="1" smtClean="0">
                <a:solidFill>
                  <a:schemeClr val="bg1"/>
                </a:solidFill>
              </a:rPr>
              <a:t>Energía no renovable</a:t>
            </a:r>
            <a:r>
              <a:rPr lang="es-MX" altLang="es-MX" smtClean="0">
                <a:solidFill>
                  <a:schemeClr val="bg1"/>
                </a:solidFill>
              </a:rPr>
              <a:t> a aquella que proviene de fuentes agotables, como la procedente del petróleo, el carbón o el gas natural y la energía nuclear. </a:t>
            </a:r>
          </a:p>
          <a:p>
            <a:pPr marL="182563" indent="-182563" eaLnBrk="1" hangingPunct="1"/>
            <a:r>
              <a:rPr lang="es-MX" altLang="es-MX" b="1" smtClean="0">
                <a:solidFill>
                  <a:schemeClr val="bg1"/>
                </a:solidFill>
              </a:rPr>
              <a:t>Energía renovable</a:t>
            </a:r>
            <a:r>
              <a:rPr lang="es-MX" altLang="es-MX" smtClean="0">
                <a:solidFill>
                  <a:schemeClr val="bg1"/>
                </a:solidFill>
              </a:rPr>
              <a:t> es virtualmente infinita, como la eólica (generada por la acción del viento) y la solar.</a:t>
            </a:r>
          </a:p>
        </p:txBody>
      </p:sp>
      <p:sp>
        <p:nvSpPr>
          <p:cNvPr id="2" name="1 Marcador de número de diapositiva"/>
          <p:cNvSpPr>
            <a:spLocks noGrp="1"/>
          </p:cNvSpPr>
          <p:nvPr>
            <p:ph type="sldNum" sz="quarter" idx="12"/>
          </p:nvPr>
        </p:nvSpPr>
        <p:spPr/>
        <p:txBody>
          <a:bodyPr/>
          <a:lstStyle/>
          <a:p>
            <a:pPr>
              <a:defRPr/>
            </a:pPr>
            <a:fld id="{12C963DD-93FC-4214-9730-C073B80C391A}" type="slidenum">
              <a:rPr lang="es-MX" smtClean="0"/>
              <a:pPr>
                <a:defRPr/>
              </a:pPr>
              <a:t>7</a:t>
            </a:fld>
            <a:endParaRPr lang="es-MX"/>
          </a:p>
        </p:txBody>
      </p:sp>
      <p:pic>
        <p:nvPicPr>
          <p:cNvPr id="8198" name="Picture 4" descr="http://www.ingenieria.unam.mx/imagenes/galerias/escudos_UNAM/escudounam_negro_m2008_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9" name="10 Grupo"/>
          <p:cNvGrpSpPr>
            <a:grpSpLocks/>
          </p:cNvGrpSpPr>
          <p:nvPr/>
        </p:nvGrpSpPr>
        <p:grpSpPr bwMode="auto">
          <a:xfrm>
            <a:off x="6516688" y="5829300"/>
            <a:ext cx="2487612" cy="768350"/>
            <a:chOff x="6516216" y="5751388"/>
            <a:chExt cx="2487671" cy="768474"/>
          </a:xfrm>
        </p:grpSpPr>
        <p:pic>
          <p:nvPicPr>
            <p:cNvPr id="82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8200"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Título"/>
          <p:cNvSpPr>
            <a:spLocks noGrp="1"/>
          </p:cNvSpPr>
          <p:nvPr>
            <p:ph type="title"/>
          </p:nvPr>
        </p:nvSpPr>
        <p:spPr/>
        <p:txBody>
          <a:bodyPr/>
          <a:lstStyle/>
          <a:p>
            <a:r>
              <a:rPr lang="es-MX" altLang="es-MX" sz="4000" smtClean="0"/>
              <a:t>Problemas con los Colorantes</a:t>
            </a:r>
          </a:p>
        </p:txBody>
      </p:sp>
      <p:sp>
        <p:nvSpPr>
          <p:cNvPr id="5" name="4 Marcador de contenido"/>
          <p:cNvSpPr>
            <a:spLocks noGrp="1"/>
          </p:cNvSpPr>
          <p:nvPr>
            <p:ph sz="half" idx="1"/>
          </p:nvPr>
        </p:nvSpPr>
        <p:spPr>
          <a:xfrm>
            <a:off x="323850" y="1773238"/>
            <a:ext cx="4038600" cy="4525962"/>
          </a:xfrm>
        </p:spPr>
        <p:txBody>
          <a:bodyPr rtlCol="0">
            <a:normAutofit lnSpcReduction="10000"/>
          </a:bodyPr>
          <a:lstStyle/>
          <a:p>
            <a:pPr marL="0" indent="0" fontAlgn="auto">
              <a:spcAft>
                <a:spcPts val="0"/>
              </a:spcAft>
              <a:buFont typeface="Arial" pitchFamily="34" charset="0"/>
              <a:buNone/>
              <a:defRPr/>
            </a:pPr>
            <a:r>
              <a:rPr lang="es-MX" dirty="0" smtClean="0"/>
              <a:t>Requerimientos básicos</a:t>
            </a:r>
          </a:p>
          <a:p>
            <a:pPr fontAlgn="auto">
              <a:spcAft>
                <a:spcPts val="0"/>
              </a:spcAft>
              <a:defRPr/>
            </a:pPr>
            <a:r>
              <a:rPr lang="es-MX" dirty="0" smtClean="0"/>
              <a:t>Pancromático (rango de 400 a 900 </a:t>
            </a:r>
            <a:r>
              <a:rPr lang="es-MX" dirty="0" err="1" smtClean="0"/>
              <a:t>nm</a:t>
            </a:r>
            <a:r>
              <a:rPr lang="es-MX" dirty="0" smtClean="0"/>
              <a:t>)</a:t>
            </a:r>
          </a:p>
          <a:p>
            <a:pPr fontAlgn="auto">
              <a:spcAft>
                <a:spcPts val="0"/>
              </a:spcAft>
              <a:defRPr/>
            </a:pPr>
            <a:r>
              <a:rPr lang="es-MX" dirty="0" smtClean="0"/>
              <a:t>Alto IPCE</a:t>
            </a:r>
          </a:p>
          <a:p>
            <a:pPr fontAlgn="auto">
              <a:spcAft>
                <a:spcPts val="0"/>
              </a:spcAft>
              <a:defRPr/>
            </a:pPr>
            <a:r>
              <a:rPr lang="es-MX" dirty="0" smtClean="0"/>
              <a:t>Fuerte enlace químico con la superficie del semiconductor</a:t>
            </a:r>
          </a:p>
          <a:p>
            <a:pPr fontAlgn="auto">
              <a:spcAft>
                <a:spcPts val="0"/>
              </a:spcAft>
              <a:defRPr/>
            </a:pPr>
            <a:r>
              <a:rPr lang="es-MX" dirty="0" smtClean="0"/>
              <a:t>Estabilidad química a largo plazo</a:t>
            </a:r>
          </a:p>
          <a:p>
            <a:pPr fontAlgn="auto">
              <a:spcAft>
                <a:spcPts val="0"/>
              </a:spcAft>
              <a:defRPr/>
            </a:pPr>
            <a:r>
              <a:rPr lang="es-MX" dirty="0" smtClean="0"/>
              <a:t>Bajo costo </a:t>
            </a:r>
            <a:endParaRPr lang="es-MX" dirty="0"/>
          </a:p>
        </p:txBody>
      </p:sp>
      <p:sp>
        <p:nvSpPr>
          <p:cNvPr id="6" name="5 Marcador de contenido"/>
          <p:cNvSpPr>
            <a:spLocks noGrp="1"/>
          </p:cNvSpPr>
          <p:nvPr>
            <p:ph sz="half" idx="2"/>
          </p:nvPr>
        </p:nvSpPr>
        <p:spPr>
          <a:xfrm>
            <a:off x="4648200" y="1600200"/>
            <a:ext cx="4038600" cy="2260600"/>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190500" indent="-190500">
              <a:lnSpc>
                <a:spcPct val="90000"/>
              </a:lnSpc>
              <a:spcBef>
                <a:spcPct val="0"/>
              </a:spcBef>
              <a:defRPr/>
            </a:pPr>
            <a:r>
              <a:rPr lang="es-MX" altLang="es-MX" sz="2600" smtClean="0">
                <a:solidFill>
                  <a:srgbClr val="000000"/>
                </a:solidFill>
              </a:rPr>
              <a:t>Colorantes organometálicos</a:t>
            </a:r>
          </a:p>
          <a:p>
            <a:pPr marL="673100" lvl="1" indent="-292100">
              <a:lnSpc>
                <a:spcPct val="90000"/>
              </a:lnSpc>
              <a:spcBef>
                <a:spcPct val="0"/>
              </a:spcBef>
              <a:defRPr/>
            </a:pPr>
            <a:r>
              <a:rPr lang="es-MX" altLang="es-MX" sz="2200" smtClean="0">
                <a:solidFill>
                  <a:srgbClr val="000000"/>
                </a:solidFill>
              </a:rPr>
              <a:t>Alta eficiencia (ca. 10.5% a 100 mW cm</a:t>
            </a:r>
            <a:r>
              <a:rPr lang="es-MX" altLang="es-MX" sz="2200" baseline="30000" smtClean="0">
                <a:solidFill>
                  <a:srgbClr val="000000"/>
                </a:solidFill>
              </a:rPr>
              <a:t>-2</a:t>
            </a:r>
            <a:r>
              <a:rPr lang="es-MX" altLang="es-MX" sz="2200" smtClean="0">
                <a:solidFill>
                  <a:srgbClr val="000000"/>
                </a:solidFill>
              </a:rPr>
              <a:t>)</a:t>
            </a:r>
          </a:p>
          <a:p>
            <a:pPr marL="673100" lvl="1" indent="-292100">
              <a:lnSpc>
                <a:spcPct val="90000"/>
              </a:lnSpc>
              <a:spcBef>
                <a:spcPct val="0"/>
              </a:spcBef>
              <a:defRPr/>
            </a:pPr>
            <a:r>
              <a:rPr lang="es-MX" altLang="es-MX" sz="2200" smtClean="0">
                <a:solidFill>
                  <a:srgbClr val="000000"/>
                </a:solidFill>
              </a:rPr>
              <a:t>Absorción de 400 – 600 nm</a:t>
            </a:r>
          </a:p>
          <a:p>
            <a:pPr marL="673100" lvl="1" indent="-292100">
              <a:lnSpc>
                <a:spcPct val="90000"/>
              </a:lnSpc>
              <a:spcBef>
                <a:spcPct val="0"/>
              </a:spcBef>
              <a:defRPr/>
            </a:pPr>
            <a:r>
              <a:rPr lang="es-MX" altLang="es-MX" sz="2200" smtClean="0">
                <a:solidFill>
                  <a:srgbClr val="000000"/>
                </a:solidFill>
              </a:rPr>
              <a:t>Altos costos.</a:t>
            </a:r>
          </a:p>
        </p:txBody>
      </p:sp>
      <p:sp>
        <p:nvSpPr>
          <p:cNvPr id="4" name="3 Marcador de número de diapositiva"/>
          <p:cNvSpPr>
            <a:spLocks noGrp="1"/>
          </p:cNvSpPr>
          <p:nvPr>
            <p:ph type="sldNum" sz="quarter" idx="12"/>
          </p:nvPr>
        </p:nvSpPr>
        <p:spPr/>
        <p:txBody>
          <a:bodyPr/>
          <a:lstStyle/>
          <a:p>
            <a:pPr>
              <a:defRPr/>
            </a:pPr>
            <a:fld id="{769E6C07-ACBD-4F60-8C45-4ADA06F476F9}" type="slidenum">
              <a:rPr lang="es-MX"/>
              <a:pPr>
                <a:defRPr/>
              </a:pPr>
              <a:t>70</a:t>
            </a:fld>
            <a:endParaRPr lang="es-MX"/>
          </a:p>
        </p:txBody>
      </p:sp>
      <p:sp>
        <p:nvSpPr>
          <p:cNvPr id="9" name="8 Cerrar llave"/>
          <p:cNvSpPr/>
          <p:nvPr/>
        </p:nvSpPr>
        <p:spPr>
          <a:xfrm rot="10800000">
            <a:off x="4140200" y="1535113"/>
            <a:ext cx="431800" cy="4697412"/>
          </a:xfrm>
          <a:prstGeom prst="rightBrace">
            <a:avLst>
              <a:gd name="adj1" fmla="val 267700"/>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pic>
        <p:nvPicPr>
          <p:cNvPr id="71689"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90"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5 Marcador de contenido"/>
          <p:cNvSpPr txBox="1">
            <a:spLocks/>
          </p:cNvSpPr>
          <p:nvPr/>
        </p:nvSpPr>
        <p:spPr>
          <a:xfrm>
            <a:off x="4716463" y="3992563"/>
            <a:ext cx="4038600" cy="2260600"/>
          </a:xfrm>
          <a:prstGeom prst="rect">
            <a:avLst/>
          </a:prstGeom>
        </p:spPr>
        <p:style>
          <a:lnRef idx="2">
            <a:schemeClr val="accent4"/>
          </a:lnRef>
          <a:fillRef idx="1">
            <a:schemeClr val="lt1"/>
          </a:fillRef>
          <a:effectRef idx="0">
            <a:schemeClr val="accent4"/>
          </a:effectRef>
          <a:fontRef idx="minor">
            <a:schemeClr val="dk1"/>
          </a:fontRef>
        </p:style>
        <p:txBody>
          <a:bodyPr>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defRPr/>
            </a:pPr>
            <a:r>
              <a:rPr lang="es-MX" dirty="0" smtClean="0"/>
              <a:t>Colorantes orgánicos</a:t>
            </a:r>
          </a:p>
          <a:p>
            <a:pPr lvl="1" fontAlgn="auto">
              <a:spcAft>
                <a:spcPts val="0"/>
              </a:spcAft>
              <a:defRPr/>
            </a:pPr>
            <a:r>
              <a:rPr lang="es-MX" dirty="0" smtClean="0"/>
              <a:t>Baja eficiencia ( 7 – 8 % a 100 </a:t>
            </a:r>
            <a:r>
              <a:rPr lang="es-MX" dirty="0" err="1" smtClean="0"/>
              <a:t>mW</a:t>
            </a:r>
            <a:r>
              <a:rPr lang="es-MX" dirty="0" smtClean="0"/>
              <a:t> cm</a:t>
            </a:r>
            <a:r>
              <a:rPr lang="es-MX" baseline="30000" dirty="0" smtClean="0"/>
              <a:t>-2</a:t>
            </a:r>
            <a:r>
              <a:rPr lang="es-MX" dirty="0" smtClean="0"/>
              <a:t>)</a:t>
            </a:r>
          </a:p>
          <a:p>
            <a:pPr lvl="1" fontAlgn="auto">
              <a:spcAft>
                <a:spcPts val="0"/>
              </a:spcAft>
              <a:defRPr/>
            </a:pPr>
            <a:r>
              <a:rPr lang="es-MX" dirty="0" smtClean="0"/>
              <a:t>Baja estabilidad química</a:t>
            </a:r>
          </a:p>
          <a:p>
            <a:pPr lvl="1" fontAlgn="auto">
              <a:spcAft>
                <a:spcPts val="0"/>
              </a:spcAft>
              <a:defRPr/>
            </a:pPr>
            <a:r>
              <a:rPr lang="es-MX" dirty="0" smtClean="0"/>
              <a:t>Bajo costo</a:t>
            </a:r>
            <a:endParaRPr lang="es-MX"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47" name="Rectangle 43"/>
          <p:cNvSpPr>
            <a:spLocks noChangeArrowheads="1"/>
          </p:cNvSpPr>
          <p:nvPr/>
        </p:nvSpPr>
        <p:spPr bwMode="auto">
          <a:xfrm>
            <a:off x="3167063" y="4852988"/>
            <a:ext cx="2809875" cy="1876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2706" name="Rectangle 2"/>
          <p:cNvSpPr>
            <a:spLocks noGrp="1"/>
          </p:cNvSpPr>
          <p:nvPr>
            <p:ph type="title"/>
          </p:nvPr>
        </p:nvSpPr>
        <p:spPr/>
        <p:txBody>
          <a:bodyPr/>
          <a:lstStyle/>
          <a:p>
            <a:r>
              <a:rPr lang="es-MX" altLang="es-MX" sz="4000" dirty="0" smtClean="0"/>
              <a:t>Nanopartículas Metálicas </a:t>
            </a:r>
          </a:p>
        </p:txBody>
      </p:sp>
      <p:pic>
        <p:nvPicPr>
          <p:cNvPr id="72708" name="Picture 7" descr="http://pubs.rsc.org/services/images/RSCpubs.ePlatform.Service.FreeContent.ImageService.svc/ImageService/Articleimage/2013/CP/c3cp44719g/c3cp44719g-f1.gif"/>
          <p:cNvPicPr>
            <a:picLocks noChangeAspect="1" noChangeArrowheads="1"/>
          </p:cNvPicPr>
          <p:nvPr/>
        </p:nvPicPr>
        <p:blipFill>
          <a:blip r:embed="rId2">
            <a:extLst>
              <a:ext uri="{28A0092B-C50C-407E-A947-70E740481C1C}">
                <a14:useLocalDpi xmlns:a14="http://schemas.microsoft.com/office/drawing/2010/main" val="0"/>
              </a:ext>
            </a:extLst>
          </a:blip>
          <a:srcRect l="43327" t="7874" r="39662" b="68103"/>
          <a:stretch>
            <a:fillRect/>
          </a:stretch>
        </p:blipFill>
        <p:spPr bwMode="auto">
          <a:xfrm>
            <a:off x="4127500" y="4935538"/>
            <a:ext cx="588963"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09" name="Picture 9" descr="http://pubs.rsc.org/services/images/RSCpubs.ePlatform.Service.FreeContent.ImageService.svc/ImageService/Articleimage/2014/RA/c3ra47404f/c3ra47404f-f4_hi-res.gif"/>
          <p:cNvPicPr>
            <a:picLocks noChangeAspect="1" noChangeArrowheads="1"/>
          </p:cNvPicPr>
          <p:nvPr/>
        </p:nvPicPr>
        <p:blipFill>
          <a:blip r:embed="rId3">
            <a:extLst>
              <a:ext uri="{28A0092B-C50C-407E-A947-70E740481C1C}">
                <a14:useLocalDpi xmlns:a14="http://schemas.microsoft.com/office/drawing/2010/main" val="0"/>
              </a:ext>
            </a:extLst>
          </a:blip>
          <a:srcRect l="45149" t="50966" r="3612" b="3667"/>
          <a:stretch>
            <a:fillRect/>
          </a:stretch>
        </p:blipFill>
        <p:spPr bwMode="auto">
          <a:xfrm>
            <a:off x="468313" y="1557338"/>
            <a:ext cx="35814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D947ABD7-C2EA-4E09-B5C3-60DEDE021EFB}" type="slidenum">
              <a:rPr lang="es-MX" smtClean="0"/>
              <a:pPr>
                <a:defRPr/>
              </a:pPr>
              <a:t>71</a:t>
            </a:fld>
            <a:endParaRPr lang="es-MX"/>
          </a:p>
        </p:txBody>
      </p:sp>
      <p:pic>
        <p:nvPicPr>
          <p:cNvPr id="72711" name="Picture 11" descr="http://photonicswiki.org/images/thumb/2/20/Dyes_color.jpg/300px-Dyes_colo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557338"/>
            <a:ext cx="4165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2" name="Picture 13" descr="Resultado de imagen para quantum dots"/>
          <p:cNvPicPr>
            <a:picLocks noChangeAspect="1" noChangeArrowheads="1"/>
          </p:cNvPicPr>
          <p:nvPr/>
        </p:nvPicPr>
        <p:blipFill>
          <a:blip r:embed="rId5">
            <a:extLst>
              <a:ext uri="{28A0092B-C50C-407E-A947-70E740481C1C}">
                <a14:useLocalDpi xmlns:a14="http://schemas.microsoft.com/office/drawing/2010/main" val="0"/>
              </a:ext>
            </a:extLst>
          </a:blip>
          <a:srcRect l="2972" r="1253"/>
          <a:stretch>
            <a:fillRect/>
          </a:stretch>
        </p:blipFill>
        <p:spPr bwMode="auto">
          <a:xfrm>
            <a:off x="4643438" y="1603375"/>
            <a:ext cx="2673350"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3" name="Picture 15" descr="Resultado de imagen para quantum dot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9625" y="549275"/>
            <a:ext cx="28956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4" name="Picture 17" descr="http://www.uco.es/hbarra/Blog/uwnewsorg_quantumdot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2575" y="-1395413"/>
            <a:ext cx="4092575" cy="154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15" name="2 CuadroTexto"/>
          <p:cNvSpPr txBox="1">
            <a:spLocks noChangeArrowheads="1"/>
          </p:cNvSpPr>
          <p:nvPr/>
        </p:nvSpPr>
        <p:spPr bwMode="auto">
          <a:xfrm>
            <a:off x="4643438" y="1603375"/>
            <a:ext cx="650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solidFill>
                  <a:schemeClr val="bg1"/>
                </a:solidFill>
              </a:rPr>
              <a:t>CdSe</a:t>
            </a:r>
          </a:p>
        </p:txBody>
      </p:sp>
      <p:sp>
        <p:nvSpPr>
          <p:cNvPr id="72716" name="2 CuadroTexto"/>
          <p:cNvSpPr txBox="1">
            <a:spLocks noChangeArrowheads="1"/>
          </p:cNvSpPr>
          <p:nvPr/>
        </p:nvSpPr>
        <p:spPr bwMode="auto">
          <a:xfrm>
            <a:off x="4554538" y="4343400"/>
            <a:ext cx="276225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a:t>2 nm   3 nm     5 nm       6 nm</a:t>
            </a:r>
          </a:p>
        </p:txBody>
      </p:sp>
      <p:sp>
        <p:nvSpPr>
          <p:cNvPr id="72717" name="3 CuadroTexto"/>
          <p:cNvSpPr txBox="1">
            <a:spLocks noChangeArrowheads="1"/>
          </p:cNvSpPr>
          <p:nvPr/>
        </p:nvSpPr>
        <p:spPr bwMode="auto">
          <a:xfrm>
            <a:off x="3254375" y="1593850"/>
            <a:ext cx="1150938" cy="184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sz="1200"/>
              <a:t>Nanovaras de TiO</a:t>
            </a:r>
            <a:r>
              <a:rPr lang="es-MX" altLang="es-MX" sz="1200" baseline="-25000"/>
              <a:t>2</a:t>
            </a:r>
          </a:p>
        </p:txBody>
      </p:sp>
      <p:sp>
        <p:nvSpPr>
          <p:cNvPr id="72718" name="14 CuadroTexto"/>
          <p:cNvSpPr txBox="1">
            <a:spLocks noChangeArrowheads="1"/>
          </p:cNvSpPr>
          <p:nvPr/>
        </p:nvSpPr>
        <p:spPr bwMode="auto">
          <a:xfrm>
            <a:off x="3403600" y="2708275"/>
            <a:ext cx="774700" cy="1857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sz="1200"/>
              <a:t>NPs de CdSe</a:t>
            </a:r>
            <a:endParaRPr lang="es-MX" altLang="es-MX" sz="1200" baseline="-25000"/>
          </a:p>
        </p:txBody>
      </p:sp>
      <p:sp>
        <p:nvSpPr>
          <p:cNvPr id="72719" name="15 CuadroTexto"/>
          <p:cNvSpPr txBox="1">
            <a:spLocks noChangeArrowheads="1"/>
          </p:cNvSpPr>
          <p:nvPr/>
        </p:nvSpPr>
        <p:spPr bwMode="auto">
          <a:xfrm>
            <a:off x="3341688" y="3581400"/>
            <a:ext cx="115252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s-MX" altLang="es-MX" sz="1200"/>
              <a:t>Película de CdSe ultradelgada </a:t>
            </a:r>
            <a:endParaRPr lang="es-MX" altLang="es-MX" sz="1200" baseline="-25000"/>
          </a:p>
        </p:txBody>
      </p:sp>
      <p:sp>
        <p:nvSpPr>
          <p:cNvPr id="18" name="17 Rectángulo"/>
          <p:cNvSpPr/>
          <p:nvPr/>
        </p:nvSpPr>
        <p:spPr>
          <a:xfrm rot="20833407">
            <a:off x="325438" y="1370013"/>
            <a:ext cx="431800" cy="5286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nvGrpSpPr>
          <p:cNvPr id="72721" name="10 Grupo"/>
          <p:cNvGrpSpPr>
            <a:grpSpLocks/>
          </p:cNvGrpSpPr>
          <p:nvPr/>
        </p:nvGrpSpPr>
        <p:grpSpPr bwMode="auto">
          <a:xfrm>
            <a:off x="6516688" y="5829300"/>
            <a:ext cx="2487612" cy="768350"/>
            <a:chOff x="6516216" y="5751388"/>
            <a:chExt cx="2487671" cy="768474"/>
          </a:xfrm>
        </p:grpSpPr>
        <p:pic>
          <p:nvPicPr>
            <p:cNvPr id="72724"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20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72722" name="Picture 6" descr="http://www.100.unam.mx/logos/iq.jpg"/>
          <p:cNvPicPr>
            <a:picLocks noChangeAspect="1" noChangeArrowheads="1"/>
          </p:cNvPicPr>
          <p:nvPr/>
        </p:nvPicPr>
        <p:blipFill>
          <a:blip r:embed="rId9">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23" name="Picture 4" descr="http://www.ingenieria.unam.mx/imagenes/galerias/escudos_UNAM/escudounam_negro_m2008_jpg.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26" name="Oval 22"/>
          <p:cNvSpPr>
            <a:spLocks noChangeArrowheads="1"/>
          </p:cNvSpPr>
          <p:nvPr/>
        </p:nvSpPr>
        <p:spPr bwMode="auto">
          <a:xfrm>
            <a:off x="4267200" y="5105400"/>
            <a:ext cx="1066800" cy="1066800"/>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2727" name="Line 23"/>
          <p:cNvSpPr>
            <a:spLocks noChangeShapeType="1"/>
          </p:cNvSpPr>
          <p:nvPr/>
        </p:nvSpPr>
        <p:spPr bwMode="auto">
          <a:xfrm flipH="1">
            <a:off x="4432300" y="6026150"/>
            <a:ext cx="7270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72728" name="Line 24"/>
          <p:cNvSpPr>
            <a:spLocks noChangeShapeType="1"/>
          </p:cNvSpPr>
          <p:nvPr/>
        </p:nvSpPr>
        <p:spPr bwMode="auto">
          <a:xfrm flipH="1">
            <a:off x="4524375" y="5183188"/>
            <a:ext cx="54451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72730" name="Line 26"/>
          <p:cNvSpPr>
            <a:spLocks noChangeShapeType="1"/>
          </p:cNvSpPr>
          <p:nvPr/>
        </p:nvSpPr>
        <p:spPr bwMode="auto">
          <a:xfrm flipV="1">
            <a:off x="4854575" y="5214938"/>
            <a:ext cx="1588" cy="77946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72731" name="Text Box 27"/>
          <p:cNvSpPr txBox="1">
            <a:spLocks noChangeArrowheads="1"/>
          </p:cNvSpPr>
          <p:nvPr/>
        </p:nvSpPr>
        <p:spPr bwMode="auto">
          <a:xfrm>
            <a:off x="5105400" y="5029200"/>
            <a:ext cx="16351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200"/>
              <a:t>BC</a:t>
            </a:r>
          </a:p>
        </p:txBody>
      </p:sp>
      <p:sp>
        <p:nvSpPr>
          <p:cNvPr id="72732" name="Text Box 28"/>
          <p:cNvSpPr txBox="1">
            <a:spLocks noChangeArrowheads="1"/>
          </p:cNvSpPr>
          <p:nvPr/>
        </p:nvSpPr>
        <p:spPr bwMode="auto">
          <a:xfrm>
            <a:off x="5168900" y="6007100"/>
            <a:ext cx="16827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200"/>
              <a:t>BV</a:t>
            </a:r>
          </a:p>
        </p:txBody>
      </p:sp>
      <p:sp>
        <p:nvSpPr>
          <p:cNvPr id="72733" name="Text Box 29"/>
          <p:cNvSpPr txBox="1">
            <a:spLocks noChangeArrowheads="1"/>
          </p:cNvSpPr>
          <p:nvPr/>
        </p:nvSpPr>
        <p:spPr bwMode="auto">
          <a:xfrm>
            <a:off x="5340350" y="5813425"/>
            <a:ext cx="6365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200"/>
              <a:t>Electrolito</a:t>
            </a:r>
          </a:p>
        </p:txBody>
      </p:sp>
      <p:sp>
        <p:nvSpPr>
          <p:cNvPr id="72734" name="Line 30"/>
          <p:cNvSpPr>
            <a:spLocks noChangeShapeType="1"/>
          </p:cNvSpPr>
          <p:nvPr/>
        </p:nvSpPr>
        <p:spPr bwMode="auto">
          <a:xfrm flipV="1">
            <a:off x="5360988" y="5824538"/>
            <a:ext cx="601662" cy="4762"/>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72735" name="Line 31"/>
          <p:cNvSpPr>
            <a:spLocks noChangeShapeType="1"/>
          </p:cNvSpPr>
          <p:nvPr/>
        </p:nvSpPr>
        <p:spPr bwMode="auto">
          <a:xfrm>
            <a:off x="4937125" y="5222875"/>
            <a:ext cx="795338" cy="496888"/>
          </a:xfrm>
          <a:prstGeom prst="line">
            <a:avLst/>
          </a:prstGeom>
          <a:noFill/>
          <a:ln w="38100">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72738" name="Oval 34"/>
          <p:cNvSpPr>
            <a:spLocks noChangeArrowheads="1"/>
          </p:cNvSpPr>
          <p:nvPr/>
        </p:nvSpPr>
        <p:spPr bwMode="auto">
          <a:xfrm>
            <a:off x="3048000" y="5205413"/>
            <a:ext cx="1490663" cy="1481137"/>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2739" name="Text Box 35"/>
          <p:cNvSpPr txBox="1">
            <a:spLocks noChangeArrowheads="1"/>
          </p:cNvSpPr>
          <p:nvPr/>
        </p:nvSpPr>
        <p:spPr bwMode="auto">
          <a:xfrm>
            <a:off x="4724400" y="6180138"/>
            <a:ext cx="3095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2000" b="1"/>
              <a:t>PQ</a:t>
            </a:r>
          </a:p>
        </p:txBody>
      </p:sp>
      <p:sp>
        <p:nvSpPr>
          <p:cNvPr id="72740" name="Text Box 36"/>
          <p:cNvSpPr txBox="1">
            <a:spLocks noChangeArrowheads="1"/>
          </p:cNvSpPr>
          <p:nvPr/>
        </p:nvSpPr>
        <p:spPr bwMode="auto">
          <a:xfrm>
            <a:off x="3605213" y="6324600"/>
            <a:ext cx="4429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2000" b="1"/>
              <a:t>TiO</a:t>
            </a:r>
            <a:r>
              <a:rPr lang="es-ES" altLang="es-MX" sz="2000" b="1" baseline="-25000"/>
              <a:t>2</a:t>
            </a:r>
          </a:p>
        </p:txBody>
      </p:sp>
      <p:sp>
        <p:nvSpPr>
          <p:cNvPr id="72741" name="Text Box 37"/>
          <p:cNvSpPr txBox="1">
            <a:spLocks noChangeArrowheads="1"/>
          </p:cNvSpPr>
          <p:nvPr/>
        </p:nvSpPr>
        <p:spPr bwMode="auto">
          <a:xfrm>
            <a:off x="3276600" y="5257800"/>
            <a:ext cx="16351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200"/>
              <a:t>BC</a:t>
            </a:r>
          </a:p>
        </p:txBody>
      </p:sp>
      <p:sp>
        <p:nvSpPr>
          <p:cNvPr id="72742" name="Text Box 38"/>
          <p:cNvSpPr txBox="1">
            <a:spLocks noChangeArrowheads="1"/>
          </p:cNvSpPr>
          <p:nvPr/>
        </p:nvSpPr>
        <p:spPr bwMode="auto">
          <a:xfrm>
            <a:off x="3200400" y="5410200"/>
            <a:ext cx="12065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200"/>
              <a:t>E</a:t>
            </a:r>
            <a:r>
              <a:rPr lang="es-ES" altLang="es-MX" sz="1200" baseline="-25000"/>
              <a:t>F</a:t>
            </a:r>
          </a:p>
        </p:txBody>
      </p:sp>
      <p:sp>
        <p:nvSpPr>
          <p:cNvPr id="72743" name="Line 39"/>
          <p:cNvSpPr>
            <a:spLocks noChangeShapeType="1"/>
          </p:cNvSpPr>
          <p:nvPr/>
        </p:nvSpPr>
        <p:spPr bwMode="auto">
          <a:xfrm flipH="1">
            <a:off x="3267075" y="5426075"/>
            <a:ext cx="1042988"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72744" name="Line 40"/>
          <p:cNvSpPr>
            <a:spLocks noChangeShapeType="1"/>
          </p:cNvSpPr>
          <p:nvPr/>
        </p:nvSpPr>
        <p:spPr bwMode="auto">
          <a:xfrm flipH="1">
            <a:off x="3167063" y="5559425"/>
            <a:ext cx="1258887"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72745" name="Rectangle 41"/>
          <p:cNvSpPr>
            <a:spLocks noChangeArrowheads="1"/>
          </p:cNvSpPr>
          <p:nvPr/>
        </p:nvSpPr>
        <p:spPr bwMode="auto">
          <a:xfrm>
            <a:off x="2638425" y="4852988"/>
            <a:ext cx="533400" cy="1881187"/>
          </a:xfrm>
          <a:prstGeom prst="rect">
            <a:avLst/>
          </a:prstGeom>
          <a:solidFill>
            <a:srgbClr val="777777"/>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2746" name="Text Box 42"/>
          <p:cNvSpPr txBox="1">
            <a:spLocks noChangeArrowheads="1"/>
          </p:cNvSpPr>
          <p:nvPr/>
        </p:nvSpPr>
        <p:spPr bwMode="auto">
          <a:xfrm rot="16200000">
            <a:off x="2679700" y="5626100"/>
            <a:ext cx="431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2000" b="1"/>
              <a:t>TCO</a:t>
            </a:r>
          </a:p>
        </p:txBody>
      </p:sp>
      <p:sp>
        <p:nvSpPr>
          <p:cNvPr id="72737" name="Line 33"/>
          <p:cNvSpPr>
            <a:spLocks noChangeShapeType="1"/>
          </p:cNvSpPr>
          <p:nvPr/>
        </p:nvSpPr>
        <p:spPr bwMode="auto">
          <a:xfrm>
            <a:off x="4146550" y="5481638"/>
            <a:ext cx="627063" cy="487362"/>
          </a:xfrm>
          <a:prstGeom prst="line">
            <a:avLst/>
          </a:prstGeom>
          <a:noFill/>
          <a:ln w="38100">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72736" name="Line 32"/>
          <p:cNvSpPr>
            <a:spLocks noChangeShapeType="1"/>
          </p:cNvSpPr>
          <p:nvPr/>
        </p:nvSpPr>
        <p:spPr bwMode="auto">
          <a:xfrm>
            <a:off x="4144963" y="5475288"/>
            <a:ext cx="1422400" cy="255587"/>
          </a:xfrm>
          <a:prstGeom prst="line">
            <a:avLst/>
          </a:prstGeom>
          <a:noFill/>
          <a:ln w="38100">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nvGrpSpPr>
          <p:cNvPr id="72751" name="Group 47"/>
          <p:cNvGrpSpPr>
            <a:grpSpLocks/>
          </p:cNvGrpSpPr>
          <p:nvPr/>
        </p:nvGrpSpPr>
        <p:grpSpPr bwMode="auto">
          <a:xfrm>
            <a:off x="1295400" y="4811713"/>
            <a:ext cx="6858000" cy="2046287"/>
            <a:chOff x="816" y="3031"/>
            <a:chExt cx="4320" cy="1289"/>
          </a:xfrm>
        </p:grpSpPr>
        <p:pic>
          <p:nvPicPr>
            <p:cNvPr id="72707" name="Picture 5" descr="http://www.nanowerk.com/spotlight/id15000.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6" y="3031"/>
              <a:ext cx="4248" cy="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48" name="Text Box 44"/>
            <p:cNvSpPr txBox="1">
              <a:spLocks noChangeArrowheads="1"/>
            </p:cNvSpPr>
            <p:nvPr/>
          </p:nvSpPr>
          <p:spPr bwMode="auto">
            <a:xfrm>
              <a:off x="912" y="3096"/>
              <a:ext cx="1200" cy="1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s-ES" altLang="es-MX" sz="1200"/>
                <a:t>Absorción de luz por PQ</a:t>
              </a:r>
            </a:p>
          </p:txBody>
        </p:sp>
        <p:sp>
          <p:nvSpPr>
            <p:cNvPr id="72749" name="Text Box 45"/>
            <p:cNvSpPr txBox="1">
              <a:spLocks noChangeArrowheads="1"/>
            </p:cNvSpPr>
            <p:nvPr/>
          </p:nvSpPr>
          <p:spPr bwMode="auto">
            <a:xfrm>
              <a:off x="2148" y="3120"/>
              <a:ext cx="1488" cy="1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s-ES" altLang="es-MX" sz="1200"/>
                <a:t>Transferencia de energía al colorante</a:t>
              </a:r>
            </a:p>
          </p:txBody>
        </p:sp>
        <p:sp>
          <p:nvSpPr>
            <p:cNvPr id="72750" name="Text Box 46"/>
            <p:cNvSpPr txBox="1">
              <a:spLocks noChangeArrowheads="1"/>
            </p:cNvSpPr>
            <p:nvPr/>
          </p:nvSpPr>
          <p:spPr bwMode="auto">
            <a:xfrm>
              <a:off x="3648" y="3120"/>
              <a:ext cx="1488" cy="1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s-ES" altLang="es-MX" sz="1200"/>
                <a:t>Separación de carga por el colorante</a:t>
              </a:r>
            </a:p>
          </p:txBody>
        </p:sp>
      </p:gr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Título"/>
          <p:cNvSpPr>
            <a:spLocks noGrp="1"/>
          </p:cNvSpPr>
          <p:nvPr>
            <p:ph type="title"/>
          </p:nvPr>
        </p:nvSpPr>
        <p:spPr/>
        <p:txBody>
          <a:bodyPr/>
          <a:lstStyle/>
          <a:p>
            <a:r>
              <a:rPr lang="es-MX" altLang="es-MX" sz="4000" dirty="0" smtClean="0"/>
              <a:t>Electrolito </a:t>
            </a:r>
            <a:r>
              <a:rPr lang="es-MX" altLang="es-MX" sz="4000" dirty="0" err="1"/>
              <a:t>R</a:t>
            </a:r>
            <a:r>
              <a:rPr lang="es-MX" altLang="es-MX" sz="4000" dirty="0" err="1" smtClean="0"/>
              <a:t>edox</a:t>
            </a:r>
            <a:endParaRPr lang="es-MX" altLang="es-MX" sz="4000" dirty="0" smtClean="0"/>
          </a:p>
        </p:txBody>
      </p:sp>
      <p:sp>
        <p:nvSpPr>
          <p:cNvPr id="103427" name="2 Marcador de contenido"/>
          <p:cNvSpPr>
            <a:spLocks noGrp="1"/>
          </p:cNvSpPr>
          <p:nvPr>
            <p:ph idx="1"/>
          </p:nvPr>
        </p:nvSpPr>
        <p:spPr/>
        <p:txBody>
          <a:bodyPr/>
          <a:lstStyle/>
          <a:p>
            <a:pPr algn="just">
              <a:lnSpc>
                <a:spcPct val="90000"/>
              </a:lnSpc>
            </a:pPr>
            <a:r>
              <a:rPr lang="en-US" altLang="es-MX" dirty="0" err="1" smtClean="0"/>
              <a:t>Electrolito</a:t>
            </a:r>
            <a:r>
              <a:rPr lang="en-US" altLang="es-MX" dirty="0" smtClean="0"/>
              <a:t>, par redox </a:t>
            </a:r>
            <a:r>
              <a:rPr lang="en-US" altLang="es-MX" b="1" dirty="0" smtClean="0">
                <a:solidFill>
                  <a:srgbClr val="FF0000"/>
                </a:solidFill>
              </a:rPr>
              <a:t>I</a:t>
            </a:r>
            <a:r>
              <a:rPr lang="en-US" altLang="es-MX" b="1" baseline="30000" dirty="0" smtClean="0">
                <a:solidFill>
                  <a:srgbClr val="FF0000"/>
                </a:solidFill>
              </a:rPr>
              <a:t>-</a:t>
            </a:r>
            <a:r>
              <a:rPr lang="en-US" altLang="es-MX" b="1" dirty="0" smtClean="0">
                <a:solidFill>
                  <a:srgbClr val="FF0000"/>
                </a:solidFill>
              </a:rPr>
              <a:t>/I</a:t>
            </a:r>
            <a:r>
              <a:rPr lang="en-US" altLang="es-MX" b="1" baseline="30000" dirty="0" smtClean="0">
                <a:solidFill>
                  <a:srgbClr val="FF0000"/>
                </a:solidFill>
              </a:rPr>
              <a:t>3-</a:t>
            </a:r>
            <a:r>
              <a:rPr lang="en-US" altLang="es-MX" b="1" dirty="0" smtClean="0">
                <a:solidFill>
                  <a:srgbClr val="FF0000"/>
                </a:solidFill>
              </a:rPr>
              <a:t> redox </a:t>
            </a:r>
            <a:r>
              <a:rPr lang="en-US" altLang="es-MX" dirty="0" smtClean="0"/>
              <a:t>para </a:t>
            </a:r>
            <a:r>
              <a:rPr lang="en-US" altLang="es-MX" dirty="0" err="1" smtClean="0"/>
              <a:t>regenerar</a:t>
            </a:r>
            <a:r>
              <a:rPr lang="en-US" altLang="es-MX" dirty="0" smtClean="0"/>
              <a:t> al </a:t>
            </a:r>
            <a:r>
              <a:rPr lang="en-US" altLang="es-MX" dirty="0" err="1" smtClean="0"/>
              <a:t>colorante</a:t>
            </a:r>
            <a:r>
              <a:rPr lang="en-US" altLang="es-MX" dirty="0" smtClean="0"/>
              <a:t> </a:t>
            </a:r>
            <a:r>
              <a:rPr lang="en-US" altLang="es-MX" dirty="0" err="1" smtClean="0"/>
              <a:t>oxidado</a:t>
            </a:r>
            <a:r>
              <a:rPr lang="en-US" altLang="es-MX" dirty="0" smtClean="0"/>
              <a:t>. </a:t>
            </a:r>
          </a:p>
          <a:p>
            <a:pPr algn="just">
              <a:lnSpc>
                <a:spcPct val="90000"/>
              </a:lnSpc>
            </a:pPr>
            <a:r>
              <a:rPr lang="en-US" altLang="es-MX" b="1" dirty="0" err="1" smtClean="0">
                <a:solidFill>
                  <a:srgbClr val="FF0000"/>
                </a:solidFill>
                <a:effectLst>
                  <a:outerShdw blurRad="38100" dist="38100" dir="2700000" algn="tl">
                    <a:srgbClr val="C0C0C0"/>
                  </a:outerShdw>
                </a:effectLst>
              </a:rPr>
              <a:t>NaI</a:t>
            </a:r>
            <a:r>
              <a:rPr lang="en-US" altLang="es-MX" b="1" dirty="0" smtClean="0">
                <a:solidFill>
                  <a:srgbClr val="FF0000"/>
                </a:solidFill>
                <a:effectLst>
                  <a:outerShdw blurRad="38100" dist="38100" dir="2700000" algn="tl">
                    <a:srgbClr val="C0C0C0"/>
                  </a:outerShdw>
                </a:effectLst>
              </a:rPr>
              <a:t>, </a:t>
            </a:r>
            <a:r>
              <a:rPr lang="en-US" altLang="es-MX" b="1" dirty="0" err="1" smtClean="0">
                <a:solidFill>
                  <a:srgbClr val="FF0000"/>
                </a:solidFill>
                <a:effectLst>
                  <a:outerShdw blurRad="38100" dist="38100" dir="2700000" algn="tl">
                    <a:srgbClr val="C0C0C0"/>
                  </a:outerShdw>
                </a:effectLst>
              </a:rPr>
              <a:t>LiI</a:t>
            </a:r>
            <a:r>
              <a:rPr lang="en-US" altLang="es-MX" b="1" dirty="0" smtClean="0">
                <a:solidFill>
                  <a:srgbClr val="FF0000"/>
                </a:solidFill>
                <a:effectLst>
                  <a:outerShdw blurRad="38100" dist="38100" dir="2700000" algn="tl">
                    <a:srgbClr val="C0C0C0"/>
                  </a:outerShdw>
                </a:effectLst>
              </a:rPr>
              <a:t> and R</a:t>
            </a:r>
            <a:r>
              <a:rPr lang="en-US" altLang="es-MX" b="1" baseline="-25000" dirty="0" smtClean="0">
                <a:solidFill>
                  <a:srgbClr val="FF0000"/>
                </a:solidFill>
                <a:effectLst>
                  <a:outerShdw blurRad="38100" dist="38100" dir="2700000" algn="tl">
                    <a:srgbClr val="C0C0C0"/>
                  </a:outerShdw>
                </a:effectLst>
              </a:rPr>
              <a:t>4</a:t>
            </a:r>
            <a:r>
              <a:rPr lang="en-US" altLang="es-MX" b="1" dirty="0" smtClean="0">
                <a:solidFill>
                  <a:srgbClr val="FF0000"/>
                </a:solidFill>
                <a:effectLst>
                  <a:outerShdw blurRad="38100" dist="38100" dir="2700000" algn="tl">
                    <a:srgbClr val="C0C0C0"/>
                  </a:outerShdw>
                </a:effectLst>
              </a:rPr>
              <a:t>NI </a:t>
            </a:r>
            <a:r>
              <a:rPr lang="en-US" altLang="es-MX" dirty="0" smtClean="0"/>
              <a:t>(</a:t>
            </a:r>
            <a:r>
              <a:rPr lang="en-US" altLang="es-MX" dirty="0" err="1" smtClean="0"/>
              <a:t>yoduro</a:t>
            </a:r>
            <a:r>
              <a:rPr lang="en-US" altLang="es-MX" dirty="0" smtClean="0"/>
              <a:t> de </a:t>
            </a:r>
            <a:r>
              <a:rPr lang="en-US" altLang="es-MX" dirty="0" err="1" smtClean="0"/>
              <a:t>tetraalquil-amonio</a:t>
            </a:r>
            <a:r>
              <a:rPr lang="en-US" altLang="es-MX" dirty="0" smtClean="0"/>
              <a:t>) para </a:t>
            </a:r>
            <a:r>
              <a:rPr lang="en-US" altLang="es-MX" dirty="0" err="1" smtClean="0"/>
              <a:t>medios</a:t>
            </a:r>
            <a:r>
              <a:rPr lang="en-US" altLang="es-MX" dirty="0" smtClean="0"/>
              <a:t> </a:t>
            </a:r>
            <a:r>
              <a:rPr lang="en-US" altLang="es-MX" dirty="0" err="1" smtClean="0"/>
              <a:t>apróticos</a:t>
            </a:r>
            <a:r>
              <a:rPr lang="en-US" altLang="es-MX" dirty="0" smtClean="0"/>
              <a:t> (</a:t>
            </a:r>
            <a:r>
              <a:rPr lang="en-US" altLang="es-MX" dirty="0" err="1" smtClean="0"/>
              <a:t>acetonitrilo</a:t>
            </a:r>
            <a:r>
              <a:rPr lang="en-US" altLang="es-MX" dirty="0" smtClean="0"/>
              <a:t>, </a:t>
            </a:r>
            <a:r>
              <a:rPr lang="en-US" altLang="es-MX" dirty="0" err="1" smtClean="0"/>
              <a:t>carbonato</a:t>
            </a:r>
            <a:r>
              <a:rPr lang="en-US" altLang="es-MX" dirty="0" smtClean="0"/>
              <a:t> de </a:t>
            </a:r>
            <a:r>
              <a:rPr lang="en-US" altLang="es-MX" dirty="0" err="1" smtClean="0"/>
              <a:t>propileno</a:t>
            </a:r>
            <a:r>
              <a:rPr lang="en-US" altLang="es-MX" dirty="0" smtClean="0"/>
              <a:t> y </a:t>
            </a:r>
            <a:r>
              <a:rPr lang="en-US" altLang="es-MX" dirty="0" err="1" smtClean="0"/>
              <a:t>propionitrilo</a:t>
            </a:r>
            <a:r>
              <a:rPr lang="en-US" altLang="es-MX" dirty="0" smtClean="0"/>
              <a:t>). </a:t>
            </a:r>
          </a:p>
          <a:p>
            <a:pPr algn="just">
              <a:lnSpc>
                <a:spcPct val="90000"/>
              </a:lnSpc>
            </a:pPr>
            <a:r>
              <a:rPr lang="en-US" altLang="es-MX" b="1" dirty="0" err="1" smtClean="0">
                <a:solidFill>
                  <a:srgbClr val="FF0000"/>
                </a:solidFill>
              </a:rPr>
              <a:t>Eficiencia</a:t>
            </a:r>
            <a:r>
              <a:rPr lang="en-US" altLang="es-MX" b="1" dirty="0" smtClean="0">
                <a:solidFill>
                  <a:srgbClr val="FF0000"/>
                </a:solidFill>
              </a:rPr>
              <a:t> y </a:t>
            </a:r>
            <a:r>
              <a:rPr lang="en-US" altLang="es-MX" b="1" dirty="0" err="1" smtClean="0">
                <a:solidFill>
                  <a:srgbClr val="FF0000"/>
                </a:solidFill>
              </a:rPr>
              <a:t>desempeño</a:t>
            </a:r>
            <a:r>
              <a:rPr lang="en-US" altLang="es-MX" b="1" dirty="0" smtClean="0">
                <a:solidFill>
                  <a:srgbClr val="FF0000"/>
                </a:solidFill>
              </a:rPr>
              <a:t> de la </a:t>
            </a:r>
            <a:r>
              <a:rPr lang="en-US" altLang="es-MX" b="1" dirty="0" err="1" smtClean="0">
                <a:solidFill>
                  <a:srgbClr val="FF0000"/>
                </a:solidFill>
              </a:rPr>
              <a:t>celda</a:t>
            </a:r>
            <a:r>
              <a:rPr lang="en-US" altLang="es-MX" dirty="0" smtClean="0"/>
              <a:t>: </a:t>
            </a:r>
            <a:r>
              <a:rPr lang="en-US" altLang="es-MX" dirty="0" err="1" smtClean="0"/>
              <a:t>en</a:t>
            </a:r>
            <a:r>
              <a:rPr lang="en-US" altLang="es-MX" dirty="0" smtClean="0"/>
              <a:t> </a:t>
            </a:r>
            <a:r>
              <a:rPr lang="en-US" altLang="es-MX" dirty="0" err="1" smtClean="0"/>
              <a:t>función</a:t>
            </a:r>
            <a:r>
              <a:rPr lang="en-US" altLang="es-MX" dirty="0" smtClean="0"/>
              <a:t> de la </a:t>
            </a:r>
            <a:r>
              <a:rPr lang="en-US" altLang="es-MX" dirty="0" err="1" smtClean="0"/>
              <a:t>conductividad</a:t>
            </a:r>
            <a:r>
              <a:rPr lang="en-US" altLang="es-MX" dirty="0" smtClean="0"/>
              <a:t> </a:t>
            </a:r>
            <a:r>
              <a:rPr lang="en-US" altLang="es-MX" dirty="0" err="1" smtClean="0"/>
              <a:t>iónica</a:t>
            </a:r>
            <a:r>
              <a:rPr lang="en-US" altLang="es-MX" dirty="0" smtClean="0"/>
              <a:t> </a:t>
            </a:r>
            <a:r>
              <a:rPr lang="en-US" altLang="es-MX" dirty="0" err="1" smtClean="0"/>
              <a:t>en</a:t>
            </a:r>
            <a:r>
              <a:rPr lang="en-US" altLang="es-MX" dirty="0" smtClean="0"/>
              <a:t> el </a:t>
            </a:r>
            <a:r>
              <a:rPr lang="en-US" altLang="es-MX" dirty="0" err="1" smtClean="0"/>
              <a:t>electrolito</a:t>
            </a:r>
            <a:r>
              <a:rPr lang="en-US" altLang="es-MX" dirty="0" smtClean="0"/>
              <a:t> (</a:t>
            </a:r>
            <a:r>
              <a:rPr lang="en-US" altLang="es-MX" dirty="0" err="1" smtClean="0"/>
              <a:t>viscosidad</a:t>
            </a:r>
            <a:r>
              <a:rPr lang="en-US" altLang="es-MX" dirty="0" smtClean="0"/>
              <a:t>).</a:t>
            </a:r>
          </a:p>
          <a:p>
            <a:pPr algn="just">
              <a:lnSpc>
                <a:spcPct val="90000"/>
              </a:lnSpc>
            </a:pPr>
            <a:endParaRPr lang="es-MX" altLang="es-MX" dirty="0" smtClean="0"/>
          </a:p>
        </p:txBody>
      </p:sp>
      <p:sp>
        <p:nvSpPr>
          <p:cNvPr id="2" name="1 Marcador de número de diapositiva"/>
          <p:cNvSpPr>
            <a:spLocks noGrp="1"/>
          </p:cNvSpPr>
          <p:nvPr>
            <p:ph type="sldNum" sz="quarter" idx="12"/>
          </p:nvPr>
        </p:nvSpPr>
        <p:spPr/>
        <p:txBody>
          <a:bodyPr/>
          <a:lstStyle/>
          <a:p>
            <a:pPr>
              <a:defRPr/>
            </a:pPr>
            <a:fld id="{C791CEBC-DBE7-41E7-8A5E-0A0991F48980}" type="slidenum">
              <a:rPr lang="es-MX" smtClean="0"/>
              <a:pPr>
                <a:defRPr/>
              </a:pPr>
              <a:t>72</a:t>
            </a:fld>
            <a:endParaRPr lang="es-MX"/>
          </a:p>
        </p:txBody>
      </p:sp>
      <p:grpSp>
        <p:nvGrpSpPr>
          <p:cNvPr id="73733" name="10 Grupo"/>
          <p:cNvGrpSpPr>
            <a:grpSpLocks/>
          </p:cNvGrpSpPr>
          <p:nvPr/>
        </p:nvGrpSpPr>
        <p:grpSpPr bwMode="auto">
          <a:xfrm>
            <a:off x="6516688" y="5829300"/>
            <a:ext cx="2487612" cy="768350"/>
            <a:chOff x="6516216" y="5751388"/>
            <a:chExt cx="2487671" cy="768474"/>
          </a:xfrm>
        </p:grpSpPr>
        <p:pic>
          <p:nvPicPr>
            <p:cNvPr id="7373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73734"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5"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s-AR" altLang="es-MX" sz="4000" dirty="0" smtClean="0"/>
              <a:t>Problemas y Retos</a:t>
            </a:r>
            <a:r>
              <a:rPr lang="es-MX" altLang="es-MX" sz="4000" dirty="0" smtClean="0"/>
              <a:t> con </a:t>
            </a:r>
            <a:br>
              <a:rPr lang="es-MX" altLang="es-MX" sz="4000" dirty="0" smtClean="0"/>
            </a:br>
            <a:r>
              <a:rPr lang="es-MX" altLang="es-MX" sz="4000" dirty="0" smtClean="0"/>
              <a:t>los Electrolitos</a:t>
            </a:r>
            <a:endParaRPr lang="es-AR" altLang="es-MX" sz="4000" dirty="0" smtClean="0"/>
          </a:p>
        </p:txBody>
      </p:sp>
      <p:sp>
        <p:nvSpPr>
          <p:cNvPr id="3" name="Content Placeholder 2"/>
          <p:cNvSpPr>
            <a:spLocks noGrp="1"/>
          </p:cNvSpPr>
          <p:nvPr>
            <p:ph idx="1"/>
          </p:nvPr>
        </p:nvSpPr>
        <p:spPr>
          <a:xfrm>
            <a:off x="107950" y="1600200"/>
            <a:ext cx="8896350" cy="4525963"/>
          </a:xfrm>
        </p:spPr>
        <p:txBody>
          <a:bodyPr>
            <a:normAutofit/>
          </a:bodyPr>
          <a:lstStyle/>
          <a:p>
            <a:pPr algn="just">
              <a:lnSpc>
                <a:spcPct val="90000"/>
              </a:lnSpc>
            </a:pPr>
            <a:r>
              <a:rPr lang="es-MX" altLang="es-MX" sz="2400" b="1" dirty="0" smtClean="0">
                <a:solidFill>
                  <a:srgbClr val="FF0000"/>
                </a:solidFill>
              </a:rPr>
              <a:t>Requisito</a:t>
            </a:r>
            <a:r>
              <a:rPr lang="es-MX" altLang="es-MX" sz="2400" dirty="0" smtClean="0"/>
              <a:t>: inyección de electrones rápido y eficiente.</a:t>
            </a:r>
          </a:p>
          <a:p>
            <a:pPr algn="just">
              <a:lnSpc>
                <a:spcPct val="90000"/>
              </a:lnSpc>
            </a:pPr>
            <a:r>
              <a:rPr lang="es-MX" altLang="es-MX" sz="2400" b="1" dirty="0" smtClean="0">
                <a:solidFill>
                  <a:srgbClr val="FF0000"/>
                </a:solidFill>
              </a:rPr>
              <a:t>Problemas</a:t>
            </a:r>
            <a:r>
              <a:rPr lang="es-MX" altLang="es-MX" sz="2400" dirty="0" smtClean="0"/>
              <a:t>: </a:t>
            </a:r>
          </a:p>
          <a:p>
            <a:pPr marL="625475" lvl="1" indent="-260350" algn="just">
              <a:lnSpc>
                <a:spcPct val="90000"/>
              </a:lnSpc>
            </a:pPr>
            <a:r>
              <a:rPr lang="es-MX" altLang="es-MX" sz="2000" dirty="0" smtClean="0"/>
              <a:t>Evaporación del electrolito inhibe la fabricación de módulos </a:t>
            </a:r>
            <a:r>
              <a:rPr lang="es-MX" altLang="es-MX" sz="2000" dirty="0" err="1" smtClean="0"/>
              <a:t>multi</a:t>
            </a:r>
            <a:r>
              <a:rPr lang="es-MX" altLang="es-MX" sz="2000" dirty="0" smtClean="0"/>
              <a:t>-celdas.</a:t>
            </a:r>
          </a:p>
          <a:p>
            <a:pPr marL="625475" lvl="1" indent="-260350" algn="just">
              <a:lnSpc>
                <a:spcPct val="90000"/>
              </a:lnSpc>
            </a:pPr>
            <a:r>
              <a:rPr lang="es-MX" altLang="es-MX" sz="2000" dirty="0" smtClean="0"/>
              <a:t>Fuga del electrolito.</a:t>
            </a:r>
          </a:p>
          <a:p>
            <a:pPr algn="just">
              <a:lnSpc>
                <a:spcPct val="90000"/>
              </a:lnSpc>
            </a:pPr>
            <a:r>
              <a:rPr lang="es-MX" altLang="es-MX" sz="2400" dirty="0" smtClean="0"/>
              <a:t>Clases de electrolito innovadores tales como polímeros conductores (PEDOT o PEDOT:TMA), adición de poli(fluoruro de </a:t>
            </a:r>
            <a:r>
              <a:rPr lang="es-MX" altLang="es-MX" sz="2400" dirty="0" err="1" smtClean="0"/>
              <a:t>vinilideno-co-hexafluoropropileno</a:t>
            </a:r>
            <a:r>
              <a:rPr lang="es-MX" altLang="es-MX" sz="2400" dirty="0" smtClean="0"/>
              <a:t>) a KI/I</a:t>
            </a:r>
            <a:r>
              <a:rPr lang="es-MX" altLang="es-MX" sz="2400" baseline="-25000" dirty="0" smtClean="0"/>
              <a:t>2</a:t>
            </a:r>
            <a:r>
              <a:rPr lang="es-MX" altLang="es-MX" sz="2400" dirty="0" smtClean="0"/>
              <a:t>.</a:t>
            </a:r>
          </a:p>
        </p:txBody>
      </p:sp>
      <p:sp>
        <p:nvSpPr>
          <p:cNvPr id="2" name="1 Marcador de número de diapositiva"/>
          <p:cNvSpPr>
            <a:spLocks noGrp="1"/>
          </p:cNvSpPr>
          <p:nvPr>
            <p:ph type="sldNum" sz="quarter" idx="12"/>
          </p:nvPr>
        </p:nvSpPr>
        <p:spPr/>
        <p:txBody>
          <a:bodyPr/>
          <a:lstStyle/>
          <a:p>
            <a:pPr>
              <a:defRPr/>
            </a:pPr>
            <a:fld id="{2286804D-FAE5-4E73-9255-DD32A2FB8B86}" type="slidenum">
              <a:rPr lang="es-MX" smtClean="0"/>
              <a:pPr>
                <a:defRPr/>
              </a:pPr>
              <a:t>73</a:t>
            </a:fld>
            <a:endParaRPr lang="es-MX"/>
          </a:p>
        </p:txBody>
      </p:sp>
      <p:grpSp>
        <p:nvGrpSpPr>
          <p:cNvPr id="74757" name="10 Grupo"/>
          <p:cNvGrpSpPr>
            <a:grpSpLocks/>
          </p:cNvGrpSpPr>
          <p:nvPr/>
        </p:nvGrpSpPr>
        <p:grpSpPr bwMode="auto">
          <a:xfrm>
            <a:off x="6516688" y="5829300"/>
            <a:ext cx="2487612" cy="768350"/>
            <a:chOff x="6516216" y="5751388"/>
            <a:chExt cx="2487671" cy="768474"/>
          </a:xfrm>
        </p:grpSpPr>
        <p:pic>
          <p:nvPicPr>
            <p:cNvPr id="7476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74758"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9"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3 Grupo"/>
          <p:cNvGrpSpPr/>
          <p:nvPr/>
        </p:nvGrpSpPr>
        <p:grpSpPr>
          <a:xfrm>
            <a:off x="5451347" y="3980726"/>
            <a:ext cx="2130681" cy="2847312"/>
            <a:chOff x="797440" y="4030606"/>
            <a:chExt cx="2130681" cy="2847312"/>
          </a:xfrm>
        </p:grpSpPr>
        <p:pic>
          <p:nvPicPr>
            <p:cNvPr id="10" name="Picture 891" descr="http://www.frontiersin.org/files/Articles/83272/fneng-07-00015-HTML/image_m/fneng-07-00015-g001.jpg"/>
            <p:cNvPicPr>
              <a:picLocks noChangeAspect="1" noChangeArrowheads="1"/>
            </p:cNvPicPr>
            <p:nvPr/>
          </p:nvPicPr>
          <p:blipFill rotWithShape="1">
            <a:blip r:embed="rId5">
              <a:extLst>
                <a:ext uri="{28A0092B-C50C-407E-A947-70E740481C1C}">
                  <a14:useLocalDpi xmlns:a14="http://schemas.microsoft.com/office/drawing/2010/main" val="0"/>
                </a:ext>
              </a:extLst>
            </a:blip>
            <a:srcRect t="10261" r="82057" b="50251"/>
            <a:stretch/>
          </p:blipFill>
          <p:spPr bwMode="auto">
            <a:xfrm rot="10800000">
              <a:off x="1403648" y="4030606"/>
              <a:ext cx="1524473" cy="2847312"/>
            </a:xfrm>
            <a:prstGeom prst="rect">
              <a:avLst/>
            </a:prstGeom>
            <a:noFill/>
            <a:extLst>
              <a:ext uri="{909E8E84-426E-40DD-AFC4-6F175D3DCCD1}">
                <a14:hiddenFill xmlns:a14="http://schemas.microsoft.com/office/drawing/2010/main">
                  <a:solidFill>
                    <a:srgbClr val="FFFFFF"/>
                  </a:solidFill>
                </a14:hiddenFill>
              </a:ext>
            </a:extLst>
          </p:spPr>
        </p:pic>
        <p:sp>
          <p:nvSpPr>
            <p:cNvPr id="11" name="10 Rectángulo"/>
            <p:cNvSpPr/>
            <p:nvPr/>
          </p:nvSpPr>
          <p:spPr bwMode="auto">
            <a:xfrm>
              <a:off x="797440" y="4283189"/>
              <a:ext cx="936153" cy="2494457"/>
            </a:xfrm>
            <a:prstGeom prst="rect">
              <a:avLst/>
            </a:prstGeom>
            <a:solidFill>
              <a:schemeClr val="tx2">
                <a:lumMod val="40000"/>
                <a:lumOff val="60000"/>
                <a:alpha val="61000"/>
              </a:schemeClr>
            </a:solidFill>
            <a:ln>
              <a:noFill/>
            </a:ln>
            <a:scene3d>
              <a:camera prst="isometricLeftDown">
                <a:rot lat="960000" lon="4486242" rev="21544947"/>
              </a:camera>
              <a:lightRig rig="soft" dir="t"/>
            </a:scene3d>
            <a:sp3d extrusionH="660400"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8" name="7 Grupo"/>
          <p:cNvGrpSpPr/>
          <p:nvPr/>
        </p:nvGrpSpPr>
        <p:grpSpPr>
          <a:xfrm>
            <a:off x="327118" y="4192432"/>
            <a:ext cx="4572000" cy="2692952"/>
            <a:chOff x="327118" y="4095671"/>
            <a:chExt cx="4572000" cy="2692952"/>
          </a:xfrm>
        </p:grpSpPr>
        <p:pic>
          <p:nvPicPr>
            <p:cNvPr id="74763" name="Picture 11" descr="https://acswebcontent.acs.org/prfar/2010/reports/images/Paper_10916_abstract_11473_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0085" y="4095671"/>
              <a:ext cx="3730809" cy="2391544"/>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3491881" y="4938289"/>
              <a:ext cx="792088" cy="369332"/>
            </a:xfrm>
            <a:prstGeom prst="rect">
              <a:avLst/>
            </a:prstGeom>
            <a:solidFill>
              <a:schemeClr val="bg1"/>
            </a:solidFill>
          </p:spPr>
          <p:txBody>
            <a:bodyPr wrap="square" lIns="0" tIns="0" rIns="0" bIns="0" rtlCol="0">
              <a:spAutoFit/>
            </a:bodyPr>
            <a:lstStyle/>
            <a:p>
              <a:r>
                <a:rPr lang="es-MX" sz="1200" b="1" dirty="0" smtClean="0"/>
                <a:t>Electrolito sólido</a:t>
              </a:r>
              <a:endParaRPr lang="es-MX" sz="1200" b="1" dirty="0"/>
            </a:p>
          </p:txBody>
        </p:sp>
        <p:sp>
          <p:nvSpPr>
            <p:cNvPr id="15" name="14 CuadroTexto"/>
            <p:cNvSpPr txBox="1"/>
            <p:nvPr/>
          </p:nvSpPr>
          <p:spPr>
            <a:xfrm>
              <a:off x="3367961" y="5509786"/>
              <a:ext cx="1080120" cy="369332"/>
            </a:xfrm>
            <a:prstGeom prst="rect">
              <a:avLst/>
            </a:prstGeom>
            <a:solidFill>
              <a:schemeClr val="bg1"/>
            </a:solidFill>
          </p:spPr>
          <p:txBody>
            <a:bodyPr wrap="square" lIns="0" tIns="0" rIns="0" bIns="0" rtlCol="0">
              <a:spAutoFit/>
            </a:bodyPr>
            <a:lstStyle/>
            <a:p>
              <a:r>
                <a:rPr lang="es-MX" sz="1200" b="1" dirty="0" smtClean="0"/>
                <a:t>Nanotubos TiO</a:t>
              </a:r>
              <a:r>
                <a:rPr lang="es-MX" sz="1200" b="1" baseline="-25000" dirty="0" smtClean="0"/>
                <a:t>2</a:t>
              </a:r>
              <a:r>
                <a:rPr lang="es-MX" sz="1200" b="1" dirty="0" smtClean="0"/>
                <a:t> con colorante</a:t>
              </a:r>
              <a:endParaRPr lang="es-MX" sz="1200" b="1" dirty="0"/>
            </a:p>
          </p:txBody>
        </p:sp>
        <p:sp>
          <p:nvSpPr>
            <p:cNvPr id="16" name="15 CuadroTexto"/>
            <p:cNvSpPr txBox="1"/>
            <p:nvPr/>
          </p:nvSpPr>
          <p:spPr>
            <a:xfrm>
              <a:off x="971600" y="4499072"/>
              <a:ext cx="2141850" cy="184666"/>
            </a:xfrm>
            <a:prstGeom prst="rect">
              <a:avLst/>
            </a:prstGeom>
            <a:solidFill>
              <a:schemeClr val="bg1"/>
            </a:solidFill>
          </p:spPr>
          <p:txBody>
            <a:bodyPr wrap="square" lIns="0" tIns="0" rIns="0" bIns="0" rtlCol="0">
              <a:spAutoFit/>
            </a:bodyPr>
            <a:lstStyle/>
            <a:p>
              <a:pPr algn="ctr"/>
              <a:r>
                <a:rPr lang="es-MX" sz="1200" b="1" dirty="0" smtClean="0"/>
                <a:t>Vidrio recubierto con OCT</a:t>
              </a:r>
              <a:endParaRPr lang="es-MX" sz="1200" b="1" dirty="0"/>
            </a:p>
          </p:txBody>
        </p:sp>
        <p:sp>
          <p:nvSpPr>
            <p:cNvPr id="17" name="16 CuadroTexto"/>
            <p:cNvSpPr txBox="1"/>
            <p:nvPr/>
          </p:nvSpPr>
          <p:spPr>
            <a:xfrm>
              <a:off x="971600" y="6194425"/>
              <a:ext cx="2141850" cy="184666"/>
            </a:xfrm>
            <a:prstGeom prst="rect">
              <a:avLst/>
            </a:prstGeom>
            <a:solidFill>
              <a:schemeClr val="bg1"/>
            </a:solidFill>
          </p:spPr>
          <p:txBody>
            <a:bodyPr wrap="square" lIns="0" tIns="0" rIns="0" bIns="0" rtlCol="0">
              <a:spAutoFit/>
            </a:bodyPr>
            <a:lstStyle/>
            <a:p>
              <a:pPr algn="ctr"/>
              <a:r>
                <a:rPr lang="es-MX" sz="1200" b="1" dirty="0" smtClean="0"/>
                <a:t>sustrato recubierto con OCT</a:t>
              </a:r>
              <a:endParaRPr lang="es-MX" sz="1200" b="1" dirty="0"/>
            </a:p>
          </p:txBody>
        </p:sp>
        <p:sp>
          <p:nvSpPr>
            <p:cNvPr id="6" name="5 Rectángulo"/>
            <p:cNvSpPr/>
            <p:nvPr/>
          </p:nvSpPr>
          <p:spPr>
            <a:xfrm>
              <a:off x="327118" y="6511624"/>
              <a:ext cx="4572000" cy="276999"/>
            </a:xfrm>
            <a:prstGeom prst="rect">
              <a:avLst/>
            </a:prstGeom>
          </p:spPr>
          <p:txBody>
            <a:bodyPr>
              <a:spAutoFit/>
            </a:bodyPr>
            <a:lstStyle/>
            <a:p>
              <a:r>
                <a:rPr lang="es-MX" sz="1200" dirty="0" smtClean="0"/>
                <a:t>https://acswebcontent.acs.org/prfar/2010/reports/P10916.html</a:t>
              </a:r>
              <a:endParaRPr lang="es-MX" sz="1200" dirty="0"/>
            </a:p>
          </p:txBody>
        </p:sp>
      </p:gr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274638"/>
            <a:ext cx="7305675" cy="1143000"/>
          </a:xfrm>
        </p:spPr>
        <p:txBody>
          <a:bodyPr>
            <a:normAutofit fontScale="90000"/>
          </a:bodyPr>
          <a:lstStyle/>
          <a:p>
            <a:pPr>
              <a:defRPr/>
            </a:pPr>
            <a:r>
              <a:rPr lang="es-MX" spc="-100" dirty="0" smtClean="0"/>
              <a:t>Transporte de Huecos en el Electrolito</a:t>
            </a:r>
            <a:endParaRPr lang="es-MX" spc="-100" dirty="0"/>
          </a:p>
        </p:txBody>
      </p:sp>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3"/>
            <a:stretch>
              <a:fillRect l="-1037" t="-2426" b="-3100"/>
            </a:stretch>
          </a:blipFill>
          <a:extLst/>
        </p:spPr>
        <p:txBody>
          <a:bodyPr/>
          <a:lstStyle/>
          <a:p>
            <a:pPr>
              <a:defRPr/>
            </a:pPr>
            <a:r>
              <a:rPr lang="es-MX" dirty="0">
                <a:noFill/>
              </a:rPr>
              <a:t> </a:t>
            </a:r>
          </a:p>
        </p:txBody>
      </p:sp>
      <p:sp>
        <p:nvSpPr>
          <p:cNvPr id="4" name="3 Marcador de número de diapositiva"/>
          <p:cNvSpPr>
            <a:spLocks noGrp="1"/>
          </p:cNvSpPr>
          <p:nvPr>
            <p:ph type="sldNum" sz="quarter" idx="12"/>
          </p:nvPr>
        </p:nvSpPr>
        <p:spPr/>
        <p:txBody>
          <a:bodyPr/>
          <a:lstStyle/>
          <a:p>
            <a:pPr>
              <a:defRPr/>
            </a:pPr>
            <a:fld id="{EA59B232-8EDC-4ACD-95AD-C12C874E07B5}" type="slidenum">
              <a:rPr lang="es-MX" smtClean="0"/>
              <a:pPr>
                <a:defRPr/>
              </a:pPr>
              <a:t>74</a:t>
            </a:fld>
            <a:endParaRPr lang="es-MX"/>
          </a:p>
        </p:txBody>
      </p:sp>
      <p:grpSp>
        <p:nvGrpSpPr>
          <p:cNvPr id="76805" name="10 Grupo"/>
          <p:cNvGrpSpPr>
            <a:grpSpLocks/>
          </p:cNvGrpSpPr>
          <p:nvPr/>
        </p:nvGrpSpPr>
        <p:grpSpPr bwMode="auto">
          <a:xfrm>
            <a:off x="6516688" y="5829300"/>
            <a:ext cx="2487612" cy="768350"/>
            <a:chOff x="6516216" y="5751388"/>
            <a:chExt cx="2487671" cy="768474"/>
          </a:xfrm>
        </p:grpSpPr>
        <p:pic>
          <p:nvPicPr>
            <p:cNvPr id="7680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76806"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7"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smtClean="0"/>
              <a:t>Transporte de Huecos en el </a:t>
            </a:r>
            <a:br>
              <a:rPr lang="es-MX" dirty="0" smtClean="0"/>
            </a:br>
            <a:r>
              <a:rPr lang="es-MX" dirty="0" smtClean="0"/>
              <a:t>Electrolito</a:t>
            </a:r>
            <a:endParaRPr lang="es-MX" dirty="0"/>
          </a:p>
        </p:txBody>
      </p:sp>
      <p:pic>
        <p:nvPicPr>
          <p:cNvPr id="7782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5838" y="287338"/>
            <a:ext cx="8212138"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7828" name="18 Grupo"/>
          <p:cNvGrpSpPr>
            <a:grpSpLocks/>
          </p:cNvGrpSpPr>
          <p:nvPr/>
        </p:nvGrpSpPr>
        <p:grpSpPr bwMode="auto">
          <a:xfrm>
            <a:off x="9963150" y="1624013"/>
            <a:ext cx="6191250" cy="3489325"/>
            <a:chOff x="1547664" y="2177904"/>
            <a:chExt cx="6192688" cy="3490208"/>
          </a:xfrm>
        </p:grpSpPr>
        <p:sp>
          <p:nvSpPr>
            <p:cNvPr id="4" name="3 Rectángulo"/>
            <p:cNvSpPr/>
            <p:nvPr/>
          </p:nvSpPr>
          <p:spPr>
            <a:xfrm>
              <a:off x="1547664" y="2909704"/>
              <a:ext cx="504056" cy="27363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s-MX" sz="2400" b="1" dirty="0">
                  <a:solidFill>
                    <a:schemeClr val="tx1"/>
                  </a:solidFill>
                </a:rPr>
                <a:t>TiO</a:t>
              </a:r>
              <a:r>
                <a:rPr lang="es-MX" sz="2400" b="1" baseline="-25000" dirty="0">
                  <a:solidFill>
                    <a:schemeClr val="tx1"/>
                  </a:solidFill>
                </a:rPr>
                <a:t>2</a:t>
              </a:r>
              <a:endParaRPr lang="es-MX" b="1" baseline="-25000" dirty="0">
                <a:solidFill>
                  <a:schemeClr val="tx1"/>
                </a:solidFill>
              </a:endParaRPr>
            </a:p>
          </p:txBody>
        </p:sp>
        <p:sp>
          <p:nvSpPr>
            <p:cNvPr id="6" name="5 Rectángulo"/>
            <p:cNvSpPr/>
            <p:nvPr/>
          </p:nvSpPr>
          <p:spPr>
            <a:xfrm>
              <a:off x="2051019" y="2916278"/>
              <a:ext cx="2548529" cy="2735955"/>
            </a:xfrm>
            <a:prstGeom prst="rect">
              <a:avLst/>
            </a:prstGeom>
            <a:solidFill>
              <a:srgbClr val="F682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 name="6 Rectángulo"/>
            <p:cNvSpPr/>
            <p:nvPr/>
          </p:nvSpPr>
          <p:spPr>
            <a:xfrm>
              <a:off x="4617015" y="2924218"/>
              <a:ext cx="2619983" cy="2737543"/>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 name="7 Rectángulo"/>
            <p:cNvSpPr/>
            <p:nvPr/>
          </p:nvSpPr>
          <p:spPr>
            <a:xfrm>
              <a:off x="7236998" y="2932157"/>
              <a:ext cx="503354" cy="2735955"/>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2400" b="1" dirty="0">
                  <a:solidFill>
                    <a:schemeClr val="tx1"/>
                  </a:solidFill>
                </a:rPr>
                <a:t>Pt</a:t>
              </a:r>
            </a:p>
          </p:txBody>
        </p:sp>
        <p:sp>
          <p:nvSpPr>
            <p:cNvPr id="5" name="4 Flecha izquierda"/>
            <p:cNvSpPr/>
            <p:nvPr/>
          </p:nvSpPr>
          <p:spPr>
            <a:xfrm>
              <a:off x="4617015" y="4005578"/>
              <a:ext cx="2619983" cy="287411"/>
            </a:xfrm>
            <a:prstGeom prst="leftArrow">
              <a:avLst>
                <a:gd name="adj1" fmla="val 29068"/>
                <a:gd name="adj2" fmla="val 102330"/>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 name="9 Flecha izquierda"/>
            <p:cNvSpPr/>
            <p:nvPr/>
          </p:nvSpPr>
          <p:spPr>
            <a:xfrm>
              <a:off x="2124061" y="3197337"/>
              <a:ext cx="2448494" cy="246124"/>
            </a:xfrm>
            <a:prstGeom prst="leftArrow">
              <a:avLst>
                <a:gd name="adj1" fmla="val 37262"/>
                <a:gd name="adj2" fmla="val 83527"/>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 name="10 Flecha izquierda"/>
            <p:cNvSpPr/>
            <p:nvPr/>
          </p:nvSpPr>
          <p:spPr>
            <a:xfrm flipH="1">
              <a:off x="2127237" y="5229851"/>
              <a:ext cx="4893811" cy="287410"/>
            </a:xfrm>
            <a:prstGeom prst="leftArrow">
              <a:avLst>
                <a:gd name="adj1" fmla="val 29068"/>
                <a:gd name="adj2" fmla="val 102330"/>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 name="11 Flecha izquierda"/>
            <p:cNvSpPr/>
            <p:nvPr/>
          </p:nvSpPr>
          <p:spPr>
            <a:xfrm>
              <a:off x="2605185" y="4170720"/>
              <a:ext cx="1141678" cy="244537"/>
            </a:xfrm>
            <a:prstGeom prst="leftArrow">
              <a:avLst>
                <a:gd name="adj1" fmla="val 37262"/>
                <a:gd name="adj2" fmla="val 83527"/>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7839" name="8 CuadroTexto"/>
            <p:cNvSpPr txBox="1">
              <a:spLocks noChangeArrowheads="1"/>
            </p:cNvSpPr>
            <p:nvPr/>
          </p:nvSpPr>
          <p:spPr bwMode="auto">
            <a:xfrm>
              <a:off x="2267825" y="2177904"/>
              <a:ext cx="211552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600" b="1"/>
                <a:t>Difusión de I</a:t>
              </a:r>
              <a:r>
                <a:rPr lang="es-MX" altLang="es-MX" sz="1600" b="1" baseline="30000"/>
                <a:t>–</a:t>
              </a:r>
              <a:r>
                <a:rPr lang="es-MX" altLang="es-MX" sz="1600" b="1"/>
                <a:t> y oxidado a I</a:t>
              </a:r>
              <a:r>
                <a:rPr lang="es-MX" altLang="es-MX" sz="1600" b="1" baseline="-25000"/>
                <a:t>3</a:t>
              </a:r>
              <a:r>
                <a:rPr lang="es-MX" altLang="es-MX" sz="1600" b="1" baseline="30000"/>
                <a:t>–</a:t>
              </a:r>
              <a:r>
                <a:rPr lang="es-MX" altLang="es-MX" sz="1600" b="1"/>
                <a:t> por la captura de huecos de TiO</a:t>
              </a:r>
              <a:r>
                <a:rPr lang="es-MX" altLang="es-MX" sz="1600" b="1" baseline="-25000"/>
                <a:t>2</a:t>
              </a:r>
            </a:p>
          </p:txBody>
        </p:sp>
        <p:sp>
          <p:nvSpPr>
            <p:cNvPr id="14" name="13 CuadroTexto"/>
            <p:cNvSpPr txBox="1"/>
            <p:nvPr/>
          </p:nvSpPr>
          <p:spPr>
            <a:xfrm>
              <a:off x="2124061" y="3500626"/>
              <a:ext cx="2735897" cy="246125"/>
            </a:xfrm>
            <a:prstGeom prst="rect">
              <a:avLst/>
            </a:prstGeom>
            <a:noFill/>
          </p:spPr>
          <p:txBody>
            <a:bodyPr lIns="0" tIns="0" rIns="0" bIns="0">
              <a:spAutoFit/>
            </a:bodyPr>
            <a:lstStyle/>
            <a:p>
              <a:pPr>
                <a:defRPr/>
              </a:pPr>
              <a:r>
                <a:rPr lang="es-MX" sz="1600" b="1" spc="-50" dirty="0"/>
                <a:t>TiO</a:t>
              </a:r>
              <a:r>
                <a:rPr lang="es-MX" sz="1600" b="1" spc="-50" baseline="-25000" dirty="0"/>
                <a:t>2</a:t>
              </a:r>
              <a:r>
                <a:rPr lang="es-MX" sz="1600" b="1" spc="-50" dirty="0"/>
                <a:t>/colorante + </a:t>
              </a:r>
              <a:r>
                <a:rPr lang="es-MX" sz="1600" b="1" i="1" spc="-50" dirty="0" err="1"/>
                <a:t>hv</a:t>
              </a:r>
              <a:r>
                <a:rPr lang="es-MX" sz="1600" b="1" spc="-50" dirty="0"/>
                <a:t> + 3I</a:t>
              </a:r>
              <a:r>
                <a:rPr lang="es-MX" sz="1600" b="1" spc="-50" baseline="30000" dirty="0"/>
                <a:t>– </a:t>
              </a:r>
              <a:r>
                <a:rPr lang="es-MX" sz="1600" b="1" spc="-50" dirty="0"/>
                <a:t> </a:t>
              </a:r>
              <a:r>
                <a:rPr lang="es-MX" sz="1600" b="1" spc="-50" dirty="0">
                  <a:sym typeface="Wingdings" panose="05000000000000000000" pitchFamily="2" charset="2"/>
                </a:rPr>
                <a:t> </a:t>
              </a:r>
              <a:r>
                <a:rPr lang="es-MX" sz="1600" b="1" spc="-50" dirty="0"/>
                <a:t>I</a:t>
              </a:r>
              <a:r>
                <a:rPr lang="es-MX" sz="1600" b="1" spc="-50" baseline="-25000" dirty="0"/>
                <a:t>3</a:t>
              </a:r>
              <a:r>
                <a:rPr lang="es-MX" sz="1600" b="1" spc="-50" baseline="30000" dirty="0"/>
                <a:t>–</a:t>
              </a:r>
              <a:r>
                <a:rPr lang="es-MX" sz="1600" b="1" spc="-50" dirty="0"/>
                <a:t> </a:t>
              </a:r>
              <a:endParaRPr lang="es-MX" sz="1600" b="1" spc="-50" baseline="-25000" dirty="0"/>
            </a:p>
          </p:txBody>
        </p:sp>
        <p:sp>
          <p:nvSpPr>
            <p:cNvPr id="77841" name="12 Rectángulo"/>
            <p:cNvSpPr>
              <a:spLocks noChangeArrowheads="1"/>
            </p:cNvSpPr>
            <p:nvPr/>
          </p:nvSpPr>
          <p:spPr bwMode="auto">
            <a:xfrm>
              <a:off x="2267825" y="4455342"/>
              <a:ext cx="1829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b="1"/>
                <a:t>Flujo de e</a:t>
              </a:r>
              <a:r>
                <a:rPr lang="es-MX" altLang="es-MX" sz="1800" b="1" baseline="30000"/>
                <a:t>–</a:t>
              </a:r>
              <a:r>
                <a:rPr lang="es-MX" altLang="es-MX" sz="1800" b="1"/>
                <a:t> (TiO</a:t>
              </a:r>
              <a:r>
                <a:rPr lang="es-MX" altLang="es-MX" sz="1800" b="1" baseline="-25000"/>
                <a:t>2</a:t>
              </a:r>
              <a:r>
                <a:rPr lang="es-MX" altLang="es-MX" sz="1800" b="1"/>
                <a:t>)</a:t>
              </a:r>
              <a:endParaRPr lang="es-MX" altLang="es-MX" sz="1800"/>
            </a:p>
          </p:txBody>
        </p:sp>
        <p:sp>
          <p:nvSpPr>
            <p:cNvPr id="77842" name="14 Rectángulo"/>
            <p:cNvSpPr>
              <a:spLocks noChangeArrowheads="1"/>
            </p:cNvSpPr>
            <p:nvPr/>
          </p:nvSpPr>
          <p:spPr bwMode="auto">
            <a:xfrm>
              <a:off x="5506716" y="3429000"/>
              <a:ext cx="15135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b="1"/>
                <a:t>Difusión de I</a:t>
              </a:r>
              <a:r>
                <a:rPr lang="es-MX" altLang="es-MX" sz="1800" b="1" baseline="30000"/>
                <a:t>–</a:t>
              </a:r>
              <a:r>
                <a:rPr lang="es-MX" altLang="es-MX" sz="1800" b="1"/>
                <a:t> </a:t>
              </a:r>
              <a:endParaRPr lang="es-MX" altLang="es-MX" sz="1800"/>
            </a:p>
          </p:txBody>
        </p:sp>
        <p:sp>
          <p:nvSpPr>
            <p:cNvPr id="17" name="16 CuadroTexto"/>
            <p:cNvSpPr txBox="1"/>
            <p:nvPr/>
          </p:nvSpPr>
          <p:spPr>
            <a:xfrm>
              <a:off x="4623366" y="4437488"/>
              <a:ext cx="2613632" cy="492250"/>
            </a:xfrm>
            <a:prstGeom prst="rect">
              <a:avLst/>
            </a:prstGeom>
            <a:noFill/>
          </p:spPr>
          <p:txBody>
            <a:bodyPr lIns="0" tIns="0" rIns="0" bIns="0">
              <a:spAutoFit/>
            </a:bodyPr>
            <a:lstStyle/>
            <a:p>
              <a:pPr>
                <a:defRPr/>
              </a:pPr>
              <a:r>
                <a:rPr lang="es-MX" sz="1600" b="1" spc="-50" dirty="0"/>
                <a:t>Difusión de I</a:t>
              </a:r>
              <a:r>
                <a:rPr lang="es-MX" sz="1600" b="1" spc="-50" baseline="-25000" dirty="0"/>
                <a:t>3</a:t>
              </a:r>
              <a:r>
                <a:rPr lang="es-MX" sz="1600" b="1" spc="-50" baseline="30000" dirty="0"/>
                <a:t>– </a:t>
              </a:r>
              <a:r>
                <a:rPr lang="es-MX" sz="1600" b="1" spc="-50" dirty="0"/>
                <a:t> y reducido a I</a:t>
              </a:r>
              <a:r>
                <a:rPr lang="es-MX" sz="1600" b="1" spc="-50" baseline="30000" dirty="0"/>
                <a:t>–</a:t>
              </a:r>
              <a:r>
                <a:rPr lang="es-MX" sz="1600" b="1" spc="-50" dirty="0"/>
                <a:t> por la captura de electrones de Pt</a:t>
              </a:r>
              <a:endParaRPr lang="es-MX" sz="1600" b="1" spc="-50" baseline="-25000" dirty="0"/>
            </a:p>
          </p:txBody>
        </p:sp>
        <p:sp>
          <p:nvSpPr>
            <p:cNvPr id="77844" name="15 Rectángulo"/>
            <p:cNvSpPr>
              <a:spLocks noChangeArrowheads="1"/>
            </p:cNvSpPr>
            <p:nvPr/>
          </p:nvSpPr>
          <p:spPr bwMode="auto">
            <a:xfrm>
              <a:off x="5349622" y="4859868"/>
              <a:ext cx="16706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I</a:t>
              </a:r>
              <a:r>
                <a:rPr lang="es-MX" altLang="es-MX" sz="1800" baseline="-25000"/>
                <a:t>3</a:t>
              </a:r>
              <a:r>
                <a:rPr lang="es-MX" altLang="es-MX" sz="1800" baseline="30000"/>
                <a:t>–</a:t>
              </a:r>
              <a:r>
                <a:rPr lang="es-MX" altLang="es-MX" sz="1800"/>
                <a:t> + 2 e</a:t>
              </a:r>
              <a:r>
                <a:rPr lang="es-MX" altLang="es-MX" sz="1800" baseline="30000"/>
                <a:t>–</a:t>
              </a:r>
              <a:r>
                <a:rPr lang="es-MX" altLang="es-MX" sz="1800"/>
                <a:t> </a:t>
              </a:r>
              <a:r>
                <a:rPr lang="es-MX" altLang="es-MX" sz="1800">
                  <a:sym typeface="Wingdings" pitchFamily="2" charset="2"/>
                </a:rPr>
                <a:t> 3 </a:t>
              </a:r>
              <a:r>
                <a:rPr lang="es-MX" altLang="es-MX" sz="1800"/>
                <a:t>I</a:t>
              </a:r>
              <a:r>
                <a:rPr lang="es-MX" altLang="es-MX" sz="1800" baseline="30000"/>
                <a:t>–</a:t>
              </a:r>
              <a:r>
                <a:rPr lang="es-MX" altLang="es-MX" sz="1800"/>
                <a:t> </a:t>
              </a:r>
            </a:p>
          </p:txBody>
        </p:sp>
        <p:sp>
          <p:nvSpPr>
            <p:cNvPr id="77845" name="19 Rectángulo"/>
            <p:cNvSpPr>
              <a:spLocks noChangeArrowheads="1"/>
            </p:cNvSpPr>
            <p:nvPr/>
          </p:nvSpPr>
          <p:spPr bwMode="auto">
            <a:xfrm>
              <a:off x="5506715" y="2883536"/>
              <a:ext cx="11606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b="1"/>
                <a:t>Electrolito</a:t>
              </a:r>
              <a:endParaRPr lang="es-MX" altLang="es-MX" sz="1800"/>
            </a:p>
          </p:txBody>
        </p:sp>
        <p:sp>
          <p:nvSpPr>
            <p:cNvPr id="77846" name="20 Rectángulo"/>
            <p:cNvSpPr>
              <a:spLocks noChangeArrowheads="1"/>
            </p:cNvSpPr>
            <p:nvPr/>
          </p:nvSpPr>
          <p:spPr bwMode="auto">
            <a:xfrm>
              <a:off x="2553825" y="4893524"/>
              <a:ext cx="11140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b="1"/>
                <a:t>Colorante</a:t>
              </a:r>
              <a:endParaRPr lang="es-MX" altLang="es-MX" sz="1800"/>
            </a:p>
          </p:txBody>
        </p:sp>
      </p:grpSp>
      <p:pic>
        <p:nvPicPr>
          <p:cNvPr id="7782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0" y="1554163"/>
            <a:ext cx="7667625" cy="435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pPr>
              <a:defRPr/>
            </a:pPr>
            <a:fld id="{30F33C17-EE1B-4234-9977-14B63E5058D5}" type="slidenum">
              <a:rPr lang="es-MX" smtClean="0"/>
              <a:pPr>
                <a:defRPr/>
              </a:pPr>
              <a:t>75</a:t>
            </a:fld>
            <a:endParaRPr lang="es-MX"/>
          </a:p>
        </p:txBody>
      </p:sp>
      <p:grpSp>
        <p:nvGrpSpPr>
          <p:cNvPr id="77847" name="10 Grupo"/>
          <p:cNvGrpSpPr>
            <a:grpSpLocks/>
          </p:cNvGrpSpPr>
          <p:nvPr/>
        </p:nvGrpSpPr>
        <p:grpSpPr bwMode="auto">
          <a:xfrm>
            <a:off x="6516688" y="5829300"/>
            <a:ext cx="2487612" cy="768350"/>
            <a:chOff x="6516216" y="5751388"/>
            <a:chExt cx="2487671" cy="768474"/>
          </a:xfrm>
        </p:grpSpPr>
        <p:pic>
          <p:nvPicPr>
            <p:cNvPr id="7784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77850"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51"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828800"/>
            <a:ext cx="7162800"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04800" y="0"/>
            <a:ext cx="8686800" cy="1143000"/>
          </a:xfrm>
        </p:spPr>
        <p:txBody>
          <a:bodyPr>
            <a:normAutofit fontScale="90000"/>
          </a:bodyPr>
          <a:lstStyle/>
          <a:p>
            <a:pPr>
              <a:defRPr/>
            </a:pPr>
            <a:r>
              <a:rPr lang="en-US" dirty="0" err="1" smtClean="0"/>
              <a:t>Inyección</a:t>
            </a:r>
            <a:r>
              <a:rPr lang="en-US" dirty="0" smtClean="0"/>
              <a:t> de </a:t>
            </a:r>
            <a:r>
              <a:rPr lang="en-US" dirty="0" err="1"/>
              <a:t>C</a:t>
            </a:r>
            <a:r>
              <a:rPr lang="en-US" dirty="0" err="1" smtClean="0"/>
              <a:t>arga</a:t>
            </a:r>
            <a:r>
              <a:rPr lang="en-US" dirty="0" smtClean="0"/>
              <a:t>, </a:t>
            </a:r>
            <a:r>
              <a:rPr lang="en-US" dirty="0" err="1"/>
              <a:t>T</a:t>
            </a:r>
            <a:r>
              <a:rPr lang="en-US" dirty="0" err="1" smtClean="0"/>
              <a:t>ransporte</a:t>
            </a:r>
            <a:r>
              <a:rPr lang="en-US" dirty="0" smtClean="0"/>
              <a:t>, y </a:t>
            </a:r>
            <a:r>
              <a:rPr lang="en-US" dirty="0" err="1" smtClean="0"/>
              <a:t>Recombinación</a:t>
            </a:r>
            <a:endParaRPr lang="en-US" dirty="0"/>
          </a:p>
        </p:txBody>
      </p:sp>
      <p:sp>
        <p:nvSpPr>
          <p:cNvPr id="78852" name="Rectangle 4"/>
          <p:cNvSpPr>
            <a:spLocks noChangeArrowheads="1"/>
          </p:cNvSpPr>
          <p:nvPr/>
        </p:nvSpPr>
        <p:spPr bwMode="auto">
          <a:xfrm>
            <a:off x="4724400" y="1295400"/>
            <a:ext cx="41910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q"/>
            </a:pPr>
            <a:r>
              <a:rPr lang="en-US" altLang="es-MX" sz="2200" dirty="0"/>
              <a:t> </a:t>
            </a:r>
            <a:r>
              <a:rPr lang="en-US" altLang="es-MX" sz="2200" b="1" dirty="0" err="1">
                <a:solidFill>
                  <a:srgbClr val="FF0000"/>
                </a:solidFill>
              </a:rPr>
              <a:t>Recuperación</a:t>
            </a:r>
            <a:r>
              <a:rPr lang="en-US" altLang="es-MX" sz="2200" b="1" dirty="0">
                <a:solidFill>
                  <a:srgbClr val="FF0000"/>
                </a:solidFill>
              </a:rPr>
              <a:t> </a:t>
            </a:r>
            <a:r>
              <a:rPr lang="en-US" altLang="es-MX" sz="2200" b="1" dirty="0" err="1">
                <a:solidFill>
                  <a:srgbClr val="FF0000"/>
                </a:solidFill>
              </a:rPr>
              <a:t>rápida</a:t>
            </a:r>
            <a:r>
              <a:rPr lang="en-US" altLang="es-MX" sz="2200" b="1" dirty="0">
                <a:solidFill>
                  <a:srgbClr val="FF0000"/>
                </a:solidFill>
              </a:rPr>
              <a:t> </a:t>
            </a:r>
            <a:r>
              <a:rPr lang="en-US" altLang="es-MX" sz="2200" dirty="0"/>
              <a:t>del </a:t>
            </a:r>
            <a:r>
              <a:rPr lang="en-US" altLang="es-MX" sz="2200" dirty="0" err="1"/>
              <a:t>colorante</a:t>
            </a:r>
            <a:r>
              <a:rPr lang="en-US" altLang="es-MX" sz="2200" dirty="0"/>
              <a:t> </a:t>
            </a:r>
            <a:r>
              <a:rPr lang="en-US" altLang="es-MX" sz="2200" dirty="0" err="1"/>
              <a:t>es</a:t>
            </a:r>
            <a:r>
              <a:rPr lang="en-US" altLang="es-MX" sz="2200" dirty="0"/>
              <a:t> </a:t>
            </a:r>
            <a:r>
              <a:rPr lang="en-US" altLang="es-MX" sz="2200" dirty="0" err="1"/>
              <a:t>importante</a:t>
            </a:r>
            <a:r>
              <a:rPr lang="en-US" altLang="es-MX" sz="2200" dirty="0"/>
              <a:t> para </a:t>
            </a:r>
            <a:r>
              <a:rPr lang="en-US" altLang="es-MX" sz="2200" dirty="0" err="1"/>
              <a:t>obtener</a:t>
            </a:r>
            <a:r>
              <a:rPr lang="en-US" altLang="es-MX" sz="2200" dirty="0"/>
              <a:t> </a:t>
            </a:r>
            <a:r>
              <a:rPr lang="en-US" altLang="es-MX" sz="2200" dirty="0" err="1"/>
              <a:t>estabilidad</a:t>
            </a:r>
            <a:r>
              <a:rPr lang="en-US" altLang="es-MX" sz="2200" dirty="0"/>
              <a:t> a lar</a:t>
            </a:r>
            <a:r>
              <a:rPr lang="es-MX" altLang="es-MX" sz="2200" dirty="0" err="1"/>
              <a:t>go</a:t>
            </a:r>
            <a:r>
              <a:rPr lang="es-MX" altLang="es-MX" sz="2200" dirty="0"/>
              <a:t> tiempo.</a:t>
            </a:r>
            <a:r>
              <a:rPr lang="en-US" altLang="es-MX" sz="2200" dirty="0"/>
              <a:t> </a:t>
            </a:r>
          </a:p>
          <a:p>
            <a:pPr algn="just" eaLnBrk="1" hangingPunct="1">
              <a:spcBef>
                <a:spcPct val="0"/>
              </a:spcBef>
              <a:buFont typeface="Wingdings" pitchFamily="2" charset="2"/>
              <a:buChar char="q"/>
            </a:pPr>
            <a:r>
              <a:rPr lang="en-US" altLang="es-MX" sz="2200" dirty="0" smtClean="0"/>
              <a:t> </a:t>
            </a:r>
            <a:r>
              <a:rPr lang="en-US" altLang="es-MX" sz="2200" b="1" dirty="0" err="1" smtClean="0">
                <a:solidFill>
                  <a:srgbClr val="FF0000"/>
                </a:solidFill>
              </a:rPr>
              <a:t>Separa</a:t>
            </a:r>
            <a:r>
              <a:rPr lang="es-MX" altLang="es-MX" sz="2200" b="1" dirty="0" err="1">
                <a:solidFill>
                  <a:srgbClr val="FF0000"/>
                </a:solidFill>
              </a:rPr>
              <a:t>ción</a:t>
            </a:r>
            <a:r>
              <a:rPr lang="es-MX" altLang="es-MX" sz="2200" b="1" dirty="0">
                <a:solidFill>
                  <a:srgbClr val="FF0000"/>
                </a:solidFill>
              </a:rPr>
              <a:t> de carga </a:t>
            </a:r>
            <a:r>
              <a:rPr lang="es-MX" altLang="es-MX" sz="2200" b="1" dirty="0" smtClean="0">
                <a:solidFill>
                  <a:srgbClr val="FF0000"/>
                </a:solidFill>
              </a:rPr>
              <a:t>de larga duración</a:t>
            </a:r>
            <a:r>
              <a:rPr lang="en-US" altLang="es-MX" sz="2200" dirty="0" smtClean="0"/>
              <a:t> </a:t>
            </a:r>
            <a:r>
              <a:rPr lang="en-US" altLang="es-MX" sz="2200" dirty="0" err="1"/>
              <a:t>es</a:t>
            </a:r>
            <a:r>
              <a:rPr lang="en-US" altLang="es-MX" sz="2200" dirty="0"/>
              <a:t> un factor </a:t>
            </a:r>
            <a:r>
              <a:rPr lang="en-US" altLang="es-MX" sz="2200" dirty="0" err="1"/>
              <a:t>importante</a:t>
            </a:r>
            <a:r>
              <a:rPr lang="en-US" altLang="es-MX" sz="2200" dirty="0"/>
              <a:t> </a:t>
            </a:r>
            <a:r>
              <a:rPr lang="en-US" altLang="es-MX" sz="2200" dirty="0" err="1"/>
              <a:t>en</a:t>
            </a:r>
            <a:r>
              <a:rPr lang="en-US" altLang="es-MX" sz="2200" dirty="0"/>
              <a:t> el </a:t>
            </a:r>
            <a:r>
              <a:rPr lang="en-US" altLang="es-MX" sz="2200" dirty="0" err="1"/>
              <a:t>desempeño</a:t>
            </a:r>
            <a:r>
              <a:rPr lang="en-US" altLang="es-MX" sz="2200" dirty="0"/>
              <a:t> de </a:t>
            </a:r>
            <a:r>
              <a:rPr lang="en-US" altLang="es-MX" sz="2200" dirty="0" err="1"/>
              <a:t>celdas</a:t>
            </a:r>
            <a:r>
              <a:rPr lang="en-US" altLang="es-MX" sz="2200" dirty="0"/>
              <a:t> </a:t>
            </a:r>
            <a:r>
              <a:rPr lang="en-US" altLang="es-MX" sz="2200" dirty="0" err="1"/>
              <a:t>solares</a:t>
            </a:r>
            <a:r>
              <a:rPr lang="en-US" altLang="es-MX" sz="2200" dirty="0"/>
              <a:t>. </a:t>
            </a:r>
          </a:p>
        </p:txBody>
      </p:sp>
      <p:sp>
        <p:nvSpPr>
          <p:cNvPr id="3" name="2 Marcador de número de diapositiva"/>
          <p:cNvSpPr>
            <a:spLocks noGrp="1"/>
          </p:cNvSpPr>
          <p:nvPr>
            <p:ph type="sldNum" sz="quarter" idx="12"/>
          </p:nvPr>
        </p:nvSpPr>
        <p:spPr/>
        <p:txBody>
          <a:bodyPr/>
          <a:lstStyle/>
          <a:p>
            <a:pPr>
              <a:defRPr/>
            </a:pPr>
            <a:fld id="{3E5EB01D-9747-4BDD-AD8B-B7AEDA0A45E1}" type="slidenum">
              <a:rPr lang="es-MX" smtClean="0"/>
              <a:pPr>
                <a:defRPr/>
              </a:pPr>
              <a:t>76</a:t>
            </a:fld>
            <a:endParaRPr lang="es-MX"/>
          </a:p>
        </p:txBody>
      </p:sp>
      <p:grpSp>
        <p:nvGrpSpPr>
          <p:cNvPr id="78854" name="10 Grupo"/>
          <p:cNvGrpSpPr>
            <a:grpSpLocks/>
          </p:cNvGrpSpPr>
          <p:nvPr/>
        </p:nvGrpSpPr>
        <p:grpSpPr bwMode="auto">
          <a:xfrm>
            <a:off x="6516688" y="5829300"/>
            <a:ext cx="2487612" cy="768350"/>
            <a:chOff x="6516216" y="5751388"/>
            <a:chExt cx="2487671" cy="768474"/>
          </a:xfrm>
        </p:grpSpPr>
        <p:pic>
          <p:nvPicPr>
            <p:cNvPr id="7885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78855"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6"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9" name="Text Box 11"/>
          <p:cNvSpPr txBox="1">
            <a:spLocks noChangeArrowheads="1"/>
          </p:cNvSpPr>
          <p:nvPr/>
        </p:nvSpPr>
        <p:spPr bwMode="auto">
          <a:xfrm>
            <a:off x="228600" y="5029200"/>
            <a:ext cx="477838"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ltLang="es-MX" sz="2000" b="1"/>
              <a:t>BV</a:t>
            </a:r>
          </a:p>
        </p:txBody>
      </p:sp>
      <p:sp>
        <p:nvSpPr>
          <p:cNvPr id="78860" name="Text Box 12"/>
          <p:cNvSpPr txBox="1">
            <a:spLocks noChangeArrowheads="1"/>
          </p:cNvSpPr>
          <p:nvPr/>
        </p:nvSpPr>
        <p:spPr bwMode="auto">
          <a:xfrm>
            <a:off x="266700" y="2997200"/>
            <a:ext cx="461963"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ltLang="es-MX" sz="2000" b="1"/>
              <a:t>BC</a:t>
            </a:r>
          </a:p>
        </p:txBody>
      </p:sp>
      <p:sp>
        <p:nvSpPr>
          <p:cNvPr id="78861" name="Text Box 13"/>
          <p:cNvSpPr txBox="1">
            <a:spLocks noChangeArrowheads="1"/>
          </p:cNvSpPr>
          <p:nvPr/>
        </p:nvSpPr>
        <p:spPr bwMode="auto">
          <a:xfrm>
            <a:off x="2349500" y="6207125"/>
            <a:ext cx="17526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400" b="1" dirty="0"/>
              <a:t>Colorante</a:t>
            </a:r>
          </a:p>
        </p:txBody>
      </p:sp>
      <p:sp>
        <p:nvSpPr>
          <p:cNvPr id="78862" name="Text Box 14"/>
          <p:cNvSpPr txBox="1">
            <a:spLocks noChangeArrowheads="1"/>
          </p:cNvSpPr>
          <p:nvPr/>
        </p:nvSpPr>
        <p:spPr bwMode="auto">
          <a:xfrm>
            <a:off x="4800600" y="6172200"/>
            <a:ext cx="17526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400" b="1"/>
              <a:t>Electrolito</a:t>
            </a:r>
          </a:p>
        </p:txBody>
      </p:sp>
      <p:sp>
        <p:nvSpPr>
          <p:cNvPr id="15" name="Text Box 13"/>
          <p:cNvSpPr txBox="1">
            <a:spLocks noChangeArrowheads="1"/>
          </p:cNvSpPr>
          <p:nvPr/>
        </p:nvSpPr>
        <p:spPr bwMode="auto">
          <a:xfrm>
            <a:off x="60960" y="6233160"/>
            <a:ext cx="2319020" cy="4616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MX" sz="2400" b="1" dirty="0" smtClean="0"/>
              <a:t>Semiconductor</a:t>
            </a:r>
            <a:endParaRPr lang="es-ES" altLang="es-MX" sz="2400" b="1"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457200" y="76200"/>
            <a:ext cx="8229600" cy="868363"/>
          </a:xfrm>
        </p:spPr>
        <p:txBody>
          <a:bodyPr/>
          <a:lstStyle/>
          <a:p>
            <a:r>
              <a:rPr lang="en-US" altLang="es-MX" sz="4000" dirty="0" err="1" smtClean="0"/>
              <a:t>Producción</a:t>
            </a:r>
            <a:r>
              <a:rPr lang="en-US" altLang="es-MX" sz="4000" dirty="0" smtClean="0"/>
              <a:t> </a:t>
            </a:r>
            <a:r>
              <a:rPr lang="es-MX" altLang="es-MX" sz="4000" dirty="0" smtClean="0"/>
              <a:t>de</a:t>
            </a:r>
            <a:r>
              <a:rPr lang="en-US" altLang="es-MX" sz="4000" dirty="0" smtClean="0"/>
              <a:t> DSSC</a:t>
            </a:r>
          </a:p>
        </p:txBody>
      </p:sp>
      <p:pic>
        <p:nvPicPr>
          <p:cNvPr id="79875" name="Picture 3"/>
          <p:cNvPicPr>
            <a:picLocks noChangeAspect="1" noChangeArrowheads="1"/>
          </p:cNvPicPr>
          <p:nvPr/>
        </p:nvPicPr>
        <p:blipFill>
          <a:blip r:embed="rId2">
            <a:extLst>
              <a:ext uri="{28A0092B-C50C-407E-A947-70E740481C1C}">
                <a14:useLocalDpi xmlns:a14="http://schemas.microsoft.com/office/drawing/2010/main" val="0"/>
              </a:ext>
            </a:extLst>
          </a:blip>
          <a:srcRect t="23936"/>
          <a:stretch>
            <a:fillRect/>
          </a:stretch>
        </p:blipFill>
        <p:spPr bwMode="auto">
          <a:xfrm>
            <a:off x="347663" y="1925638"/>
            <a:ext cx="8796337"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300" y="4648200"/>
            <a:ext cx="88265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CB234093-FA1D-45E6-B5A4-C43ABD37D55A}" type="slidenum">
              <a:rPr lang="es-MX" smtClean="0"/>
              <a:pPr>
                <a:defRPr/>
              </a:pPr>
              <a:t>77</a:t>
            </a:fld>
            <a:endParaRPr lang="es-MX"/>
          </a:p>
        </p:txBody>
      </p:sp>
      <p:pic>
        <p:nvPicPr>
          <p:cNvPr id="79881"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82"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4" name="Text Box 12"/>
          <p:cNvSpPr txBox="1">
            <a:spLocks noChangeArrowheads="1"/>
          </p:cNvSpPr>
          <p:nvPr/>
        </p:nvSpPr>
        <p:spPr bwMode="auto">
          <a:xfrm>
            <a:off x="3124200" y="1358900"/>
            <a:ext cx="2362200" cy="5492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s-ES" altLang="es-MX"/>
              <a:t>Adsorción y fijación del colorante</a:t>
            </a:r>
          </a:p>
        </p:txBody>
      </p:sp>
      <p:sp>
        <p:nvSpPr>
          <p:cNvPr id="79886" name="Text Box 14"/>
          <p:cNvSpPr txBox="1">
            <a:spLocks noChangeArrowheads="1"/>
          </p:cNvSpPr>
          <p:nvPr/>
        </p:nvSpPr>
        <p:spPr bwMode="auto">
          <a:xfrm>
            <a:off x="2286000" y="1981200"/>
            <a:ext cx="1371600" cy="2746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s-ES" altLang="es-MX"/>
              <a:t>Recocido</a:t>
            </a:r>
          </a:p>
        </p:txBody>
      </p:sp>
      <p:sp>
        <p:nvSpPr>
          <p:cNvPr id="79883" name="Text Box 11"/>
          <p:cNvSpPr txBox="1">
            <a:spLocks noChangeArrowheads="1"/>
          </p:cNvSpPr>
          <p:nvPr/>
        </p:nvSpPr>
        <p:spPr bwMode="auto">
          <a:xfrm>
            <a:off x="609600" y="1485900"/>
            <a:ext cx="2362200" cy="5492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s-ES" altLang="es-MX"/>
              <a:t>Semiconductor de amplio E</a:t>
            </a:r>
            <a:r>
              <a:rPr lang="es-ES" altLang="es-MX" baseline="-25000"/>
              <a:t>g</a:t>
            </a:r>
            <a:r>
              <a:rPr lang="es-ES" altLang="es-MX"/>
              <a:t> (pasta de TiO</a:t>
            </a:r>
            <a:r>
              <a:rPr lang="es-ES" altLang="es-MX" baseline="-25000"/>
              <a:t>2</a:t>
            </a:r>
            <a:r>
              <a:rPr lang="es-ES" altLang="es-MX"/>
              <a:t>)</a:t>
            </a:r>
          </a:p>
        </p:txBody>
      </p:sp>
      <p:sp>
        <p:nvSpPr>
          <p:cNvPr id="79887" name="Rectangle 15"/>
          <p:cNvSpPr>
            <a:spLocks noChangeArrowheads="1"/>
          </p:cNvSpPr>
          <p:nvPr/>
        </p:nvSpPr>
        <p:spPr bwMode="auto">
          <a:xfrm>
            <a:off x="5029200" y="1790700"/>
            <a:ext cx="2895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9885" name="Text Box 13"/>
          <p:cNvSpPr txBox="1">
            <a:spLocks noChangeArrowheads="1"/>
          </p:cNvSpPr>
          <p:nvPr/>
        </p:nvSpPr>
        <p:spPr bwMode="auto">
          <a:xfrm>
            <a:off x="5562600" y="1219200"/>
            <a:ext cx="1524000" cy="8239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a:r>
              <a:rPr lang="es-ES" altLang="es-MX"/>
              <a:t>Electrolito, contraelectrodo y sellado</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p:cNvSpPr>
          <p:nvPr>
            <p:ph type="title"/>
          </p:nvPr>
        </p:nvSpPr>
        <p:spPr/>
        <p:txBody>
          <a:bodyPr/>
          <a:lstStyle/>
          <a:p>
            <a:r>
              <a:rPr lang="es-ES" altLang="es-MX" sz="4000" dirty="0" smtClean="0"/>
              <a:t>Producción de DSSC</a:t>
            </a:r>
          </a:p>
        </p:txBody>
      </p:sp>
      <p:sp>
        <p:nvSpPr>
          <p:cNvPr id="194564" name="AutoShape 4" descr="https://upload.wikimedia.org/wikipedia/commons/thumb/c/cf/Global_Market_Share_by_PV_Technology_from_1990_to_2013.svg/2000px-Global_Market_Share_by_PV_Technology_from_1990_to_2013.svg.png"/>
          <p:cNvSpPr>
            <a:spLocks noChangeAspect="1" noChangeArrowheads="1"/>
          </p:cNvSpPr>
          <p:nvPr/>
        </p:nvSpPr>
        <p:spPr bwMode="auto">
          <a:xfrm>
            <a:off x="4424363" y="3281363"/>
            <a:ext cx="296862" cy="296862"/>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s-MX"/>
          </a:p>
        </p:txBody>
      </p:sp>
      <p:sp>
        <p:nvSpPr>
          <p:cNvPr id="194566" name="AutoShape 6" descr="https://upload.wikimedia.org/wikipedia/commons/thumb/c/cf/Global_Market_Share_by_PV_Technology_from_1990_to_2013.svg/2000px-Global_Market_Share_by_PV_Technology_from_1990_to_2013.svg.png"/>
          <p:cNvSpPr>
            <a:spLocks noChangeAspect="1" noChangeArrowheads="1"/>
          </p:cNvSpPr>
          <p:nvPr/>
        </p:nvSpPr>
        <p:spPr bwMode="auto">
          <a:xfrm>
            <a:off x="4424363" y="3281363"/>
            <a:ext cx="296862" cy="296862"/>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s-MX"/>
          </a:p>
        </p:txBody>
      </p:sp>
      <p:sp>
        <p:nvSpPr>
          <p:cNvPr id="2" name="1 Rectángulo"/>
          <p:cNvSpPr/>
          <p:nvPr/>
        </p:nvSpPr>
        <p:spPr>
          <a:xfrm>
            <a:off x="251520" y="6237312"/>
            <a:ext cx="2794676" cy="369332"/>
          </a:xfrm>
          <a:prstGeom prst="rect">
            <a:avLst/>
          </a:prstGeom>
        </p:spPr>
        <p:txBody>
          <a:bodyPr wrap="none">
            <a:spAutoFit/>
          </a:bodyPr>
          <a:lstStyle/>
          <a:p>
            <a:r>
              <a:rPr lang="es-MX" dirty="0"/>
              <a:t> </a:t>
            </a:r>
            <a:r>
              <a:rPr lang="es-MX" dirty="0">
                <a:hlinkClick r:id="rId3" tooltip="http://pro.tanaka.co.jp/en/special/usad_201505/index.html"/>
              </a:rPr>
              <a:t>http://pro.tanaka.co.jp/en/</a:t>
            </a:r>
            <a:endParaRPr lang="es-MX" dirty="0"/>
          </a:p>
        </p:txBody>
      </p:sp>
      <p:grpSp>
        <p:nvGrpSpPr>
          <p:cNvPr id="6" name="10 Grupo"/>
          <p:cNvGrpSpPr>
            <a:grpSpLocks/>
          </p:cNvGrpSpPr>
          <p:nvPr/>
        </p:nvGrpSpPr>
        <p:grpSpPr bwMode="auto">
          <a:xfrm>
            <a:off x="6516688" y="5829300"/>
            <a:ext cx="2406650" cy="768350"/>
            <a:chOff x="6516216" y="5751388"/>
            <a:chExt cx="2406707" cy="768474"/>
          </a:xfrm>
        </p:grpSpPr>
        <p:pic>
          <p:nvPicPr>
            <p:cNvPr id="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7408412" y="6116572"/>
              <a:ext cx="1514511" cy="244514"/>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9"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Future Power Generating System using Dye-Sensitized Solar Cells.mp4">
            <a:hlinkClick r:id="" action="ppaction://media"/>
          </p:cNvPr>
          <p:cNvPicPr>
            <a:picLocks noRot="1" noChangeAspect="1"/>
          </p:cNvPicPr>
          <p:nvPr>
            <a:videoFile r:link="rId1"/>
          </p:nvPr>
        </p:nvPicPr>
        <p:blipFill>
          <a:blip r:embed="rId7"/>
          <a:stretch>
            <a:fillRect/>
          </a:stretch>
        </p:blipFill>
        <p:spPr>
          <a:xfrm>
            <a:off x="1694578" y="1556792"/>
            <a:ext cx="5707451" cy="4280589"/>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p:nvPr>
        </p:nvSpPr>
        <p:spPr/>
        <p:txBody>
          <a:bodyPr/>
          <a:lstStyle/>
          <a:p>
            <a:r>
              <a:rPr lang="en-US" altLang="es-MX" sz="4000" smtClean="0"/>
              <a:t>Mercado de DSSC</a:t>
            </a:r>
          </a:p>
        </p:txBody>
      </p:sp>
      <p:sp>
        <p:nvSpPr>
          <p:cNvPr id="80899" name="Rectangle 3"/>
          <p:cNvSpPr>
            <a:spLocks noGrp="1"/>
          </p:cNvSpPr>
          <p:nvPr>
            <p:ph type="body" idx="1"/>
          </p:nvPr>
        </p:nvSpPr>
        <p:spPr/>
        <p:txBody>
          <a:bodyPr/>
          <a:lstStyle/>
          <a:p>
            <a:r>
              <a:rPr lang="es-ES" altLang="es-MX" sz="2000" smtClean="0">
                <a:solidFill>
                  <a:srgbClr val="000000"/>
                </a:solidFill>
                <a:latin typeface="Arial" pitchFamily="34" charset="0"/>
                <a:cs typeface="Arial" pitchFamily="34" charset="0"/>
              </a:rPr>
              <a:t>Mercado excederá los $130 million para 2023, de acuerdo con IDTechEx, (Dye Sensitized Solar Cells (DSSC/DSC) 2013-2023: Technologies, Markets, Players </a:t>
            </a:r>
            <a:r>
              <a:rPr lang="es-ES" altLang="es-MX" sz="2000" smtClean="0">
                <a:solidFill>
                  <a:srgbClr val="000000"/>
                </a:solidFill>
                <a:latin typeface="Arial" pitchFamily="34" charset="0"/>
                <a:cs typeface="Arial" pitchFamily="34" charset="0"/>
                <a:hlinkClick r:id="rId2"/>
              </a:rPr>
              <a:t>http://www.IDTechEx.com/dssc</a:t>
            </a:r>
            <a:r>
              <a:rPr lang="es-ES" altLang="es-MX" sz="2000" smtClean="0">
                <a:solidFill>
                  <a:srgbClr val="000000"/>
                </a:solidFill>
                <a:latin typeface="Arial" pitchFamily="34" charset="0"/>
                <a:cs typeface="Arial" pitchFamily="34" charset="0"/>
              </a:rPr>
              <a:t>).</a:t>
            </a:r>
          </a:p>
          <a:p>
            <a:r>
              <a:rPr lang="es-ES" altLang="es-MX" sz="2000" smtClean="0">
                <a:solidFill>
                  <a:srgbClr val="000000"/>
                </a:solidFill>
                <a:latin typeface="Arial" pitchFamily="34" charset="0"/>
                <a:cs typeface="Arial" pitchFamily="34" charset="0"/>
              </a:rPr>
              <a:t>Productos enfocados a interiores y dispositivos portátiles (cargadores, bolsos y teclados inalámbricos).</a:t>
            </a:r>
          </a:p>
          <a:p>
            <a:r>
              <a:rPr lang="es-ES" altLang="es-MX" sz="2000" smtClean="0">
                <a:solidFill>
                  <a:srgbClr val="000000"/>
                </a:solidFill>
                <a:latin typeface="Arial" pitchFamily="34" charset="0"/>
                <a:cs typeface="Arial" pitchFamily="34" charset="0"/>
              </a:rPr>
              <a:t>Actual diseño: refugios, techado, fachadas, ventanas semi-transparentes. </a:t>
            </a:r>
          </a:p>
          <a:p>
            <a:r>
              <a:rPr lang="es-ES" altLang="es-MX" sz="2000" smtClean="0">
                <a:solidFill>
                  <a:srgbClr val="000000"/>
                </a:solidFill>
                <a:latin typeface="Arial" pitchFamily="34" charset="0"/>
                <a:cs typeface="Arial" pitchFamily="34" charset="0"/>
              </a:rPr>
              <a:t>Nuevo sector: alimentación de energía a una red de sensores inalámbricos, países en desarrollo y edificios con FV integrados. </a:t>
            </a:r>
          </a:p>
          <a:p>
            <a:r>
              <a:rPr lang="es-ES" altLang="es-MX" sz="2000" smtClean="0">
                <a:solidFill>
                  <a:srgbClr val="000000"/>
                </a:solidFill>
                <a:latin typeface="Arial" pitchFamily="34" charset="0"/>
                <a:cs typeface="Arial" pitchFamily="34" charset="0"/>
              </a:rPr>
              <a:t>Electrónica móvil e integración automotriz permanece limitada (potencia demandada). </a:t>
            </a:r>
          </a:p>
        </p:txBody>
      </p:sp>
      <p:sp>
        <p:nvSpPr>
          <p:cNvPr id="2" name="1 Marcador de número de diapositiva"/>
          <p:cNvSpPr>
            <a:spLocks noGrp="1"/>
          </p:cNvSpPr>
          <p:nvPr>
            <p:ph type="sldNum" sz="quarter" idx="12"/>
          </p:nvPr>
        </p:nvSpPr>
        <p:spPr/>
        <p:txBody>
          <a:bodyPr/>
          <a:lstStyle/>
          <a:p>
            <a:pPr>
              <a:defRPr/>
            </a:pPr>
            <a:fld id="{58206FA9-C234-4078-BC93-BA452069A75A}" type="slidenum">
              <a:rPr lang="es-MX" smtClean="0"/>
              <a:pPr>
                <a:defRPr/>
              </a:pPr>
              <a:t>79</a:t>
            </a:fld>
            <a:endParaRPr lang="es-MX"/>
          </a:p>
        </p:txBody>
      </p:sp>
      <p:grpSp>
        <p:nvGrpSpPr>
          <p:cNvPr id="80901" name="10 Grupo"/>
          <p:cNvGrpSpPr>
            <a:grpSpLocks/>
          </p:cNvGrpSpPr>
          <p:nvPr/>
        </p:nvGrpSpPr>
        <p:grpSpPr bwMode="auto">
          <a:xfrm>
            <a:off x="6516688" y="5829300"/>
            <a:ext cx="2487612" cy="768350"/>
            <a:chOff x="6516216" y="5751388"/>
            <a:chExt cx="2487671" cy="768474"/>
          </a:xfrm>
        </p:grpSpPr>
        <p:pic>
          <p:nvPicPr>
            <p:cNvPr id="8090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80904"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5"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0906" name="Group 10"/>
          <p:cNvGrpSpPr>
            <a:grpSpLocks/>
          </p:cNvGrpSpPr>
          <p:nvPr/>
        </p:nvGrpSpPr>
        <p:grpSpPr bwMode="auto">
          <a:xfrm>
            <a:off x="97935" y="1247140"/>
            <a:ext cx="8881793" cy="5410200"/>
            <a:chOff x="-6117" y="384"/>
            <a:chExt cx="6152" cy="3792"/>
          </a:xfrm>
        </p:grpSpPr>
        <p:sp>
          <p:nvSpPr>
            <p:cNvPr id="80907" name="Rectangle 11"/>
            <p:cNvSpPr>
              <a:spLocks noChangeArrowheads="1"/>
            </p:cNvSpPr>
            <p:nvPr/>
          </p:nvSpPr>
          <p:spPr bwMode="auto">
            <a:xfrm>
              <a:off x="-6096" y="384"/>
              <a:ext cx="6096" cy="379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nvGrpSpPr>
            <p:cNvPr id="80908" name="Group 12"/>
            <p:cNvGrpSpPr>
              <a:grpSpLocks/>
            </p:cNvGrpSpPr>
            <p:nvPr/>
          </p:nvGrpSpPr>
          <p:grpSpPr bwMode="auto">
            <a:xfrm>
              <a:off x="-6117" y="384"/>
              <a:ext cx="6152" cy="3766"/>
              <a:chOff x="-5232" y="432"/>
              <a:chExt cx="6152" cy="3766"/>
            </a:xfrm>
          </p:grpSpPr>
          <p:pic>
            <p:nvPicPr>
              <p:cNvPr id="80909" name="Picture 5" descr="http://www.convertingquarterly.com/Portals/1/images/industry-news/DSSC-Fig1.jpg"/>
              <p:cNvPicPr>
                <a:picLocks noChangeAspect="1" noChangeArrowheads="1"/>
              </p:cNvPicPr>
              <p:nvPr/>
            </p:nvPicPr>
            <p:blipFill>
              <a:blip r:embed="rId6">
                <a:extLst>
                  <a:ext uri="{28A0092B-C50C-407E-A947-70E740481C1C}">
                    <a14:useLocalDpi xmlns:a14="http://schemas.microsoft.com/office/drawing/2010/main" val="0"/>
                  </a:ext>
                </a:extLst>
              </a:blip>
              <a:srcRect l="960" t="1463" r="35529" b="2925"/>
              <a:stretch>
                <a:fillRect/>
              </a:stretch>
            </p:blipFill>
            <p:spPr bwMode="auto">
              <a:xfrm>
                <a:off x="-5232" y="432"/>
                <a:ext cx="3810" cy="3766"/>
              </a:xfrm>
              <a:prstGeom prst="rect">
                <a:avLst/>
              </a:prstGeom>
              <a:solidFill>
                <a:schemeClr val="bg1"/>
              </a:solidFill>
              <a:ln w="9525">
                <a:solidFill>
                  <a:schemeClr val="bg1"/>
                </a:solidFill>
                <a:miter lim="800000"/>
                <a:headEnd/>
                <a:tailEnd/>
              </a:ln>
            </p:spPr>
          </p:pic>
          <p:grpSp>
            <p:nvGrpSpPr>
              <p:cNvPr id="80910" name="Group 14"/>
              <p:cNvGrpSpPr>
                <a:grpSpLocks/>
              </p:cNvGrpSpPr>
              <p:nvPr/>
            </p:nvGrpSpPr>
            <p:grpSpPr bwMode="auto">
              <a:xfrm>
                <a:off x="-1432" y="456"/>
                <a:ext cx="2352" cy="3538"/>
                <a:chOff x="3551" y="864"/>
                <a:chExt cx="2352" cy="3538"/>
              </a:xfrm>
            </p:grpSpPr>
            <p:sp>
              <p:nvSpPr>
                <p:cNvPr id="80911" name="Text Box 15"/>
                <p:cNvSpPr txBox="1">
                  <a:spLocks noChangeArrowheads="1"/>
                </p:cNvSpPr>
                <p:nvPr/>
              </p:nvSpPr>
              <p:spPr bwMode="auto">
                <a:xfrm>
                  <a:off x="3557" y="1548"/>
                  <a:ext cx="1777" cy="209"/>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900"/>
                    <a:t>FV en países en desarrollo</a:t>
                  </a:r>
                </a:p>
              </p:txBody>
            </p:sp>
            <p:sp>
              <p:nvSpPr>
                <p:cNvPr id="80912" name="Text Box 16"/>
                <p:cNvSpPr txBox="1">
                  <a:spLocks noChangeArrowheads="1"/>
                </p:cNvSpPr>
                <p:nvPr/>
              </p:nvSpPr>
              <p:spPr bwMode="auto">
                <a:xfrm>
                  <a:off x="3562" y="1753"/>
                  <a:ext cx="2341" cy="209"/>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900" dirty="0"/>
                    <a:t>Sensores/actuadores inalámbricos</a:t>
                  </a:r>
                </a:p>
              </p:txBody>
            </p:sp>
            <p:sp>
              <p:nvSpPr>
                <p:cNvPr id="80913" name="Text Box 17"/>
                <p:cNvSpPr txBox="1">
                  <a:spLocks noChangeArrowheads="1"/>
                </p:cNvSpPr>
                <p:nvPr/>
              </p:nvSpPr>
              <p:spPr bwMode="auto">
                <a:xfrm>
                  <a:off x="3562" y="2009"/>
                  <a:ext cx="1729" cy="411"/>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s-ES" altLang="es-MX" sz="1900" dirty="0"/>
                    <a:t>Otros electrónicos portátiles o desechables</a:t>
                  </a:r>
                </a:p>
              </p:txBody>
            </p:sp>
            <p:sp>
              <p:nvSpPr>
                <p:cNvPr id="80914" name="Text Box 18"/>
                <p:cNvSpPr txBox="1">
                  <a:spLocks noChangeArrowheads="1"/>
                </p:cNvSpPr>
                <p:nvPr/>
              </p:nvSpPr>
              <p:spPr bwMode="auto">
                <a:xfrm>
                  <a:off x="3562" y="2487"/>
                  <a:ext cx="2306" cy="41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r>
                    <a:rPr lang="es-ES" altLang="es-MX" sz="1900" dirty="0"/>
                    <a:t>Electrónicos en vestimenta de emergencia y militar</a:t>
                  </a:r>
                </a:p>
              </p:txBody>
            </p:sp>
            <p:sp>
              <p:nvSpPr>
                <p:cNvPr id="80915" name="Text Box 19"/>
                <p:cNvSpPr txBox="1">
                  <a:spLocks noChangeArrowheads="1"/>
                </p:cNvSpPr>
                <p:nvPr/>
              </p:nvSpPr>
              <p:spPr bwMode="auto">
                <a:xfrm>
                  <a:off x="3559" y="2969"/>
                  <a:ext cx="1375" cy="209"/>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900" dirty="0"/>
                    <a:t>Dispositivos móviles</a:t>
                  </a:r>
                </a:p>
              </p:txBody>
            </p:sp>
            <p:sp>
              <p:nvSpPr>
                <p:cNvPr id="80916" name="Text Box 20"/>
                <p:cNvSpPr txBox="1">
                  <a:spLocks noChangeArrowheads="1"/>
                </p:cNvSpPr>
                <p:nvPr/>
              </p:nvSpPr>
              <p:spPr bwMode="auto">
                <a:xfrm>
                  <a:off x="3562" y="4193"/>
                  <a:ext cx="775" cy="209"/>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900" dirty="0"/>
                    <a:t>Automotriz</a:t>
                  </a:r>
                </a:p>
              </p:txBody>
            </p:sp>
            <p:sp>
              <p:nvSpPr>
                <p:cNvPr id="80917" name="Text Box 21"/>
                <p:cNvSpPr txBox="1">
                  <a:spLocks noChangeArrowheads="1"/>
                </p:cNvSpPr>
                <p:nvPr/>
              </p:nvSpPr>
              <p:spPr bwMode="auto">
                <a:xfrm>
                  <a:off x="3551" y="864"/>
                  <a:ext cx="1554" cy="41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s-ES" altLang="es-MX" sz="1900"/>
                    <a:t>Otros grandes proyectos y servicios</a:t>
                  </a:r>
                </a:p>
              </p:txBody>
            </p:sp>
            <p:sp>
              <p:nvSpPr>
                <p:cNvPr id="80918" name="Text Box 22"/>
                <p:cNvSpPr txBox="1">
                  <a:spLocks noChangeArrowheads="1"/>
                </p:cNvSpPr>
                <p:nvPr/>
              </p:nvSpPr>
              <p:spPr bwMode="auto">
                <a:xfrm>
                  <a:off x="3551" y="3711"/>
                  <a:ext cx="1921" cy="41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s-ES" altLang="es-MX" sz="1900"/>
                    <a:t>Publicidad en exteriores/ carteles/ toldos</a:t>
                  </a:r>
                </a:p>
              </p:txBody>
            </p:sp>
            <p:sp>
              <p:nvSpPr>
                <p:cNvPr id="80919" name="Text Box 23"/>
                <p:cNvSpPr txBox="1">
                  <a:spLocks noChangeArrowheads="1"/>
                </p:cNvSpPr>
                <p:nvPr/>
              </p:nvSpPr>
              <p:spPr bwMode="auto">
                <a:xfrm>
                  <a:off x="3551" y="1306"/>
                  <a:ext cx="1747" cy="209"/>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s-ES" altLang="es-MX" sz="1900" dirty="0"/>
                    <a:t>FV integrados en edificios</a:t>
                  </a:r>
                </a:p>
              </p:txBody>
            </p:sp>
            <p:sp>
              <p:nvSpPr>
                <p:cNvPr id="80920" name="Text Box 24"/>
                <p:cNvSpPr txBox="1">
                  <a:spLocks noChangeArrowheads="1"/>
                </p:cNvSpPr>
                <p:nvPr/>
              </p:nvSpPr>
              <p:spPr bwMode="auto">
                <a:xfrm>
                  <a:off x="3551" y="3265"/>
                  <a:ext cx="1729" cy="41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s-ES" altLang="es-MX" sz="1900"/>
                    <a:t>Etiquetas inteligentes, carteles interiores</a:t>
                  </a: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0906"/>
                                        </p:tgtEl>
                                        <p:attrNameLst>
                                          <p:attrName>style.visibility</p:attrName>
                                        </p:attrNameLst>
                                      </p:cBhvr>
                                      <p:to>
                                        <p:strVal val="visible"/>
                                      </p:to>
                                    </p:set>
                                    <p:animEffect transition="in" filter="fade">
                                      <p:cBhvr>
                                        <p:cTn id="7" dur="500"/>
                                        <p:tgtEl>
                                          <p:spTgt spid="809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http://3.bp.blogspot.com/_rDPtsjO_6Bs/TNtlqAApF7I/AAAAAAAAADg/8G1fCvtNaVo/s1600/energia%2Brenovable.pn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588" y="158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1 Título"/>
          <p:cNvSpPr>
            <a:spLocks noGrp="1"/>
          </p:cNvSpPr>
          <p:nvPr>
            <p:ph type="title"/>
          </p:nvPr>
        </p:nvSpPr>
        <p:spPr>
          <a:xfrm>
            <a:off x="1763688" y="548680"/>
            <a:ext cx="5645175" cy="657820"/>
          </a:xfrm>
          <a:solidFill>
            <a:schemeClr val="bg1">
              <a:lumMod val="75000"/>
              <a:alpha val="53000"/>
            </a:schemeClr>
          </a:solidFill>
        </p:spPr>
        <p:txBody>
          <a:bodyPr/>
          <a:lstStyle/>
          <a:p>
            <a:pPr eaLnBrk="1" hangingPunct="1"/>
            <a:r>
              <a:rPr lang="es-MX" altLang="es-MX" sz="4000" dirty="0" smtClean="0"/>
              <a:t>Clasificación de la Energía</a:t>
            </a:r>
          </a:p>
        </p:txBody>
      </p:sp>
      <p:sp>
        <p:nvSpPr>
          <p:cNvPr id="9220" name="2 Marcador de contenido"/>
          <p:cNvSpPr>
            <a:spLocks noGrp="1"/>
          </p:cNvSpPr>
          <p:nvPr>
            <p:ph idx="1"/>
          </p:nvPr>
        </p:nvSpPr>
        <p:spPr>
          <a:xfrm>
            <a:off x="518864" y="4408512"/>
            <a:ext cx="8229600" cy="1828800"/>
          </a:xfrm>
        </p:spPr>
        <p:txBody>
          <a:bodyPr/>
          <a:lstStyle/>
          <a:p>
            <a:pPr marL="182563" indent="-182563" eaLnBrk="1" hangingPunct="1"/>
            <a:r>
              <a:rPr lang="es-MX" altLang="es-MX" b="1" dirty="0" smtClean="0"/>
              <a:t>Energía renovable</a:t>
            </a:r>
            <a:r>
              <a:rPr lang="es-MX" altLang="es-MX" dirty="0" smtClean="0"/>
              <a:t> es virtualmente infinita, como la eólica (generada por la acción del viento) y la solar.</a:t>
            </a:r>
          </a:p>
        </p:txBody>
      </p:sp>
      <p:sp>
        <p:nvSpPr>
          <p:cNvPr id="2" name="1 Marcador de número de diapositiva"/>
          <p:cNvSpPr>
            <a:spLocks noGrp="1"/>
          </p:cNvSpPr>
          <p:nvPr>
            <p:ph type="sldNum" sz="quarter" idx="12"/>
          </p:nvPr>
        </p:nvSpPr>
        <p:spPr/>
        <p:txBody>
          <a:bodyPr/>
          <a:lstStyle/>
          <a:p>
            <a:pPr>
              <a:defRPr/>
            </a:pPr>
            <a:fld id="{A7B2492C-ED8D-49D3-91BF-115FB2DCB0E5}" type="slidenum">
              <a:rPr lang="es-MX" smtClean="0"/>
              <a:pPr>
                <a:defRPr/>
              </a:pPr>
              <a:t>8</a:t>
            </a:fld>
            <a:endParaRPr lang="es-MX"/>
          </a:p>
        </p:txBody>
      </p:sp>
      <p:grpSp>
        <p:nvGrpSpPr>
          <p:cNvPr id="9223" name="10 Grupo"/>
          <p:cNvGrpSpPr>
            <a:grpSpLocks/>
          </p:cNvGrpSpPr>
          <p:nvPr/>
        </p:nvGrpSpPr>
        <p:grpSpPr bwMode="auto">
          <a:xfrm>
            <a:off x="6516688" y="5829300"/>
            <a:ext cx="2487612" cy="768350"/>
            <a:chOff x="6516216" y="5751388"/>
            <a:chExt cx="2487671" cy="768474"/>
          </a:xfrm>
        </p:grpSpPr>
        <p:pic>
          <p:nvPicPr>
            <p:cNvPr id="922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9224"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5"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2 Marcador de contenido"/>
          <p:cNvSpPr txBox="1">
            <a:spLocks/>
          </p:cNvSpPr>
          <p:nvPr/>
        </p:nvSpPr>
        <p:spPr bwMode="auto">
          <a:xfrm>
            <a:off x="539552" y="1569317"/>
            <a:ext cx="8229600" cy="2003699"/>
          </a:xfrm>
          <a:prstGeom prst="rect">
            <a:avLst/>
          </a:prstGeom>
          <a:solidFill>
            <a:schemeClr val="bg1">
              <a:lumMod val="75000"/>
              <a:alpha val="51000"/>
            </a:schemeClr>
          </a:solidFill>
          <a:ln>
            <a:noFill/>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563" indent="-182563" eaLnBrk="1" hangingPunct="1"/>
            <a:r>
              <a:rPr lang="es-MX" altLang="es-MX" b="1" dirty="0" smtClean="0"/>
              <a:t>Energía no renovable</a:t>
            </a:r>
            <a:r>
              <a:rPr lang="es-MX" altLang="es-MX" dirty="0" smtClean="0"/>
              <a:t> a aquella que proviene de fuentes agotables, como la procedente del petróleo, el carbón o el gas natural y la energía nuclear. </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26" name="10 Grupo"/>
          <p:cNvGrpSpPr>
            <a:grpSpLocks/>
          </p:cNvGrpSpPr>
          <p:nvPr/>
        </p:nvGrpSpPr>
        <p:grpSpPr bwMode="auto">
          <a:xfrm>
            <a:off x="6516688" y="5829300"/>
            <a:ext cx="2406650" cy="768350"/>
            <a:chOff x="6516216" y="5751388"/>
            <a:chExt cx="2406707" cy="768474"/>
          </a:xfrm>
        </p:grpSpPr>
        <p:pic>
          <p:nvPicPr>
            <p:cNvPr id="8192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14511" cy="244514"/>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sp>
        <p:nvSpPr>
          <p:cNvPr id="81922" name="Rectangle 2"/>
          <p:cNvSpPr>
            <a:spLocks noGrp="1"/>
          </p:cNvSpPr>
          <p:nvPr>
            <p:ph type="title"/>
          </p:nvPr>
        </p:nvSpPr>
        <p:spPr>
          <a:xfrm>
            <a:off x="457200" y="228600"/>
            <a:ext cx="8229600" cy="1143000"/>
          </a:xfrm>
        </p:spPr>
        <p:txBody>
          <a:bodyPr/>
          <a:lstStyle/>
          <a:p>
            <a:r>
              <a:rPr lang="en-US" altLang="es-MX" sz="4000" smtClean="0"/>
              <a:t>Compañías de DSSC</a:t>
            </a:r>
          </a:p>
        </p:txBody>
      </p:sp>
      <p:sp>
        <p:nvSpPr>
          <p:cNvPr id="81923" name="Rectangle 3"/>
          <p:cNvSpPr>
            <a:spLocks noGrp="1"/>
          </p:cNvSpPr>
          <p:nvPr>
            <p:ph type="body" idx="1"/>
          </p:nvPr>
        </p:nvSpPr>
        <p:spPr>
          <a:xfrm>
            <a:off x="457200" y="1447800"/>
            <a:ext cx="8229600" cy="4525963"/>
          </a:xfrm>
        </p:spPr>
        <p:txBody>
          <a:bodyPr/>
          <a:lstStyle/>
          <a:p>
            <a:pPr>
              <a:lnSpc>
                <a:spcPct val="90000"/>
              </a:lnSpc>
              <a:spcBef>
                <a:spcPts val="600"/>
              </a:spcBef>
            </a:pPr>
            <a:r>
              <a:rPr lang="es-ES" altLang="es-MX" sz="2400" dirty="0" err="1" smtClean="0">
                <a:solidFill>
                  <a:srgbClr val="000000"/>
                </a:solidFill>
                <a:latin typeface="Arial" pitchFamily="34" charset="0"/>
                <a:cs typeface="Arial" pitchFamily="34" charset="0"/>
              </a:rPr>
              <a:t>Dyesol</a:t>
            </a:r>
            <a:r>
              <a:rPr lang="es-ES" altLang="es-MX" sz="2400" dirty="0" smtClean="0">
                <a:solidFill>
                  <a:srgbClr val="000000"/>
                </a:solidFill>
                <a:latin typeface="Arial" pitchFamily="34" charset="0"/>
                <a:cs typeface="Arial" pitchFamily="34" charset="0"/>
              </a:rPr>
              <a:t> en colaboración con Tata Steel en Gales del </a:t>
            </a:r>
            <a:r>
              <a:rPr lang="es-ES" altLang="es-MX" sz="2400" dirty="0" smtClean="0">
                <a:solidFill>
                  <a:srgbClr val="000000"/>
                </a:solidFill>
                <a:latin typeface="Arial" pitchFamily="34" charset="0"/>
                <a:cs typeface="Arial" pitchFamily="34" charset="0"/>
              </a:rPr>
              <a:t>Norte </a:t>
            </a:r>
            <a:r>
              <a:rPr lang="es-ES" altLang="es-MX" sz="2400" dirty="0" smtClean="0">
                <a:solidFill>
                  <a:srgbClr val="000000"/>
                </a:solidFill>
                <a:latin typeface="Arial" pitchFamily="34" charset="0"/>
                <a:cs typeface="Arial" pitchFamily="34" charset="0"/>
              </a:rPr>
              <a:t>(Reino Unido) </a:t>
            </a:r>
            <a:r>
              <a:rPr lang="es-ES" altLang="es-MX" sz="2400" dirty="0" smtClean="0">
                <a:solidFill>
                  <a:srgbClr val="000000"/>
                </a:solidFill>
                <a:latin typeface="Arial" pitchFamily="34" charset="0"/>
                <a:cs typeface="Arial" pitchFamily="34" charset="0"/>
              </a:rPr>
              <a:t>trabaja </a:t>
            </a:r>
            <a:r>
              <a:rPr lang="es-ES" altLang="es-MX" sz="2400" dirty="0" smtClean="0">
                <a:solidFill>
                  <a:srgbClr val="000000"/>
                </a:solidFill>
                <a:latin typeface="Arial" pitchFamily="34" charset="0"/>
                <a:cs typeface="Arial" pitchFamily="34" charset="0"/>
              </a:rPr>
              <a:t>en instalaciones a gran escala. </a:t>
            </a:r>
          </a:p>
          <a:p>
            <a:pPr>
              <a:lnSpc>
                <a:spcPct val="90000"/>
              </a:lnSpc>
              <a:spcBef>
                <a:spcPts val="600"/>
              </a:spcBef>
            </a:pPr>
            <a:r>
              <a:rPr lang="es-ES" altLang="es-MX" sz="2400" dirty="0" smtClean="0">
                <a:solidFill>
                  <a:srgbClr val="000000"/>
                </a:solidFill>
                <a:latin typeface="Arial" pitchFamily="34" charset="0"/>
                <a:cs typeface="Arial" pitchFamily="34" charset="0"/>
              </a:rPr>
              <a:t>G24 </a:t>
            </a:r>
            <a:r>
              <a:rPr lang="es-ES" altLang="es-MX" sz="2400" dirty="0" err="1" smtClean="0">
                <a:solidFill>
                  <a:srgbClr val="000000"/>
                </a:solidFill>
                <a:latin typeface="Arial" pitchFamily="34" charset="0"/>
                <a:cs typeface="Arial" pitchFamily="34" charset="0"/>
              </a:rPr>
              <a:t>Innovations</a:t>
            </a:r>
            <a:r>
              <a:rPr lang="es-ES" altLang="es-MX" sz="2400" dirty="0" smtClean="0">
                <a:solidFill>
                  <a:srgbClr val="000000"/>
                </a:solidFill>
                <a:latin typeface="Arial" pitchFamily="34" charset="0"/>
                <a:cs typeface="Arial" pitchFamily="34" charset="0"/>
              </a:rPr>
              <a:t>, renombrado como G24i </a:t>
            </a:r>
            <a:r>
              <a:rPr lang="es-ES" altLang="es-MX" sz="2400" dirty="0" err="1" smtClean="0">
                <a:solidFill>
                  <a:srgbClr val="000000"/>
                </a:solidFill>
                <a:latin typeface="Arial" pitchFamily="34" charset="0"/>
                <a:cs typeface="Arial" pitchFamily="34" charset="0"/>
              </a:rPr>
              <a:t>Power</a:t>
            </a:r>
            <a:r>
              <a:rPr lang="es-ES" altLang="es-MX" sz="2400" dirty="0" smtClean="0">
                <a:solidFill>
                  <a:srgbClr val="000000"/>
                </a:solidFill>
                <a:latin typeface="Arial" pitchFamily="34" charset="0"/>
                <a:cs typeface="Arial" pitchFamily="34" charset="0"/>
              </a:rPr>
              <a:t> (Reino Unido), está en el comercio de dispositivos portátiles. </a:t>
            </a:r>
          </a:p>
          <a:p>
            <a:pPr>
              <a:lnSpc>
                <a:spcPct val="90000"/>
              </a:lnSpc>
              <a:spcBef>
                <a:spcPts val="600"/>
              </a:spcBef>
            </a:pPr>
            <a:r>
              <a:rPr lang="es-ES" altLang="es-MX" sz="2400" dirty="0" err="1" smtClean="0">
                <a:solidFill>
                  <a:srgbClr val="000000"/>
                </a:solidFill>
                <a:latin typeface="Arial" pitchFamily="34" charset="0"/>
                <a:cs typeface="Arial" pitchFamily="34" charset="0"/>
              </a:rPr>
              <a:t>Exeger</a:t>
            </a:r>
            <a:r>
              <a:rPr lang="es-ES" altLang="es-MX" sz="2400" dirty="0" smtClean="0">
                <a:solidFill>
                  <a:srgbClr val="000000"/>
                </a:solidFill>
                <a:latin typeface="Arial" pitchFamily="34" charset="0"/>
                <a:cs typeface="Arial" pitchFamily="34" charset="0"/>
              </a:rPr>
              <a:t> (antes NLAB) recibió una inversión de $20 millones de dólares, y  generó una línea de producción para 20 MW de energía incorporando cristales </a:t>
            </a:r>
            <a:r>
              <a:rPr lang="es-ES" altLang="es-MX" sz="2400" dirty="0" err="1" smtClean="0">
                <a:solidFill>
                  <a:srgbClr val="000000"/>
                </a:solidFill>
                <a:latin typeface="Arial" pitchFamily="34" charset="0"/>
                <a:cs typeface="Arial" pitchFamily="34" charset="0"/>
              </a:rPr>
              <a:t>fotónicos</a:t>
            </a:r>
            <a:r>
              <a:rPr lang="es-ES" altLang="es-MX" sz="2400" dirty="0" smtClean="0">
                <a:solidFill>
                  <a:srgbClr val="000000"/>
                </a:solidFill>
                <a:latin typeface="Arial" pitchFamily="34" charset="0"/>
                <a:cs typeface="Arial" pitchFamily="34" charset="0"/>
              </a:rPr>
              <a:t> 1D. </a:t>
            </a:r>
          </a:p>
          <a:p>
            <a:pPr>
              <a:lnSpc>
                <a:spcPct val="90000"/>
              </a:lnSpc>
              <a:spcBef>
                <a:spcPts val="600"/>
              </a:spcBef>
            </a:pPr>
            <a:r>
              <a:rPr lang="es-ES" altLang="es-MX" sz="2400" dirty="0" err="1" smtClean="0">
                <a:solidFill>
                  <a:srgbClr val="000000"/>
                </a:solidFill>
                <a:latin typeface="Arial" pitchFamily="34" charset="0"/>
                <a:cs typeface="Arial" pitchFamily="34" charset="0"/>
              </a:rPr>
              <a:t>Solaronix</a:t>
            </a:r>
            <a:r>
              <a:rPr lang="es-ES" altLang="es-MX" sz="2400" dirty="0" smtClean="0">
                <a:solidFill>
                  <a:srgbClr val="000000"/>
                </a:solidFill>
                <a:latin typeface="Arial" pitchFamily="34" charset="0"/>
                <a:cs typeface="Arial" pitchFamily="34" charset="0"/>
              </a:rPr>
              <a:t>, proveedor de materiales para módulos y productor de módulos DSSC (fachada del Centro de Convenciones de la Escuela Politécnica Federal de Lausana).</a:t>
            </a:r>
          </a:p>
        </p:txBody>
      </p:sp>
      <p:sp>
        <p:nvSpPr>
          <p:cNvPr id="2" name="1 Marcador de número de diapositiva"/>
          <p:cNvSpPr>
            <a:spLocks noGrp="1"/>
          </p:cNvSpPr>
          <p:nvPr>
            <p:ph type="sldNum" sz="quarter" idx="12"/>
          </p:nvPr>
        </p:nvSpPr>
        <p:spPr/>
        <p:txBody>
          <a:bodyPr/>
          <a:lstStyle/>
          <a:p>
            <a:pPr>
              <a:defRPr/>
            </a:pPr>
            <a:fld id="{F31F6C04-86B3-4F45-A818-3E5843AD878F}" type="slidenum">
              <a:rPr lang="es-MX" smtClean="0"/>
              <a:pPr>
                <a:defRPr/>
              </a:pPr>
              <a:t>80</a:t>
            </a:fld>
            <a:endParaRPr lang="es-MX"/>
          </a:p>
        </p:txBody>
      </p:sp>
      <p:pic>
        <p:nvPicPr>
          <p:cNvPr id="81929"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30"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763811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26" name="10 Grupo"/>
          <p:cNvGrpSpPr>
            <a:grpSpLocks/>
          </p:cNvGrpSpPr>
          <p:nvPr/>
        </p:nvGrpSpPr>
        <p:grpSpPr bwMode="auto">
          <a:xfrm>
            <a:off x="6516688" y="5829300"/>
            <a:ext cx="2406650" cy="768350"/>
            <a:chOff x="6516216" y="5751388"/>
            <a:chExt cx="2406707" cy="768474"/>
          </a:xfrm>
        </p:grpSpPr>
        <p:pic>
          <p:nvPicPr>
            <p:cNvPr id="8192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14511" cy="244514"/>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sp>
        <p:nvSpPr>
          <p:cNvPr id="81922" name="Rectangle 2"/>
          <p:cNvSpPr>
            <a:spLocks noGrp="1"/>
          </p:cNvSpPr>
          <p:nvPr>
            <p:ph type="title"/>
          </p:nvPr>
        </p:nvSpPr>
        <p:spPr>
          <a:xfrm>
            <a:off x="457200" y="228600"/>
            <a:ext cx="8229600" cy="1143000"/>
          </a:xfrm>
        </p:spPr>
        <p:txBody>
          <a:bodyPr/>
          <a:lstStyle/>
          <a:p>
            <a:r>
              <a:rPr lang="en-US" altLang="es-MX" sz="4000" smtClean="0"/>
              <a:t>Compañías de DSSC</a:t>
            </a:r>
          </a:p>
        </p:txBody>
      </p:sp>
      <p:sp>
        <p:nvSpPr>
          <p:cNvPr id="81923" name="Rectangle 3"/>
          <p:cNvSpPr>
            <a:spLocks noGrp="1"/>
          </p:cNvSpPr>
          <p:nvPr>
            <p:ph type="body" idx="1"/>
          </p:nvPr>
        </p:nvSpPr>
        <p:spPr>
          <a:xfrm>
            <a:off x="457200" y="1447800"/>
            <a:ext cx="8466138" cy="4525963"/>
          </a:xfrm>
        </p:spPr>
        <p:txBody>
          <a:bodyPr/>
          <a:lstStyle/>
          <a:p>
            <a:pPr>
              <a:spcBef>
                <a:spcPts val="600"/>
              </a:spcBef>
            </a:pPr>
            <a:r>
              <a:rPr lang="es-ES" altLang="es-MX" sz="2600" dirty="0" err="1" smtClean="0">
                <a:solidFill>
                  <a:srgbClr val="000000"/>
                </a:solidFill>
                <a:latin typeface="Arial" pitchFamily="34" charset="0"/>
                <a:cs typeface="Arial" pitchFamily="34" charset="0"/>
              </a:rPr>
              <a:t>Dyenamo</a:t>
            </a:r>
            <a:r>
              <a:rPr lang="es-ES" altLang="es-MX" sz="2600" dirty="0" smtClean="0">
                <a:solidFill>
                  <a:srgbClr val="000000"/>
                </a:solidFill>
                <a:latin typeface="Arial" pitchFamily="34" charset="0"/>
                <a:cs typeface="Arial" pitchFamily="34" charset="0"/>
              </a:rPr>
              <a:t> (Suecia), desarrollo de materiales, servicio de diseño e integración, así como consultoría. </a:t>
            </a:r>
          </a:p>
          <a:p>
            <a:pPr>
              <a:spcBef>
                <a:spcPts val="600"/>
              </a:spcBef>
            </a:pPr>
            <a:r>
              <a:rPr lang="es-ES" altLang="es-MX" sz="2600" dirty="0" smtClean="0">
                <a:solidFill>
                  <a:srgbClr val="000000"/>
                </a:solidFill>
                <a:latin typeface="Arial" pitchFamily="34" charset="0"/>
                <a:cs typeface="Arial" pitchFamily="34" charset="0"/>
              </a:rPr>
              <a:t>Sharp y Sony (Japón) están aplicando tecnología DSSC.</a:t>
            </a:r>
          </a:p>
          <a:p>
            <a:pPr>
              <a:spcBef>
                <a:spcPts val="600"/>
              </a:spcBef>
            </a:pPr>
            <a:r>
              <a:rPr lang="es-ES" altLang="es-MX" sz="2600" dirty="0" err="1" smtClean="0">
                <a:solidFill>
                  <a:srgbClr val="000000"/>
                </a:solidFill>
                <a:latin typeface="Arial" pitchFamily="34" charset="0"/>
                <a:cs typeface="Arial" pitchFamily="34" charset="0"/>
              </a:rPr>
              <a:t>Nissha</a:t>
            </a:r>
            <a:r>
              <a:rPr lang="es-ES" altLang="es-MX" sz="2600" dirty="0" smtClean="0">
                <a:solidFill>
                  <a:srgbClr val="000000"/>
                </a:solidFill>
                <a:latin typeface="Arial" pitchFamily="34" charset="0"/>
                <a:cs typeface="Arial" pitchFamily="34" charset="0"/>
              </a:rPr>
              <a:t> </a:t>
            </a:r>
            <a:r>
              <a:rPr lang="es-ES" altLang="es-MX" sz="2600" dirty="0" err="1" smtClean="0">
                <a:solidFill>
                  <a:srgbClr val="000000"/>
                </a:solidFill>
                <a:latin typeface="Arial" pitchFamily="34" charset="0"/>
                <a:cs typeface="Arial" pitchFamily="34" charset="0"/>
              </a:rPr>
              <a:t>Printing</a:t>
            </a:r>
            <a:r>
              <a:rPr lang="es-ES" altLang="es-MX" sz="2600" dirty="0" smtClean="0">
                <a:solidFill>
                  <a:srgbClr val="000000"/>
                </a:solidFill>
                <a:latin typeface="Arial" pitchFamily="34" charset="0"/>
                <a:cs typeface="Arial" pitchFamily="34" charset="0"/>
              </a:rPr>
              <a:t> (Japón) desarrolló la </a:t>
            </a:r>
            <a:r>
              <a:rPr lang="es-ES" altLang="es-MX" sz="2600" dirty="0" err="1" smtClean="0">
                <a:solidFill>
                  <a:srgbClr val="000000"/>
                </a:solidFill>
                <a:latin typeface="Arial" pitchFamily="34" charset="0"/>
                <a:cs typeface="Arial" pitchFamily="34" charset="0"/>
              </a:rPr>
              <a:t>EneLEAF</a:t>
            </a:r>
            <a:r>
              <a:rPr lang="es-ES" altLang="es-MX" sz="2600" baseline="30000" dirty="0" err="1" smtClean="0">
                <a:solidFill>
                  <a:srgbClr val="000000"/>
                </a:solidFill>
                <a:latin typeface="Arial" pitchFamily="34" charset="0"/>
                <a:cs typeface="Arial" pitchFamily="34" charset="0"/>
              </a:rPr>
              <a:t>TM</a:t>
            </a:r>
            <a:r>
              <a:rPr lang="es-ES" altLang="es-MX" sz="2600" dirty="0" smtClean="0">
                <a:solidFill>
                  <a:srgbClr val="000000"/>
                </a:solidFill>
                <a:latin typeface="Arial" pitchFamily="34" charset="0"/>
                <a:cs typeface="Arial" pitchFamily="34" charset="0"/>
              </a:rPr>
              <a:t> (tecnología DSSC). </a:t>
            </a:r>
          </a:p>
          <a:p>
            <a:pPr>
              <a:spcBef>
                <a:spcPts val="600"/>
              </a:spcBef>
            </a:pPr>
            <a:r>
              <a:rPr lang="es-ES" altLang="es-MX" sz="2600" dirty="0" smtClean="0">
                <a:solidFill>
                  <a:srgbClr val="000000"/>
                </a:solidFill>
                <a:latin typeface="Arial" pitchFamily="34" charset="0"/>
                <a:cs typeface="Arial" pitchFamily="34" charset="0"/>
              </a:rPr>
              <a:t>CSIRO (Australia) es parte de un consorcio al que se financió con  $80 millones de dólares. El proyecto de 8 años creará un centro conjunto Australia-EEUU de investigación fotovoltaica avanzada.</a:t>
            </a:r>
          </a:p>
        </p:txBody>
      </p:sp>
      <p:sp>
        <p:nvSpPr>
          <p:cNvPr id="2" name="1 Marcador de número de diapositiva"/>
          <p:cNvSpPr>
            <a:spLocks noGrp="1"/>
          </p:cNvSpPr>
          <p:nvPr>
            <p:ph type="sldNum" sz="quarter" idx="12"/>
          </p:nvPr>
        </p:nvSpPr>
        <p:spPr/>
        <p:txBody>
          <a:bodyPr/>
          <a:lstStyle/>
          <a:p>
            <a:pPr>
              <a:defRPr/>
            </a:pPr>
            <a:fld id="{F31F6C04-86B3-4F45-A818-3E5843AD878F}" type="slidenum">
              <a:rPr lang="es-MX" smtClean="0"/>
              <a:pPr>
                <a:defRPr/>
              </a:pPr>
              <a:t>81</a:t>
            </a:fld>
            <a:endParaRPr lang="es-MX"/>
          </a:p>
        </p:txBody>
      </p:sp>
      <p:pic>
        <p:nvPicPr>
          <p:cNvPr id="81929"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30"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952" name="10 Grupo"/>
          <p:cNvGrpSpPr>
            <a:grpSpLocks/>
          </p:cNvGrpSpPr>
          <p:nvPr/>
        </p:nvGrpSpPr>
        <p:grpSpPr bwMode="auto">
          <a:xfrm>
            <a:off x="6516688" y="5829300"/>
            <a:ext cx="2487612" cy="768350"/>
            <a:chOff x="6516216" y="5751388"/>
            <a:chExt cx="2487671" cy="768474"/>
          </a:xfrm>
        </p:grpSpPr>
        <p:pic>
          <p:nvPicPr>
            <p:cNvPr id="829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sp>
        <p:nvSpPr>
          <p:cNvPr id="82946" name="Rectangle 2"/>
          <p:cNvSpPr>
            <a:spLocks noGrp="1"/>
          </p:cNvSpPr>
          <p:nvPr>
            <p:ph type="title"/>
          </p:nvPr>
        </p:nvSpPr>
        <p:spPr/>
        <p:txBody>
          <a:bodyPr/>
          <a:lstStyle/>
          <a:p>
            <a:r>
              <a:rPr lang="en-US" altLang="es-MX" sz="4000" smtClean="0"/>
              <a:t>Aplicaciones de DSSC</a:t>
            </a:r>
          </a:p>
        </p:txBody>
      </p:sp>
      <p:sp>
        <p:nvSpPr>
          <p:cNvPr id="82947" name="Rectangle 3"/>
          <p:cNvSpPr>
            <a:spLocks noGrp="1"/>
          </p:cNvSpPr>
          <p:nvPr>
            <p:ph type="body" idx="1"/>
          </p:nvPr>
        </p:nvSpPr>
        <p:spPr>
          <a:xfrm>
            <a:off x="304800" y="5257800"/>
            <a:ext cx="8229600" cy="1249363"/>
          </a:xfrm>
          <a:solidFill>
            <a:schemeClr val="bg1">
              <a:alpha val="50000"/>
            </a:schemeClr>
          </a:solidFill>
        </p:spPr>
        <p:txBody>
          <a:bodyPr/>
          <a:lstStyle/>
          <a:p>
            <a:pPr marL="0" indent="0">
              <a:lnSpc>
                <a:spcPct val="90000"/>
              </a:lnSpc>
              <a:buFont typeface="Arial" pitchFamily="34" charset="0"/>
              <a:buNone/>
            </a:pPr>
            <a:r>
              <a:rPr lang="es-ES" altLang="es-MX" sz="2000" smtClean="0">
                <a:cs typeface="Arial" pitchFamily="34" charset="0"/>
              </a:rPr>
              <a:t>Los artistas Daniel Schlaepfer y Catherine Bolle diseñaron la fachada del Centro de Convenciones de EPFL con 1,400 paneles naranja, verde y dorado como ventanas.  </a:t>
            </a:r>
            <a:r>
              <a:rPr lang="es-ES" altLang="es-MX" sz="2000" smtClean="0"/>
              <a:t/>
            </a:r>
            <a:br>
              <a:rPr lang="es-ES" altLang="es-MX" sz="2000" smtClean="0"/>
            </a:br>
            <a:r>
              <a:rPr lang="es-ES" altLang="es-MX" sz="2000" smtClean="0"/>
              <a:t>Con</a:t>
            </a:r>
            <a:r>
              <a:rPr lang="es-ES" altLang="es-MX" sz="2000" smtClean="0">
                <a:cs typeface="Arial" pitchFamily="34" charset="0"/>
              </a:rPr>
              <a:t> 275 m</a:t>
            </a:r>
            <a:r>
              <a:rPr lang="es-ES" altLang="es-MX" sz="2000" baseline="30000" smtClean="0">
                <a:cs typeface="Arial" pitchFamily="34" charset="0"/>
              </a:rPr>
              <a:t>2</a:t>
            </a:r>
            <a:r>
              <a:rPr lang="es-ES" altLang="es-MX" sz="2000" smtClean="0">
                <a:cs typeface="Arial" pitchFamily="34" charset="0"/>
              </a:rPr>
              <a:t> de paneles, es la instalación de DSSC más grande del mundo. </a:t>
            </a:r>
            <a:endParaRPr lang="es-ES" altLang="es-MX" sz="2000" smtClean="0"/>
          </a:p>
        </p:txBody>
      </p:sp>
      <p:pic>
        <p:nvPicPr>
          <p:cNvPr id="82948" name="Picture 5" descr="http://img.gawkerassets.com/img/1962lq3wsubw1jpg/original.jpg"/>
          <p:cNvPicPr>
            <a:picLocks noChangeAspect="1" noChangeArrowheads="1"/>
          </p:cNvPicPr>
          <p:nvPr/>
        </p:nvPicPr>
        <p:blipFill>
          <a:blip r:embed="rId3">
            <a:extLst>
              <a:ext uri="{28A0092B-C50C-407E-A947-70E740481C1C}">
                <a14:useLocalDpi xmlns:a14="http://schemas.microsoft.com/office/drawing/2010/main" val="0"/>
              </a:ext>
            </a:extLst>
          </a:blip>
          <a:srcRect l="27989" b="12007"/>
          <a:stretch>
            <a:fillRect/>
          </a:stretch>
        </p:blipFill>
        <p:spPr bwMode="auto">
          <a:xfrm>
            <a:off x="57150" y="1600200"/>
            <a:ext cx="4438650" cy="361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49" name="Picture 7" descr="http://img.gawkerassets.com/img/1962lnd9a7hcsjpg/original.jpg"/>
          <p:cNvPicPr>
            <a:picLocks noChangeAspect="1" noChangeArrowheads="1"/>
          </p:cNvPicPr>
          <p:nvPr/>
        </p:nvPicPr>
        <p:blipFill>
          <a:blip r:embed="rId4">
            <a:extLst>
              <a:ext uri="{28A0092B-C50C-407E-A947-70E740481C1C}">
                <a14:useLocalDpi xmlns:a14="http://schemas.microsoft.com/office/drawing/2010/main" val="0"/>
              </a:ext>
            </a:extLst>
          </a:blip>
          <a:srcRect l="8589" r="20042"/>
          <a:stretch>
            <a:fillRect/>
          </a:stretch>
        </p:blipFill>
        <p:spPr bwMode="auto">
          <a:xfrm>
            <a:off x="4572000" y="1600200"/>
            <a:ext cx="44958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0" name="Picture 9" descr="http://www.radionz.co.nz/assets/pictures/20315/eight_col_Swiss_Tech_Convention_Cent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0957"/>
            <a:ext cx="9144000"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1D07E99F-8BE6-42D1-8843-9B2AFFDB9D2F}" type="slidenum">
              <a:rPr lang="es-MX" smtClean="0"/>
              <a:pPr>
                <a:defRPr/>
              </a:pPr>
              <a:t>82</a:t>
            </a:fld>
            <a:endParaRPr lang="es-MX"/>
          </a:p>
        </p:txBody>
      </p:sp>
      <p:pic>
        <p:nvPicPr>
          <p:cNvPr id="82955"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6" name="Picture 4" descr="http://www.ingenieria.unam.mx/imagenes/galerias/escudos_UNAM/escudounam_negro_m2008_jpg.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2950"/>
                                        </p:tgtEl>
                                        <p:attrNameLst>
                                          <p:attrName>style.visibility</p:attrName>
                                        </p:attrNameLst>
                                      </p:cBhvr>
                                      <p:to>
                                        <p:strVal val="visible"/>
                                      </p:to>
                                    </p:set>
                                    <p:animEffect transition="in" filter="fade">
                                      <p:cBhvr>
                                        <p:cTn id="7" dur="500"/>
                                        <p:tgtEl>
                                          <p:spTgt spid="829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p:cNvSpPr>
          <p:nvPr>
            <p:ph type="title"/>
          </p:nvPr>
        </p:nvSpPr>
        <p:spPr/>
        <p:txBody>
          <a:bodyPr/>
          <a:lstStyle/>
          <a:p>
            <a:r>
              <a:rPr lang="en-US" altLang="es-MX" sz="4000" smtClean="0"/>
              <a:t>Aplicaciones de DSSC</a:t>
            </a:r>
          </a:p>
        </p:txBody>
      </p:sp>
      <p:sp>
        <p:nvSpPr>
          <p:cNvPr id="84995" name="Rectangle 3"/>
          <p:cNvSpPr>
            <a:spLocks noGrp="1"/>
          </p:cNvSpPr>
          <p:nvPr>
            <p:ph type="body" idx="1"/>
          </p:nvPr>
        </p:nvSpPr>
        <p:spPr>
          <a:xfrm>
            <a:off x="457200" y="5562600"/>
            <a:ext cx="8229600" cy="563563"/>
          </a:xfrm>
        </p:spPr>
        <p:txBody>
          <a:bodyPr/>
          <a:lstStyle/>
          <a:p>
            <a:pPr marL="0" indent="0" algn="ctr">
              <a:lnSpc>
                <a:spcPct val="90000"/>
              </a:lnSpc>
              <a:buFont typeface="Arial" pitchFamily="34" charset="0"/>
              <a:buNone/>
            </a:pPr>
            <a:r>
              <a:rPr lang="es-ES" altLang="es-MX" sz="1800" smtClean="0"/>
              <a:t>El Centro para Fotosistemas Noestructurados en Nanyang Technological University (NTU)</a:t>
            </a:r>
          </a:p>
        </p:txBody>
      </p:sp>
      <p:pic>
        <p:nvPicPr>
          <p:cNvPr id="84996" name="Picture 5" descr="http://www.dyesol.com/media/wysiwyg/Posts/2013/02/graetzel-at-ntu-signing.jpg"/>
          <p:cNvPicPr>
            <a:picLocks noChangeAspect="1" noChangeArrowheads="1"/>
          </p:cNvPicPr>
          <p:nvPr/>
        </p:nvPicPr>
        <p:blipFill>
          <a:blip r:embed="rId2">
            <a:extLst>
              <a:ext uri="{28A0092B-C50C-407E-A947-70E740481C1C}">
                <a14:useLocalDpi xmlns:a14="http://schemas.microsoft.com/office/drawing/2010/main" val="0"/>
              </a:ext>
            </a:extLst>
          </a:blip>
          <a:srcRect b="28250"/>
          <a:stretch>
            <a:fillRect/>
          </a:stretch>
        </p:blipFill>
        <p:spPr bwMode="auto">
          <a:xfrm>
            <a:off x="838200" y="1447800"/>
            <a:ext cx="7315200" cy="401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C1F794D7-78FE-4330-A850-30B7B7BBC3C9}" type="slidenum">
              <a:rPr lang="es-MX" smtClean="0"/>
              <a:pPr>
                <a:defRPr/>
              </a:pPr>
              <a:t>83</a:t>
            </a:fld>
            <a:endParaRPr lang="es-MX"/>
          </a:p>
        </p:txBody>
      </p:sp>
      <p:grpSp>
        <p:nvGrpSpPr>
          <p:cNvPr id="84998" name="10 Grupo"/>
          <p:cNvGrpSpPr>
            <a:grpSpLocks/>
          </p:cNvGrpSpPr>
          <p:nvPr/>
        </p:nvGrpSpPr>
        <p:grpSpPr bwMode="auto">
          <a:xfrm>
            <a:off x="6516688" y="5829300"/>
            <a:ext cx="2487612" cy="768350"/>
            <a:chOff x="6516216" y="5751388"/>
            <a:chExt cx="2487671" cy="768474"/>
          </a:xfrm>
        </p:grpSpPr>
        <p:pic>
          <p:nvPicPr>
            <p:cNvPr id="8499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85001"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2"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Título"/>
          <p:cNvSpPr>
            <a:spLocks noGrp="1"/>
          </p:cNvSpPr>
          <p:nvPr>
            <p:ph type="title"/>
          </p:nvPr>
        </p:nvSpPr>
        <p:spPr/>
        <p:txBody>
          <a:bodyPr/>
          <a:lstStyle/>
          <a:p>
            <a:pPr eaLnBrk="1" hangingPunct="1"/>
            <a:r>
              <a:rPr lang="es-MX" altLang="es-MX" sz="4000" smtClean="0"/>
              <a:t>Aplicaciones de DSSC</a:t>
            </a:r>
          </a:p>
        </p:txBody>
      </p:sp>
      <p:sp>
        <p:nvSpPr>
          <p:cNvPr id="2" name="1 Marcador de número de diapositiva"/>
          <p:cNvSpPr>
            <a:spLocks noGrp="1"/>
          </p:cNvSpPr>
          <p:nvPr>
            <p:ph type="sldNum" sz="quarter" idx="12"/>
          </p:nvPr>
        </p:nvSpPr>
        <p:spPr/>
        <p:txBody>
          <a:bodyPr/>
          <a:lstStyle/>
          <a:p>
            <a:pPr>
              <a:defRPr/>
            </a:pPr>
            <a:fld id="{BB65F594-7E32-4F2C-8718-62BEC0F9E6A2}" type="slidenum">
              <a:rPr lang="es-MX" smtClean="0"/>
              <a:pPr>
                <a:defRPr/>
              </a:pPr>
              <a:t>84</a:t>
            </a:fld>
            <a:endParaRPr lang="es-MX"/>
          </a:p>
        </p:txBody>
      </p:sp>
      <p:grpSp>
        <p:nvGrpSpPr>
          <p:cNvPr id="93192" name="10 Grupo"/>
          <p:cNvGrpSpPr>
            <a:grpSpLocks/>
          </p:cNvGrpSpPr>
          <p:nvPr/>
        </p:nvGrpSpPr>
        <p:grpSpPr bwMode="auto">
          <a:xfrm>
            <a:off x="6516688" y="5829300"/>
            <a:ext cx="2487612" cy="768350"/>
            <a:chOff x="6516216" y="5751388"/>
            <a:chExt cx="2487671" cy="768474"/>
          </a:xfrm>
        </p:grpSpPr>
        <p:pic>
          <p:nvPicPr>
            <p:cNvPr id="9319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93195"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196"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197" name="Picture 13" descr="foto"/>
          <p:cNvPicPr>
            <a:picLocks noGrp="1" noChangeAspect="1" noChangeArrowheads="1"/>
          </p:cNvPicPr>
          <p:nvPr>
            <p:ph idx="4294967295"/>
          </p:nvPr>
        </p:nvPicPr>
        <p:blipFill>
          <a:blip r:embed="rId5">
            <a:extLst>
              <a:ext uri="{28A0092B-C50C-407E-A947-70E740481C1C}">
                <a14:useLocalDpi xmlns:a14="http://schemas.microsoft.com/office/drawing/2010/main" val="0"/>
              </a:ext>
            </a:extLst>
          </a:blip>
          <a:srcRect/>
          <a:stretch>
            <a:fillRect/>
          </a:stretch>
        </p:blipFill>
        <p:spPr>
          <a:xfrm>
            <a:off x="2590800" y="1524000"/>
            <a:ext cx="3833813" cy="3756025"/>
          </a:xfrm>
        </p:spPr>
      </p:pic>
      <p:sp>
        <p:nvSpPr>
          <p:cNvPr id="93191" name="Rectangle 7"/>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s-MX" altLang="es-MX"/>
              <a:t>Módulo DSSC desarrollado por el Dr. Tsutomu Miyasaka, de la Universidad Toin de Yokohama, Japón, empleando un polímero conductor de Peccell Technologies (Japón). El Dr. Masa Ikegami sostiene el módulo bifacial que produce un voltaje de 110 V.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p:nvPr>
        </p:nvSpPr>
        <p:spPr/>
        <p:txBody>
          <a:bodyPr/>
          <a:lstStyle/>
          <a:p>
            <a:r>
              <a:rPr lang="en-US" altLang="es-MX" sz="4000" smtClean="0"/>
              <a:t>Aplicaciones de DSSC</a:t>
            </a:r>
          </a:p>
        </p:txBody>
      </p:sp>
      <p:sp>
        <p:nvSpPr>
          <p:cNvPr id="83971" name="Rectangle 3"/>
          <p:cNvSpPr>
            <a:spLocks noGrp="1"/>
          </p:cNvSpPr>
          <p:nvPr>
            <p:ph type="body" idx="1"/>
          </p:nvPr>
        </p:nvSpPr>
        <p:spPr/>
        <p:txBody>
          <a:bodyPr/>
          <a:lstStyle/>
          <a:p>
            <a:endParaRPr lang="es-ES" altLang="es-MX" smtClean="0"/>
          </a:p>
        </p:txBody>
      </p:sp>
      <p:pic>
        <p:nvPicPr>
          <p:cNvPr id="83972" name="Picture 5" descr="http://images.fastcompany.com/upload/45Acedia.jpg"/>
          <p:cNvPicPr>
            <a:picLocks noChangeAspect="1" noChangeArrowheads="1"/>
          </p:cNvPicPr>
          <p:nvPr/>
        </p:nvPicPr>
        <p:blipFill>
          <a:blip r:embed="rId2">
            <a:extLst>
              <a:ext uri="{28A0092B-C50C-407E-A947-70E740481C1C}">
                <a14:useLocalDpi xmlns:a14="http://schemas.microsoft.com/office/drawing/2010/main" val="0"/>
              </a:ext>
            </a:extLst>
          </a:blip>
          <a:srcRect l="4091" t="13576" r="4091" b="10861"/>
          <a:stretch>
            <a:fillRect/>
          </a:stretch>
        </p:blipFill>
        <p:spPr bwMode="auto">
          <a:xfrm>
            <a:off x="88900" y="1295400"/>
            <a:ext cx="3811588"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3" name="Picture 7" descr="http://images.fastcompany.com/upload/46_Kusto.jpg"/>
          <p:cNvPicPr>
            <a:picLocks noChangeAspect="1" noChangeArrowheads="1"/>
          </p:cNvPicPr>
          <p:nvPr/>
        </p:nvPicPr>
        <p:blipFill>
          <a:blip r:embed="rId3">
            <a:extLst>
              <a:ext uri="{28A0092B-C50C-407E-A947-70E740481C1C}">
                <a14:useLocalDpi xmlns:a14="http://schemas.microsoft.com/office/drawing/2010/main" val="0"/>
              </a:ext>
            </a:extLst>
          </a:blip>
          <a:srcRect l="8780" r="10974"/>
          <a:stretch>
            <a:fillRect/>
          </a:stretch>
        </p:blipFill>
        <p:spPr bwMode="auto">
          <a:xfrm>
            <a:off x="3911600" y="1676400"/>
            <a:ext cx="51054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147879A9-26EE-45E3-93AC-C74EA1E9DC34}" type="slidenum">
              <a:rPr lang="es-MX" smtClean="0"/>
              <a:pPr>
                <a:defRPr/>
              </a:pPr>
              <a:t>85</a:t>
            </a:fld>
            <a:endParaRPr lang="es-MX"/>
          </a:p>
        </p:txBody>
      </p:sp>
      <p:grpSp>
        <p:nvGrpSpPr>
          <p:cNvPr id="83975" name="10 Grupo"/>
          <p:cNvGrpSpPr>
            <a:grpSpLocks/>
          </p:cNvGrpSpPr>
          <p:nvPr/>
        </p:nvGrpSpPr>
        <p:grpSpPr bwMode="auto">
          <a:xfrm>
            <a:off x="6516688" y="5829300"/>
            <a:ext cx="2487612" cy="768350"/>
            <a:chOff x="6516216" y="5751388"/>
            <a:chExt cx="2487671" cy="768474"/>
          </a:xfrm>
        </p:grpSpPr>
        <p:pic>
          <p:nvPicPr>
            <p:cNvPr id="8397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83978" name="Picture 6" descr="http://www.100.unam.mx/logos/iq.jpg"/>
          <p:cNvPicPr>
            <a:picLocks noChangeAspect="1" noChangeArrowheads="1"/>
          </p:cNvPicPr>
          <p:nvPr/>
        </p:nvPicPr>
        <p:blipFill>
          <a:blip r:embed="rId5">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9" name="Picture 4" descr="http://www.ingenieria.unam.mx/imagenes/galerias/escudos_UNAM/escudounam_negro_m2008_jp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p:nvSpPr>
        <p:spPr>
          <a:xfrm>
            <a:off x="-20568" y="6550223"/>
            <a:ext cx="9144000" cy="307777"/>
          </a:xfrm>
          <a:prstGeom prst="rect">
            <a:avLst/>
          </a:prstGeom>
        </p:spPr>
        <p:txBody>
          <a:bodyPr wrap="square">
            <a:spAutoFit/>
          </a:bodyPr>
          <a:lstStyle/>
          <a:p>
            <a:r>
              <a:rPr lang="es-MX" sz="1400" dirty="0" smtClean="0"/>
              <a:t>http://www.fastcompany.com/1661787/michael-gr%C3%A4tzels-solar-cells-get-stylish-color-and-translucent-materials</a:t>
            </a:r>
            <a:endParaRPr lang="es-MX" sz="14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Título"/>
          <p:cNvSpPr>
            <a:spLocks noGrp="1"/>
          </p:cNvSpPr>
          <p:nvPr>
            <p:ph type="title"/>
          </p:nvPr>
        </p:nvSpPr>
        <p:spPr/>
        <p:txBody>
          <a:bodyPr/>
          <a:lstStyle/>
          <a:p>
            <a:pPr eaLnBrk="1" hangingPunct="1"/>
            <a:r>
              <a:rPr lang="es-MX" altLang="es-MX" sz="4000" smtClean="0"/>
              <a:t>Aplicaciones de DSSC</a:t>
            </a:r>
          </a:p>
        </p:txBody>
      </p:sp>
      <p:sp>
        <p:nvSpPr>
          <p:cNvPr id="2" name="1 Marcador de número de diapositiva"/>
          <p:cNvSpPr>
            <a:spLocks noGrp="1"/>
          </p:cNvSpPr>
          <p:nvPr>
            <p:ph type="sldNum" sz="quarter" idx="12"/>
          </p:nvPr>
        </p:nvSpPr>
        <p:spPr/>
        <p:txBody>
          <a:bodyPr/>
          <a:lstStyle/>
          <a:p>
            <a:pPr>
              <a:defRPr/>
            </a:pPr>
            <a:fld id="{EA282C58-8780-4901-9A75-E55D85900477}" type="slidenum">
              <a:rPr lang="es-MX" smtClean="0"/>
              <a:pPr>
                <a:defRPr/>
              </a:pPr>
              <a:t>86</a:t>
            </a:fld>
            <a:endParaRPr lang="es-MX"/>
          </a:p>
        </p:txBody>
      </p:sp>
      <p:grpSp>
        <p:nvGrpSpPr>
          <p:cNvPr id="95240" name="10 Grupo"/>
          <p:cNvGrpSpPr>
            <a:grpSpLocks/>
          </p:cNvGrpSpPr>
          <p:nvPr/>
        </p:nvGrpSpPr>
        <p:grpSpPr bwMode="auto">
          <a:xfrm>
            <a:off x="6516688" y="5829300"/>
            <a:ext cx="2487612" cy="768350"/>
            <a:chOff x="6516216" y="5751388"/>
            <a:chExt cx="2487671" cy="768474"/>
          </a:xfrm>
        </p:grpSpPr>
        <p:pic>
          <p:nvPicPr>
            <p:cNvPr id="9524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95243"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44"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45" name="Picture 13" descr="foto"/>
          <p:cNvPicPr>
            <a:picLocks noGrp="1" noChangeAspect="1" noChangeArrowheads="1"/>
          </p:cNvPicPr>
          <p:nvPr>
            <p:ph idx="4294967295"/>
          </p:nvPr>
        </p:nvPicPr>
        <p:blipFill>
          <a:blip r:embed="rId5">
            <a:extLst>
              <a:ext uri="{28A0092B-C50C-407E-A947-70E740481C1C}">
                <a14:useLocalDpi xmlns:a14="http://schemas.microsoft.com/office/drawing/2010/main" val="0"/>
              </a:ext>
            </a:extLst>
          </a:blip>
          <a:srcRect/>
          <a:stretch>
            <a:fillRect/>
          </a:stretch>
        </p:blipFill>
        <p:spPr>
          <a:xfrm>
            <a:off x="2874963" y="1600200"/>
            <a:ext cx="3394075" cy="4525963"/>
          </a:xfrm>
        </p:spPr>
      </p:pic>
      <p:sp>
        <p:nvSpPr>
          <p:cNvPr id="95239" name="Rectangle 7"/>
          <p:cNvSpPr>
            <a:spLocks noChangeArrowheads="1"/>
          </p:cNvSpPr>
          <p:nvPr/>
        </p:nvSpPr>
        <p:spPr bwMode="auto">
          <a:xfrm>
            <a:off x="0" y="6121400"/>
            <a:ext cx="9144000" cy="641350"/>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s-MX" altLang="es-MX"/>
              <a:t>26 celdas con forma de estrella y 1.4% de eficiencia permiten cargar un teléfono celular (Gunze Co., Ltd., Japón, en cooperación con Dr. Tsukasa Yoshida de la Universidad de Gifu, Japón)</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Título"/>
          <p:cNvSpPr>
            <a:spLocks noGrp="1"/>
          </p:cNvSpPr>
          <p:nvPr>
            <p:ph type="title"/>
          </p:nvPr>
        </p:nvSpPr>
        <p:spPr/>
        <p:txBody>
          <a:bodyPr/>
          <a:lstStyle/>
          <a:p>
            <a:pPr eaLnBrk="1" hangingPunct="1"/>
            <a:r>
              <a:rPr lang="es-MX" altLang="es-MX" sz="4000" smtClean="0"/>
              <a:t>Aplicaciones de DSSC</a:t>
            </a:r>
          </a:p>
        </p:txBody>
      </p:sp>
      <p:sp>
        <p:nvSpPr>
          <p:cNvPr id="2" name="1 Marcador de número de diapositiva"/>
          <p:cNvSpPr>
            <a:spLocks noGrp="1"/>
          </p:cNvSpPr>
          <p:nvPr>
            <p:ph type="sldNum" sz="quarter" idx="12"/>
          </p:nvPr>
        </p:nvSpPr>
        <p:spPr/>
        <p:txBody>
          <a:bodyPr/>
          <a:lstStyle/>
          <a:p>
            <a:pPr>
              <a:defRPr/>
            </a:pPr>
            <a:fld id="{6476F423-70B4-4B8B-9411-CE5E523CA15B}" type="slidenum">
              <a:rPr lang="es-MX" smtClean="0"/>
              <a:pPr>
                <a:defRPr/>
              </a:pPr>
              <a:t>87</a:t>
            </a:fld>
            <a:endParaRPr lang="es-MX"/>
          </a:p>
        </p:txBody>
      </p:sp>
      <p:grpSp>
        <p:nvGrpSpPr>
          <p:cNvPr id="96263" name="10 Grupo"/>
          <p:cNvGrpSpPr>
            <a:grpSpLocks/>
          </p:cNvGrpSpPr>
          <p:nvPr/>
        </p:nvGrpSpPr>
        <p:grpSpPr bwMode="auto">
          <a:xfrm>
            <a:off x="6516688" y="5829300"/>
            <a:ext cx="2487612" cy="768350"/>
            <a:chOff x="6516216" y="5751388"/>
            <a:chExt cx="2487671" cy="768474"/>
          </a:xfrm>
        </p:grpSpPr>
        <p:pic>
          <p:nvPicPr>
            <p:cNvPr id="9626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96266"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7"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8" name="Picture 12" descr="http://assets.inhabitat.com/wp-content/blogs.dir/1/files/2010/04/helio-dye-sensitized-solar-panels.jpg"/>
          <p:cNvPicPr>
            <a:picLocks noGrp="1" noChangeAspect="1" noChangeArrowheads="1"/>
          </p:cNvPicPr>
          <p:nvPr>
            <p:ph idx="4294967295"/>
          </p:nvPr>
        </p:nvPicPr>
        <p:blipFill>
          <a:blip r:embed="rId5">
            <a:extLst>
              <a:ext uri="{28A0092B-C50C-407E-A947-70E740481C1C}">
                <a14:useLocalDpi xmlns:a14="http://schemas.microsoft.com/office/drawing/2010/main" val="0"/>
              </a:ext>
            </a:extLst>
          </a:blip>
          <a:srcRect/>
          <a:stretch>
            <a:fillRect/>
          </a:stretch>
        </p:blipFill>
        <p:spPr>
          <a:xfrm>
            <a:off x="1447800" y="1371600"/>
            <a:ext cx="6153150" cy="4525963"/>
          </a:xfrm>
        </p:spPr>
      </p:pic>
      <p:sp>
        <p:nvSpPr>
          <p:cNvPr id="3" name="2 Rectángulo"/>
          <p:cNvSpPr/>
          <p:nvPr/>
        </p:nvSpPr>
        <p:spPr>
          <a:xfrm>
            <a:off x="165511" y="5955268"/>
            <a:ext cx="5865773" cy="523220"/>
          </a:xfrm>
          <a:prstGeom prst="rect">
            <a:avLst/>
          </a:prstGeom>
        </p:spPr>
        <p:txBody>
          <a:bodyPr wrap="none">
            <a:spAutoFit/>
          </a:bodyPr>
          <a:lstStyle/>
          <a:p>
            <a:r>
              <a:rPr lang="es-MX" sz="2800" dirty="0" smtClean="0"/>
              <a:t>Radio Helio DAB, desarrollado por Bold</a:t>
            </a:r>
            <a:endParaRPr lang="es-MX" sz="28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Título"/>
          <p:cNvSpPr>
            <a:spLocks noGrp="1"/>
          </p:cNvSpPr>
          <p:nvPr>
            <p:ph type="title"/>
          </p:nvPr>
        </p:nvSpPr>
        <p:spPr/>
        <p:txBody>
          <a:bodyPr/>
          <a:lstStyle/>
          <a:p>
            <a:r>
              <a:rPr lang="es-MX" altLang="es-MX" sz="4000" smtClean="0"/>
              <a:t>Aplicaciones de DSSC</a:t>
            </a:r>
          </a:p>
        </p:txBody>
      </p:sp>
      <p:sp>
        <p:nvSpPr>
          <p:cNvPr id="4" name="3 Marcador de número de diapositiva"/>
          <p:cNvSpPr>
            <a:spLocks noGrp="1"/>
          </p:cNvSpPr>
          <p:nvPr>
            <p:ph type="sldNum" sz="quarter" idx="12"/>
          </p:nvPr>
        </p:nvSpPr>
        <p:spPr/>
        <p:txBody>
          <a:bodyPr/>
          <a:lstStyle/>
          <a:p>
            <a:pPr>
              <a:defRPr/>
            </a:pPr>
            <a:fld id="{5B548972-E3DB-4126-B20B-8B776658D673}" type="slidenum">
              <a:rPr lang="es-MX" smtClean="0"/>
              <a:pPr>
                <a:defRPr/>
              </a:pPr>
              <a:t>88</a:t>
            </a:fld>
            <a:endParaRPr lang="es-MX"/>
          </a:p>
        </p:txBody>
      </p:sp>
      <p:pic>
        <p:nvPicPr>
          <p:cNvPr id="88072" name="Picture 2" descr="http://techon.nikkeibp.co.jp/article/NEWS/20080930/158787/TDK1.JP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2747963" y="1600200"/>
            <a:ext cx="3646487" cy="4525963"/>
          </a:xfrm>
          <a:noFill/>
        </p:spPr>
      </p:pic>
      <p:grpSp>
        <p:nvGrpSpPr>
          <p:cNvPr id="88073" name="10 Grupo"/>
          <p:cNvGrpSpPr>
            <a:grpSpLocks/>
          </p:cNvGrpSpPr>
          <p:nvPr/>
        </p:nvGrpSpPr>
        <p:grpSpPr bwMode="auto">
          <a:xfrm>
            <a:off x="6516688" y="5829300"/>
            <a:ext cx="2487612" cy="768350"/>
            <a:chOff x="6516216" y="5751388"/>
            <a:chExt cx="2487671" cy="768474"/>
          </a:xfrm>
        </p:grpSpPr>
        <p:pic>
          <p:nvPicPr>
            <p:cNvPr id="8807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88076"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7"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0" name="5 Rectángulo"/>
          <p:cNvSpPr>
            <a:spLocks noChangeArrowheads="1"/>
          </p:cNvSpPr>
          <p:nvPr/>
        </p:nvSpPr>
        <p:spPr bwMode="auto">
          <a:xfrm>
            <a:off x="1447800" y="6210300"/>
            <a:ext cx="6172200" cy="366713"/>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MX" altLang="es-MX" sz="1800"/>
              <a:t>http://techon.nikkeibp.co.jp/welcome/welcome_common.html</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p:cNvSpPr>
          <p:nvPr>
            <p:ph type="title"/>
          </p:nvPr>
        </p:nvSpPr>
        <p:spPr/>
        <p:txBody>
          <a:bodyPr/>
          <a:lstStyle/>
          <a:p>
            <a:r>
              <a:rPr lang="en-US" altLang="es-MX" sz="4000" smtClean="0"/>
              <a:t>Aplicaciones de DSSC</a:t>
            </a:r>
          </a:p>
        </p:txBody>
      </p:sp>
      <p:pic>
        <p:nvPicPr>
          <p:cNvPr id="87044" name="Picture 5" descr="Sonys prototype Hana-Akari (flower lamps) made of DSC glass panels use pretty solar cell panels to generate the electricity that is stored in batteries to power the LE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524000"/>
            <a:ext cx="5562600" cy="414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E3020386-D427-4AC2-B1E3-D4B5CC7D9F7B}" type="slidenum">
              <a:rPr lang="es-MX" smtClean="0"/>
              <a:pPr>
                <a:defRPr/>
              </a:pPr>
              <a:t>89</a:t>
            </a:fld>
            <a:endParaRPr lang="es-MX"/>
          </a:p>
        </p:txBody>
      </p:sp>
      <p:grpSp>
        <p:nvGrpSpPr>
          <p:cNvPr id="87049" name="10 Grupo"/>
          <p:cNvGrpSpPr>
            <a:grpSpLocks/>
          </p:cNvGrpSpPr>
          <p:nvPr/>
        </p:nvGrpSpPr>
        <p:grpSpPr bwMode="auto">
          <a:xfrm>
            <a:off x="6516688" y="5829300"/>
            <a:ext cx="2487612" cy="768350"/>
            <a:chOff x="6516216" y="5751388"/>
            <a:chExt cx="2487671" cy="768474"/>
          </a:xfrm>
        </p:grpSpPr>
        <p:pic>
          <p:nvPicPr>
            <p:cNvPr id="8705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87052"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53"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8" name="Rectangle 8"/>
          <p:cNvSpPr>
            <a:spLocks noChangeArrowheads="1"/>
          </p:cNvSpPr>
          <p:nvPr/>
        </p:nvSpPr>
        <p:spPr bwMode="auto">
          <a:xfrm>
            <a:off x="0" y="5715000"/>
            <a:ext cx="9144000" cy="1128713"/>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s-MX" altLang="es-MX"/>
              <a:t>‘Hana-Akari’ (‘flor de luz’ en japonés), diseñado por la Dra. Reiko Ogura, de Sony Corp., Japón. Las hojas y flores son DSSC que convierten la luz interior en electricidad que se almacena en baterías para después alimentar los LED. </a:t>
            </a:r>
          </a:p>
          <a:p>
            <a:pPr algn="ctr"/>
            <a:r>
              <a:rPr lang="es-MX" altLang="es-MX" sz="1400"/>
              <a:t>http://www.solarnovus.com/learning-from-nature-dye-sensitized-solar-cells_N1598.html#sthash.22SFF5LK.dpuf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dirty="0" smtClean="0"/>
              <a:t>Alta Explotación de Energías </a:t>
            </a:r>
            <a:r>
              <a:rPr lang="es-MX" dirty="0"/>
              <a:t>N</a:t>
            </a:r>
            <a:r>
              <a:rPr lang="es-MX" dirty="0" smtClean="0"/>
              <a:t>o </a:t>
            </a:r>
            <a:r>
              <a:rPr lang="es-MX" dirty="0"/>
              <a:t>R</a:t>
            </a:r>
            <a:r>
              <a:rPr lang="es-MX" dirty="0" smtClean="0"/>
              <a:t>enovables</a:t>
            </a:r>
            <a:endParaRPr lang="es-MX" dirty="0"/>
          </a:p>
        </p:txBody>
      </p:sp>
      <p:sp>
        <p:nvSpPr>
          <p:cNvPr id="3" name="2 Marcador de contenido"/>
          <p:cNvSpPr>
            <a:spLocks noGrp="1"/>
          </p:cNvSpPr>
          <p:nvPr>
            <p:ph idx="1"/>
          </p:nvPr>
        </p:nvSpPr>
        <p:spPr/>
        <p:txBody>
          <a:bodyPr rtlCol="0">
            <a:normAutofit fontScale="85000" lnSpcReduction="20000"/>
          </a:bodyPr>
          <a:lstStyle/>
          <a:p>
            <a:pPr marL="182563" indent="-182563" eaLnBrk="1" hangingPunct="1">
              <a:spcAft>
                <a:spcPts val="0"/>
              </a:spcAft>
              <a:defRPr/>
            </a:pPr>
            <a:r>
              <a:rPr lang="es-MX" dirty="0" smtClean="0"/>
              <a:t>Contaminación</a:t>
            </a:r>
          </a:p>
          <a:p>
            <a:pPr marL="182563" indent="-182563" eaLnBrk="1" hangingPunct="1">
              <a:spcAft>
                <a:spcPts val="0"/>
              </a:spcAft>
              <a:defRPr/>
            </a:pPr>
            <a:r>
              <a:rPr lang="es-MX" dirty="0" smtClean="0"/>
              <a:t>Perjudica el entorno natural</a:t>
            </a:r>
          </a:p>
          <a:p>
            <a:pPr marL="182563" indent="-182563" eaLnBrk="1" hangingPunct="1">
              <a:spcAft>
                <a:spcPts val="0"/>
              </a:spcAft>
              <a:defRPr/>
            </a:pPr>
            <a:r>
              <a:rPr lang="es-MX" dirty="0" smtClean="0"/>
              <a:t>Perjudica a nuestro propio bienestar. </a:t>
            </a:r>
          </a:p>
          <a:p>
            <a:pPr marL="182563" indent="-182563" eaLnBrk="1" hangingPunct="1">
              <a:spcAft>
                <a:spcPts val="0"/>
              </a:spcAft>
              <a:defRPr/>
            </a:pPr>
            <a:r>
              <a:rPr lang="es-MX" dirty="0" smtClean="0"/>
              <a:t>La </a:t>
            </a:r>
            <a:r>
              <a:rPr lang="es-MX" b="1" dirty="0" smtClean="0"/>
              <a:t>explotación económica</a:t>
            </a:r>
            <a:r>
              <a:rPr lang="es-MX" dirty="0" smtClean="0"/>
              <a:t> o industrial de la energía comprende diversos procesos, que varían de acuerdo a la fuente empleada. </a:t>
            </a:r>
          </a:p>
          <a:p>
            <a:pPr marL="182563" indent="-182563" eaLnBrk="1" hangingPunct="1">
              <a:spcAft>
                <a:spcPts val="0"/>
              </a:spcAft>
              <a:defRPr/>
            </a:pPr>
            <a:r>
              <a:rPr lang="es-MX" dirty="0" smtClean="0"/>
              <a:t>En general:</a:t>
            </a:r>
          </a:p>
          <a:p>
            <a:pPr marL="582613" lvl="1" indent="-182563" eaLnBrk="1" hangingPunct="1">
              <a:spcAft>
                <a:spcPts val="0"/>
              </a:spcAft>
              <a:defRPr/>
            </a:pPr>
            <a:r>
              <a:rPr lang="es-MX" dirty="0" smtClean="0"/>
              <a:t>La extracción de la materia prima (como el petróleo que se obtiene de los pozos)</a:t>
            </a:r>
          </a:p>
          <a:p>
            <a:pPr marL="582613" lvl="1" indent="-182563" eaLnBrk="1" hangingPunct="1">
              <a:spcAft>
                <a:spcPts val="0"/>
              </a:spcAft>
              <a:defRPr/>
            </a:pPr>
            <a:r>
              <a:rPr lang="es-MX" dirty="0" smtClean="0"/>
              <a:t>Procesamiento (en el caso del petróleo, su refinamiento) </a:t>
            </a:r>
          </a:p>
          <a:p>
            <a:pPr marL="582613" lvl="1" indent="-182563" eaLnBrk="1" hangingPunct="1">
              <a:spcAft>
                <a:spcPts val="0"/>
              </a:spcAft>
              <a:defRPr/>
            </a:pPr>
            <a:r>
              <a:rPr lang="es-MX" dirty="0" smtClean="0"/>
              <a:t>Transformación en energía (por combustión, etc.).</a:t>
            </a:r>
          </a:p>
          <a:p>
            <a:pPr eaLnBrk="1" fontAlgn="auto" hangingPunct="1">
              <a:spcAft>
                <a:spcPts val="0"/>
              </a:spcAft>
              <a:defRPr/>
            </a:pPr>
            <a:endParaRPr lang="es-MX" dirty="0"/>
          </a:p>
        </p:txBody>
      </p:sp>
      <p:sp>
        <p:nvSpPr>
          <p:cNvPr id="4" name="3 Marcador de número de diapositiva"/>
          <p:cNvSpPr>
            <a:spLocks noGrp="1"/>
          </p:cNvSpPr>
          <p:nvPr>
            <p:ph type="sldNum" sz="quarter" idx="12"/>
          </p:nvPr>
        </p:nvSpPr>
        <p:spPr/>
        <p:txBody>
          <a:bodyPr/>
          <a:lstStyle/>
          <a:p>
            <a:pPr>
              <a:defRPr/>
            </a:pPr>
            <a:fld id="{1F303080-CC0C-4691-8A0A-0A327DA5EDCE}" type="slidenum">
              <a:rPr lang="es-MX" smtClean="0"/>
              <a:pPr>
                <a:defRPr/>
              </a:pPr>
              <a:t>9</a:t>
            </a:fld>
            <a:endParaRPr lang="es-MX"/>
          </a:p>
        </p:txBody>
      </p:sp>
      <p:grpSp>
        <p:nvGrpSpPr>
          <p:cNvPr id="10245" name="6 Grupo"/>
          <p:cNvGrpSpPr>
            <a:grpSpLocks/>
          </p:cNvGrpSpPr>
          <p:nvPr/>
        </p:nvGrpSpPr>
        <p:grpSpPr bwMode="auto">
          <a:xfrm>
            <a:off x="6308725" y="7100888"/>
            <a:ext cx="2655888" cy="858837"/>
            <a:chOff x="6372200" y="5661248"/>
            <a:chExt cx="2654995" cy="858614"/>
          </a:xfrm>
        </p:grpSpPr>
        <p:pic>
          <p:nvPicPr>
            <p:cNvPr id="1025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5661248"/>
              <a:ext cx="2654995" cy="858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7408489" y="6115155"/>
              <a:ext cx="1594901" cy="261869"/>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grpSp>
        <p:nvGrpSpPr>
          <p:cNvPr id="10246" name="9 Grupo"/>
          <p:cNvGrpSpPr>
            <a:grpSpLocks/>
          </p:cNvGrpSpPr>
          <p:nvPr/>
        </p:nvGrpSpPr>
        <p:grpSpPr bwMode="auto">
          <a:xfrm>
            <a:off x="6516688" y="5829300"/>
            <a:ext cx="2487612" cy="768350"/>
            <a:chOff x="6516216" y="5751388"/>
            <a:chExt cx="2487671" cy="768474"/>
          </a:xfrm>
        </p:grpSpPr>
        <p:pic>
          <p:nvPicPr>
            <p:cNvPr id="102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11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10247" name="Picture 4" descr="http://www.ingenieria.unam.mx/imagenes/galerias/escudos_UNAM/escudounam_negro_m2008_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457200" y="274638"/>
            <a:ext cx="8229600" cy="868362"/>
          </a:xfrm>
        </p:spPr>
        <p:txBody>
          <a:bodyPr/>
          <a:lstStyle/>
          <a:p>
            <a:r>
              <a:rPr lang="en-US" altLang="es-MX" sz="4000" smtClean="0"/>
              <a:t>Aplicaciones de DSSC</a:t>
            </a:r>
          </a:p>
        </p:txBody>
      </p:sp>
      <p:pic>
        <p:nvPicPr>
          <p:cNvPr id="911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 y="1219200"/>
            <a:ext cx="588645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0" name="Rectangle 4"/>
          <p:cNvSpPr>
            <a:spLocks noChangeArrowheads="1"/>
          </p:cNvSpPr>
          <p:nvPr/>
        </p:nvSpPr>
        <p:spPr bwMode="auto">
          <a:xfrm>
            <a:off x="6172200" y="1828800"/>
            <a:ext cx="2971800" cy="317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s-MX" sz="1900"/>
              <a:t>(a) 200 m</a:t>
            </a:r>
            <a:r>
              <a:rPr lang="en-US" altLang="es-MX" sz="1900" baseline="30000"/>
              <a:t>2</a:t>
            </a:r>
            <a:r>
              <a:rPr lang="en-US" altLang="es-MX" sz="1900"/>
              <a:t> </a:t>
            </a:r>
            <a:r>
              <a:rPr lang="es-MX" altLang="es-MX" sz="1900"/>
              <a:t>de paneles</a:t>
            </a:r>
            <a:r>
              <a:rPr lang="en-US" altLang="es-MX" sz="1900"/>
              <a:t> DSSC instalados en Newcastle (Australia)– el primer módulo DSSC comercial</a:t>
            </a:r>
          </a:p>
          <a:p>
            <a:pPr eaLnBrk="1" hangingPunct="1">
              <a:spcBef>
                <a:spcPct val="0"/>
              </a:spcBef>
              <a:buFontTx/>
              <a:buNone/>
            </a:pPr>
            <a:r>
              <a:rPr lang="en-US" altLang="es-MX" sz="1900"/>
              <a:t>(b) Adorno interno </a:t>
            </a:r>
            <a:r>
              <a:rPr lang="es-MX" altLang="es-MX" sz="1900"/>
              <a:t>con hojas DSSC </a:t>
            </a:r>
            <a:r>
              <a:rPr lang="en-US" altLang="es-MX" sz="1900"/>
              <a:t>(Aisin Seiki C</a:t>
            </a:r>
            <a:r>
              <a:rPr lang="es-MX" altLang="es-MX" sz="1900"/>
              <a:t>o</a:t>
            </a:r>
            <a:r>
              <a:rPr lang="en-US" altLang="es-MX" sz="1900"/>
              <a:t>.,Ltd.) </a:t>
            </a:r>
          </a:p>
          <a:p>
            <a:pPr eaLnBrk="1" hangingPunct="1">
              <a:spcBef>
                <a:spcPct val="0"/>
              </a:spcBef>
              <a:buFontTx/>
              <a:buNone/>
            </a:pPr>
            <a:r>
              <a:rPr lang="en-US" altLang="es-MX" sz="1900"/>
              <a:t>(c) Módulo solar DSSC flexible (Dyesol) http://www.dyesol.com</a:t>
            </a:r>
          </a:p>
          <a:p>
            <a:pPr eaLnBrk="1" hangingPunct="1">
              <a:spcBef>
                <a:spcPct val="0"/>
              </a:spcBef>
              <a:buFontTx/>
              <a:buNone/>
            </a:pPr>
            <a:r>
              <a:rPr lang="en-US" altLang="es-MX" sz="1900"/>
              <a:t>(d) </a:t>
            </a:r>
            <a:r>
              <a:rPr lang="es-MX" altLang="es-MX" sz="1900"/>
              <a:t>Chaqueta comercial (</a:t>
            </a:r>
            <a:r>
              <a:rPr lang="en-US" altLang="es-MX" sz="1900"/>
              <a:t>G24i)     http://www.g24i.com</a:t>
            </a:r>
          </a:p>
        </p:txBody>
      </p:sp>
      <p:sp>
        <p:nvSpPr>
          <p:cNvPr id="2" name="1 Marcador de número de diapositiva"/>
          <p:cNvSpPr>
            <a:spLocks noGrp="1"/>
          </p:cNvSpPr>
          <p:nvPr>
            <p:ph type="sldNum" sz="quarter" idx="12"/>
          </p:nvPr>
        </p:nvSpPr>
        <p:spPr/>
        <p:txBody>
          <a:bodyPr/>
          <a:lstStyle/>
          <a:p>
            <a:pPr>
              <a:defRPr/>
            </a:pPr>
            <a:fld id="{1F7E3058-6636-472A-AF4C-E57342DF9AB7}" type="slidenum">
              <a:rPr lang="es-MX" smtClean="0"/>
              <a:pPr>
                <a:defRPr/>
              </a:pPr>
              <a:t>90</a:t>
            </a:fld>
            <a:endParaRPr lang="es-MX"/>
          </a:p>
        </p:txBody>
      </p:sp>
      <p:grpSp>
        <p:nvGrpSpPr>
          <p:cNvPr id="91142" name="10 Grupo"/>
          <p:cNvGrpSpPr>
            <a:grpSpLocks/>
          </p:cNvGrpSpPr>
          <p:nvPr/>
        </p:nvGrpSpPr>
        <p:grpSpPr bwMode="auto">
          <a:xfrm>
            <a:off x="6516688" y="5829300"/>
            <a:ext cx="2487612" cy="768350"/>
            <a:chOff x="6516216" y="5751388"/>
            <a:chExt cx="2487671" cy="768474"/>
          </a:xfrm>
        </p:grpSpPr>
        <p:pic>
          <p:nvPicPr>
            <p:cNvPr id="9114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91145"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46"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Título"/>
          <p:cNvSpPr>
            <a:spLocks noGrp="1"/>
          </p:cNvSpPr>
          <p:nvPr>
            <p:ph type="title"/>
          </p:nvPr>
        </p:nvSpPr>
        <p:spPr/>
        <p:txBody>
          <a:bodyPr/>
          <a:lstStyle/>
          <a:p>
            <a:r>
              <a:rPr lang="es-ES" altLang="es-MX" sz="4000" smtClean="0"/>
              <a:t>Aplicaciones de DSSC</a:t>
            </a:r>
          </a:p>
        </p:txBody>
      </p:sp>
      <p:sp>
        <p:nvSpPr>
          <p:cNvPr id="4" name="3 Marcador de número de diapositiva"/>
          <p:cNvSpPr>
            <a:spLocks noGrp="1"/>
          </p:cNvSpPr>
          <p:nvPr>
            <p:ph type="sldNum" sz="quarter" idx="12"/>
          </p:nvPr>
        </p:nvSpPr>
        <p:spPr/>
        <p:txBody>
          <a:bodyPr/>
          <a:lstStyle/>
          <a:p>
            <a:pPr>
              <a:defRPr/>
            </a:pPr>
            <a:fld id="{91755B01-2BE9-4EA3-9F89-0D8A22684B62}" type="slidenum">
              <a:rPr lang="es-MX" smtClean="0"/>
              <a:pPr>
                <a:defRPr/>
              </a:pPr>
              <a:t>91</a:t>
            </a:fld>
            <a:endParaRPr lang="es-MX"/>
          </a:p>
        </p:txBody>
      </p:sp>
      <p:pic>
        <p:nvPicPr>
          <p:cNvPr id="89095" name="Picture 2" descr="http://i.ytimg.com/vi/voTAxRgfXbs/maxresdefault.jp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549275" y="1600200"/>
            <a:ext cx="8045450" cy="4525963"/>
          </a:xfrm>
          <a:noFill/>
        </p:spPr>
      </p:pic>
      <p:grpSp>
        <p:nvGrpSpPr>
          <p:cNvPr id="89096" name="10 Grupo"/>
          <p:cNvGrpSpPr>
            <a:grpSpLocks/>
          </p:cNvGrpSpPr>
          <p:nvPr/>
        </p:nvGrpSpPr>
        <p:grpSpPr bwMode="auto">
          <a:xfrm>
            <a:off x="6516688" y="5829300"/>
            <a:ext cx="2487612" cy="768350"/>
            <a:chOff x="6516216" y="5751388"/>
            <a:chExt cx="2487671" cy="768474"/>
          </a:xfrm>
        </p:grpSpPr>
        <p:pic>
          <p:nvPicPr>
            <p:cNvPr id="890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89099"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100"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3158286" y="6242169"/>
            <a:ext cx="2794676" cy="369332"/>
          </a:xfrm>
          <a:prstGeom prst="rect">
            <a:avLst/>
          </a:prstGeom>
        </p:spPr>
        <p:txBody>
          <a:bodyPr wrap="none">
            <a:spAutoFit/>
          </a:bodyPr>
          <a:lstStyle/>
          <a:p>
            <a:r>
              <a:rPr lang="es-MX" dirty="0"/>
              <a:t> </a:t>
            </a:r>
            <a:r>
              <a:rPr lang="es-MX" dirty="0">
                <a:hlinkClick r:id="rId6" tooltip="http://pro.tanaka.co.jp/en/special/usad_201505/index.html"/>
              </a:rPr>
              <a:t>http://pro.tanaka.co.jp/en/</a:t>
            </a:r>
            <a:endParaRPr lang="es-MX"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p:cNvSpPr>
          <p:nvPr>
            <p:ph type="title"/>
          </p:nvPr>
        </p:nvSpPr>
        <p:spPr/>
        <p:txBody>
          <a:bodyPr/>
          <a:lstStyle/>
          <a:p>
            <a:r>
              <a:rPr lang="en-US" altLang="es-MX" sz="4000" smtClean="0"/>
              <a:t>Aplicaciones de DSSC</a:t>
            </a:r>
          </a:p>
        </p:txBody>
      </p:sp>
      <p:sp>
        <p:nvSpPr>
          <p:cNvPr id="90115" name="Rectangle 3"/>
          <p:cNvSpPr>
            <a:spLocks noGrp="1"/>
          </p:cNvSpPr>
          <p:nvPr>
            <p:ph type="body" idx="1"/>
          </p:nvPr>
        </p:nvSpPr>
        <p:spPr/>
        <p:txBody>
          <a:bodyPr/>
          <a:lstStyle/>
          <a:p>
            <a:endParaRPr lang="es-ES" altLang="es-MX" smtClean="0"/>
          </a:p>
        </p:txBody>
      </p:sp>
      <p:sp>
        <p:nvSpPr>
          <p:cNvPr id="2" name="1 Marcador de número de diapositiva"/>
          <p:cNvSpPr>
            <a:spLocks noGrp="1"/>
          </p:cNvSpPr>
          <p:nvPr>
            <p:ph type="sldNum" sz="quarter" idx="12"/>
          </p:nvPr>
        </p:nvSpPr>
        <p:spPr/>
        <p:txBody>
          <a:bodyPr/>
          <a:lstStyle/>
          <a:p>
            <a:pPr>
              <a:defRPr/>
            </a:pPr>
            <a:fld id="{7EFF13A6-F116-4CEC-BF2F-B616648D7119}" type="slidenum">
              <a:rPr lang="es-MX" smtClean="0"/>
              <a:pPr>
                <a:defRPr/>
              </a:pPr>
              <a:t>92</a:t>
            </a:fld>
            <a:endParaRPr lang="es-MX"/>
          </a:p>
        </p:txBody>
      </p:sp>
      <p:pic>
        <p:nvPicPr>
          <p:cNvPr id="90117" name="Picture 5" descr="http://i.ytimg.com/vi/CE4K8m6GVhA/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305800" cy="467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0118" name="10 Grupo"/>
          <p:cNvGrpSpPr>
            <a:grpSpLocks/>
          </p:cNvGrpSpPr>
          <p:nvPr/>
        </p:nvGrpSpPr>
        <p:grpSpPr bwMode="auto">
          <a:xfrm>
            <a:off x="6516688" y="5829300"/>
            <a:ext cx="2487612" cy="768350"/>
            <a:chOff x="6516216" y="5751388"/>
            <a:chExt cx="2487671" cy="768474"/>
          </a:xfrm>
        </p:grpSpPr>
        <p:pic>
          <p:nvPicPr>
            <p:cNvPr id="9011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90121" name="Picture 6" descr="http://www.100.unam.mx/logos/iq.jpg"/>
          <p:cNvPicPr>
            <a:picLocks noChangeAspect="1" noChangeArrowheads="1"/>
          </p:cNvPicPr>
          <p:nvPr/>
        </p:nvPicPr>
        <p:blipFill>
          <a:blip r:embed="rId4">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122" name="Picture 4" descr="http://www.ingenieria.unam.mx/imagenes/galerias/escudos_UNAM/escudounam_negro_m2008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p:nvSpPr>
        <p:spPr>
          <a:xfrm>
            <a:off x="323528" y="6194425"/>
            <a:ext cx="5112568" cy="369332"/>
          </a:xfrm>
          <a:prstGeom prst="rect">
            <a:avLst/>
          </a:prstGeom>
        </p:spPr>
        <p:txBody>
          <a:bodyPr wrap="square">
            <a:spAutoFit/>
          </a:bodyPr>
          <a:lstStyle/>
          <a:p>
            <a:r>
              <a:rPr lang="es-MX" dirty="0" smtClean="0"/>
              <a:t>https://www.youtube.com/watch?v=CE4K8m6GVhA</a:t>
            </a:r>
            <a:endParaRPr lang="es-MX" dirty="0"/>
          </a:p>
        </p:txBody>
      </p:sp>
      <p:sp>
        <p:nvSpPr>
          <p:cNvPr id="4" name="3 Rectángulo"/>
          <p:cNvSpPr/>
          <p:nvPr/>
        </p:nvSpPr>
        <p:spPr>
          <a:xfrm>
            <a:off x="457200" y="1447800"/>
            <a:ext cx="8305800" cy="830997"/>
          </a:xfrm>
          <a:prstGeom prst="rect">
            <a:avLst/>
          </a:prstGeom>
        </p:spPr>
        <p:txBody>
          <a:bodyPr wrap="square">
            <a:spAutoFit/>
          </a:bodyPr>
          <a:lstStyle/>
          <a:p>
            <a:pPr algn="ctr"/>
            <a:r>
              <a:rPr lang="en-US" sz="2400" dirty="0"/>
              <a:t> </a:t>
            </a:r>
            <a:r>
              <a:rPr lang="en-US" sz="2400" dirty="0" err="1" smtClean="0"/>
              <a:t>Regalo</a:t>
            </a:r>
            <a:r>
              <a:rPr lang="en-US" sz="2400" dirty="0" smtClean="0"/>
              <a:t> para el </a:t>
            </a:r>
            <a:r>
              <a:rPr lang="en-US" sz="2400" dirty="0" err="1" smtClean="0"/>
              <a:t>Profesor</a:t>
            </a:r>
            <a:r>
              <a:rPr lang="en-US" sz="2400" dirty="0" smtClean="0"/>
              <a:t> Michael </a:t>
            </a:r>
            <a:r>
              <a:rPr lang="en-US" sz="2400" dirty="0" err="1" smtClean="0"/>
              <a:t>Grätzel</a:t>
            </a:r>
            <a:r>
              <a:rPr lang="en-US" sz="2400" dirty="0" smtClean="0"/>
              <a:t> </a:t>
            </a:r>
            <a:r>
              <a:rPr lang="en-US" sz="2400" dirty="0" err="1" smtClean="0"/>
              <a:t>en</a:t>
            </a:r>
            <a:r>
              <a:rPr lang="en-US" sz="2400" dirty="0" smtClean="0"/>
              <a:t> </a:t>
            </a:r>
            <a:r>
              <a:rPr lang="en-US" sz="2400" dirty="0" err="1" smtClean="0"/>
              <a:t>su</a:t>
            </a:r>
            <a:r>
              <a:rPr lang="en-US" sz="2400" dirty="0" smtClean="0"/>
              <a:t> </a:t>
            </a:r>
            <a:r>
              <a:rPr lang="en-US" sz="2400" dirty="0" err="1" smtClean="0"/>
              <a:t>cumpleaños</a:t>
            </a:r>
            <a:r>
              <a:rPr lang="en-US" sz="2400" dirty="0" smtClean="0"/>
              <a:t> </a:t>
            </a:r>
            <a:r>
              <a:rPr lang="en-US" sz="2400" dirty="0" err="1" smtClean="0"/>
              <a:t>número</a:t>
            </a:r>
            <a:r>
              <a:rPr lang="en-US" sz="2400" dirty="0" smtClean="0"/>
              <a:t>  70</a:t>
            </a:r>
            <a:endParaRPr lang="es-MX" sz="24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304800" y="0"/>
            <a:ext cx="8229600" cy="1143000"/>
          </a:xfrm>
        </p:spPr>
        <p:txBody>
          <a:bodyPr/>
          <a:lstStyle/>
          <a:p>
            <a:r>
              <a:rPr lang="en-US" altLang="es-MX" sz="4000" smtClean="0"/>
              <a:t>Conclusiones</a:t>
            </a:r>
          </a:p>
        </p:txBody>
      </p:sp>
      <p:sp>
        <p:nvSpPr>
          <p:cNvPr id="3" name="Content Placeholder 2"/>
          <p:cNvSpPr>
            <a:spLocks noGrp="1"/>
          </p:cNvSpPr>
          <p:nvPr>
            <p:ph idx="1"/>
          </p:nvPr>
        </p:nvSpPr>
        <p:spPr>
          <a:xfrm>
            <a:off x="228600" y="1371600"/>
            <a:ext cx="8686800" cy="5257800"/>
          </a:xfrm>
        </p:spPr>
        <p:txBody>
          <a:bodyPr>
            <a:normAutofit/>
          </a:bodyPr>
          <a:lstStyle/>
          <a:p>
            <a:pPr algn="just">
              <a:lnSpc>
                <a:spcPct val="80000"/>
              </a:lnSpc>
            </a:pPr>
            <a:r>
              <a:rPr lang="en-US" altLang="es-MX" sz="2500" b="1" smtClean="0">
                <a:solidFill>
                  <a:srgbClr val="FF0000"/>
                </a:solidFill>
              </a:rPr>
              <a:t>Comparado</a:t>
            </a:r>
            <a:r>
              <a:rPr lang="en-US" altLang="es-MX" sz="2500" smtClean="0"/>
              <a:t> con celdas a base de Si, DSSC son: </a:t>
            </a:r>
          </a:p>
          <a:p>
            <a:pPr lvl="1" algn="just">
              <a:lnSpc>
                <a:spcPct val="80000"/>
              </a:lnSpc>
            </a:pPr>
            <a:r>
              <a:rPr lang="en-US" altLang="es-MX" sz="2200" smtClean="0"/>
              <a:t>Bajo costo y sencilla producción</a:t>
            </a:r>
          </a:p>
          <a:p>
            <a:pPr lvl="1" algn="just">
              <a:lnSpc>
                <a:spcPct val="80000"/>
              </a:lnSpc>
            </a:pPr>
            <a:r>
              <a:rPr lang="en-US" altLang="es-MX" sz="2200" smtClean="0"/>
              <a:t>Componentes no tóxicos.</a:t>
            </a:r>
          </a:p>
          <a:p>
            <a:pPr lvl="1" algn="just">
              <a:lnSpc>
                <a:spcPct val="80000"/>
              </a:lnSpc>
            </a:pPr>
            <a:r>
              <a:rPr lang="en-US" altLang="es-MX" sz="2200" smtClean="0"/>
              <a:t>Su desempeño aumenta con la temperatura</a:t>
            </a:r>
          </a:p>
          <a:p>
            <a:pPr lvl="1" algn="just">
              <a:lnSpc>
                <a:spcPct val="80000"/>
              </a:lnSpc>
            </a:pPr>
            <a:r>
              <a:rPr lang="en-US" altLang="es-MX" sz="2200" smtClean="0"/>
              <a:t>Poseen configuración bifacial: ventaja para luz difusa, transparencia para potenciar ventanas, el color puede variarse, y sobrepasa a Si amorfo. </a:t>
            </a:r>
          </a:p>
          <a:p>
            <a:pPr algn="just">
              <a:lnSpc>
                <a:spcPct val="80000"/>
              </a:lnSpc>
            </a:pPr>
            <a:r>
              <a:rPr lang="en-US" altLang="es-MX" sz="2500" smtClean="0"/>
              <a:t>DSSC muestra </a:t>
            </a:r>
            <a:r>
              <a:rPr lang="en-US" altLang="es-MX" sz="2500" b="1" smtClean="0">
                <a:solidFill>
                  <a:srgbClr val="FF0000"/>
                </a:solidFill>
              </a:rPr>
              <a:t>eficiencia de conversión mayor</a:t>
            </a:r>
            <a:r>
              <a:rPr lang="en-US" altLang="es-MX" sz="2500" smtClean="0"/>
              <a:t> que silicio policristalino en luz difusa o condiciones nubladas. </a:t>
            </a:r>
          </a:p>
          <a:p>
            <a:pPr algn="just">
              <a:lnSpc>
                <a:spcPct val="80000"/>
              </a:lnSpc>
            </a:pPr>
            <a:r>
              <a:rPr lang="en-US" altLang="es-MX" sz="2500" smtClean="0"/>
              <a:t>Competidor viable para convertidores de energía solar a gran escala.</a:t>
            </a:r>
          </a:p>
          <a:p>
            <a:pPr algn="just">
              <a:lnSpc>
                <a:spcPct val="80000"/>
              </a:lnSpc>
            </a:pPr>
            <a:r>
              <a:rPr lang="en-US" altLang="es-MX" sz="2500" b="1" smtClean="0">
                <a:solidFill>
                  <a:srgbClr val="FF0000"/>
                </a:solidFill>
              </a:rPr>
              <a:t>Generadores de energía de fuentes renovables </a:t>
            </a:r>
            <a:r>
              <a:rPr lang="en-US" altLang="es-MX" sz="2500" smtClean="0"/>
              <a:t>es considerado una prioridad en la sociedad actual.</a:t>
            </a:r>
          </a:p>
        </p:txBody>
      </p:sp>
      <p:sp>
        <p:nvSpPr>
          <p:cNvPr id="2" name="1 Marcador de número de diapositiva"/>
          <p:cNvSpPr>
            <a:spLocks noGrp="1"/>
          </p:cNvSpPr>
          <p:nvPr>
            <p:ph type="sldNum" sz="quarter" idx="12"/>
          </p:nvPr>
        </p:nvSpPr>
        <p:spPr/>
        <p:txBody>
          <a:bodyPr/>
          <a:lstStyle/>
          <a:p>
            <a:pPr>
              <a:defRPr/>
            </a:pPr>
            <a:fld id="{0AC2BFAC-3EBE-4410-B330-8E4DACFCD556}" type="slidenum">
              <a:rPr lang="es-MX" smtClean="0"/>
              <a:pPr>
                <a:defRPr/>
              </a:pPr>
              <a:t>93</a:t>
            </a:fld>
            <a:endParaRPr lang="es-MX"/>
          </a:p>
        </p:txBody>
      </p:sp>
      <p:grpSp>
        <p:nvGrpSpPr>
          <p:cNvPr id="92165" name="10 Grupo"/>
          <p:cNvGrpSpPr>
            <a:grpSpLocks/>
          </p:cNvGrpSpPr>
          <p:nvPr/>
        </p:nvGrpSpPr>
        <p:grpSpPr bwMode="auto">
          <a:xfrm>
            <a:off x="6516688" y="5829300"/>
            <a:ext cx="2487612" cy="768350"/>
            <a:chOff x="6516216" y="5751388"/>
            <a:chExt cx="2487671" cy="768474"/>
          </a:xfrm>
        </p:grpSpPr>
        <p:pic>
          <p:nvPicPr>
            <p:cNvPr id="9216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92168" name="Picture 6" descr="http://www.100.unam.mx/logos/iq.jpg"/>
          <p:cNvPicPr>
            <a:picLocks noChangeAspect="1" noChangeArrowheads="1"/>
          </p:cNvPicPr>
          <p:nvPr/>
        </p:nvPicPr>
        <p:blipFill>
          <a:blip r:embed="rId3">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69" name="Picture 4" descr="http://www.ingenieria.unam.mx/imagenes/galerias/escudos_UNAM/escudounam_negro_m2008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p:cNvSpPr>
          <p:nvPr>
            <p:ph type="body" idx="1"/>
          </p:nvPr>
        </p:nvSpPr>
        <p:spPr/>
        <p:txBody>
          <a:bodyPr/>
          <a:lstStyle/>
          <a:p>
            <a:endParaRPr lang="es-ES" altLang="es-MX" smtClean="0"/>
          </a:p>
        </p:txBody>
      </p:sp>
      <p:sp>
        <p:nvSpPr>
          <p:cNvPr id="86020" name="AutoShape 9" descr="https://s-media-cache-ak0.pinimg.com/736x/0d/45/7a/0d457ac6fc7568f84322e39d90c86dd7.jpg"/>
          <p:cNvSpPr>
            <a:spLocks noChangeAspect="1" noChangeArrowheads="1"/>
          </p:cNvSpPr>
          <p:nvPr/>
        </p:nvSpPr>
        <p:spPr bwMode="auto">
          <a:xfrm>
            <a:off x="4402045" y="3259045"/>
            <a:ext cx="319180" cy="31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86021" name="AutoShape 11" descr="https://s-media-cache-ak0.pinimg.com/736x/0d/45/7a/0d457ac6fc7568f84322e39d90c86dd7.jpg"/>
          <p:cNvSpPr>
            <a:spLocks noChangeAspect="1" noChangeArrowheads="1"/>
          </p:cNvSpPr>
          <p:nvPr/>
        </p:nvSpPr>
        <p:spPr bwMode="auto">
          <a:xfrm>
            <a:off x="4402045" y="3259045"/>
            <a:ext cx="319180" cy="31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86022" name="AutoShape 13" descr="https://s-media-cache-ak0.pinimg.com/736x/0d/45/7a/0d457ac6fc7568f84322e39d90c86dd7.jpg"/>
          <p:cNvSpPr>
            <a:spLocks noChangeAspect="1" noChangeArrowheads="1"/>
          </p:cNvSpPr>
          <p:nvPr/>
        </p:nvSpPr>
        <p:spPr bwMode="auto">
          <a:xfrm>
            <a:off x="4402045" y="3259045"/>
            <a:ext cx="319180" cy="31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86023" name="AutoShape 15" descr="https://s-media-cache-ak0.pinimg.com/736x/0d/45/7a/0d457ac6fc7568f84322e39d90c86dd7.jpg"/>
          <p:cNvSpPr>
            <a:spLocks noChangeAspect="1" noChangeArrowheads="1"/>
          </p:cNvSpPr>
          <p:nvPr/>
        </p:nvSpPr>
        <p:spPr bwMode="auto">
          <a:xfrm>
            <a:off x="4402045" y="3259045"/>
            <a:ext cx="319180" cy="31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86024" name="AutoShape 17" descr="dye sensitized solar cells congres centrum - Google zoeken: "/>
          <p:cNvSpPr>
            <a:spLocks noChangeAspect="1" noChangeArrowheads="1"/>
          </p:cNvSpPr>
          <p:nvPr/>
        </p:nvSpPr>
        <p:spPr bwMode="auto">
          <a:xfrm>
            <a:off x="4402045" y="3259045"/>
            <a:ext cx="319180" cy="31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pic>
        <p:nvPicPr>
          <p:cNvPr id="86027" name="Picture 22" descr="http://www.dw.com/image/0,,18492027_401,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 y="1412776"/>
            <a:ext cx="5489230" cy="3089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8" name="Picture 5" descr="http://www.technologyreview.com/sites/default/files/styles/body_embed/public/legacy/dyesentitizedx616.jpg?itok=Hk-oXab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7032" y="3819716"/>
            <a:ext cx="4480560" cy="307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30" name="Picture 24" descr="http://www.interpv.net/data_file/board/40photo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4265" y="6194425"/>
            <a:ext cx="4054475"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pPr>
              <a:defRPr/>
            </a:pPr>
            <a:fld id="{4F4685B1-E862-43BB-A9F2-0D6CE30A9BB3}" type="slidenum">
              <a:rPr lang="es-MX" smtClean="0"/>
              <a:pPr>
                <a:defRPr/>
              </a:pPr>
              <a:t>94</a:t>
            </a:fld>
            <a:endParaRPr lang="es-MX"/>
          </a:p>
        </p:txBody>
      </p:sp>
      <p:grpSp>
        <p:nvGrpSpPr>
          <p:cNvPr id="86032" name="10 Grupo"/>
          <p:cNvGrpSpPr>
            <a:grpSpLocks/>
          </p:cNvGrpSpPr>
          <p:nvPr/>
        </p:nvGrpSpPr>
        <p:grpSpPr bwMode="auto">
          <a:xfrm>
            <a:off x="6516688" y="5829300"/>
            <a:ext cx="2487612" cy="768350"/>
            <a:chOff x="6516216" y="5751388"/>
            <a:chExt cx="2487671" cy="768474"/>
          </a:xfrm>
        </p:grpSpPr>
        <p:pic>
          <p:nvPicPr>
            <p:cNvPr id="8603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5751388"/>
              <a:ext cx="2376264" cy="768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408412" y="6116572"/>
              <a:ext cx="1595475" cy="260392"/>
            </a:xfrm>
            <a:prstGeom prst="rect">
              <a:avLst/>
            </a:prstGeom>
            <a:noFill/>
          </p:spPr>
          <p:txBody>
            <a:bodyPr wrap="none">
              <a:spAutoFit/>
            </a:bodyPr>
            <a:lstStyle/>
            <a:p>
              <a:pPr>
                <a:defRPr/>
              </a:pPr>
              <a:r>
                <a:rPr lang="es-MX" sz="1050" b="1" dirty="0">
                  <a:solidFill>
                    <a:schemeClr val="accent1">
                      <a:lumMod val="50000"/>
                    </a:schemeClr>
                  </a:solidFill>
                  <a:latin typeface="+mn-lt"/>
                  <a:cs typeface="Aharoni" panose="02010803020104030203" pitchFamily="2" charset="-79"/>
                </a:rPr>
                <a:t>Divulgación de la  Ciencia</a:t>
              </a:r>
            </a:p>
          </p:txBody>
        </p:sp>
      </p:grpSp>
      <p:pic>
        <p:nvPicPr>
          <p:cNvPr id="86035" name="Picture 6" descr="http://www.100.unam.mx/logos/iq.jpg"/>
          <p:cNvPicPr>
            <a:picLocks noChangeAspect="1" noChangeArrowheads="1"/>
          </p:cNvPicPr>
          <p:nvPr/>
        </p:nvPicPr>
        <p:blipFill>
          <a:blip r:embed="rId6">
            <a:extLst>
              <a:ext uri="{28A0092B-C50C-407E-A947-70E740481C1C}">
                <a14:useLocalDpi xmlns:a14="http://schemas.microsoft.com/office/drawing/2010/main" val="0"/>
              </a:ext>
            </a:extLst>
          </a:blip>
          <a:srcRect l="23766" t="6905" r="24408" b="47546"/>
          <a:stretch>
            <a:fillRect/>
          </a:stretch>
        </p:blipFill>
        <p:spPr bwMode="auto">
          <a:xfrm>
            <a:off x="8129588" y="249238"/>
            <a:ext cx="815975"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36" name="Picture 4" descr="http://www.ingenieria.unam.mx/imagenes/galerias/escudos_UNAM/escudounam_negro_m2008_jpg.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950" y="127000"/>
            <a:ext cx="911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9" name="Picture 7" descr="http://pds.exblog.jp/pds/1/201012/12/60/e0009760_1534348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04960" y="-1691639"/>
            <a:ext cx="3696889" cy="24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5"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7704" y="7029400"/>
            <a:ext cx="5251549" cy="3501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3 Grupo"/>
          <p:cNvGrpSpPr/>
          <p:nvPr/>
        </p:nvGrpSpPr>
        <p:grpSpPr>
          <a:xfrm>
            <a:off x="794" y="-438150"/>
            <a:ext cx="9144000" cy="7256463"/>
            <a:chOff x="794" y="-438150"/>
            <a:chExt cx="9144000" cy="7256463"/>
          </a:xfrm>
        </p:grpSpPr>
        <p:pic>
          <p:nvPicPr>
            <p:cNvPr id="86026" name="Picture 20" descr="http://images.sciencedaily.com/2008/01/080130194130_1_900x600.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4" y="-438150"/>
              <a:ext cx="9144000" cy="725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37" name="Text Box 21"/>
            <p:cNvSpPr txBox="1">
              <a:spLocks noChangeArrowheads="1"/>
            </p:cNvSpPr>
            <p:nvPr/>
          </p:nvSpPr>
          <p:spPr bwMode="auto">
            <a:xfrm>
              <a:off x="1981994" y="1771650"/>
              <a:ext cx="5334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s-ES" altLang="es-MX" sz="4000" b="1" dirty="0">
                  <a:solidFill>
                    <a:schemeClr val="bg2"/>
                  </a:solidFill>
                </a:rPr>
                <a:t>¿Preguntas, dudas, sugerencias?</a:t>
              </a:r>
            </a:p>
          </p:txBody>
        </p:sp>
      </p:grpSp>
      <p:sp>
        <p:nvSpPr>
          <p:cNvPr id="86018" name="Rectangle 2"/>
          <p:cNvSpPr>
            <a:spLocks noGrp="1"/>
          </p:cNvSpPr>
          <p:nvPr>
            <p:ph type="title"/>
          </p:nvPr>
        </p:nvSpPr>
        <p:spPr/>
        <p:txBody>
          <a:bodyPr/>
          <a:lstStyle/>
          <a:p>
            <a:r>
              <a:rPr lang="en-US" altLang="es-MX" b="1" dirty="0" smtClean="0"/>
              <a:t>Gracias</a:t>
            </a:r>
            <a:r>
              <a:rPr lang="es-ES" altLang="es-MX" b="1" dirty="0" smtClean="0"/>
              <a:t> </a:t>
            </a:r>
            <a:endParaRPr lang="en-US" altLang="es-MX"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3.33333E-6 3.7037E-6 L -0.44652 -0.5382 " pathEditMode="relative" rAng="0" ptsTypes="AA">
                                      <p:cBhvr>
                                        <p:cTn id="6" dur="2000" fill="hold"/>
                                        <p:tgtEl>
                                          <p:spTgt spid="86030"/>
                                        </p:tgtEl>
                                        <p:attrNameLst>
                                          <p:attrName>ppt_x</p:attrName>
                                          <p:attrName>ppt_y</p:attrName>
                                        </p:attrNameLst>
                                      </p:cBhvr>
                                      <p:rCtr x="-22326" y="-26921"/>
                                    </p:animMotion>
                                  </p:childTnLst>
                                </p:cTn>
                              </p:par>
                            </p:childTnLst>
                          </p:cTn>
                        </p:par>
                        <p:par>
                          <p:cTn id="7" fill="hold">
                            <p:stCondLst>
                              <p:cond delay="2000"/>
                            </p:stCondLst>
                            <p:childTnLst>
                              <p:par>
                                <p:cTn id="8" presetID="56" presetClass="path" presetSubtype="0" accel="50000" decel="50000" fill="hold" nodeType="afterEffect">
                                  <p:stCondLst>
                                    <p:cond delay="0"/>
                                  </p:stCondLst>
                                  <p:childTnLst>
                                    <p:animMotion origin="layout" path="M -1.94444E-6 -1.11111E-6 L -0.40607 0.43796 " pathEditMode="relative" rAng="0" ptsTypes="AA">
                                      <p:cBhvr>
                                        <p:cTn id="9" dur="2000" fill="hold"/>
                                        <p:tgtEl>
                                          <p:spTgt spid="86029"/>
                                        </p:tgtEl>
                                        <p:attrNameLst>
                                          <p:attrName>ppt_x</p:attrName>
                                          <p:attrName>ppt_y</p:attrName>
                                        </p:attrNameLst>
                                      </p:cBhvr>
                                      <p:rCtr x="-20313" y="21898"/>
                                    </p:animMotion>
                                  </p:childTnLst>
                                </p:cTn>
                              </p:par>
                            </p:childTnLst>
                          </p:cTn>
                        </p:par>
                        <p:par>
                          <p:cTn id="10" fill="hold">
                            <p:stCondLst>
                              <p:cond delay="4000"/>
                            </p:stCondLst>
                            <p:childTnLst>
                              <p:par>
                                <p:cTn id="11" presetID="63" presetClass="path" presetSubtype="0" accel="50000" decel="50000" fill="hold" nodeType="afterEffect">
                                  <p:stCondLst>
                                    <p:cond delay="0"/>
                                  </p:stCondLst>
                                  <p:childTnLst>
                                    <p:animMotion origin="layout" path="M 3.33333E-6 1.48148E-6 L 0.55034 -0.0081 " pathEditMode="relative" rAng="0" ptsTypes="AA">
                                      <p:cBhvr>
                                        <p:cTn id="12" dur="2000" fill="hold"/>
                                        <p:tgtEl>
                                          <p:spTgt spid="86028"/>
                                        </p:tgtEl>
                                        <p:attrNameLst>
                                          <p:attrName>ppt_x</p:attrName>
                                          <p:attrName>ppt_y</p:attrName>
                                        </p:attrNameLst>
                                      </p:cBhvr>
                                      <p:rCtr x="27517" y="-417"/>
                                    </p:animMotion>
                                  </p:childTnLst>
                                </p:cTn>
                              </p:par>
                            </p:childTnLst>
                          </p:cTn>
                        </p:par>
                        <p:par>
                          <p:cTn id="13" fill="hold">
                            <p:stCondLst>
                              <p:cond delay="6000"/>
                            </p:stCondLst>
                            <p:childTnLst>
                              <p:par>
                                <p:cTn id="14" presetID="64" presetClass="path" presetSubtype="0" accel="50000" decel="50000" fill="hold" nodeType="afterEffect">
                                  <p:stCondLst>
                                    <p:cond delay="0"/>
                                  </p:stCondLst>
                                  <p:childTnLst>
                                    <p:animMotion origin="layout" path="M 0 1.48148E-6 L 0 -0.69931 " pathEditMode="relative" rAng="0" ptsTypes="AA">
                                      <p:cBhvr>
                                        <p:cTn id="15" dur="2000" fill="hold"/>
                                        <p:tgtEl>
                                          <p:spTgt spid="86025"/>
                                        </p:tgtEl>
                                        <p:attrNameLst>
                                          <p:attrName>ppt_x</p:attrName>
                                          <p:attrName>ppt_y</p:attrName>
                                        </p:attrNameLst>
                                      </p:cBhvr>
                                      <p:rCtr x="0" y="-34977"/>
                                    </p:animMotion>
                                  </p:childTnLst>
                                </p:cTn>
                              </p:par>
                            </p:childTnLst>
                          </p:cTn>
                        </p:par>
                        <p:par>
                          <p:cTn id="16" fill="hold">
                            <p:stCondLst>
                              <p:cond delay="80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780" name="255 Grupo"/>
          <p:cNvGrpSpPr>
            <a:grpSpLocks/>
          </p:cNvGrpSpPr>
          <p:nvPr/>
        </p:nvGrpSpPr>
        <p:grpSpPr bwMode="auto">
          <a:xfrm>
            <a:off x="-2164803" y="1927748"/>
            <a:ext cx="1022350" cy="439737"/>
            <a:chOff x="1086820" y="2877275"/>
            <a:chExt cx="1023000" cy="440461"/>
          </a:xfrm>
        </p:grpSpPr>
        <p:grpSp>
          <p:nvGrpSpPr>
            <p:cNvPr id="76648" name="275 Grupo"/>
            <p:cNvGrpSpPr>
              <a:grpSpLocks/>
            </p:cNvGrpSpPr>
            <p:nvPr/>
          </p:nvGrpSpPr>
          <p:grpSpPr bwMode="auto">
            <a:xfrm>
              <a:off x="1086820" y="2952374"/>
              <a:ext cx="1012569" cy="365362"/>
              <a:chOff x="1249651" y="3029675"/>
              <a:chExt cx="1012569" cy="365362"/>
            </a:xfrm>
          </p:grpSpPr>
          <p:sp>
            <p:nvSpPr>
              <p:cNvPr id="286" name="285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7" name="286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8" name="287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9" name="288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0" name="289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1" name="290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2" name="291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3" name="292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649" name="276 Grupo"/>
            <p:cNvGrpSpPr>
              <a:grpSpLocks/>
            </p:cNvGrpSpPr>
            <p:nvPr/>
          </p:nvGrpSpPr>
          <p:grpSpPr bwMode="auto">
            <a:xfrm>
              <a:off x="1097251" y="2877275"/>
              <a:ext cx="1012569" cy="365362"/>
              <a:chOff x="1097251" y="2877275"/>
              <a:chExt cx="1012569" cy="365362"/>
            </a:xfrm>
          </p:grpSpPr>
          <p:sp>
            <p:nvSpPr>
              <p:cNvPr id="278" name="277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79" name="278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0" name="279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1" name="280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2" name="281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3" name="282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4" name="283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5" name="284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nvGrpSpPr>
          <p:cNvPr id="75781" name="100365 Grupo"/>
          <p:cNvGrpSpPr>
            <a:grpSpLocks/>
          </p:cNvGrpSpPr>
          <p:nvPr/>
        </p:nvGrpSpPr>
        <p:grpSpPr bwMode="auto">
          <a:xfrm>
            <a:off x="-2618828" y="2846910"/>
            <a:ext cx="1216025" cy="2879725"/>
            <a:chOff x="899592" y="2420888"/>
            <a:chExt cx="1215770" cy="2880320"/>
          </a:xfrm>
        </p:grpSpPr>
        <p:sp>
          <p:nvSpPr>
            <p:cNvPr id="3" name="2 Rectángulo"/>
            <p:cNvSpPr/>
            <p:nvPr/>
          </p:nvSpPr>
          <p:spPr>
            <a:xfrm>
              <a:off x="899592" y="2420888"/>
              <a:ext cx="936104" cy="2880320"/>
            </a:xfrm>
            <a:prstGeom prst="rect">
              <a:avLst/>
            </a:prstGeom>
            <a:solidFill>
              <a:schemeClr val="tx1">
                <a:lumMod val="75000"/>
                <a:lumOff val="25000"/>
              </a:schemeClr>
            </a:solidFill>
            <a:ln>
              <a:solidFill>
                <a:schemeClr val="tx1">
                  <a:lumMod val="75000"/>
                  <a:lumOff val="25000"/>
                </a:schemeClr>
              </a:solidFill>
            </a:ln>
            <a:scene3d>
              <a:camera prst="isometricRightUp"/>
              <a:lightRig rig="harsh" dir="t"/>
            </a:scene3d>
            <a:sp3d prstMaterial="dkEdge">
              <a:bevelT w="12700" h="88900"/>
              <a:bevelB w="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nvGrpSpPr>
            <p:cNvPr id="75791" name="175 Grupo"/>
            <p:cNvGrpSpPr>
              <a:grpSpLocks/>
            </p:cNvGrpSpPr>
            <p:nvPr/>
          </p:nvGrpSpPr>
          <p:grpSpPr bwMode="auto">
            <a:xfrm>
              <a:off x="1060993" y="4110528"/>
              <a:ext cx="1037830" cy="904811"/>
              <a:chOff x="1071990" y="2877275"/>
              <a:chExt cx="1037830" cy="904811"/>
            </a:xfrm>
          </p:grpSpPr>
          <p:grpSp>
            <p:nvGrpSpPr>
              <p:cNvPr id="76570" name="176 Grupo"/>
              <p:cNvGrpSpPr>
                <a:grpSpLocks/>
              </p:cNvGrpSpPr>
              <p:nvPr/>
            </p:nvGrpSpPr>
            <p:grpSpPr bwMode="auto">
              <a:xfrm>
                <a:off x="1071990" y="3190655"/>
                <a:ext cx="1030876" cy="591431"/>
                <a:chOff x="1078944" y="2877275"/>
                <a:chExt cx="1030876" cy="591431"/>
              </a:xfrm>
            </p:grpSpPr>
            <p:grpSp>
              <p:nvGrpSpPr>
                <p:cNvPr id="76610" name="216 Grupo"/>
                <p:cNvGrpSpPr>
                  <a:grpSpLocks/>
                </p:cNvGrpSpPr>
                <p:nvPr/>
              </p:nvGrpSpPr>
              <p:grpSpPr bwMode="auto">
                <a:xfrm>
                  <a:off x="1078944" y="3028245"/>
                  <a:ext cx="1023000" cy="440461"/>
                  <a:chOff x="1086820" y="2877275"/>
                  <a:chExt cx="1023000" cy="440461"/>
                </a:xfrm>
              </p:grpSpPr>
              <p:grpSp>
                <p:nvGrpSpPr>
                  <p:cNvPr id="76630" name="236 Grupo"/>
                  <p:cNvGrpSpPr>
                    <a:grpSpLocks/>
                  </p:cNvGrpSpPr>
                  <p:nvPr/>
                </p:nvGrpSpPr>
                <p:grpSpPr bwMode="auto">
                  <a:xfrm>
                    <a:off x="1086820" y="2952374"/>
                    <a:ext cx="1012569" cy="365362"/>
                    <a:chOff x="1249651" y="3029675"/>
                    <a:chExt cx="1012569" cy="365362"/>
                  </a:xfrm>
                </p:grpSpPr>
                <p:sp>
                  <p:nvSpPr>
                    <p:cNvPr id="247" name="246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8" name="247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9" name="248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0" name="249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1" name="250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2" name="251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3" name="252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4" name="253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631" name="237 Grupo"/>
                  <p:cNvGrpSpPr>
                    <a:grpSpLocks/>
                  </p:cNvGrpSpPr>
                  <p:nvPr/>
                </p:nvGrpSpPr>
                <p:grpSpPr bwMode="auto">
                  <a:xfrm>
                    <a:off x="1097251" y="2877275"/>
                    <a:ext cx="1012569" cy="365362"/>
                    <a:chOff x="1097251" y="2877275"/>
                    <a:chExt cx="1012569" cy="365362"/>
                  </a:xfrm>
                </p:grpSpPr>
                <p:sp>
                  <p:nvSpPr>
                    <p:cNvPr id="239" name="238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0" name="239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1" name="240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2" name="241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3" name="242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4" name="243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5" name="244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46" name="245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nvGrpSpPr>
                <p:cNvPr id="76611" name="217 Grupo"/>
                <p:cNvGrpSpPr>
                  <a:grpSpLocks/>
                </p:cNvGrpSpPr>
                <p:nvPr/>
              </p:nvGrpSpPr>
              <p:grpSpPr bwMode="auto">
                <a:xfrm>
                  <a:off x="1086820" y="2877275"/>
                  <a:ext cx="1023000" cy="440461"/>
                  <a:chOff x="1086820" y="2877275"/>
                  <a:chExt cx="1023000" cy="440461"/>
                </a:xfrm>
              </p:grpSpPr>
              <p:grpSp>
                <p:nvGrpSpPr>
                  <p:cNvPr id="76612" name="218 Grupo"/>
                  <p:cNvGrpSpPr>
                    <a:grpSpLocks/>
                  </p:cNvGrpSpPr>
                  <p:nvPr/>
                </p:nvGrpSpPr>
                <p:grpSpPr bwMode="auto">
                  <a:xfrm>
                    <a:off x="1086820" y="2952374"/>
                    <a:ext cx="1012569" cy="365362"/>
                    <a:chOff x="1249651" y="3029675"/>
                    <a:chExt cx="1012569" cy="365362"/>
                  </a:xfrm>
                </p:grpSpPr>
                <p:sp>
                  <p:nvSpPr>
                    <p:cNvPr id="229" name="228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0" name="229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1" name="230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2" name="231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3" name="232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4" name="233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5" name="234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6" name="235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613" name="219 Grupo"/>
                  <p:cNvGrpSpPr>
                    <a:grpSpLocks/>
                  </p:cNvGrpSpPr>
                  <p:nvPr/>
                </p:nvGrpSpPr>
                <p:grpSpPr bwMode="auto">
                  <a:xfrm>
                    <a:off x="1097251" y="2877275"/>
                    <a:ext cx="1012569" cy="365362"/>
                    <a:chOff x="1097251" y="2877275"/>
                    <a:chExt cx="1012569" cy="365362"/>
                  </a:xfrm>
                </p:grpSpPr>
                <p:sp>
                  <p:nvSpPr>
                    <p:cNvPr id="221" name="220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2" name="221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3" name="222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4" name="223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5" name="224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6" name="225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7" name="226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8" name="227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grpSp>
            <p:nvGrpSpPr>
              <p:cNvPr id="76571" name="177 Grupo"/>
              <p:cNvGrpSpPr>
                <a:grpSpLocks/>
              </p:cNvGrpSpPr>
              <p:nvPr/>
            </p:nvGrpSpPr>
            <p:grpSpPr bwMode="auto">
              <a:xfrm>
                <a:off x="1078944" y="2877275"/>
                <a:ext cx="1030876" cy="591431"/>
                <a:chOff x="1078944" y="2877275"/>
                <a:chExt cx="1030876" cy="591431"/>
              </a:xfrm>
            </p:grpSpPr>
            <p:grpSp>
              <p:nvGrpSpPr>
                <p:cNvPr id="76572" name="178 Grupo"/>
                <p:cNvGrpSpPr>
                  <a:grpSpLocks/>
                </p:cNvGrpSpPr>
                <p:nvPr/>
              </p:nvGrpSpPr>
              <p:grpSpPr bwMode="auto">
                <a:xfrm>
                  <a:off x="1078944" y="3028245"/>
                  <a:ext cx="1023000" cy="440461"/>
                  <a:chOff x="1086820" y="2877275"/>
                  <a:chExt cx="1023000" cy="440461"/>
                </a:xfrm>
              </p:grpSpPr>
              <p:grpSp>
                <p:nvGrpSpPr>
                  <p:cNvPr id="76592" name="198 Grupo"/>
                  <p:cNvGrpSpPr>
                    <a:grpSpLocks/>
                  </p:cNvGrpSpPr>
                  <p:nvPr/>
                </p:nvGrpSpPr>
                <p:grpSpPr bwMode="auto">
                  <a:xfrm>
                    <a:off x="1086820" y="2952374"/>
                    <a:ext cx="1012569" cy="365362"/>
                    <a:chOff x="1249651" y="3029675"/>
                    <a:chExt cx="1012569" cy="365362"/>
                  </a:xfrm>
                </p:grpSpPr>
                <p:sp>
                  <p:nvSpPr>
                    <p:cNvPr id="209" name="208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0" name="209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1" name="210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2" name="211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3" name="212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4" name="213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5" name="214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6" name="215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593" name="199 Grupo"/>
                  <p:cNvGrpSpPr>
                    <a:grpSpLocks/>
                  </p:cNvGrpSpPr>
                  <p:nvPr/>
                </p:nvGrpSpPr>
                <p:grpSpPr bwMode="auto">
                  <a:xfrm>
                    <a:off x="1097251" y="2877275"/>
                    <a:ext cx="1012569" cy="365362"/>
                    <a:chOff x="1097251" y="2877275"/>
                    <a:chExt cx="1012569" cy="365362"/>
                  </a:xfrm>
                </p:grpSpPr>
                <p:sp>
                  <p:nvSpPr>
                    <p:cNvPr id="201" name="200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2" name="201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3" name="202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4" name="203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5" name="204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6" name="205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7" name="206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8" name="207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nvGrpSpPr>
                <p:cNvPr id="76573" name="179 Grupo"/>
                <p:cNvGrpSpPr>
                  <a:grpSpLocks/>
                </p:cNvGrpSpPr>
                <p:nvPr/>
              </p:nvGrpSpPr>
              <p:grpSpPr bwMode="auto">
                <a:xfrm>
                  <a:off x="1086820" y="2877275"/>
                  <a:ext cx="1023000" cy="440461"/>
                  <a:chOff x="1086820" y="2877275"/>
                  <a:chExt cx="1023000" cy="440461"/>
                </a:xfrm>
              </p:grpSpPr>
              <p:grpSp>
                <p:nvGrpSpPr>
                  <p:cNvPr id="76574" name="180 Grupo"/>
                  <p:cNvGrpSpPr>
                    <a:grpSpLocks/>
                  </p:cNvGrpSpPr>
                  <p:nvPr/>
                </p:nvGrpSpPr>
                <p:grpSpPr bwMode="auto">
                  <a:xfrm>
                    <a:off x="1086820" y="2952374"/>
                    <a:ext cx="1012569" cy="365362"/>
                    <a:chOff x="1249651" y="3029675"/>
                    <a:chExt cx="1012569" cy="365362"/>
                  </a:xfrm>
                </p:grpSpPr>
                <p:sp>
                  <p:nvSpPr>
                    <p:cNvPr id="191" name="190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2" name="191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3" name="192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4" name="193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5" name="194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6" name="195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7" name="196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8" name="197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575" name="181 Grupo"/>
                  <p:cNvGrpSpPr>
                    <a:grpSpLocks/>
                  </p:cNvGrpSpPr>
                  <p:nvPr/>
                </p:nvGrpSpPr>
                <p:grpSpPr bwMode="auto">
                  <a:xfrm>
                    <a:off x="1097251" y="2877275"/>
                    <a:ext cx="1012569" cy="365362"/>
                    <a:chOff x="1097251" y="2877275"/>
                    <a:chExt cx="1012569" cy="365362"/>
                  </a:xfrm>
                </p:grpSpPr>
                <p:sp>
                  <p:nvSpPr>
                    <p:cNvPr id="183" name="182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4" name="183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5" name="184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6" name="185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7" name="186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8" name="187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9" name="188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0" name="189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grpSp>
        <p:grpSp>
          <p:nvGrpSpPr>
            <p:cNvPr id="75792" name="96 Grupo"/>
            <p:cNvGrpSpPr>
              <a:grpSpLocks/>
            </p:cNvGrpSpPr>
            <p:nvPr/>
          </p:nvGrpSpPr>
          <p:grpSpPr bwMode="auto">
            <a:xfrm>
              <a:off x="1075467" y="3503394"/>
              <a:ext cx="1037830" cy="904811"/>
              <a:chOff x="1071990" y="2877275"/>
              <a:chExt cx="1037830" cy="904811"/>
            </a:xfrm>
          </p:grpSpPr>
          <p:grpSp>
            <p:nvGrpSpPr>
              <p:cNvPr id="76492" name="97 Grupo"/>
              <p:cNvGrpSpPr>
                <a:grpSpLocks/>
              </p:cNvGrpSpPr>
              <p:nvPr/>
            </p:nvGrpSpPr>
            <p:grpSpPr bwMode="auto">
              <a:xfrm>
                <a:off x="1071990" y="3190655"/>
                <a:ext cx="1030876" cy="591431"/>
                <a:chOff x="1078944" y="2877275"/>
                <a:chExt cx="1030876" cy="591431"/>
              </a:xfrm>
            </p:grpSpPr>
            <p:grpSp>
              <p:nvGrpSpPr>
                <p:cNvPr id="76532" name="137 Grupo"/>
                <p:cNvGrpSpPr>
                  <a:grpSpLocks/>
                </p:cNvGrpSpPr>
                <p:nvPr/>
              </p:nvGrpSpPr>
              <p:grpSpPr bwMode="auto">
                <a:xfrm>
                  <a:off x="1078944" y="3028245"/>
                  <a:ext cx="1023000" cy="440461"/>
                  <a:chOff x="1086820" y="2877275"/>
                  <a:chExt cx="1023000" cy="440461"/>
                </a:xfrm>
              </p:grpSpPr>
              <p:grpSp>
                <p:nvGrpSpPr>
                  <p:cNvPr id="76552" name="157 Grupo"/>
                  <p:cNvGrpSpPr>
                    <a:grpSpLocks/>
                  </p:cNvGrpSpPr>
                  <p:nvPr/>
                </p:nvGrpSpPr>
                <p:grpSpPr bwMode="auto">
                  <a:xfrm>
                    <a:off x="1086820" y="2952374"/>
                    <a:ext cx="1012569" cy="365362"/>
                    <a:chOff x="1249651" y="3029675"/>
                    <a:chExt cx="1012569" cy="365362"/>
                  </a:xfrm>
                </p:grpSpPr>
                <p:sp>
                  <p:nvSpPr>
                    <p:cNvPr id="168" name="167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9" name="168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0" name="169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1" name="170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2" name="171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3" name="172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4" name="173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5" name="174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553" name="158 Grupo"/>
                  <p:cNvGrpSpPr>
                    <a:grpSpLocks/>
                  </p:cNvGrpSpPr>
                  <p:nvPr/>
                </p:nvGrpSpPr>
                <p:grpSpPr bwMode="auto">
                  <a:xfrm>
                    <a:off x="1097251" y="2877275"/>
                    <a:ext cx="1012569" cy="365362"/>
                    <a:chOff x="1097251" y="2877275"/>
                    <a:chExt cx="1012569" cy="365362"/>
                  </a:xfrm>
                </p:grpSpPr>
                <p:sp>
                  <p:nvSpPr>
                    <p:cNvPr id="160" name="159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1" name="160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2" name="161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3" name="162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4" name="163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5" name="164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6" name="165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7" name="166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nvGrpSpPr>
                <p:cNvPr id="76533" name="138 Grupo"/>
                <p:cNvGrpSpPr>
                  <a:grpSpLocks/>
                </p:cNvGrpSpPr>
                <p:nvPr/>
              </p:nvGrpSpPr>
              <p:grpSpPr bwMode="auto">
                <a:xfrm>
                  <a:off x="1086820" y="2877275"/>
                  <a:ext cx="1023000" cy="440461"/>
                  <a:chOff x="1086820" y="2877275"/>
                  <a:chExt cx="1023000" cy="440461"/>
                </a:xfrm>
              </p:grpSpPr>
              <p:grpSp>
                <p:nvGrpSpPr>
                  <p:cNvPr id="76534" name="139 Grupo"/>
                  <p:cNvGrpSpPr>
                    <a:grpSpLocks/>
                  </p:cNvGrpSpPr>
                  <p:nvPr/>
                </p:nvGrpSpPr>
                <p:grpSpPr bwMode="auto">
                  <a:xfrm>
                    <a:off x="1086820" y="2952374"/>
                    <a:ext cx="1012569" cy="365362"/>
                    <a:chOff x="1249651" y="3029675"/>
                    <a:chExt cx="1012569" cy="365362"/>
                  </a:xfrm>
                </p:grpSpPr>
                <p:sp>
                  <p:nvSpPr>
                    <p:cNvPr id="150" name="149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1" name="150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2" name="151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3" name="152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4" name="153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5" name="154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6" name="155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57" name="156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535" name="140 Grupo"/>
                  <p:cNvGrpSpPr>
                    <a:grpSpLocks/>
                  </p:cNvGrpSpPr>
                  <p:nvPr/>
                </p:nvGrpSpPr>
                <p:grpSpPr bwMode="auto">
                  <a:xfrm>
                    <a:off x="1097251" y="2877275"/>
                    <a:ext cx="1012569" cy="365362"/>
                    <a:chOff x="1097251" y="2877275"/>
                    <a:chExt cx="1012569" cy="365362"/>
                  </a:xfrm>
                </p:grpSpPr>
                <p:sp>
                  <p:nvSpPr>
                    <p:cNvPr id="142" name="141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3" name="142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4" name="143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5" name="144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6" name="145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7" name="146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8" name="147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49" name="148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grpSp>
            <p:nvGrpSpPr>
              <p:cNvPr id="76493" name="98 Grupo"/>
              <p:cNvGrpSpPr>
                <a:grpSpLocks/>
              </p:cNvGrpSpPr>
              <p:nvPr/>
            </p:nvGrpSpPr>
            <p:grpSpPr bwMode="auto">
              <a:xfrm>
                <a:off x="1078944" y="2877275"/>
                <a:ext cx="1030876" cy="591431"/>
                <a:chOff x="1078944" y="2877275"/>
                <a:chExt cx="1030876" cy="591431"/>
              </a:xfrm>
            </p:grpSpPr>
            <p:grpSp>
              <p:nvGrpSpPr>
                <p:cNvPr id="76494" name="99 Grupo"/>
                <p:cNvGrpSpPr>
                  <a:grpSpLocks/>
                </p:cNvGrpSpPr>
                <p:nvPr/>
              </p:nvGrpSpPr>
              <p:grpSpPr bwMode="auto">
                <a:xfrm>
                  <a:off x="1078944" y="3028245"/>
                  <a:ext cx="1023000" cy="440461"/>
                  <a:chOff x="1086820" y="2877275"/>
                  <a:chExt cx="1023000" cy="440461"/>
                </a:xfrm>
              </p:grpSpPr>
              <p:grpSp>
                <p:nvGrpSpPr>
                  <p:cNvPr id="76514" name="119 Grupo"/>
                  <p:cNvGrpSpPr>
                    <a:grpSpLocks/>
                  </p:cNvGrpSpPr>
                  <p:nvPr/>
                </p:nvGrpSpPr>
                <p:grpSpPr bwMode="auto">
                  <a:xfrm>
                    <a:off x="1086820" y="2952374"/>
                    <a:ext cx="1012569" cy="365362"/>
                    <a:chOff x="1249651" y="3029675"/>
                    <a:chExt cx="1012569" cy="365362"/>
                  </a:xfrm>
                </p:grpSpPr>
                <p:sp>
                  <p:nvSpPr>
                    <p:cNvPr id="130" name="129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1" name="130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2" name="131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3" name="132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4" name="133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5" name="134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6" name="135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37" name="136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515" name="120 Grupo"/>
                  <p:cNvGrpSpPr>
                    <a:grpSpLocks/>
                  </p:cNvGrpSpPr>
                  <p:nvPr/>
                </p:nvGrpSpPr>
                <p:grpSpPr bwMode="auto">
                  <a:xfrm>
                    <a:off x="1097251" y="2877275"/>
                    <a:ext cx="1012569" cy="365362"/>
                    <a:chOff x="1097251" y="2877275"/>
                    <a:chExt cx="1012569" cy="365362"/>
                  </a:xfrm>
                </p:grpSpPr>
                <p:sp>
                  <p:nvSpPr>
                    <p:cNvPr id="122" name="121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3" name="122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4" name="123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5" name="124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6" name="125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7" name="126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8" name="127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29" name="128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nvGrpSpPr>
                <p:cNvPr id="76495" name="100 Grupo"/>
                <p:cNvGrpSpPr>
                  <a:grpSpLocks/>
                </p:cNvGrpSpPr>
                <p:nvPr/>
              </p:nvGrpSpPr>
              <p:grpSpPr bwMode="auto">
                <a:xfrm>
                  <a:off x="1086820" y="2877275"/>
                  <a:ext cx="1023000" cy="440461"/>
                  <a:chOff x="1086820" y="2877275"/>
                  <a:chExt cx="1023000" cy="440461"/>
                </a:xfrm>
              </p:grpSpPr>
              <p:grpSp>
                <p:nvGrpSpPr>
                  <p:cNvPr id="76496" name="101 Grupo"/>
                  <p:cNvGrpSpPr>
                    <a:grpSpLocks/>
                  </p:cNvGrpSpPr>
                  <p:nvPr/>
                </p:nvGrpSpPr>
                <p:grpSpPr bwMode="auto">
                  <a:xfrm>
                    <a:off x="1086820" y="2952374"/>
                    <a:ext cx="1012569" cy="365362"/>
                    <a:chOff x="1249651" y="3029675"/>
                    <a:chExt cx="1012569" cy="365362"/>
                  </a:xfrm>
                </p:grpSpPr>
                <p:sp>
                  <p:nvSpPr>
                    <p:cNvPr id="112" name="111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3" name="112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4" name="113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5" name="114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6" name="115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7" name="116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8" name="117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9" name="118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497" name="102 Grupo"/>
                  <p:cNvGrpSpPr>
                    <a:grpSpLocks/>
                  </p:cNvGrpSpPr>
                  <p:nvPr/>
                </p:nvGrpSpPr>
                <p:grpSpPr bwMode="auto">
                  <a:xfrm>
                    <a:off x="1097251" y="2877275"/>
                    <a:ext cx="1012569" cy="365362"/>
                    <a:chOff x="1097251" y="2877275"/>
                    <a:chExt cx="1012569" cy="365362"/>
                  </a:xfrm>
                </p:grpSpPr>
                <p:sp>
                  <p:nvSpPr>
                    <p:cNvPr id="104" name="103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5" name="104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6" name="105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7" name="106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8" name="107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09" name="108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0" name="109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11" name="110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grpSp>
        <p:grpSp>
          <p:nvGrpSpPr>
            <p:cNvPr id="75793" name="56 Grupo"/>
            <p:cNvGrpSpPr>
              <a:grpSpLocks/>
            </p:cNvGrpSpPr>
            <p:nvPr/>
          </p:nvGrpSpPr>
          <p:grpSpPr bwMode="auto">
            <a:xfrm>
              <a:off x="1071990" y="3190655"/>
              <a:ext cx="1030876" cy="591431"/>
              <a:chOff x="1078944" y="2877275"/>
              <a:chExt cx="1030876" cy="591431"/>
            </a:xfrm>
          </p:grpSpPr>
          <p:grpSp>
            <p:nvGrpSpPr>
              <p:cNvPr id="76454" name="57 Grupo"/>
              <p:cNvGrpSpPr>
                <a:grpSpLocks/>
              </p:cNvGrpSpPr>
              <p:nvPr/>
            </p:nvGrpSpPr>
            <p:grpSpPr bwMode="auto">
              <a:xfrm>
                <a:off x="1078944" y="3028245"/>
                <a:ext cx="1023000" cy="440461"/>
                <a:chOff x="1086820" y="2877275"/>
                <a:chExt cx="1023000" cy="440461"/>
              </a:xfrm>
            </p:grpSpPr>
            <p:grpSp>
              <p:nvGrpSpPr>
                <p:cNvPr id="76474" name="77 Grupo"/>
                <p:cNvGrpSpPr>
                  <a:grpSpLocks/>
                </p:cNvGrpSpPr>
                <p:nvPr/>
              </p:nvGrpSpPr>
              <p:grpSpPr bwMode="auto">
                <a:xfrm>
                  <a:off x="1086820" y="2952374"/>
                  <a:ext cx="1012569" cy="365362"/>
                  <a:chOff x="1249651" y="3029675"/>
                  <a:chExt cx="1012569" cy="365362"/>
                </a:xfrm>
              </p:grpSpPr>
              <p:sp>
                <p:nvSpPr>
                  <p:cNvPr id="88" name="87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9" name="88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0" name="89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1" name="90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2" name="91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3" name="92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4" name="93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95" name="94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475" name="78 Grupo"/>
                <p:cNvGrpSpPr>
                  <a:grpSpLocks/>
                </p:cNvGrpSpPr>
                <p:nvPr/>
              </p:nvGrpSpPr>
              <p:grpSpPr bwMode="auto">
                <a:xfrm>
                  <a:off x="1097251" y="2877275"/>
                  <a:ext cx="1012569" cy="365362"/>
                  <a:chOff x="1097251" y="2877275"/>
                  <a:chExt cx="1012569" cy="365362"/>
                </a:xfrm>
              </p:grpSpPr>
              <p:sp>
                <p:nvSpPr>
                  <p:cNvPr id="80" name="79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1" name="80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2" name="81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3" name="82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4" name="83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5" name="84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6" name="85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87" name="86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nvGrpSpPr>
              <p:cNvPr id="76455" name="58 Grupo"/>
              <p:cNvGrpSpPr>
                <a:grpSpLocks/>
              </p:cNvGrpSpPr>
              <p:nvPr/>
            </p:nvGrpSpPr>
            <p:grpSpPr bwMode="auto">
              <a:xfrm>
                <a:off x="1086820" y="2877275"/>
                <a:ext cx="1023000" cy="440461"/>
                <a:chOff x="1086820" y="2877275"/>
                <a:chExt cx="1023000" cy="440461"/>
              </a:xfrm>
            </p:grpSpPr>
            <p:grpSp>
              <p:nvGrpSpPr>
                <p:cNvPr id="76456" name="59 Grupo"/>
                <p:cNvGrpSpPr>
                  <a:grpSpLocks/>
                </p:cNvGrpSpPr>
                <p:nvPr/>
              </p:nvGrpSpPr>
              <p:grpSpPr bwMode="auto">
                <a:xfrm>
                  <a:off x="1086820" y="2952374"/>
                  <a:ext cx="1012569" cy="365362"/>
                  <a:chOff x="1249651" y="3029675"/>
                  <a:chExt cx="1012569" cy="365362"/>
                </a:xfrm>
              </p:grpSpPr>
              <p:sp>
                <p:nvSpPr>
                  <p:cNvPr id="70" name="69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 name="70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 name="71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 name="72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 name="73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 name="74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6" name="75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7" name="76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457" name="60 Grupo"/>
                <p:cNvGrpSpPr>
                  <a:grpSpLocks/>
                </p:cNvGrpSpPr>
                <p:nvPr/>
              </p:nvGrpSpPr>
              <p:grpSpPr bwMode="auto">
                <a:xfrm>
                  <a:off x="1097251" y="2877275"/>
                  <a:ext cx="1012569" cy="365362"/>
                  <a:chOff x="1097251" y="2877275"/>
                  <a:chExt cx="1012569" cy="365362"/>
                </a:xfrm>
              </p:grpSpPr>
              <p:sp>
                <p:nvSpPr>
                  <p:cNvPr id="62" name="61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 name="62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 name="63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 name="64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 name="65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 name="66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 name="67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 name="68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grpSp>
          <p:nvGrpSpPr>
            <p:cNvPr id="75794" name="100356 Grupo"/>
            <p:cNvGrpSpPr>
              <a:grpSpLocks/>
            </p:cNvGrpSpPr>
            <p:nvPr/>
          </p:nvGrpSpPr>
          <p:grpSpPr bwMode="auto">
            <a:xfrm>
              <a:off x="1078944" y="2877275"/>
              <a:ext cx="1030876" cy="591431"/>
              <a:chOff x="1078944" y="2877275"/>
              <a:chExt cx="1030876" cy="591431"/>
            </a:xfrm>
          </p:grpSpPr>
          <p:grpSp>
            <p:nvGrpSpPr>
              <p:cNvPr id="76416" name="36 Grupo"/>
              <p:cNvGrpSpPr>
                <a:grpSpLocks/>
              </p:cNvGrpSpPr>
              <p:nvPr/>
            </p:nvGrpSpPr>
            <p:grpSpPr bwMode="auto">
              <a:xfrm>
                <a:off x="1078944" y="3028245"/>
                <a:ext cx="1023000" cy="440461"/>
                <a:chOff x="1086820" y="2877275"/>
                <a:chExt cx="1023000" cy="440461"/>
              </a:xfrm>
            </p:grpSpPr>
            <p:grpSp>
              <p:nvGrpSpPr>
                <p:cNvPr id="76436" name="37 Grupo"/>
                <p:cNvGrpSpPr>
                  <a:grpSpLocks/>
                </p:cNvGrpSpPr>
                <p:nvPr/>
              </p:nvGrpSpPr>
              <p:grpSpPr bwMode="auto">
                <a:xfrm>
                  <a:off x="1086820" y="2952374"/>
                  <a:ext cx="1012569" cy="365362"/>
                  <a:chOff x="1249651" y="3029675"/>
                  <a:chExt cx="1012569" cy="365362"/>
                </a:xfrm>
              </p:grpSpPr>
              <p:sp>
                <p:nvSpPr>
                  <p:cNvPr id="48" name="47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9" name="48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0" name="49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1" name="50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2" name="51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3" name="52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4" name="53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5" name="54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437" name="38 Grupo"/>
                <p:cNvGrpSpPr>
                  <a:grpSpLocks/>
                </p:cNvGrpSpPr>
                <p:nvPr/>
              </p:nvGrpSpPr>
              <p:grpSpPr bwMode="auto">
                <a:xfrm>
                  <a:off x="1097251" y="2877275"/>
                  <a:ext cx="1012569" cy="365362"/>
                  <a:chOff x="1097251" y="2877275"/>
                  <a:chExt cx="1012569" cy="365362"/>
                </a:xfrm>
              </p:grpSpPr>
              <p:sp>
                <p:nvSpPr>
                  <p:cNvPr id="40" name="39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1" name="40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2" name="41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3" name="42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4" name="43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5" name="44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6" name="45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47" name="46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nvGrpSpPr>
              <p:cNvPr id="76417" name="100352 Grupo"/>
              <p:cNvGrpSpPr>
                <a:grpSpLocks/>
              </p:cNvGrpSpPr>
              <p:nvPr/>
            </p:nvGrpSpPr>
            <p:grpSpPr bwMode="auto">
              <a:xfrm>
                <a:off x="1086820" y="2877275"/>
                <a:ext cx="1023000" cy="440461"/>
                <a:chOff x="1086820" y="2877275"/>
                <a:chExt cx="1023000" cy="440461"/>
              </a:xfrm>
            </p:grpSpPr>
            <p:grpSp>
              <p:nvGrpSpPr>
                <p:cNvPr id="76418" name="10 Grupo"/>
                <p:cNvGrpSpPr>
                  <a:grpSpLocks/>
                </p:cNvGrpSpPr>
                <p:nvPr/>
              </p:nvGrpSpPr>
              <p:grpSpPr bwMode="auto">
                <a:xfrm>
                  <a:off x="1086820" y="2952374"/>
                  <a:ext cx="1012569" cy="365362"/>
                  <a:chOff x="1249651" y="3029675"/>
                  <a:chExt cx="1012569" cy="365362"/>
                </a:xfrm>
              </p:grpSpPr>
              <p:sp>
                <p:nvSpPr>
                  <p:cNvPr id="24" name="23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 name="24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 name="25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7" name="26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8" name="27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 name="28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 name="29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 name="30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419" name="14 Grupo"/>
                <p:cNvGrpSpPr>
                  <a:grpSpLocks/>
                </p:cNvGrpSpPr>
                <p:nvPr/>
              </p:nvGrpSpPr>
              <p:grpSpPr bwMode="auto">
                <a:xfrm>
                  <a:off x="1097251" y="2877275"/>
                  <a:ext cx="1012569" cy="365362"/>
                  <a:chOff x="1097251" y="2877275"/>
                  <a:chExt cx="1012569" cy="365362"/>
                </a:xfrm>
              </p:grpSpPr>
              <p:sp>
                <p:nvSpPr>
                  <p:cNvPr id="14" name="13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7" name="16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8" name="17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 name="18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0" name="19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1" name="20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2" name="21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3" name="22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grpSp>
        <p:grpSp>
          <p:nvGrpSpPr>
            <p:cNvPr id="75795" name="256 Grupo"/>
            <p:cNvGrpSpPr>
              <a:grpSpLocks/>
            </p:cNvGrpSpPr>
            <p:nvPr/>
          </p:nvGrpSpPr>
          <p:grpSpPr bwMode="auto">
            <a:xfrm>
              <a:off x="1092362" y="2716365"/>
              <a:ext cx="1023000" cy="440461"/>
              <a:chOff x="1086820" y="2877275"/>
              <a:chExt cx="1023000" cy="440461"/>
            </a:xfrm>
          </p:grpSpPr>
          <p:grpSp>
            <p:nvGrpSpPr>
              <p:cNvPr id="76398" name="257 Grupo"/>
              <p:cNvGrpSpPr>
                <a:grpSpLocks/>
              </p:cNvGrpSpPr>
              <p:nvPr/>
            </p:nvGrpSpPr>
            <p:grpSpPr bwMode="auto">
              <a:xfrm>
                <a:off x="1086820" y="2952374"/>
                <a:ext cx="1012569" cy="365362"/>
                <a:chOff x="1249651" y="3029675"/>
                <a:chExt cx="1012569" cy="365362"/>
              </a:xfrm>
            </p:grpSpPr>
            <p:sp>
              <p:nvSpPr>
                <p:cNvPr id="268" name="267 Rectángulo"/>
                <p:cNvSpPr/>
                <p:nvPr/>
              </p:nvSpPr>
              <p:spPr>
                <a:xfrm flipV="1">
                  <a:off x="1249651" y="33590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9" name="268 Rectángulo"/>
                <p:cNvSpPr/>
                <p:nvPr/>
              </p:nvSpPr>
              <p:spPr>
                <a:xfrm flipV="1">
                  <a:off x="1318603" y="33119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70" name="269 Rectángulo"/>
                <p:cNvSpPr/>
                <p:nvPr/>
              </p:nvSpPr>
              <p:spPr>
                <a:xfrm flipV="1">
                  <a:off x="1391032" y="32643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71" name="270 Rectángulo"/>
                <p:cNvSpPr/>
                <p:nvPr/>
              </p:nvSpPr>
              <p:spPr>
                <a:xfrm flipV="1">
                  <a:off x="1456507" y="32119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72" name="271 Rectángulo"/>
                <p:cNvSpPr/>
                <p:nvPr/>
              </p:nvSpPr>
              <p:spPr>
                <a:xfrm flipV="1">
                  <a:off x="1528936" y="31632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73" name="272 Rectángulo"/>
                <p:cNvSpPr/>
                <p:nvPr/>
              </p:nvSpPr>
              <p:spPr>
                <a:xfrm flipV="1">
                  <a:off x="1601365" y="31225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74" name="273 Rectángulo"/>
                <p:cNvSpPr/>
                <p:nvPr/>
              </p:nvSpPr>
              <p:spPr>
                <a:xfrm flipV="1">
                  <a:off x="1677271" y="30773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75" name="274 Rectángulo"/>
                <p:cNvSpPr/>
                <p:nvPr/>
              </p:nvSpPr>
              <p:spPr>
                <a:xfrm flipV="1">
                  <a:off x="1744256" y="30296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399" name="258 Grupo"/>
              <p:cNvGrpSpPr>
                <a:grpSpLocks/>
              </p:cNvGrpSpPr>
              <p:nvPr/>
            </p:nvGrpSpPr>
            <p:grpSpPr bwMode="auto">
              <a:xfrm>
                <a:off x="1097251" y="2877275"/>
                <a:ext cx="1012569" cy="365362"/>
                <a:chOff x="1097251" y="2877275"/>
                <a:chExt cx="1012569" cy="365362"/>
              </a:xfrm>
            </p:grpSpPr>
            <p:sp>
              <p:nvSpPr>
                <p:cNvPr id="260" name="259 Rectángulo"/>
                <p:cNvSpPr/>
                <p:nvPr/>
              </p:nvSpPr>
              <p:spPr>
                <a:xfrm flipV="1">
                  <a:off x="1097251" y="3206637"/>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1" name="260 Rectángulo"/>
                <p:cNvSpPr/>
                <p:nvPr/>
              </p:nvSpPr>
              <p:spPr>
                <a:xfrm flipV="1">
                  <a:off x="1166203" y="3159591"/>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2" name="261 Rectángulo"/>
                <p:cNvSpPr/>
                <p:nvPr/>
              </p:nvSpPr>
              <p:spPr>
                <a:xfrm flipV="1">
                  <a:off x="1238632" y="3111922"/>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3" name="262 Rectángulo"/>
                <p:cNvSpPr/>
                <p:nvPr/>
              </p:nvSpPr>
              <p:spPr>
                <a:xfrm flipV="1">
                  <a:off x="1304107" y="3059538"/>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4" name="263 Rectángulo"/>
                <p:cNvSpPr/>
                <p:nvPr/>
              </p:nvSpPr>
              <p:spPr>
                <a:xfrm flipV="1">
                  <a:off x="1376536" y="3010860"/>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5" name="264 Rectángulo"/>
                <p:cNvSpPr/>
                <p:nvPr/>
              </p:nvSpPr>
              <p:spPr>
                <a:xfrm flipV="1">
                  <a:off x="1448965" y="297014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6" name="265 Rectángulo"/>
                <p:cNvSpPr/>
                <p:nvPr/>
              </p:nvSpPr>
              <p:spPr>
                <a:xfrm flipV="1">
                  <a:off x="1524871" y="2924944"/>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67" name="266 Rectángulo"/>
                <p:cNvSpPr/>
                <p:nvPr/>
              </p:nvSpPr>
              <p:spPr>
                <a:xfrm flipV="1">
                  <a:off x="1591856" y="2877275"/>
                  <a:ext cx="517964" cy="36000"/>
                </a:xfrm>
                <a:prstGeom prst="rect">
                  <a:avLst/>
                </a:prstGeom>
                <a:ln>
                  <a:noFill/>
                </a:ln>
                <a:scene3d>
                  <a:camera prst="isometricOffAxis2Top">
                    <a:rot lat="18075600" lon="3207548" rev="18141044"/>
                  </a:camera>
                  <a:lightRig rig="freezing" dir="t"/>
                </a:scene3d>
                <a:sp3d>
                  <a:bevelT w="95250" h="44450"/>
                  <a:bevelB w="8890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sp>
          <p:nvSpPr>
            <p:cNvPr id="300" name="299 Elipse"/>
            <p:cNvSpPr/>
            <p:nvPr/>
          </p:nvSpPr>
          <p:spPr>
            <a:xfrm>
              <a:off x="2039540" y="434710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5" name="304 Elipse"/>
            <p:cNvSpPr/>
            <p:nvPr/>
          </p:nvSpPr>
          <p:spPr>
            <a:xfrm>
              <a:off x="2004864" y="465313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4" name="313 Elipse"/>
            <p:cNvSpPr/>
            <p:nvPr/>
          </p:nvSpPr>
          <p:spPr>
            <a:xfrm>
              <a:off x="2033720" y="405907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nvGrpSpPr>
            <p:cNvPr id="75805" name="100360 Grupo"/>
            <p:cNvGrpSpPr>
              <a:grpSpLocks/>
            </p:cNvGrpSpPr>
            <p:nvPr/>
          </p:nvGrpSpPr>
          <p:grpSpPr bwMode="auto">
            <a:xfrm rot="5400000">
              <a:off x="649599" y="3289233"/>
              <a:ext cx="1823941" cy="951359"/>
              <a:chOff x="1027036" y="4225951"/>
              <a:chExt cx="1823941" cy="951359"/>
            </a:xfrm>
          </p:grpSpPr>
          <p:sp>
            <p:nvSpPr>
              <p:cNvPr id="609" name="608 Elipse"/>
              <p:cNvSpPr/>
              <p:nvPr/>
            </p:nvSpPr>
            <p:spPr>
              <a:xfrm>
                <a:off x="1439424" y="483878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0" name="609 Elipse"/>
              <p:cNvSpPr/>
              <p:nvPr/>
            </p:nvSpPr>
            <p:spPr>
              <a:xfrm>
                <a:off x="1703561" y="450056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1" name="610 Elipse"/>
              <p:cNvSpPr/>
              <p:nvPr/>
            </p:nvSpPr>
            <p:spPr>
              <a:xfrm>
                <a:off x="2246607" y="508143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2" name="611 Elipse"/>
              <p:cNvSpPr/>
              <p:nvPr/>
            </p:nvSpPr>
            <p:spPr>
              <a:xfrm>
                <a:off x="2275230" y="428379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3" name="612 Elipse"/>
              <p:cNvSpPr/>
              <p:nvPr/>
            </p:nvSpPr>
            <p:spPr>
              <a:xfrm>
                <a:off x="2644277" y="464506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4" name="613 Elipse"/>
              <p:cNvSpPr/>
              <p:nvPr/>
            </p:nvSpPr>
            <p:spPr>
              <a:xfrm>
                <a:off x="2039540" y="42259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5" name="614 Elipse"/>
              <p:cNvSpPr/>
              <p:nvPr/>
            </p:nvSpPr>
            <p:spPr>
              <a:xfrm>
                <a:off x="1556048" y="465190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6" name="615 Elipse"/>
              <p:cNvSpPr/>
              <p:nvPr/>
            </p:nvSpPr>
            <p:spPr>
              <a:xfrm>
                <a:off x="1700064" y="437348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7" name="616 Elipse"/>
              <p:cNvSpPr/>
              <p:nvPr/>
            </p:nvSpPr>
            <p:spPr>
              <a:xfrm>
                <a:off x="1852464" y="451750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8" name="617 Elipse"/>
              <p:cNvSpPr/>
              <p:nvPr/>
            </p:nvSpPr>
            <p:spPr>
              <a:xfrm>
                <a:off x="2004864" y="466990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19" name="618 Elipse"/>
              <p:cNvSpPr/>
              <p:nvPr/>
            </p:nvSpPr>
            <p:spPr>
              <a:xfrm>
                <a:off x="1167107" y="469403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20" name="619 Elipse"/>
              <p:cNvSpPr/>
              <p:nvPr/>
            </p:nvSpPr>
            <p:spPr>
              <a:xfrm>
                <a:off x="1315636" y="428348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21" name="620 Elipse"/>
              <p:cNvSpPr/>
              <p:nvPr/>
            </p:nvSpPr>
            <p:spPr>
              <a:xfrm>
                <a:off x="2008872" y="431421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22" name="621 Elipse"/>
              <p:cNvSpPr/>
              <p:nvPr/>
            </p:nvSpPr>
            <p:spPr>
              <a:xfrm>
                <a:off x="2139825" y="465600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23" name="622 Elipse"/>
              <p:cNvSpPr/>
              <p:nvPr/>
            </p:nvSpPr>
            <p:spPr>
              <a:xfrm>
                <a:off x="2395725" y="449647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24" name="623 Elipse"/>
              <p:cNvSpPr/>
              <p:nvPr/>
            </p:nvSpPr>
            <p:spPr>
              <a:xfrm>
                <a:off x="2484310" y="470303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25" name="624 Elipse"/>
              <p:cNvSpPr/>
              <p:nvPr/>
            </p:nvSpPr>
            <p:spPr>
              <a:xfrm>
                <a:off x="2449190" y="457152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26" name="625 Elipse"/>
              <p:cNvSpPr/>
              <p:nvPr/>
            </p:nvSpPr>
            <p:spPr>
              <a:xfrm>
                <a:off x="2035142" y="457152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nvGrpSpPr>
              <p:cNvPr id="76293" name="626 Grupo"/>
              <p:cNvGrpSpPr>
                <a:grpSpLocks/>
              </p:cNvGrpSpPr>
              <p:nvPr/>
            </p:nvGrpSpPr>
            <p:grpSpPr bwMode="auto">
              <a:xfrm rot="5692916">
                <a:off x="1626240" y="3838728"/>
                <a:ext cx="578566" cy="1679352"/>
                <a:chOff x="2349427" y="2246460"/>
                <a:chExt cx="578566" cy="1679352"/>
              </a:xfrm>
            </p:grpSpPr>
            <p:sp>
              <p:nvSpPr>
                <p:cNvPr id="628" name="627 Elipse"/>
                <p:cNvSpPr/>
                <p:nvPr/>
              </p:nvSpPr>
              <p:spPr>
                <a:xfrm>
                  <a:off x="2349427" y="262944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29" name="628 Elipse"/>
                <p:cNvSpPr/>
                <p:nvPr/>
              </p:nvSpPr>
              <p:spPr>
                <a:xfrm>
                  <a:off x="2804655" y="296128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0" name="629 Elipse"/>
                <p:cNvSpPr/>
                <p:nvPr/>
              </p:nvSpPr>
              <p:spPr>
                <a:xfrm>
                  <a:off x="2372363" y="372261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1" name="630 Elipse"/>
                <p:cNvSpPr/>
                <p:nvPr/>
              </p:nvSpPr>
              <p:spPr>
                <a:xfrm>
                  <a:off x="2729355" y="237808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2" name="631 Elipse"/>
                <p:cNvSpPr/>
                <p:nvPr/>
              </p:nvSpPr>
              <p:spPr>
                <a:xfrm>
                  <a:off x="2902745" y="300821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3" name="632 Elipse"/>
                <p:cNvSpPr/>
                <p:nvPr/>
              </p:nvSpPr>
              <p:spPr>
                <a:xfrm>
                  <a:off x="2498911" y="390781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4" name="633 Elipse"/>
                <p:cNvSpPr/>
                <p:nvPr/>
              </p:nvSpPr>
              <p:spPr>
                <a:xfrm>
                  <a:off x="2909993" y="224646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5" name="634 Elipse"/>
                <p:cNvSpPr/>
                <p:nvPr/>
              </p:nvSpPr>
              <p:spPr>
                <a:xfrm>
                  <a:off x="2551163" y="385729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294" name="635 Grupo"/>
              <p:cNvGrpSpPr>
                <a:grpSpLocks/>
              </p:cNvGrpSpPr>
              <p:nvPr/>
            </p:nvGrpSpPr>
            <p:grpSpPr bwMode="auto">
              <a:xfrm rot="5692916">
                <a:off x="1668244" y="3676994"/>
                <a:ext cx="592725" cy="1772740"/>
                <a:chOff x="1711028" y="2206808"/>
                <a:chExt cx="592725" cy="1772740"/>
              </a:xfrm>
            </p:grpSpPr>
            <p:sp>
              <p:nvSpPr>
                <p:cNvPr id="637" name="636 Elipse"/>
                <p:cNvSpPr/>
                <p:nvPr/>
              </p:nvSpPr>
              <p:spPr>
                <a:xfrm>
                  <a:off x="2082538" y="370605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8" name="637 Elipse"/>
                <p:cNvSpPr/>
                <p:nvPr/>
              </p:nvSpPr>
              <p:spPr>
                <a:xfrm>
                  <a:off x="2285753" y="220680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39" name="638 Elipse"/>
                <p:cNvSpPr/>
                <p:nvPr/>
              </p:nvSpPr>
              <p:spPr>
                <a:xfrm>
                  <a:off x="1835757" y="323053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0" name="639 Elipse"/>
                <p:cNvSpPr/>
                <p:nvPr/>
              </p:nvSpPr>
              <p:spPr>
                <a:xfrm>
                  <a:off x="1711028" y="363581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1" name="640 Elipse"/>
                <p:cNvSpPr/>
                <p:nvPr/>
              </p:nvSpPr>
              <p:spPr>
                <a:xfrm>
                  <a:off x="1745688" y="33653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2" name="641 Elipse"/>
                <p:cNvSpPr/>
                <p:nvPr/>
              </p:nvSpPr>
              <p:spPr>
                <a:xfrm>
                  <a:off x="1782657" y="396154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3" name="642 Elipse"/>
                <p:cNvSpPr/>
                <p:nvPr/>
              </p:nvSpPr>
              <p:spPr>
                <a:xfrm>
                  <a:off x="1799403" y="35694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4" name="643 Elipse"/>
                <p:cNvSpPr/>
                <p:nvPr/>
              </p:nvSpPr>
              <p:spPr>
                <a:xfrm>
                  <a:off x="1951803" y="37218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295" name="644 Grupo"/>
              <p:cNvGrpSpPr>
                <a:grpSpLocks/>
              </p:cNvGrpSpPr>
              <p:nvPr/>
            </p:nvGrpSpPr>
            <p:grpSpPr bwMode="auto">
              <a:xfrm rot="5692916">
                <a:off x="1406319" y="4552767"/>
                <a:ext cx="710171" cy="538916"/>
                <a:chOff x="1259632" y="3203360"/>
                <a:chExt cx="710171" cy="538916"/>
              </a:xfrm>
            </p:grpSpPr>
            <p:sp>
              <p:nvSpPr>
                <p:cNvPr id="646" name="645 Elipse"/>
                <p:cNvSpPr/>
                <p:nvPr/>
              </p:nvSpPr>
              <p:spPr>
                <a:xfrm>
                  <a:off x="1259632" y="37242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7" name="646 Elipse"/>
                <p:cNvSpPr/>
                <p:nvPr/>
              </p:nvSpPr>
              <p:spPr>
                <a:xfrm>
                  <a:off x="1259632" y="320336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8" name="647 Elipse"/>
                <p:cNvSpPr/>
                <p:nvPr/>
              </p:nvSpPr>
              <p:spPr>
                <a:xfrm>
                  <a:off x="1412032" y="32523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49" name="648 Elipse"/>
                <p:cNvSpPr/>
                <p:nvPr/>
              </p:nvSpPr>
              <p:spPr>
                <a:xfrm>
                  <a:off x="1593288" y="34047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0" name="649 Elipse"/>
                <p:cNvSpPr/>
                <p:nvPr/>
              </p:nvSpPr>
              <p:spPr>
                <a:xfrm>
                  <a:off x="1745688" y="33653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1" name="650 Elipse"/>
                <p:cNvSpPr/>
                <p:nvPr/>
              </p:nvSpPr>
              <p:spPr>
                <a:xfrm>
                  <a:off x="1647003" y="356063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2" name="651 Elipse"/>
                <p:cNvSpPr/>
                <p:nvPr/>
              </p:nvSpPr>
              <p:spPr>
                <a:xfrm>
                  <a:off x="1799403" y="35694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3" name="652 Elipse"/>
                <p:cNvSpPr/>
                <p:nvPr/>
              </p:nvSpPr>
              <p:spPr>
                <a:xfrm>
                  <a:off x="1951803" y="37218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sp>
            <p:nvSpPr>
              <p:cNvPr id="654" name="653 Elipse"/>
              <p:cNvSpPr/>
              <p:nvPr/>
            </p:nvSpPr>
            <p:spPr>
              <a:xfrm>
                <a:off x="1054728" y="472688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5" name="654 Elipse"/>
              <p:cNvSpPr/>
              <p:nvPr/>
            </p:nvSpPr>
            <p:spPr>
              <a:xfrm>
                <a:off x="1027036" y="440949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6" name="655 Elipse"/>
              <p:cNvSpPr/>
              <p:nvPr/>
            </p:nvSpPr>
            <p:spPr>
              <a:xfrm>
                <a:off x="1654348" y="42259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7" name="656 Elipse"/>
              <p:cNvSpPr/>
              <p:nvPr/>
            </p:nvSpPr>
            <p:spPr>
              <a:xfrm>
                <a:off x="2345496" y="431656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8" name="657 Elipse"/>
              <p:cNvSpPr/>
              <p:nvPr/>
            </p:nvSpPr>
            <p:spPr>
              <a:xfrm>
                <a:off x="2302236" y="456448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9" name="658 Elipse"/>
              <p:cNvSpPr/>
              <p:nvPr/>
            </p:nvSpPr>
            <p:spPr>
              <a:xfrm>
                <a:off x="2149840" y="437496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0" name="659 Elipse"/>
              <p:cNvSpPr/>
              <p:nvPr/>
            </p:nvSpPr>
            <p:spPr>
              <a:xfrm>
                <a:off x="2546251" y="498747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1" name="660 Elipse"/>
              <p:cNvSpPr/>
              <p:nvPr/>
            </p:nvSpPr>
            <p:spPr>
              <a:xfrm>
                <a:off x="2753909" y="475075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2" name="661 Elipse"/>
              <p:cNvSpPr/>
              <p:nvPr/>
            </p:nvSpPr>
            <p:spPr>
              <a:xfrm>
                <a:off x="2605178" y="506443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3" name="662 Elipse"/>
              <p:cNvSpPr/>
              <p:nvPr/>
            </p:nvSpPr>
            <p:spPr>
              <a:xfrm>
                <a:off x="2722587" y="432453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5806" name="100359 Grupo"/>
            <p:cNvGrpSpPr>
              <a:grpSpLocks/>
            </p:cNvGrpSpPr>
            <p:nvPr/>
          </p:nvGrpSpPr>
          <p:grpSpPr bwMode="auto">
            <a:xfrm rot="-5400000">
              <a:off x="1034932" y="3084631"/>
              <a:ext cx="710171" cy="459310"/>
              <a:chOff x="1259632" y="3365376"/>
              <a:chExt cx="710171" cy="459310"/>
            </a:xfrm>
          </p:grpSpPr>
          <p:sp>
            <p:nvSpPr>
              <p:cNvPr id="316" name="315 Elipse"/>
              <p:cNvSpPr/>
              <p:nvPr/>
            </p:nvSpPr>
            <p:spPr>
              <a:xfrm>
                <a:off x="1259632" y="37242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7" name="316 Elipse"/>
              <p:cNvSpPr/>
              <p:nvPr/>
            </p:nvSpPr>
            <p:spPr>
              <a:xfrm>
                <a:off x="1554011" y="359066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8" name="317 Elipse"/>
              <p:cNvSpPr/>
              <p:nvPr/>
            </p:nvSpPr>
            <p:spPr>
              <a:xfrm>
                <a:off x="1412032" y="380668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9" name="318 Elipse"/>
              <p:cNvSpPr/>
              <p:nvPr/>
            </p:nvSpPr>
            <p:spPr>
              <a:xfrm>
                <a:off x="1593288" y="34047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0" name="319 Elipse"/>
              <p:cNvSpPr/>
              <p:nvPr/>
            </p:nvSpPr>
            <p:spPr>
              <a:xfrm>
                <a:off x="1745688" y="33653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1" name="320 Elipse"/>
              <p:cNvSpPr/>
              <p:nvPr/>
            </p:nvSpPr>
            <p:spPr>
              <a:xfrm>
                <a:off x="1647003" y="356063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2" name="321 Elipse"/>
              <p:cNvSpPr/>
              <p:nvPr/>
            </p:nvSpPr>
            <p:spPr>
              <a:xfrm>
                <a:off x="1799403" y="35694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3" name="322 Elipse"/>
              <p:cNvSpPr/>
              <p:nvPr/>
            </p:nvSpPr>
            <p:spPr>
              <a:xfrm>
                <a:off x="1951803" y="37218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5807" name="324 Grupo"/>
            <p:cNvGrpSpPr>
              <a:grpSpLocks/>
            </p:cNvGrpSpPr>
            <p:nvPr/>
          </p:nvGrpSpPr>
          <p:grpSpPr bwMode="auto">
            <a:xfrm rot="8004149">
              <a:off x="1081056" y="3567926"/>
              <a:ext cx="687689" cy="538916"/>
              <a:chOff x="1259632" y="3203360"/>
              <a:chExt cx="687689" cy="538916"/>
            </a:xfrm>
          </p:grpSpPr>
          <p:sp>
            <p:nvSpPr>
              <p:cNvPr id="326" name="325 Elipse"/>
              <p:cNvSpPr/>
              <p:nvPr/>
            </p:nvSpPr>
            <p:spPr>
              <a:xfrm>
                <a:off x="1259632" y="37242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7" name="326 Elipse"/>
              <p:cNvSpPr/>
              <p:nvPr/>
            </p:nvSpPr>
            <p:spPr>
              <a:xfrm>
                <a:off x="1259632" y="320336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8" name="327 Elipse"/>
              <p:cNvSpPr/>
              <p:nvPr/>
            </p:nvSpPr>
            <p:spPr>
              <a:xfrm>
                <a:off x="1412032" y="32523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9" name="328 Elipse"/>
              <p:cNvSpPr/>
              <p:nvPr/>
            </p:nvSpPr>
            <p:spPr>
              <a:xfrm>
                <a:off x="1593288" y="34047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30" name="329 Elipse"/>
              <p:cNvSpPr/>
              <p:nvPr/>
            </p:nvSpPr>
            <p:spPr>
              <a:xfrm>
                <a:off x="1745688" y="33653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31" name="330 Elipse"/>
              <p:cNvSpPr/>
              <p:nvPr/>
            </p:nvSpPr>
            <p:spPr>
              <a:xfrm>
                <a:off x="1567513" y="35407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32" name="331 Elipse"/>
              <p:cNvSpPr/>
              <p:nvPr/>
            </p:nvSpPr>
            <p:spPr>
              <a:xfrm>
                <a:off x="1799403" y="35694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33" name="332 Elipse"/>
              <p:cNvSpPr/>
              <p:nvPr/>
            </p:nvSpPr>
            <p:spPr>
              <a:xfrm>
                <a:off x="1929321" y="355532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5808" name="333 Grupo"/>
            <p:cNvGrpSpPr>
              <a:grpSpLocks/>
            </p:cNvGrpSpPr>
            <p:nvPr/>
          </p:nvGrpSpPr>
          <p:grpSpPr bwMode="auto">
            <a:xfrm rot="-10507084">
              <a:off x="1090226" y="4475008"/>
              <a:ext cx="710171" cy="489963"/>
              <a:chOff x="1259632" y="3252313"/>
              <a:chExt cx="710171" cy="489963"/>
            </a:xfrm>
          </p:grpSpPr>
          <p:sp>
            <p:nvSpPr>
              <p:cNvPr id="335" name="334 Elipse"/>
              <p:cNvSpPr/>
              <p:nvPr/>
            </p:nvSpPr>
            <p:spPr>
              <a:xfrm>
                <a:off x="1259632" y="37242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36" name="335 Elipse"/>
              <p:cNvSpPr/>
              <p:nvPr/>
            </p:nvSpPr>
            <p:spPr>
              <a:xfrm>
                <a:off x="1858646" y="330720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37" name="336 Elipse"/>
              <p:cNvSpPr/>
              <p:nvPr/>
            </p:nvSpPr>
            <p:spPr>
              <a:xfrm>
                <a:off x="1412032" y="32523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38" name="337 Elipse"/>
              <p:cNvSpPr/>
              <p:nvPr/>
            </p:nvSpPr>
            <p:spPr>
              <a:xfrm>
                <a:off x="1593288" y="34047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39" name="338 Elipse"/>
              <p:cNvSpPr/>
              <p:nvPr/>
            </p:nvSpPr>
            <p:spPr>
              <a:xfrm>
                <a:off x="1745688" y="33653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0" name="339 Elipse"/>
              <p:cNvSpPr/>
              <p:nvPr/>
            </p:nvSpPr>
            <p:spPr>
              <a:xfrm>
                <a:off x="1647003" y="356063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1" name="340 Elipse"/>
              <p:cNvSpPr/>
              <p:nvPr/>
            </p:nvSpPr>
            <p:spPr>
              <a:xfrm>
                <a:off x="1799403" y="35694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2" name="341 Elipse"/>
              <p:cNvSpPr/>
              <p:nvPr/>
            </p:nvSpPr>
            <p:spPr>
              <a:xfrm>
                <a:off x="1951803" y="37218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5809" name="100363 Grupo"/>
            <p:cNvGrpSpPr>
              <a:grpSpLocks/>
            </p:cNvGrpSpPr>
            <p:nvPr/>
          </p:nvGrpSpPr>
          <p:grpSpPr bwMode="auto">
            <a:xfrm>
              <a:off x="1220681" y="3627979"/>
              <a:ext cx="813609" cy="1313189"/>
              <a:chOff x="2570844" y="3860808"/>
              <a:chExt cx="813609" cy="1313189"/>
            </a:xfrm>
          </p:grpSpPr>
          <p:sp>
            <p:nvSpPr>
              <p:cNvPr id="100359" name="100358 Elipse"/>
              <p:cNvSpPr/>
              <p:nvPr/>
            </p:nvSpPr>
            <p:spPr>
              <a:xfrm rot="5400000">
                <a:off x="3261833" y="451458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5" name="294 Elipse"/>
              <p:cNvSpPr/>
              <p:nvPr/>
            </p:nvSpPr>
            <p:spPr>
              <a:xfrm rot="5400000">
                <a:off x="2942489" y="490778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6" name="295 Elipse"/>
              <p:cNvSpPr/>
              <p:nvPr/>
            </p:nvSpPr>
            <p:spPr>
              <a:xfrm rot="5400000">
                <a:off x="3364072" y="449842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7" name="296 Elipse"/>
              <p:cNvSpPr/>
              <p:nvPr/>
            </p:nvSpPr>
            <p:spPr>
              <a:xfrm rot="5400000">
                <a:off x="3223577" y="465082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8" name="297 Elipse"/>
              <p:cNvSpPr/>
              <p:nvPr/>
            </p:nvSpPr>
            <p:spPr>
              <a:xfrm rot="5400000">
                <a:off x="3167197" y="48127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99" name="298 Elipse"/>
              <p:cNvSpPr/>
              <p:nvPr/>
            </p:nvSpPr>
            <p:spPr>
              <a:xfrm rot="5400000">
                <a:off x="3014797" y="49651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1" name="300 Elipse"/>
              <p:cNvSpPr/>
              <p:nvPr/>
            </p:nvSpPr>
            <p:spPr>
              <a:xfrm rot="5400000">
                <a:off x="2588844" y="44096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2" name="301 Elipse"/>
              <p:cNvSpPr/>
              <p:nvPr/>
            </p:nvSpPr>
            <p:spPr>
              <a:xfrm rot="5400000">
                <a:off x="2867260" y="462567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3" name="302 Elipse"/>
              <p:cNvSpPr/>
              <p:nvPr/>
            </p:nvSpPr>
            <p:spPr>
              <a:xfrm rot="5400000">
                <a:off x="2723244" y="477807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4" name="303 Elipse"/>
              <p:cNvSpPr/>
              <p:nvPr/>
            </p:nvSpPr>
            <p:spPr>
              <a:xfrm rot="5400000">
                <a:off x="2570844" y="493047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6" name="305 Elipse"/>
              <p:cNvSpPr/>
              <p:nvPr/>
            </p:nvSpPr>
            <p:spPr>
              <a:xfrm rot="5400000">
                <a:off x="3016023" y="511245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7" name="306 Elipse"/>
              <p:cNvSpPr/>
              <p:nvPr/>
            </p:nvSpPr>
            <p:spPr>
              <a:xfrm rot="5400000">
                <a:off x="3078886" y="500520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8" name="307 Elipse"/>
              <p:cNvSpPr/>
              <p:nvPr/>
            </p:nvSpPr>
            <p:spPr>
              <a:xfrm rot="5400000">
                <a:off x="3121558" y="509206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09" name="308 Elipse"/>
              <p:cNvSpPr/>
              <p:nvPr/>
            </p:nvSpPr>
            <p:spPr>
              <a:xfrm rot="5400000">
                <a:off x="2715702" y="386080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0" name="309 Elipse"/>
              <p:cNvSpPr/>
              <p:nvPr/>
            </p:nvSpPr>
            <p:spPr>
              <a:xfrm rot="5400000">
                <a:off x="3077762" y="485188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1" name="310 Elipse"/>
              <p:cNvSpPr/>
              <p:nvPr/>
            </p:nvSpPr>
            <p:spPr>
              <a:xfrm rot="5400000">
                <a:off x="2969835" y="481395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2" name="311 Elipse"/>
              <p:cNvSpPr/>
              <p:nvPr/>
            </p:nvSpPr>
            <p:spPr>
              <a:xfrm rot="5400000">
                <a:off x="2753811" y="515599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3" name="312 Elipse"/>
              <p:cNvSpPr/>
              <p:nvPr/>
            </p:nvSpPr>
            <p:spPr>
              <a:xfrm rot="5400000">
                <a:off x="2811519" y="451739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15" name="314 Elipse"/>
              <p:cNvSpPr/>
              <p:nvPr/>
            </p:nvSpPr>
            <p:spPr>
              <a:xfrm rot="5400000">
                <a:off x="2669236" y="503972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3" name="342 Elipse"/>
              <p:cNvSpPr/>
              <p:nvPr/>
            </p:nvSpPr>
            <p:spPr>
              <a:xfrm rot="5400000">
                <a:off x="3211672" y="426563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4" name="343 Elipse"/>
              <p:cNvSpPr/>
              <p:nvPr/>
            </p:nvSpPr>
            <p:spPr>
              <a:xfrm rot="5400000">
                <a:off x="3071177" y="441803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5" name="344 Elipse"/>
              <p:cNvSpPr/>
              <p:nvPr/>
            </p:nvSpPr>
            <p:spPr>
              <a:xfrm rot="5400000">
                <a:off x="3014797" y="457995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6" name="345 Elipse"/>
              <p:cNvSpPr/>
              <p:nvPr/>
            </p:nvSpPr>
            <p:spPr>
              <a:xfrm rot="5400000">
                <a:off x="3112232" y="458498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7" name="346 Elipse"/>
              <p:cNvSpPr/>
              <p:nvPr/>
            </p:nvSpPr>
            <p:spPr>
              <a:xfrm rot="5400000">
                <a:off x="3063652" y="468501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8" name="347 Elipse"/>
              <p:cNvSpPr/>
              <p:nvPr/>
            </p:nvSpPr>
            <p:spPr>
              <a:xfrm rot="5400000">
                <a:off x="2682566" y="424679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49" name="348 Elipse"/>
              <p:cNvSpPr/>
              <p:nvPr/>
            </p:nvSpPr>
            <p:spPr>
              <a:xfrm rot="5400000">
                <a:off x="3282444" y="501420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50" name="349 Elipse"/>
              <p:cNvSpPr/>
              <p:nvPr/>
            </p:nvSpPr>
            <p:spPr>
              <a:xfrm rot="5400000">
                <a:off x="3025809" y="479037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51" name="350 Elipse"/>
              <p:cNvSpPr/>
              <p:nvPr/>
            </p:nvSpPr>
            <p:spPr>
              <a:xfrm rot="5400000">
                <a:off x="3366453" y="480540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52" name="351 Elipse"/>
              <p:cNvSpPr/>
              <p:nvPr/>
            </p:nvSpPr>
            <p:spPr>
              <a:xfrm rot="5400000">
                <a:off x="3173292" y="476969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5810" name="100361 Grupo"/>
            <p:cNvGrpSpPr>
              <a:grpSpLocks/>
            </p:cNvGrpSpPr>
            <p:nvPr/>
          </p:nvGrpSpPr>
          <p:grpSpPr bwMode="auto">
            <a:xfrm rot="-5400000">
              <a:off x="965134" y="3436945"/>
              <a:ext cx="1219066" cy="954104"/>
              <a:chOff x="2773325" y="3581400"/>
              <a:chExt cx="1219066" cy="954104"/>
            </a:xfrm>
          </p:grpSpPr>
          <p:sp>
            <p:nvSpPr>
              <p:cNvPr id="665" name="664 Elipse"/>
              <p:cNvSpPr/>
              <p:nvPr/>
            </p:nvSpPr>
            <p:spPr>
              <a:xfrm>
                <a:off x="2773325" y="358140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6" name="665 Elipse"/>
              <p:cNvSpPr/>
              <p:nvPr/>
            </p:nvSpPr>
            <p:spPr>
              <a:xfrm>
                <a:off x="2985758" y="37242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7" name="666 Elipse"/>
              <p:cNvSpPr/>
              <p:nvPr/>
            </p:nvSpPr>
            <p:spPr>
              <a:xfrm>
                <a:off x="3078125" y="38766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8" name="667 Elipse"/>
              <p:cNvSpPr/>
              <p:nvPr/>
            </p:nvSpPr>
            <p:spPr>
              <a:xfrm>
                <a:off x="3230525" y="401717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69" name="668 Elipse"/>
              <p:cNvSpPr/>
              <p:nvPr/>
            </p:nvSpPr>
            <p:spPr>
              <a:xfrm>
                <a:off x="3392449" y="40735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0" name="669 Elipse"/>
              <p:cNvSpPr/>
              <p:nvPr/>
            </p:nvSpPr>
            <p:spPr>
              <a:xfrm>
                <a:off x="3544849" y="42259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1" name="670 Elipse"/>
              <p:cNvSpPr/>
              <p:nvPr/>
            </p:nvSpPr>
            <p:spPr>
              <a:xfrm>
                <a:off x="3306173" y="390403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2" name="671 Elipse"/>
              <p:cNvSpPr/>
              <p:nvPr/>
            </p:nvSpPr>
            <p:spPr>
              <a:xfrm>
                <a:off x="3205373" y="437348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3" name="672 Elipse"/>
              <p:cNvSpPr/>
              <p:nvPr/>
            </p:nvSpPr>
            <p:spPr>
              <a:xfrm>
                <a:off x="3357773" y="451750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4" name="673 Elipse"/>
              <p:cNvSpPr/>
              <p:nvPr/>
            </p:nvSpPr>
            <p:spPr>
              <a:xfrm>
                <a:off x="3510173" y="446264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5" name="674 Elipse"/>
              <p:cNvSpPr/>
              <p:nvPr/>
            </p:nvSpPr>
            <p:spPr>
              <a:xfrm>
                <a:off x="3730783" y="361786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6" name="675 Elipse"/>
              <p:cNvSpPr/>
              <p:nvPr/>
            </p:nvSpPr>
            <p:spPr>
              <a:xfrm>
                <a:off x="3230525" y="389763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7" name="676 Elipse"/>
              <p:cNvSpPr/>
              <p:nvPr/>
            </p:nvSpPr>
            <p:spPr>
              <a:xfrm>
                <a:off x="3137847" y="402156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8" name="677 Elipse"/>
              <p:cNvSpPr/>
              <p:nvPr/>
            </p:nvSpPr>
            <p:spPr>
              <a:xfrm>
                <a:off x="3654912" y="365811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79" name="678 Elipse"/>
              <p:cNvSpPr/>
              <p:nvPr/>
            </p:nvSpPr>
            <p:spPr>
              <a:xfrm>
                <a:off x="3361117" y="365816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0" name="679 Elipse"/>
              <p:cNvSpPr/>
              <p:nvPr/>
            </p:nvSpPr>
            <p:spPr>
              <a:xfrm>
                <a:off x="3525217" y="358572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1" name="680 Elipse"/>
              <p:cNvSpPr/>
              <p:nvPr/>
            </p:nvSpPr>
            <p:spPr>
              <a:xfrm>
                <a:off x="3473880" y="37218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2" name="681 Elipse"/>
              <p:cNvSpPr/>
              <p:nvPr/>
            </p:nvSpPr>
            <p:spPr>
              <a:xfrm>
                <a:off x="3553508" y="449950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nvGrpSpPr>
              <p:cNvPr id="76000" name="682 Grupo"/>
              <p:cNvGrpSpPr>
                <a:grpSpLocks/>
              </p:cNvGrpSpPr>
              <p:nvPr/>
            </p:nvGrpSpPr>
            <p:grpSpPr bwMode="auto">
              <a:xfrm rot="5692916">
                <a:off x="3095119" y="3363787"/>
                <a:ext cx="376515" cy="885182"/>
                <a:chOff x="1593288" y="2854713"/>
                <a:chExt cx="376515" cy="885182"/>
              </a:xfrm>
            </p:grpSpPr>
            <p:sp>
              <p:nvSpPr>
                <p:cNvPr id="684" name="683 Elipse"/>
                <p:cNvSpPr/>
                <p:nvPr/>
              </p:nvSpPr>
              <p:spPr>
                <a:xfrm>
                  <a:off x="1944334" y="287096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5" name="684 Elipse"/>
                <p:cNvSpPr/>
                <p:nvPr/>
              </p:nvSpPr>
              <p:spPr>
                <a:xfrm>
                  <a:off x="1660157" y="28547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6" name="685 Elipse"/>
                <p:cNvSpPr/>
                <p:nvPr/>
              </p:nvSpPr>
              <p:spPr>
                <a:xfrm>
                  <a:off x="1934131" y="301160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7" name="686 Elipse"/>
                <p:cNvSpPr/>
                <p:nvPr/>
              </p:nvSpPr>
              <p:spPr>
                <a:xfrm>
                  <a:off x="1593288" y="34047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8" name="687 Elipse"/>
                <p:cNvSpPr/>
                <p:nvPr/>
              </p:nvSpPr>
              <p:spPr>
                <a:xfrm>
                  <a:off x="1745688" y="33653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89" name="688 Elipse"/>
                <p:cNvSpPr/>
                <p:nvPr/>
              </p:nvSpPr>
              <p:spPr>
                <a:xfrm>
                  <a:off x="1647003" y="356063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0" name="689 Elipse"/>
                <p:cNvSpPr/>
                <p:nvPr/>
              </p:nvSpPr>
              <p:spPr>
                <a:xfrm>
                  <a:off x="1799403" y="35694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1" name="690 Elipse"/>
                <p:cNvSpPr/>
                <p:nvPr/>
              </p:nvSpPr>
              <p:spPr>
                <a:xfrm>
                  <a:off x="1951803" y="37218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6001" name="691 Grupo"/>
              <p:cNvGrpSpPr>
                <a:grpSpLocks/>
              </p:cNvGrpSpPr>
              <p:nvPr/>
            </p:nvGrpSpPr>
            <p:grpSpPr bwMode="auto">
              <a:xfrm rot="5692916">
                <a:off x="2769984" y="3870349"/>
                <a:ext cx="710171" cy="538916"/>
                <a:chOff x="1259632" y="3203360"/>
                <a:chExt cx="710171" cy="538916"/>
              </a:xfrm>
            </p:grpSpPr>
            <p:sp>
              <p:nvSpPr>
                <p:cNvPr id="693" name="692 Elipse"/>
                <p:cNvSpPr/>
                <p:nvPr/>
              </p:nvSpPr>
              <p:spPr>
                <a:xfrm>
                  <a:off x="1259632" y="37242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4" name="693 Elipse"/>
                <p:cNvSpPr/>
                <p:nvPr/>
              </p:nvSpPr>
              <p:spPr>
                <a:xfrm>
                  <a:off x="1259632" y="320336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5" name="694 Elipse"/>
                <p:cNvSpPr/>
                <p:nvPr/>
              </p:nvSpPr>
              <p:spPr>
                <a:xfrm>
                  <a:off x="1412032" y="32523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6" name="695 Elipse"/>
                <p:cNvSpPr/>
                <p:nvPr/>
              </p:nvSpPr>
              <p:spPr>
                <a:xfrm>
                  <a:off x="1593288" y="340471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7" name="696 Elipse"/>
                <p:cNvSpPr/>
                <p:nvPr/>
              </p:nvSpPr>
              <p:spPr>
                <a:xfrm>
                  <a:off x="1745688" y="33653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8" name="697 Elipse"/>
                <p:cNvSpPr/>
                <p:nvPr/>
              </p:nvSpPr>
              <p:spPr>
                <a:xfrm>
                  <a:off x="1720155" y="355438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99" name="698 Elipse"/>
                <p:cNvSpPr/>
                <p:nvPr/>
              </p:nvSpPr>
              <p:spPr>
                <a:xfrm>
                  <a:off x="1799403" y="35694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0" name="699 Elipse"/>
                <p:cNvSpPr/>
                <p:nvPr/>
              </p:nvSpPr>
              <p:spPr>
                <a:xfrm>
                  <a:off x="1951803" y="37218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sp>
            <p:nvSpPr>
              <p:cNvPr id="701" name="700 Elipse"/>
              <p:cNvSpPr/>
              <p:nvPr/>
            </p:nvSpPr>
            <p:spPr>
              <a:xfrm>
                <a:off x="2845333" y="40290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2" name="701 Elipse"/>
              <p:cNvSpPr/>
              <p:nvPr/>
            </p:nvSpPr>
            <p:spPr>
              <a:xfrm>
                <a:off x="2931751" y="416957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3" name="702 Elipse"/>
              <p:cNvSpPr/>
              <p:nvPr/>
            </p:nvSpPr>
            <p:spPr>
              <a:xfrm>
                <a:off x="3159657" y="42259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4" name="703 Elipse"/>
              <p:cNvSpPr/>
              <p:nvPr/>
            </p:nvSpPr>
            <p:spPr>
              <a:xfrm>
                <a:off x="3919271" y="397455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5" name="704 Elipse"/>
              <p:cNvSpPr/>
              <p:nvPr/>
            </p:nvSpPr>
            <p:spPr>
              <a:xfrm>
                <a:off x="2902961" y="359854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6" name="705 Elipse"/>
              <p:cNvSpPr/>
              <p:nvPr/>
            </p:nvSpPr>
            <p:spPr>
              <a:xfrm>
                <a:off x="3974391" y="376780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7" name="706 Elipse"/>
              <p:cNvSpPr/>
              <p:nvPr/>
            </p:nvSpPr>
            <p:spPr>
              <a:xfrm>
                <a:off x="3080304" y="371303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8" name="707 Elipse"/>
              <p:cNvSpPr/>
              <p:nvPr/>
            </p:nvSpPr>
            <p:spPr>
              <a:xfrm>
                <a:off x="3232704" y="37218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09" name="708 Elipse"/>
              <p:cNvSpPr/>
              <p:nvPr/>
            </p:nvSpPr>
            <p:spPr>
              <a:xfrm>
                <a:off x="3385104" y="38742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0" name="709 Elipse"/>
              <p:cNvSpPr/>
              <p:nvPr/>
            </p:nvSpPr>
            <p:spPr>
              <a:xfrm>
                <a:off x="3404629" y="402669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5811" name="711 Grupo"/>
            <p:cNvGrpSpPr>
              <a:grpSpLocks/>
            </p:cNvGrpSpPr>
            <p:nvPr/>
          </p:nvGrpSpPr>
          <p:grpSpPr bwMode="auto">
            <a:xfrm rot="10800000">
              <a:off x="1128180" y="2707365"/>
              <a:ext cx="941541" cy="2399043"/>
              <a:chOff x="3632086" y="2329984"/>
              <a:chExt cx="941541" cy="2399043"/>
            </a:xfrm>
          </p:grpSpPr>
          <p:sp>
            <p:nvSpPr>
              <p:cNvPr id="713" name="712 Elipse"/>
              <p:cNvSpPr/>
              <p:nvPr/>
            </p:nvSpPr>
            <p:spPr>
              <a:xfrm>
                <a:off x="4187386" y="422773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4" name="713 Elipse"/>
              <p:cNvSpPr/>
              <p:nvPr/>
            </p:nvSpPr>
            <p:spPr>
              <a:xfrm>
                <a:off x="4404961" y="253235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5" name="714 Elipse"/>
              <p:cNvSpPr/>
              <p:nvPr/>
            </p:nvSpPr>
            <p:spPr>
              <a:xfrm>
                <a:off x="4472486" y="240305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6" name="715 Elipse"/>
              <p:cNvSpPr/>
              <p:nvPr/>
            </p:nvSpPr>
            <p:spPr>
              <a:xfrm>
                <a:off x="4278737" y="445838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7" name="716 Elipse"/>
              <p:cNvSpPr/>
              <p:nvPr/>
            </p:nvSpPr>
            <p:spPr>
              <a:xfrm>
                <a:off x="4048892" y="456545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8" name="717 Elipse"/>
              <p:cNvSpPr/>
              <p:nvPr/>
            </p:nvSpPr>
            <p:spPr>
              <a:xfrm>
                <a:off x="4376187" y="419806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19" name="718 Elipse"/>
              <p:cNvSpPr/>
              <p:nvPr/>
            </p:nvSpPr>
            <p:spPr>
              <a:xfrm>
                <a:off x="4047394" y="471102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0" name="719 Elipse"/>
              <p:cNvSpPr/>
              <p:nvPr/>
            </p:nvSpPr>
            <p:spPr>
              <a:xfrm>
                <a:off x="4403764" y="446840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1" name="720 Elipse"/>
              <p:cNvSpPr/>
              <p:nvPr/>
            </p:nvSpPr>
            <p:spPr>
              <a:xfrm>
                <a:off x="3992127" y="451750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2" name="721 Elipse"/>
              <p:cNvSpPr/>
              <p:nvPr/>
            </p:nvSpPr>
            <p:spPr>
              <a:xfrm>
                <a:off x="4082135" y="464566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3" name="722 Elipse"/>
              <p:cNvSpPr/>
              <p:nvPr/>
            </p:nvSpPr>
            <p:spPr>
              <a:xfrm>
                <a:off x="3992127" y="290927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4" name="723 Elipse"/>
              <p:cNvSpPr/>
              <p:nvPr/>
            </p:nvSpPr>
            <p:spPr>
              <a:xfrm>
                <a:off x="3806399" y="370631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5" name="724 Elipse"/>
              <p:cNvSpPr/>
              <p:nvPr/>
            </p:nvSpPr>
            <p:spPr>
              <a:xfrm>
                <a:off x="3853929" y="337098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6" name="725 Elipse"/>
              <p:cNvSpPr/>
              <p:nvPr/>
            </p:nvSpPr>
            <p:spPr>
              <a:xfrm>
                <a:off x="4368542" y="26702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7" name="726 Elipse"/>
              <p:cNvSpPr/>
              <p:nvPr/>
            </p:nvSpPr>
            <p:spPr>
              <a:xfrm>
                <a:off x="3764176" y="269192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8" name="727 Elipse"/>
              <p:cNvSpPr/>
              <p:nvPr/>
            </p:nvSpPr>
            <p:spPr>
              <a:xfrm>
                <a:off x="3632086" y="384537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29" name="728 Elipse"/>
              <p:cNvSpPr/>
              <p:nvPr/>
            </p:nvSpPr>
            <p:spPr>
              <a:xfrm>
                <a:off x="3704095" y="434943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0" name="729 Elipse"/>
              <p:cNvSpPr/>
              <p:nvPr/>
            </p:nvSpPr>
            <p:spPr>
              <a:xfrm>
                <a:off x="4262149" y="268991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nvGrpSpPr>
              <p:cNvPr id="75866" name="730 Grupo"/>
              <p:cNvGrpSpPr>
                <a:grpSpLocks/>
              </p:cNvGrpSpPr>
              <p:nvPr/>
            </p:nvGrpSpPr>
            <p:grpSpPr bwMode="auto">
              <a:xfrm rot="5692916">
                <a:off x="3320060" y="2738344"/>
                <a:ext cx="1661927" cy="845207"/>
                <a:chOff x="233657" y="2065128"/>
                <a:chExt cx="1661927" cy="845207"/>
              </a:xfrm>
            </p:grpSpPr>
            <p:sp>
              <p:nvSpPr>
                <p:cNvPr id="751" name="750 Elipse"/>
                <p:cNvSpPr/>
                <p:nvPr/>
              </p:nvSpPr>
              <p:spPr>
                <a:xfrm>
                  <a:off x="233657" y="248453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2" name="751 Elipse"/>
                <p:cNvSpPr/>
                <p:nvPr/>
              </p:nvSpPr>
              <p:spPr>
                <a:xfrm>
                  <a:off x="1124952" y="289233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3" name="752 Elipse"/>
                <p:cNvSpPr/>
                <p:nvPr/>
              </p:nvSpPr>
              <p:spPr>
                <a:xfrm>
                  <a:off x="493777" y="236927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4" name="753 Elipse"/>
                <p:cNvSpPr/>
                <p:nvPr/>
              </p:nvSpPr>
              <p:spPr>
                <a:xfrm>
                  <a:off x="288675" y="2405096"/>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5" name="754 Elipse"/>
                <p:cNvSpPr/>
                <p:nvPr/>
              </p:nvSpPr>
              <p:spPr>
                <a:xfrm>
                  <a:off x="1877584" y="2646175"/>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6" name="755 Elipse"/>
                <p:cNvSpPr/>
                <p:nvPr/>
              </p:nvSpPr>
              <p:spPr>
                <a:xfrm>
                  <a:off x="585154" y="206512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7" name="756 Elipse"/>
                <p:cNvSpPr/>
                <p:nvPr/>
              </p:nvSpPr>
              <p:spPr>
                <a:xfrm>
                  <a:off x="581682" y="2801643"/>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8" name="757 Elipse"/>
                <p:cNvSpPr/>
                <p:nvPr/>
              </p:nvSpPr>
              <p:spPr>
                <a:xfrm>
                  <a:off x="299309" y="210658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nvGrpSpPr>
              <p:cNvPr id="75867" name="731 Grupo"/>
              <p:cNvGrpSpPr>
                <a:grpSpLocks/>
              </p:cNvGrpSpPr>
              <p:nvPr/>
            </p:nvGrpSpPr>
            <p:grpSpPr bwMode="auto">
              <a:xfrm rot="5692916">
                <a:off x="3123732" y="3288959"/>
                <a:ext cx="1926435" cy="858351"/>
                <a:chOff x="149498" y="2121137"/>
                <a:chExt cx="1926435" cy="858351"/>
              </a:xfrm>
            </p:grpSpPr>
            <p:sp>
              <p:nvSpPr>
                <p:cNvPr id="743" name="742 Elipse"/>
                <p:cNvSpPr/>
                <p:nvPr/>
              </p:nvSpPr>
              <p:spPr>
                <a:xfrm>
                  <a:off x="149498" y="220325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4" name="743 Elipse"/>
                <p:cNvSpPr/>
                <p:nvPr/>
              </p:nvSpPr>
              <p:spPr>
                <a:xfrm>
                  <a:off x="1532380" y="275943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5" name="744 Elipse"/>
                <p:cNvSpPr/>
                <p:nvPr/>
              </p:nvSpPr>
              <p:spPr>
                <a:xfrm>
                  <a:off x="1203334" y="296148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6" name="745 Elipse"/>
                <p:cNvSpPr/>
                <p:nvPr/>
              </p:nvSpPr>
              <p:spPr>
                <a:xfrm>
                  <a:off x="2057933" y="280787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7" name="746 Elipse"/>
                <p:cNvSpPr/>
                <p:nvPr/>
              </p:nvSpPr>
              <p:spPr>
                <a:xfrm>
                  <a:off x="1981262" y="234555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8" name="747 Elipse"/>
                <p:cNvSpPr/>
                <p:nvPr/>
              </p:nvSpPr>
              <p:spPr>
                <a:xfrm>
                  <a:off x="2031997" y="259689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9" name="748 Elipse"/>
                <p:cNvSpPr/>
                <p:nvPr/>
              </p:nvSpPr>
              <p:spPr>
                <a:xfrm>
                  <a:off x="1973121" y="292118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50" name="749 Elipse"/>
                <p:cNvSpPr/>
                <p:nvPr/>
              </p:nvSpPr>
              <p:spPr>
                <a:xfrm>
                  <a:off x="241833" y="2121137"/>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sp>
            <p:nvSpPr>
              <p:cNvPr id="733" name="732 Elipse"/>
              <p:cNvSpPr/>
              <p:nvPr/>
            </p:nvSpPr>
            <p:spPr>
              <a:xfrm>
                <a:off x="4115781" y="2487152"/>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4" name="733 Elipse"/>
              <p:cNvSpPr/>
              <p:nvPr/>
            </p:nvSpPr>
            <p:spPr>
              <a:xfrm>
                <a:off x="3853322" y="465730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5" name="734 Elipse"/>
              <p:cNvSpPr/>
              <p:nvPr/>
            </p:nvSpPr>
            <p:spPr>
              <a:xfrm>
                <a:off x="4289662" y="4389310"/>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6" name="735 Elipse"/>
              <p:cNvSpPr/>
              <p:nvPr/>
            </p:nvSpPr>
            <p:spPr>
              <a:xfrm>
                <a:off x="4488436" y="264606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7" name="736 Elipse"/>
              <p:cNvSpPr/>
              <p:nvPr/>
            </p:nvSpPr>
            <p:spPr>
              <a:xfrm>
                <a:off x="3816614" y="419388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8" name="737 Elipse"/>
              <p:cNvSpPr/>
              <p:nvPr/>
            </p:nvSpPr>
            <p:spPr>
              <a:xfrm>
                <a:off x="4370167" y="4277424"/>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39" name="738 Elipse"/>
              <p:cNvSpPr/>
              <p:nvPr/>
            </p:nvSpPr>
            <p:spPr>
              <a:xfrm>
                <a:off x="4226435" y="245909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0" name="739 Elipse"/>
              <p:cNvSpPr/>
              <p:nvPr/>
            </p:nvSpPr>
            <p:spPr>
              <a:xfrm>
                <a:off x="3854643" y="3708831"/>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1" name="740 Elipse"/>
              <p:cNvSpPr/>
              <p:nvPr/>
            </p:nvSpPr>
            <p:spPr>
              <a:xfrm>
                <a:off x="4175812" y="4336479"/>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42" name="741 Elipse"/>
              <p:cNvSpPr/>
              <p:nvPr/>
            </p:nvSpPr>
            <p:spPr>
              <a:xfrm>
                <a:off x="4082135" y="4511448"/>
                <a:ext cx="18000" cy="1800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pSp>
      </p:grpSp>
      <p:pic>
        <p:nvPicPr>
          <p:cNvPr id="75788" name="3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64601" y="45566"/>
            <a:ext cx="1219590" cy="2851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922" name="Picture 2" descr="http://cp91279.biography.com/1000509261001/1000509261001_2047872072001_Edison-Modern-Marvels-FIX.jpg"/>
          <p:cNvPicPr>
            <a:picLocks noChangeAspect="1" noChangeArrowheads="1"/>
          </p:cNvPicPr>
          <p:nvPr/>
        </p:nvPicPr>
        <p:blipFill rotWithShape="1">
          <a:blip r:embed="rId3">
            <a:extLst>
              <a:ext uri="{28A0092B-C50C-407E-A947-70E740481C1C}">
                <a14:useLocalDpi xmlns:a14="http://schemas.microsoft.com/office/drawing/2010/main" val="0"/>
              </a:ext>
            </a:extLst>
          </a:blip>
          <a:srcRect r="10048"/>
          <a:stretch/>
        </p:blipFill>
        <p:spPr bwMode="auto">
          <a:xfrm>
            <a:off x="-756592" y="-27384"/>
            <a:ext cx="10930056" cy="6885384"/>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contenido"/>
          <p:cNvSpPr>
            <a:spLocks noGrp="1"/>
          </p:cNvSpPr>
          <p:nvPr>
            <p:ph idx="1"/>
          </p:nvPr>
        </p:nvSpPr>
        <p:spPr>
          <a:xfrm>
            <a:off x="323528" y="1600200"/>
            <a:ext cx="8363272" cy="4525963"/>
          </a:xfrm>
        </p:spPr>
        <p:txBody>
          <a:bodyPr/>
          <a:lstStyle/>
          <a:p>
            <a:pPr marL="0" indent="0">
              <a:buNone/>
            </a:pPr>
            <a:endParaRPr lang="es-MX" dirty="0" smtClean="0">
              <a:solidFill>
                <a:schemeClr val="bg1"/>
              </a:solidFill>
            </a:endParaRPr>
          </a:p>
          <a:p>
            <a:pPr marL="0" indent="0">
              <a:buNone/>
            </a:pPr>
            <a:endParaRPr lang="es-MX" dirty="0">
              <a:solidFill>
                <a:schemeClr val="bg1"/>
              </a:solidFill>
            </a:endParaRPr>
          </a:p>
          <a:p>
            <a:pPr marL="0" indent="0">
              <a:buNone/>
            </a:pPr>
            <a:endParaRPr lang="es-MX" dirty="0" smtClean="0">
              <a:solidFill>
                <a:schemeClr val="bg1"/>
              </a:solidFill>
            </a:endParaRPr>
          </a:p>
          <a:p>
            <a:pPr marL="0" indent="0">
              <a:buNone/>
            </a:pPr>
            <a:endParaRPr lang="es-MX" dirty="0">
              <a:solidFill>
                <a:schemeClr val="bg1"/>
              </a:solidFill>
            </a:endParaRPr>
          </a:p>
          <a:p>
            <a:pPr marL="0" indent="0">
              <a:buNone/>
            </a:pPr>
            <a:endParaRPr lang="es-MX" dirty="0" smtClean="0">
              <a:solidFill>
                <a:schemeClr val="bg1"/>
              </a:solidFill>
            </a:endParaRPr>
          </a:p>
          <a:p>
            <a:pPr marL="0" indent="0">
              <a:buNone/>
            </a:pPr>
            <a:r>
              <a:rPr lang="es-MX" sz="2800" dirty="0" smtClean="0">
                <a:solidFill>
                  <a:schemeClr val="bg1"/>
                </a:solidFill>
              </a:rPr>
              <a:t>“Apostaría mi dinero en el sol y la energía solar. ¡Qué fuente de poder! Yo espero que no tengamos que esperar hasta que el petróleo y carbón se agoten antes de abordarlo.”</a:t>
            </a:r>
          </a:p>
          <a:p>
            <a:pPr marL="0" indent="0">
              <a:buNone/>
            </a:pPr>
            <a:r>
              <a:rPr lang="es-MX" sz="2400" dirty="0" smtClean="0">
                <a:solidFill>
                  <a:schemeClr val="bg1"/>
                </a:solidFill>
              </a:rPr>
              <a:t>Thomas Edison, 1931 </a:t>
            </a:r>
            <a:endParaRPr lang="es-MX" sz="2400" dirty="0">
              <a:solidFill>
                <a:schemeClr val="bg1"/>
              </a:solidFill>
            </a:endParaRPr>
          </a:p>
        </p:txBody>
      </p:sp>
      <p:sp>
        <p:nvSpPr>
          <p:cNvPr id="2" name="1 Marcador de número de diapositiva"/>
          <p:cNvSpPr>
            <a:spLocks noGrp="1"/>
          </p:cNvSpPr>
          <p:nvPr>
            <p:ph type="sldNum" sz="quarter" idx="12"/>
          </p:nvPr>
        </p:nvSpPr>
        <p:spPr/>
        <p:txBody>
          <a:bodyPr/>
          <a:lstStyle/>
          <a:p>
            <a:pPr>
              <a:defRPr/>
            </a:pPr>
            <a:fld id="{A9A4B9B2-2FCE-4FE7-9067-388C4D34793B}" type="slidenum">
              <a:rPr lang="es-MX" smtClean="0"/>
              <a:pPr>
                <a:defRPr/>
              </a:pPr>
              <a:t>95</a:t>
            </a:fld>
            <a:endParaRPr lang="es-MX"/>
          </a:p>
        </p:txBody>
      </p:sp>
    </p:spTree>
    <p:extLst>
      <p:ext uri="{BB962C8B-B14F-4D97-AF65-F5344CB8AC3E}">
        <p14:creationId xmlns:p14="http://schemas.microsoft.com/office/powerpoint/2010/main" val="2413628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13984</TotalTime>
  <Words>4908</Words>
  <Application>Microsoft Office PowerPoint</Application>
  <PresentationFormat>Presentación en pantalla (4:3)</PresentationFormat>
  <Paragraphs>1033</Paragraphs>
  <Slides>95</Slides>
  <Notes>37</Notes>
  <HiddenSlides>1</HiddenSlides>
  <MMClips>2</MMClips>
  <ScaleCrop>false</ScaleCrop>
  <HeadingPairs>
    <vt:vector size="4" baseType="variant">
      <vt:variant>
        <vt:lpstr>Tema</vt:lpstr>
      </vt:variant>
      <vt:variant>
        <vt:i4>1</vt:i4>
      </vt:variant>
      <vt:variant>
        <vt:lpstr>Títulos de diapositiva</vt:lpstr>
      </vt:variant>
      <vt:variant>
        <vt:i4>95</vt:i4>
      </vt:variant>
    </vt:vector>
  </HeadingPairs>
  <TitlesOfParts>
    <vt:vector size="96" baseType="lpstr">
      <vt:lpstr>Tema de Office</vt:lpstr>
      <vt:lpstr>Sistemas fotoelectroquímicos y energía del futuro</vt:lpstr>
      <vt:lpstr>Curso de Divulgación Científica: Química, Sociedad y Ambiente</vt:lpstr>
      <vt:lpstr>Presentación de PowerPoint</vt:lpstr>
      <vt:lpstr>Energía</vt:lpstr>
      <vt:lpstr>Consumo de Energía</vt:lpstr>
      <vt:lpstr>Consumo de Energía</vt:lpstr>
      <vt:lpstr>Clasificación de la Energía</vt:lpstr>
      <vt:lpstr>Clasificación de la Energía</vt:lpstr>
      <vt:lpstr>Alta Explotación de Energías No Renovables</vt:lpstr>
      <vt:lpstr>Energías Renovables</vt:lpstr>
      <vt:lpstr>Todos Estamos Muy  Familiarizados con el Sol…</vt:lpstr>
      <vt:lpstr>¿Cómo se Puede Generar Energía Eléctrica a Partir del Sol?</vt:lpstr>
      <vt:lpstr>Energía Solar</vt:lpstr>
      <vt:lpstr>Energía Solar</vt:lpstr>
      <vt:lpstr>Irradiación Solar</vt:lpstr>
      <vt:lpstr>Radiación Electromagnética</vt:lpstr>
      <vt:lpstr>Espectro de la Radiación Solar</vt:lpstr>
      <vt:lpstr>Irradiación Solar en la Tierra</vt:lpstr>
      <vt:lpstr>Fotovoltaica</vt:lpstr>
      <vt:lpstr>Energía FV en México</vt:lpstr>
      <vt:lpstr>Celdas Fotovoltaica</vt:lpstr>
      <vt:lpstr>¿Cómo Funcionan las  Celdas Solares? </vt:lpstr>
      <vt:lpstr>Diagrama de Bandas de Energía: Conductor, Semiconductor y Aislante</vt:lpstr>
      <vt:lpstr>Aislantes, Semiconductores y Conductores</vt:lpstr>
      <vt:lpstr>Banda Prohibida</vt:lpstr>
      <vt:lpstr>Fotogeneración</vt:lpstr>
      <vt:lpstr>Al Incidir Luz</vt:lpstr>
      <vt:lpstr>Recombinación</vt:lpstr>
      <vt:lpstr>Semiconductor Intrínseco</vt:lpstr>
      <vt:lpstr>Semiconductor Tipo-n</vt:lpstr>
      <vt:lpstr>Semiconductor Tipo-P</vt:lpstr>
      <vt:lpstr>Dispositivo Fotovoltaico</vt:lpstr>
      <vt:lpstr>Dispositivo Fotovoltaico</vt:lpstr>
      <vt:lpstr>Las Más Conocidas son las Celdas  de Silicio</vt:lpstr>
      <vt:lpstr>Rendimiento de Celda  Solar de c-Si </vt:lpstr>
      <vt:lpstr>Fuentes de Pérdida de Eficiencia</vt:lpstr>
      <vt:lpstr>Mejores Eficiencias en el Laboratorio</vt:lpstr>
      <vt:lpstr>Ventajas</vt:lpstr>
      <vt:lpstr>Celdas Tándem (Multi-unión)</vt:lpstr>
      <vt:lpstr>Celdas Tándem</vt:lpstr>
      <vt:lpstr>Las Celdas Solares de 1era y 2da Generación</vt:lpstr>
      <vt:lpstr>En realidad hay muchos tipos de celdas solares... </vt:lpstr>
      <vt:lpstr>En Realidad Hay Muchos Tipos de Celdas Solares... </vt:lpstr>
      <vt:lpstr>Celdas Fotoelectroquímicas  </vt:lpstr>
      <vt:lpstr>Celdas Fotoelectroquímicas</vt:lpstr>
      <vt:lpstr>Celdas Fotoelectroquímicas:  Celdas solares sensibilizadas con colorantes (DSSC)</vt:lpstr>
      <vt:lpstr>¿Por Qué Celdas DSSC?</vt:lpstr>
      <vt:lpstr>Basados en la Naturaleza</vt:lpstr>
      <vt:lpstr>Ambientalmente Amigable</vt:lpstr>
      <vt:lpstr>Dispositivos DSSC</vt:lpstr>
      <vt:lpstr>¿Qué es una Celda Solar DSSC?</vt:lpstr>
      <vt:lpstr>Celdas DSSC vs Celdas de Silicio</vt:lpstr>
      <vt:lpstr>Generación de Corrientes en DSSC</vt:lpstr>
      <vt:lpstr>Generación de Corrientes en DSSC</vt:lpstr>
      <vt:lpstr>Generación de Corrientes en DSSC</vt:lpstr>
      <vt:lpstr>Generación de Corrientes en DSSC</vt:lpstr>
      <vt:lpstr>Generación de Corrientes en DSSC</vt:lpstr>
      <vt:lpstr>Generación de Corrientes en DSSC</vt:lpstr>
      <vt:lpstr>Generación de Corrientes en DSSC</vt:lpstr>
      <vt:lpstr>Importancia del Semiconductor</vt:lpstr>
      <vt:lpstr>Estructura de TiO2</vt:lpstr>
      <vt:lpstr>Otros Semiconductores Tipo-N</vt:lpstr>
      <vt:lpstr>Morfología del Semiconductor</vt:lpstr>
      <vt:lpstr>Morfología del Semiconductor</vt:lpstr>
      <vt:lpstr>Morfología del Semiconductor</vt:lpstr>
      <vt:lpstr>Ejemplos de Estructuras 1-D</vt:lpstr>
      <vt:lpstr>Colorante Fotosensible</vt:lpstr>
      <vt:lpstr>Colorantes Organometálicos  </vt:lpstr>
      <vt:lpstr>Colorantes Orgánicos</vt:lpstr>
      <vt:lpstr>Problemas con los Colorantes</vt:lpstr>
      <vt:lpstr>Nanopartículas Metálicas </vt:lpstr>
      <vt:lpstr>Electrolito Redox</vt:lpstr>
      <vt:lpstr>Problemas y Retos con  los Electrolitos</vt:lpstr>
      <vt:lpstr>Transporte de Huecos en el Electrolito</vt:lpstr>
      <vt:lpstr>Transporte de Huecos en el  Electrolito</vt:lpstr>
      <vt:lpstr>Inyección de Carga, Transporte, y Recombinación</vt:lpstr>
      <vt:lpstr>Producción de DSSC</vt:lpstr>
      <vt:lpstr>Producción de DSSC</vt:lpstr>
      <vt:lpstr>Mercado de DSSC</vt:lpstr>
      <vt:lpstr>Compañías de DSSC</vt:lpstr>
      <vt:lpstr>Compañías de DSSC</vt:lpstr>
      <vt:lpstr>Aplicaciones de DSSC</vt:lpstr>
      <vt:lpstr>Aplicaciones de DSSC</vt:lpstr>
      <vt:lpstr>Aplicaciones de DSSC</vt:lpstr>
      <vt:lpstr>Aplicaciones de DSSC</vt:lpstr>
      <vt:lpstr>Aplicaciones de DSSC</vt:lpstr>
      <vt:lpstr>Aplicaciones de DSSC</vt:lpstr>
      <vt:lpstr>Aplicaciones de DSSC</vt:lpstr>
      <vt:lpstr>Aplicaciones de DSSC</vt:lpstr>
      <vt:lpstr>Aplicaciones de DSSC</vt:lpstr>
      <vt:lpstr>Aplicaciones de DSSC</vt:lpstr>
      <vt:lpstr>Aplicaciones de DSSC</vt:lpstr>
      <vt:lpstr>Conclusiones</vt:lpstr>
      <vt:lpstr>Gracias </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JAPS</dc:creator>
  <cp:lastModifiedBy>JAPS</cp:lastModifiedBy>
  <cp:revision>168</cp:revision>
  <dcterms:created xsi:type="dcterms:W3CDTF">2015-09-03T16:35:34Z</dcterms:created>
  <dcterms:modified xsi:type="dcterms:W3CDTF">2015-10-10T01:31:45Z</dcterms:modified>
</cp:coreProperties>
</file>