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10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1.xml" ContentType="application/vnd.openxmlformats-officedocument.theme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theme/theme12.xml" ContentType="application/vnd.openxmlformats-officedocument.theme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theme/theme13.xml" ContentType="application/vnd.openxmlformats-officedocument.theme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theme/theme14.xml" ContentType="application/vnd.openxmlformats-officedocument.theme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5.xml" ContentType="application/vnd.openxmlformats-officedocument.theme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16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theme/theme17.xml" ContentType="application/vnd.openxmlformats-officedocument.theme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theme/theme18.xml" ContentType="application/vnd.openxmlformats-officedocument.theme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theme/theme19.xml" ContentType="application/vnd.openxmlformats-officedocument.theme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theme/theme20.xml" ContentType="application/vnd.openxmlformats-officedocument.theme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theme/theme21.xml" ContentType="application/vnd.openxmlformats-officedocument.theme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theme/theme22.xml" ContentType="application/vnd.openxmlformats-officedocument.theme+xml"/>
  <Override PartName="/ppt/theme/theme2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758" r:id="rId5"/>
    <p:sldMasterId id="2147483782" r:id="rId6"/>
    <p:sldMasterId id="2147483794" r:id="rId7"/>
    <p:sldMasterId id="2147483823" r:id="rId8"/>
    <p:sldMasterId id="2147483888" r:id="rId9"/>
    <p:sldMasterId id="2147483930" r:id="rId10"/>
    <p:sldMasterId id="2147484010" r:id="rId11"/>
    <p:sldMasterId id="2147484023" r:id="rId12"/>
    <p:sldMasterId id="2147484078" r:id="rId13"/>
    <p:sldMasterId id="2147484105" r:id="rId14"/>
    <p:sldMasterId id="2147484120" r:id="rId15"/>
    <p:sldMasterId id="2147484135" r:id="rId16"/>
    <p:sldMasterId id="2147484150" r:id="rId17"/>
    <p:sldMasterId id="2147484163" r:id="rId18"/>
    <p:sldMasterId id="2147484175" r:id="rId19"/>
    <p:sldMasterId id="2147484187" r:id="rId20"/>
    <p:sldMasterId id="2147484202" r:id="rId21"/>
    <p:sldMasterId id="2147484227" r:id="rId22"/>
  </p:sldMasterIdLst>
  <p:notesMasterIdLst>
    <p:notesMasterId r:id="rId103"/>
  </p:notesMasterIdLst>
  <p:sldIdLst>
    <p:sldId id="281" r:id="rId23"/>
    <p:sldId id="390" r:id="rId24"/>
    <p:sldId id="391" r:id="rId25"/>
    <p:sldId id="392" r:id="rId26"/>
    <p:sldId id="394" r:id="rId27"/>
    <p:sldId id="395" r:id="rId28"/>
    <p:sldId id="398" r:id="rId29"/>
    <p:sldId id="504" r:id="rId30"/>
    <p:sldId id="506" r:id="rId31"/>
    <p:sldId id="333" r:id="rId32"/>
    <p:sldId id="419" r:id="rId33"/>
    <p:sldId id="511" r:id="rId34"/>
    <p:sldId id="289" r:id="rId35"/>
    <p:sldId id="349" r:id="rId36"/>
    <p:sldId id="362" r:id="rId37"/>
    <p:sldId id="517" r:id="rId38"/>
    <p:sldId id="531" r:id="rId39"/>
    <p:sldId id="529" r:id="rId40"/>
    <p:sldId id="530" r:id="rId41"/>
    <p:sldId id="373" r:id="rId42"/>
    <p:sldId id="519" r:id="rId43"/>
    <p:sldId id="544" r:id="rId44"/>
    <p:sldId id="526" r:id="rId45"/>
    <p:sldId id="525" r:id="rId46"/>
    <p:sldId id="502" r:id="rId47"/>
    <p:sldId id="537" r:id="rId48"/>
    <p:sldId id="538" r:id="rId49"/>
    <p:sldId id="539" r:id="rId50"/>
    <p:sldId id="507" r:id="rId51"/>
    <p:sldId id="508" r:id="rId52"/>
    <p:sldId id="509" r:id="rId53"/>
    <p:sldId id="381" r:id="rId54"/>
    <p:sldId id="514" r:id="rId55"/>
    <p:sldId id="385" r:id="rId56"/>
    <p:sldId id="510" r:id="rId57"/>
    <p:sldId id="424" r:id="rId58"/>
    <p:sldId id="425" r:id="rId59"/>
    <p:sldId id="426" r:id="rId60"/>
    <p:sldId id="293" r:id="rId61"/>
    <p:sldId id="457" r:id="rId62"/>
    <p:sldId id="296" r:id="rId63"/>
    <p:sldId id="518" r:id="rId64"/>
    <p:sldId id="387" r:id="rId65"/>
    <p:sldId id="494" r:id="rId66"/>
    <p:sldId id="332" r:id="rId67"/>
    <p:sldId id="257" r:id="rId68"/>
    <p:sldId id="528" r:id="rId69"/>
    <p:sldId id="496" r:id="rId70"/>
    <p:sldId id="532" r:id="rId71"/>
    <p:sldId id="534" r:id="rId72"/>
    <p:sldId id="516" r:id="rId73"/>
    <p:sldId id="548" r:id="rId74"/>
    <p:sldId id="535" r:id="rId75"/>
    <p:sldId id="536" r:id="rId76"/>
    <p:sldId id="344" r:id="rId77"/>
    <p:sldId id="446" r:id="rId78"/>
    <p:sldId id="363" r:id="rId79"/>
    <p:sldId id="476" r:id="rId80"/>
    <p:sldId id="357" r:id="rId81"/>
    <p:sldId id="520" r:id="rId82"/>
    <p:sldId id="547" r:id="rId83"/>
    <p:sldId id="521" r:id="rId84"/>
    <p:sldId id="522" r:id="rId85"/>
    <p:sldId id="545" r:id="rId86"/>
    <p:sldId id="541" r:id="rId87"/>
    <p:sldId id="542" r:id="rId88"/>
    <p:sldId id="327" r:id="rId89"/>
    <p:sldId id="543" r:id="rId90"/>
    <p:sldId id="374" r:id="rId91"/>
    <p:sldId id="287" r:id="rId92"/>
    <p:sldId id="330" r:id="rId93"/>
    <p:sldId id="299" r:id="rId94"/>
    <p:sldId id="300" r:id="rId95"/>
    <p:sldId id="479" r:id="rId96"/>
    <p:sldId id="436" r:id="rId97"/>
    <p:sldId id="434" r:id="rId98"/>
    <p:sldId id="437" r:id="rId99"/>
    <p:sldId id="417" r:id="rId100"/>
    <p:sldId id="322" r:id="rId101"/>
    <p:sldId id="316" r:id="rId102"/>
  </p:sldIdLst>
  <p:sldSz cx="12192000" cy="6858000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333" autoAdjust="0"/>
    <p:restoredTop sz="50088" autoAdjust="0"/>
  </p:normalViewPr>
  <p:slideViewPr>
    <p:cSldViewPr snapToGrid="0">
      <p:cViewPr varScale="1">
        <p:scale>
          <a:sx n="45" d="100"/>
          <a:sy n="45" d="100"/>
        </p:scale>
        <p:origin x="816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slide" Target="slides/slide79.xml"/><Relationship Id="rId102" Type="http://schemas.openxmlformats.org/officeDocument/2006/relationships/slide" Target="slides/slide80.xml"/><Relationship Id="rId103" Type="http://schemas.openxmlformats.org/officeDocument/2006/relationships/notesMaster" Target="notesMasters/notesMaster1.xml"/><Relationship Id="rId104" Type="http://schemas.openxmlformats.org/officeDocument/2006/relationships/presProps" Target="presProps.xml"/><Relationship Id="rId105" Type="http://schemas.openxmlformats.org/officeDocument/2006/relationships/viewProps" Target="viewProps.xml"/><Relationship Id="rId106" Type="http://schemas.openxmlformats.org/officeDocument/2006/relationships/theme" Target="theme/theme1.xml"/><Relationship Id="rId10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Relationship Id="rId30" Type="http://schemas.openxmlformats.org/officeDocument/2006/relationships/slide" Target="slides/slide8.xml"/><Relationship Id="rId31" Type="http://schemas.openxmlformats.org/officeDocument/2006/relationships/slide" Target="slides/slide9.xml"/><Relationship Id="rId32" Type="http://schemas.openxmlformats.org/officeDocument/2006/relationships/slide" Target="slides/slide10.xml"/><Relationship Id="rId33" Type="http://schemas.openxmlformats.org/officeDocument/2006/relationships/slide" Target="slides/slide11.xml"/><Relationship Id="rId34" Type="http://schemas.openxmlformats.org/officeDocument/2006/relationships/slide" Target="slides/slide12.xml"/><Relationship Id="rId35" Type="http://schemas.openxmlformats.org/officeDocument/2006/relationships/slide" Target="slides/slide13.xml"/><Relationship Id="rId36" Type="http://schemas.openxmlformats.org/officeDocument/2006/relationships/slide" Target="slides/slide14.xml"/><Relationship Id="rId37" Type="http://schemas.openxmlformats.org/officeDocument/2006/relationships/slide" Target="slides/slide15.xml"/><Relationship Id="rId38" Type="http://schemas.openxmlformats.org/officeDocument/2006/relationships/slide" Target="slides/slide16.xml"/><Relationship Id="rId39" Type="http://schemas.openxmlformats.org/officeDocument/2006/relationships/slide" Target="slides/slide17.xml"/><Relationship Id="rId50" Type="http://schemas.openxmlformats.org/officeDocument/2006/relationships/slide" Target="slides/slide28.xml"/><Relationship Id="rId51" Type="http://schemas.openxmlformats.org/officeDocument/2006/relationships/slide" Target="slides/slide29.xml"/><Relationship Id="rId52" Type="http://schemas.openxmlformats.org/officeDocument/2006/relationships/slide" Target="slides/slide30.xml"/><Relationship Id="rId53" Type="http://schemas.openxmlformats.org/officeDocument/2006/relationships/slide" Target="slides/slide31.xml"/><Relationship Id="rId54" Type="http://schemas.openxmlformats.org/officeDocument/2006/relationships/slide" Target="slides/slide32.xml"/><Relationship Id="rId55" Type="http://schemas.openxmlformats.org/officeDocument/2006/relationships/slide" Target="slides/slide33.xml"/><Relationship Id="rId56" Type="http://schemas.openxmlformats.org/officeDocument/2006/relationships/slide" Target="slides/slide34.xml"/><Relationship Id="rId57" Type="http://schemas.openxmlformats.org/officeDocument/2006/relationships/slide" Target="slides/slide35.xml"/><Relationship Id="rId58" Type="http://schemas.openxmlformats.org/officeDocument/2006/relationships/slide" Target="slides/slide36.xml"/><Relationship Id="rId59" Type="http://schemas.openxmlformats.org/officeDocument/2006/relationships/slide" Target="slides/slide37.xml"/><Relationship Id="rId70" Type="http://schemas.openxmlformats.org/officeDocument/2006/relationships/slide" Target="slides/slide48.xml"/><Relationship Id="rId71" Type="http://schemas.openxmlformats.org/officeDocument/2006/relationships/slide" Target="slides/slide49.xml"/><Relationship Id="rId72" Type="http://schemas.openxmlformats.org/officeDocument/2006/relationships/slide" Target="slides/slide50.xml"/><Relationship Id="rId73" Type="http://schemas.openxmlformats.org/officeDocument/2006/relationships/slide" Target="slides/slide51.xml"/><Relationship Id="rId74" Type="http://schemas.openxmlformats.org/officeDocument/2006/relationships/slide" Target="slides/slide52.xml"/><Relationship Id="rId75" Type="http://schemas.openxmlformats.org/officeDocument/2006/relationships/slide" Target="slides/slide53.xml"/><Relationship Id="rId76" Type="http://schemas.openxmlformats.org/officeDocument/2006/relationships/slide" Target="slides/slide54.xml"/><Relationship Id="rId77" Type="http://schemas.openxmlformats.org/officeDocument/2006/relationships/slide" Target="slides/slide55.xml"/><Relationship Id="rId78" Type="http://schemas.openxmlformats.org/officeDocument/2006/relationships/slide" Target="slides/slide56.xml"/><Relationship Id="rId79" Type="http://schemas.openxmlformats.org/officeDocument/2006/relationships/slide" Target="slides/slide57.xml"/><Relationship Id="rId90" Type="http://schemas.openxmlformats.org/officeDocument/2006/relationships/slide" Target="slides/slide68.xml"/><Relationship Id="rId91" Type="http://schemas.openxmlformats.org/officeDocument/2006/relationships/slide" Target="slides/slide69.xml"/><Relationship Id="rId92" Type="http://schemas.openxmlformats.org/officeDocument/2006/relationships/slide" Target="slides/slide70.xml"/><Relationship Id="rId93" Type="http://schemas.openxmlformats.org/officeDocument/2006/relationships/slide" Target="slides/slide71.xml"/><Relationship Id="rId94" Type="http://schemas.openxmlformats.org/officeDocument/2006/relationships/slide" Target="slides/slide72.xml"/><Relationship Id="rId95" Type="http://schemas.openxmlformats.org/officeDocument/2006/relationships/slide" Target="slides/slide73.xml"/><Relationship Id="rId96" Type="http://schemas.openxmlformats.org/officeDocument/2006/relationships/slide" Target="slides/slide74.xml"/><Relationship Id="rId97" Type="http://schemas.openxmlformats.org/officeDocument/2006/relationships/slide" Target="slides/slide75.xml"/><Relationship Id="rId98" Type="http://schemas.openxmlformats.org/officeDocument/2006/relationships/slide" Target="slides/slide76.xml"/><Relationship Id="rId99" Type="http://schemas.openxmlformats.org/officeDocument/2006/relationships/slide" Target="slides/slide77.xml"/><Relationship Id="rId20" Type="http://schemas.openxmlformats.org/officeDocument/2006/relationships/slideMaster" Target="slideMasters/slideMaster20.xml"/><Relationship Id="rId21" Type="http://schemas.openxmlformats.org/officeDocument/2006/relationships/slideMaster" Target="slideMasters/slideMaster21.xml"/><Relationship Id="rId22" Type="http://schemas.openxmlformats.org/officeDocument/2006/relationships/slideMaster" Target="slideMasters/slideMaster22.xml"/><Relationship Id="rId23" Type="http://schemas.openxmlformats.org/officeDocument/2006/relationships/slide" Target="slides/slide1.xml"/><Relationship Id="rId24" Type="http://schemas.openxmlformats.org/officeDocument/2006/relationships/slide" Target="slides/slide2.xml"/><Relationship Id="rId25" Type="http://schemas.openxmlformats.org/officeDocument/2006/relationships/slide" Target="slides/slide3.xml"/><Relationship Id="rId26" Type="http://schemas.openxmlformats.org/officeDocument/2006/relationships/slide" Target="slides/slide4.xml"/><Relationship Id="rId27" Type="http://schemas.openxmlformats.org/officeDocument/2006/relationships/slide" Target="slides/slide5.xml"/><Relationship Id="rId28" Type="http://schemas.openxmlformats.org/officeDocument/2006/relationships/slide" Target="slides/slide6.xml"/><Relationship Id="rId29" Type="http://schemas.openxmlformats.org/officeDocument/2006/relationships/slide" Target="slides/slide7.xml"/><Relationship Id="rId40" Type="http://schemas.openxmlformats.org/officeDocument/2006/relationships/slide" Target="slides/slide18.xml"/><Relationship Id="rId41" Type="http://schemas.openxmlformats.org/officeDocument/2006/relationships/slide" Target="slides/slide19.xml"/><Relationship Id="rId42" Type="http://schemas.openxmlformats.org/officeDocument/2006/relationships/slide" Target="slides/slide20.xml"/><Relationship Id="rId43" Type="http://schemas.openxmlformats.org/officeDocument/2006/relationships/slide" Target="slides/slide21.xml"/><Relationship Id="rId44" Type="http://schemas.openxmlformats.org/officeDocument/2006/relationships/slide" Target="slides/slide22.xml"/><Relationship Id="rId45" Type="http://schemas.openxmlformats.org/officeDocument/2006/relationships/slide" Target="slides/slide23.xml"/><Relationship Id="rId46" Type="http://schemas.openxmlformats.org/officeDocument/2006/relationships/slide" Target="slides/slide24.xml"/><Relationship Id="rId47" Type="http://schemas.openxmlformats.org/officeDocument/2006/relationships/slide" Target="slides/slide25.xml"/><Relationship Id="rId48" Type="http://schemas.openxmlformats.org/officeDocument/2006/relationships/slide" Target="slides/slide26.xml"/><Relationship Id="rId49" Type="http://schemas.openxmlformats.org/officeDocument/2006/relationships/slide" Target="slides/slide27.xml"/><Relationship Id="rId60" Type="http://schemas.openxmlformats.org/officeDocument/2006/relationships/slide" Target="slides/slide38.xml"/><Relationship Id="rId61" Type="http://schemas.openxmlformats.org/officeDocument/2006/relationships/slide" Target="slides/slide39.xml"/><Relationship Id="rId62" Type="http://schemas.openxmlformats.org/officeDocument/2006/relationships/slide" Target="slides/slide40.xml"/><Relationship Id="rId63" Type="http://schemas.openxmlformats.org/officeDocument/2006/relationships/slide" Target="slides/slide41.xml"/><Relationship Id="rId64" Type="http://schemas.openxmlformats.org/officeDocument/2006/relationships/slide" Target="slides/slide42.xml"/><Relationship Id="rId65" Type="http://schemas.openxmlformats.org/officeDocument/2006/relationships/slide" Target="slides/slide43.xml"/><Relationship Id="rId66" Type="http://schemas.openxmlformats.org/officeDocument/2006/relationships/slide" Target="slides/slide44.xml"/><Relationship Id="rId67" Type="http://schemas.openxmlformats.org/officeDocument/2006/relationships/slide" Target="slides/slide45.xml"/><Relationship Id="rId68" Type="http://schemas.openxmlformats.org/officeDocument/2006/relationships/slide" Target="slides/slide46.xml"/><Relationship Id="rId69" Type="http://schemas.openxmlformats.org/officeDocument/2006/relationships/slide" Target="slides/slide47.xml"/><Relationship Id="rId100" Type="http://schemas.openxmlformats.org/officeDocument/2006/relationships/slide" Target="slides/slide78.xml"/><Relationship Id="rId80" Type="http://schemas.openxmlformats.org/officeDocument/2006/relationships/slide" Target="slides/slide58.xml"/><Relationship Id="rId81" Type="http://schemas.openxmlformats.org/officeDocument/2006/relationships/slide" Target="slides/slide59.xml"/><Relationship Id="rId82" Type="http://schemas.openxmlformats.org/officeDocument/2006/relationships/slide" Target="slides/slide60.xml"/><Relationship Id="rId83" Type="http://schemas.openxmlformats.org/officeDocument/2006/relationships/slide" Target="slides/slide61.xml"/><Relationship Id="rId84" Type="http://schemas.openxmlformats.org/officeDocument/2006/relationships/slide" Target="slides/slide62.xml"/><Relationship Id="rId85" Type="http://schemas.openxmlformats.org/officeDocument/2006/relationships/slide" Target="slides/slide63.xml"/><Relationship Id="rId86" Type="http://schemas.openxmlformats.org/officeDocument/2006/relationships/slide" Target="slides/slide64.xml"/><Relationship Id="rId87" Type="http://schemas.openxmlformats.org/officeDocument/2006/relationships/slide" Target="slides/slide65.xml"/><Relationship Id="rId88" Type="http://schemas.openxmlformats.org/officeDocument/2006/relationships/slide" Target="slides/slide66.xml"/><Relationship Id="rId89" Type="http://schemas.openxmlformats.org/officeDocument/2006/relationships/slide" Target="slides/slide6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A47B01E-F9FB-449F-9EC1-FB8D54DD92EE}" type="datetimeFigureOut">
              <a:rPr lang="es-MX" smtClean="0"/>
              <a:t>02/12/17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9BA3565-3619-4E9D-8BCA-D96D2995C976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8827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A3565-3619-4E9D-8BCA-D96D2995C976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721685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reacciones </a:t>
            </a:r>
            <a:r>
              <a:rPr lang="es-MX" dirty="0" err="1" smtClean="0"/>
              <a:t>fisicas</a:t>
            </a:r>
            <a:r>
              <a:rPr lang="es-MX" dirty="0" smtClean="0"/>
              <a:t> y químicas que han permitido a la especie humana mejorar la calidad </a:t>
            </a:r>
          </a:p>
          <a:p>
            <a:r>
              <a:rPr lang="es-MX" dirty="0" smtClean="0"/>
              <a:t>facilitar su digestión con lo que la asimilación de su contenido energético</a:t>
            </a:r>
          </a:p>
          <a:p>
            <a:r>
              <a:rPr lang="es-MX" dirty="0" smtClean="0"/>
              <a:t>Curar enfermedades: necesidades y deficiencias……………….</a:t>
            </a:r>
          </a:p>
          <a:p>
            <a:r>
              <a:rPr lang="es-MX" dirty="0" smtClean="0"/>
              <a:t>CALIDAD DE VIDA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A3565-3619-4E9D-8BCA-D96D2995C976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765977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F29E2DE2-EE9C-4E1D-AA8D-A33D2785129C}" type="slidenum">
              <a:rPr lang="es-MX" altLang="es-MX" sz="1200" smtClean="0"/>
              <a:pPr/>
              <a:t>33</a:t>
            </a:fld>
            <a:endParaRPr lang="es-MX" altLang="es-MX" sz="1200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4048082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1" name="Rectangle 7"/>
          <p:cNvSpPr txBox="1">
            <a:spLocks noGrp="1" noChangeArrowheads="1"/>
          </p:cNvSpPr>
          <p:nvPr/>
        </p:nvSpPr>
        <p:spPr bwMode="auto">
          <a:xfrm>
            <a:off x="3972560" y="8842878"/>
            <a:ext cx="3037840" cy="490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3177" tIns="46589" rIns="93177" bIns="46589" anchor="b"/>
          <a:lstStyle>
            <a:lvl1pPr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ECA7B3AD-E7D7-4370-B09C-294F2F646ADE}" type="slidenum">
              <a:rPr lang="es-ES" altLang="es-MX" sz="1200" b="0">
                <a:solidFill>
                  <a:srgbClr val="000000"/>
                </a:solidFill>
                <a:latin typeface="Arial" panose="020B0604020202020204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es-ES" altLang="es-MX" sz="12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8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0850" y="738188"/>
            <a:ext cx="6110288" cy="3436937"/>
          </a:xfrm>
          <a:ln/>
        </p:spPr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s-MX" altLang="es-MX" sz="2400"/>
          </a:p>
        </p:txBody>
      </p:sp>
    </p:spTree>
    <p:extLst>
      <p:ext uri="{BB962C8B-B14F-4D97-AF65-F5344CB8AC3E}">
        <p14:creationId xmlns:p14="http://schemas.microsoft.com/office/powerpoint/2010/main" val="36696983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1" name="Rectangle 7"/>
          <p:cNvSpPr txBox="1">
            <a:spLocks noGrp="1" noChangeArrowheads="1"/>
          </p:cNvSpPr>
          <p:nvPr/>
        </p:nvSpPr>
        <p:spPr bwMode="auto">
          <a:xfrm>
            <a:off x="3972560" y="8842878"/>
            <a:ext cx="3037840" cy="490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3177" tIns="46589" rIns="93177" bIns="46589" anchor="b"/>
          <a:lstStyle>
            <a:lvl1pPr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r"/>
            <a:fld id="{6253A238-0347-48A4-A446-BA3DFBE69DD8}" type="slidenum">
              <a:rPr lang="es-ES" altLang="es-MX" sz="1200" b="0">
                <a:solidFill>
                  <a:srgbClr val="000000"/>
                </a:solidFill>
                <a:latin typeface="Arial" panose="020B0604020202020204" pitchFamily="34" charset="0"/>
              </a:rPr>
              <a:pPr algn="r"/>
              <a:t>41</a:t>
            </a:fld>
            <a:endParaRPr lang="es-ES" altLang="es-MX" sz="12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0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33544"/>
            <a:ext cx="5140960" cy="419952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26577895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6200" y="8663319"/>
            <a:ext cx="2971800" cy="480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kumimoji="1" sz="12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>
              <a:defRPr kumimoji="1" sz="12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>
              <a:defRPr kumimoji="1" sz="12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>
              <a:defRPr kumimoji="1" sz="12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>
              <a:defRPr kumimoji="1" sz="12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r" defTabSz="457200"/>
            <a:fld id="{6354D102-9188-9C45-8ED5-07225C46C572}" type="slidenum">
              <a:rPr kumimoji="0" lang="es-ES">
                <a:solidFill>
                  <a:srgbClr val="000000"/>
                </a:solidFill>
                <a:latin typeface="Arial" charset="0"/>
              </a:rPr>
              <a:pPr algn="r" defTabSz="457200"/>
              <a:t>42</a:t>
            </a:fld>
            <a:endParaRPr kumimoji="0" lang="es-E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520"/>
            <a:ext cx="5029200" cy="4114246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dirty="0">
              <a:latin typeface="Times New Roman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016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9FB0AF7-5DDB-4021-A07B-88446501E64D}" type="slidenum">
              <a:rPr lang="es-ES" altLang="es-MX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44</a:t>
            </a:fld>
            <a:endParaRPr lang="es-ES" altLang="es-MX" smtClean="0">
              <a:solidFill>
                <a:srgbClr val="000000"/>
              </a:solidFill>
            </a:endParaRPr>
          </a:p>
        </p:txBody>
      </p:sp>
      <p:sp>
        <p:nvSpPr>
          <p:cNvPr id="284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16621877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1pPr>
            <a:lvl2pPr marL="757066" indent="-291179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2pPr>
            <a:lvl3pPr marL="1164717" indent="-232943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3pPr>
            <a:lvl4pPr marL="1630604" indent="-232943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4pPr>
            <a:lvl5pPr marL="2096491" indent="-232943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7AE2915-D7F1-47A8-83FA-5AFECC94A3AA}" type="slidenum">
              <a:rPr lang="es-MX" altLang="es-MX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/>
              <a:t>45</a:t>
            </a:fld>
            <a:endParaRPr lang="es-MX" altLang="es-MX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6502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18215756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4A5A8694-ACBC-D745-BCA6-2E6F8FFC1C84}" type="slidenum">
              <a:rPr lang="es-MX">
                <a:solidFill>
                  <a:srgbClr val="000000"/>
                </a:solidFill>
              </a:rPr>
              <a:pPr/>
              <a:t>52</a:t>
            </a:fld>
            <a:endParaRPr lang="es-MX">
              <a:solidFill>
                <a:srgbClr val="000000"/>
              </a:solidFill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892918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5B221A-62B2-4501-BCB7-385060D75F10}" type="slidenum">
              <a:rPr lang="es-MX" altLang="es-MX">
                <a:solidFill>
                  <a:srgbClr val="000000"/>
                </a:solidFill>
              </a:rPr>
              <a:pPr/>
              <a:t>53</a:t>
            </a:fld>
            <a:endParaRPr lang="es-MX" altLang="es-MX">
              <a:solidFill>
                <a:srgbClr val="000000"/>
              </a:solidFill>
            </a:endParaRPr>
          </a:p>
        </p:txBody>
      </p:sp>
      <p:sp>
        <p:nvSpPr>
          <p:cNvPr id="5376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53760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s-MX" altLang="es-MX"/>
          </a:p>
        </p:txBody>
      </p:sp>
      <p:sp>
        <p:nvSpPr>
          <p:cNvPr id="53760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E9C50769-376E-4E21-A6E6-C33AD35596A7}" type="slidenum">
              <a:rPr lang="es-MX" altLang="es-MX" sz="1200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53</a:t>
            </a:fld>
            <a:endParaRPr lang="es-MX" altLang="es-MX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105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A3565-3619-4E9D-8BCA-D96D2995C976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49079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57066" indent="-291179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64717" indent="-232943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30604" indent="-232943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96491" indent="-232943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62377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3028264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94151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960038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D42F1D73-4B39-C84D-9EC0-66BA71A75E95}" type="slidenum">
              <a:rPr lang="es-MX"/>
              <a:pPr/>
              <a:t>55</a:t>
            </a:fld>
            <a:endParaRPr lang="es-MX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9072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s-MX" dirty="0" smtClean="0"/>
          </a:p>
          <a:p>
            <a:pPr>
              <a:defRPr/>
            </a:pPr>
            <a:r>
              <a:rPr lang="es-MX" dirty="0" smtClean="0"/>
              <a:t>¿EL ENEMIGO NUMERO UNO?</a:t>
            </a:r>
          </a:p>
          <a:p>
            <a:pPr>
              <a:defRPr/>
            </a:pP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3BD45BA-3DC9-433B-B055-ACF8F21DEA62}" type="slidenum">
              <a:rPr lang="es-MX" smtClean="0"/>
              <a:pPr>
                <a:defRPr/>
              </a:pPr>
              <a:t>56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79953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A3565-3619-4E9D-8BCA-D96D2995C976}" type="slidenum">
              <a:rPr lang="es-MX" smtClean="0"/>
              <a:t>60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15291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5F771-1A8E-4449-A401-D8CA5A136E3D}" type="slidenum">
              <a:rPr lang="en-US" smtClean="0">
                <a:solidFill>
                  <a:prstClr val="black"/>
                </a:solidFill>
              </a:rPr>
              <a:pPr/>
              <a:t>61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270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VITAMINAS -------------------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5F771-1A8E-4449-A401-D8CA5A136E3D}" type="slidenum">
              <a:rPr lang="en-US" smtClean="0">
                <a:solidFill>
                  <a:prstClr val="black"/>
                </a:solidFill>
              </a:rPr>
              <a:pPr/>
              <a:t>64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969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6227" name="2 Marcador de notas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es-MX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6228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A7CFE7-7445-4BBC-A2BB-3112A798421A}" type="slidenum">
              <a:rPr lang="es-ES" smtClean="0">
                <a:solidFill>
                  <a:srgbClr val="000000"/>
                </a:solidFill>
              </a:rPr>
              <a:pPr>
                <a:defRPr/>
              </a:pPr>
              <a:t>65</a:t>
            </a:fld>
            <a:endParaRPr lang="es-E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71083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0754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altLang="es-MX" smtClean="0">
              <a:latin typeface="Arial" panose="020B0604020202020204" pitchFamily="34" charset="0"/>
            </a:endParaRPr>
          </a:p>
        </p:txBody>
      </p:sp>
      <p:sp>
        <p:nvSpPr>
          <p:cNvPr id="330755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57066" indent="-291179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64717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30604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96491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98E26EEA-D2A3-432C-9E58-81EDDCF231D9}" type="slidenum">
              <a:rPr lang="es-MX" altLang="es-MX" sz="1200">
                <a:solidFill>
                  <a:srgbClr val="000000"/>
                </a:solidFill>
              </a:rPr>
              <a:pPr eaLnBrk="1" hangingPunct="1"/>
              <a:t>67</a:t>
            </a:fld>
            <a:endParaRPr lang="es-MX" altLang="es-MX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0715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es-MX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46620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1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42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>
              <a:latin typeface="Arial" panose="020B0604020202020204" pitchFamily="34" charset="0"/>
            </a:endParaRPr>
          </a:p>
        </p:txBody>
      </p:sp>
      <p:sp>
        <p:nvSpPr>
          <p:cNvPr id="419843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57066" indent="-291179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64717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30604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96491" indent="-23294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82E50CF8-16E8-4B29-A628-DE67412E8E3C}" type="slidenum">
              <a:rPr lang="es-MX" altLang="es-MX" sz="1200">
                <a:solidFill>
                  <a:srgbClr val="000000"/>
                </a:solidFill>
              </a:rPr>
              <a:pPr eaLnBrk="1" hangingPunct="1"/>
              <a:t>71</a:t>
            </a:fld>
            <a:endParaRPr lang="es-MX" altLang="es-MX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2925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6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4370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smtClean="0"/>
          </a:p>
        </p:txBody>
      </p:sp>
      <p:sp>
        <p:nvSpPr>
          <p:cNvPr id="314371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62377" indent="-232943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3028264" indent="-232943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94151" indent="-232943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960038" indent="-232943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D5428937-B55E-4D6A-A70D-C644B2D80841}" type="slidenum">
              <a:rPr lang="es-ES" altLang="es-MX" sz="1200" b="0">
                <a:solidFill>
                  <a:srgbClr val="000000"/>
                </a:solidFill>
                <a:latin typeface="Arial" panose="020B0604020202020204" pitchFamily="34" charset="0"/>
              </a:rPr>
              <a:pPr/>
              <a:t>72</a:t>
            </a:fld>
            <a:endParaRPr lang="es-ES" altLang="es-MX" sz="12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59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Fuga de </a:t>
            </a:r>
            <a:r>
              <a:rPr lang="es-MX" dirty="0" err="1" smtClean="0"/>
              <a:t>isocianato</a:t>
            </a:r>
            <a:r>
              <a:rPr lang="es-MX" baseline="0" dirty="0" smtClean="0"/>
              <a:t> de Metilo de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A3565-3619-4E9D-8BCA-D96D2995C976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255137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A3565-3619-4E9D-8BCA-D96D2995C976}" type="slidenum">
              <a:rPr lang="es-MX" smtClean="0"/>
              <a:t>75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593197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A3565-3619-4E9D-8BCA-D96D2995C976}" type="slidenum">
              <a:rPr lang="es-MX" smtClean="0"/>
              <a:t>76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5796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dirty="0" smtClean="0"/>
              <a:t>El mayor daño:</a:t>
            </a:r>
          </a:p>
          <a:p>
            <a:endParaRPr lang="es-MX" b="1" dirty="0" smtClean="0"/>
          </a:p>
          <a:p>
            <a:r>
              <a:rPr lang="es-MX" dirty="0" smtClean="0"/>
              <a:t>Mezcla de conceptos que en determinado contexto y circunstancia pudieran ser correctos ….. </a:t>
            </a:r>
          </a:p>
          <a:p>
            <a:r>
              <a:rPr lang="es-MX" dirty="0" smtClean="0"/>
              <a:t>pero …. cuando por diversas circunstancias se mezcla con</a:t>
            </a:r>
          </a:p>
          <a:p>
            <a:endParaRPr lang="es-MX" dirty="0" smtClean="0"/>
          </a:p>
          <a:p>
            <a:r>
              <a:rPr lang="es-MX" dirty="0" smtClean="0"/>
              <a:t> </a:t>
            </a:r>
            <a:r>
              <a:rPr lang="es-MX" b="1" dirty="0" smtClean="0"/>
              <a:t> ocurrencias…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A3565-3619-4E9D-8BCA-D96D2995C976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7292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/>
              <a:t>Es</a:t>
            </a:r>
            <a:r>
              <a:rPr lang="en-US" b="1" dirty="0"/>
              <a:t> la principal </a:t>
            </a:r>
            <a:r>
              <a:rPr lang="en-US" b="1" dirty="0" err="1"/>
              <a:t>característica</a:t>
            </a:r>
            <a:r>
              <a:rPr lang="en-US" b="1" dirty="0"/>
              <a:t> que </a:t>
            </a:r>
            <a:r>
              <a:rPr lang="en-US" b="1" dirty="0" err="1"/>
              <a:t>nos</a:t>
            </a:r>
            <a:r>
              <a:rPr lang="en-US" b="1" dirty="0"/>
              <a:t> distingue del resto de los </a:t>
            </a:r>
            <a:r>
              <a:rPr lang="en-US" b="1" dirty="0" err="1"/>
              <a:t>mamíferos</a:t>
            </a:r>
            <a:r>
              <a:rPr lang="en-US" b="1" dirty="0"/>
              <a:t>,  </a:t>
            </a:r>
            <a:r>
              <a:rPr lang="en-US" b="1" dirty="0" err="1" smtClean="0"/>
              <a:t>pero</a:t>
            </a:r>
            <a:r>
              <a:rPr lang="en-US" b="1" dirty="0" smtClean="0"/>
              <a:t> que son </a:t>
            </a:r>
            <a:r>
              <a:rPr lang="en-US" b="1" dirty="0" err="1" smtClean="0"/>
              <a:t>sino</a:t>
            </a:r>
            <a:r>
              <a:rPr lang="en-US" b="1" dirty="0" smtClean="0"/>
              <a:t> </a:t>
            </a:r>
            <a:r>
              <a:rPr lang="en-US" b="1" dirty="0" err="1" smtClean="0"/>
              <a:t>reacciones</a:t>
            </a:r>
            <a:r>
              <a:rPr lang="en-US" b="1" dirty="0" smtClean="0"/>
              <a:t> </a:t>
            </a:r>
            <a:r>
              <a:rPr lang="en-US" b="1" dirty="0" err="1" smtClean="0"/>
              <a:t>quimicas</a:t>
            </a:r>
            <a:r>
              <a:rPr lang="en-US" b="1" dirty="0" smtClean="0"/>
              <a:t>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Así, los humanos evolucionaron gracias a su capacidad para hacer reacciones químicas primero en la cueva, y después en la cocina, para usarlas en su beneficio.</a:t>
            </a:r>
          </a:p>
          <a:p>
            <a:r>
              <a:rPr lang="es-MX" dirty="0" smtClean="0"/>
              <a:t>CALIDAD DE VIDA</a:t>
            </a:r>
            <a:endParaRPr lang="en-US" b="1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220A1-F17C-412D-91E5-AD061CD501B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3244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2E89912-A188-4002-B6CF-B373A7E605BB}" type="slidenum">
              <a:rPr lang="es-ES" altLang="es-MX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21</a:t>
            </a:fld>
            <a:endParaRPr lang="es-ES" altLang="es-MX" smtClean="0">
              <a:solidFill>
                <a:srgbClr val="000000"/>
              </a:solidFill>
            </a:endParaRPr>
          </a:p>
        </p:txBody>
      </p:sp>
      <p:sp>
        <p:nvSpPr>
          <p:cNvPr id="231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18680511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VITAMINAS -------------------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5F771-1A8E-4449-A401-D8CA5A136E3D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17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73CDF01-26D8-4F70-9F42-278A5D762B8A}" type="slidenum">
              <a:rPr lang="es-MX" smtClean="0">
                <a:solidFill>
                  <a:prstClr val="black"/>
                </a:solidFill>
              </a:rPr>
              <a:pPr>
                <a:defRPr/>
              </a:pPr>
              <a:t>26</a:t>
            </a:fld>
            <a:endParaRPr lang="es-MX" smtClean="0">
              <a:solidFill>
                <a:prstClr val="black"/>
              </a:solidFill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defRPr/>
            </a:pPr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10722579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5F771-1A8E-4449-A401-D8CA5A136E3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615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6ED7A-E559-436C-802C-B2E102F5963D}" type="datetimeFigureOut">
              <a:rPr lang="es-MX" smtClean="0"/>
              <a:t>02/12/17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EAD30-CF17-4C75-91BF-8BA65F288D3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427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6ED7A-E559-436C-802C-B2E102F5963D}" type="datetimeFigureOut">
              <a:rPr lang="es-MX" smtClean="0"/>
              <a:t>02/12/17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EAD30-CF17-4C75-91BF-8BA65F288D3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134275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67487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26176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19157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fld id="{83815BE3-483C-41D2-993F-7095086C34A8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84921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ítulo, imágenes prediseñada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36800" y="457200"/>
            <a:ext cx="9448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imágenes prediseñadas"/>
          <p:cNvSpPr>
            <a:spLocks noGrp="1"/>
          </p:cNvSpPr>
          <p:nvPr>
            <p:ph type="clipArt" sz="half" idx="1"/>
          </p:nvPr>
        </p:nvSpPr>
        <p:spPr>
          <a:xfrm>
            <a:off x="2336800" y="1828800"/>
            <a:ext cx="4622800" cy="4267200"/>
          </a:xfrm>
        </p:spPr>
        <p:txBody>
          <a:bodyPr/>
          <a:lstStyle/>
          <a:p>
            <a:pPr lvl="0"/>
            <a:endParaRPr lang="es-MX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7162800" y="1828800"/>
            <a:ext cx="4622800" cy="4267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2357968" y="6248400"/>
            <a:ext cx="2315633" cy="457200"/>
          </a:xfrm>
        </p:spPr>
        <p:txBody>
          <a:bodyPr/>
          <a:lstStyle>
            <a:lvl1pPr>
              <a:defRPr b="0" i="1"/>
            </a:lvl1pPr>
          </a:lstStyle>
          <a:p>
            <a:pPr>
              <a:defRPr/>
            </a:pPr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978400" y="6248400"/>
            <a:ext cx="3860800" cy="457200"/>
          </a:xfrm>
        </p:spPr>
        <p:txBody>
          <a:bodyPr/>
          <a:lstStyle>
            <a:lvl1pPr>
              <a:defRPr b="0" i="1"/>
            </a:lvl1pPr>
          </a:lstStyle>
          <a:p>
            <a:pPr>
              <a:defRPr/>
            </a:pPr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245600" y="6248400"/>
            <a:ext cx="2540000" cy="457200"/>
          </a:xfrm>
        </p:spPr>
        <p:txBody>
          <a:bodyPr/>
          <a:lstStyle>
            <a:lvl1pPr>
              <a:defRPr b="0" i="1"/>
            </a:lvl1pPr>
          </a:lstStyle>
          <a:p>
            <a:pPr>
              <a:defRPr/>
            </a:pPr>
            <a:fld id="{83B0E632-29E5-43DB-9E7A-4648FE6331B0}" type="slidenum">
              <a:rPr lang="es-ES_trad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37051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0" i="1"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1"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1"/>
            </a:lvl1pPr>
          </a:lstStyle>
          <a:p>
            <a:pPr>
              <a:defRPr/>
            </a:pPr>
            <a:fld id="{53A1394D-8AEE-41F2-89B8-1550C6FB407C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59546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24386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33467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74724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404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6ED7A-E559-436C-802C-B2E102F5963D}" type="datetimeFigureOut">
              <a:rPr lang="es-MX" smtClean="0"/>
              <a:t>02/12/17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EAD30-CF17-4C75-91BF-8BA65F288D3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942037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14093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02028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35199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42549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71601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86224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06028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fld id="{83815BE3-483C-41D2-993F-7095086C34A8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744827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ítulo, imágenes prediseñada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36800" y="457200"/>
            <a:ext cx="9448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imágenes prediseñadas"/>
          <p:cNvSpPr>
            <a:spLocks noGrp="1"/>
          </p:cNvSpPr>
          <p:nvPr>
            <p:ph type="clipArt" sz="half" idx="1"/>
          </p:nvPr>
        </p:nvSpPr>
        <p:spPr>
          <a:xfrm>
            <a:off x="2336800" y="1828800"/>
            <a:ext cx="4622800" cy="4267200"/>
          </a:xfrm>
        </p:spPr>
        <p:txBody>
          <a:bodyPr/>
          <a:lstStyle/>
          <a:p>
            <a:pPr lvl="0"/>
            <a:endParaRPr lang="es-MX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7162800" y="1828800"/>
            <a:ext cx="4622800" cy="4267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2357968" y="6248400"/>
            <a:ext cx="2315633" cy="457200"/>
          </a:xfrm>
        </p:spPr>
        <p:txBody>
          <a:bodyPr/>
          <a:lstStyle>
            <a:lvl1pPr>
              <a:defRPr b="0" i="1"/>
            </a:lvl1pPr>
          </a:lstStyle>
          <a:p>
            <a:pPr>
              <a:defRPr/>
            </a:pPr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978400" y="6248400"/>
            <a:ext cx="3860800" cy="457200"/>
          </a:xfrm>
        </p:spPr>
        <p:txBody>
          <a:bodyPr/>
          <a:lstStyle>
            <a:lvl1pPr>
              <a:defRPr b="0" i="1"/>
            </a:lvl1pPr>
          </a:lstStyle>
          <a:p>
            <a:pPr>
              <a:defRPr/>
            </a:pPr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245600" y="6248400"/>
            <a:ext cx="2540000" cy="457200"/>
          </a:xfrm>
        </p:spPr>
        <p:txBody>
          <a:bodyPr/>
          <a:lstStyle>
            <a:lvl1pPr>
              <a:defRPr b="0" i="1"/>
            </a:lvl1pPr>
          </a:lstStyle>
          <a:p>
            <a:pPr>
              <a:defRPr/>
            </a:pPr>
            <a:fld id="{83B0E632-29E5-43DB-9E7A-4648FE6331B0}" type="slidenum">
              <a:rPr lang="es-ES_trad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82521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0" i="1"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1"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1"/>
            </a:lvl1pPr>
          </a:lstStyle>
          <a:p>
            <a:pPr>
              <a:defRPr/>
            </a:pPr>
            <a:fld id="{53A1394D-8AEE-41F2-89B8-1550C6FB407C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130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fld id="{83815BE3-483C-41D2-993F-7095086C34A8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8675830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80397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65630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56867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96397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96571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27879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48978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90920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04854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306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35104F-68D7-417A-8A01-900E38F7DF98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107223809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847105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92693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91363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926660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67216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890383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06277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92834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753802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75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5AE995-EFA3-425C-A07C-57944B31C56B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111436749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76236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31317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fld id="{83815BE3-483C-41D2-993F-7095086C34A8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4215027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1665A-A5FF-4A92-93F3-2D35EBA41FB9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92998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5F9BB-D4B7-448F-A640-D7EEE27C1F83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898871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C2309-37FC-41C5-BE4F-8FD067D7BD61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36895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8B441-2E76-4C8A-AE6D-1ADD2A2EA1E3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73738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BD6CE-3A02-49E9-BEB0-784FC55E0586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63250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D9B04-2047-4F40-A21D-17CEAC53079D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521685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FE726-9B54-4F8B-AF7A-037C571C31BE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060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F480A4-B85A-415E-B586-7CB8E810E689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46453162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8D871-50E5-4B65-B4E5-DE5155C15B3E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99841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41002-88D3-45AA-8CF0-0AB702BDDB37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360542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8934B-1D12-485B-8AF8-96E41614558D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373401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473EEE-7E4C-4DB3-B4CE-D0F521CAD803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244766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3670B-0B2B-45F5-863C-8F06F168B3A3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138804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1D357-FF95-4C9B-AAA7-8BD6BEF41439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224806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B6A05-EAEE-4FF3-93A8-C7C3441A71EE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915931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EC55E-5C02-465B-B7CA-8F5567CBBAD9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650196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50A2B-3B43-4788-A118-133691BA3BF1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63951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C7610-8E51-4BF2-90E1-914A8E9C9F96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298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3C3138-1EFF-41C4-BD78-233A87353C6E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4147306140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46B5F-C79A-46EE-AF1E-4F1CAB2B0856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10328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10481-0F05-4DA8-AF96-99027BEE7F65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730175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73E28-8688-423F-A09E-F67B4DE0569B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268300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1E043-2A75-4229-8051-B42D7098B2AF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48358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B8253-E34C-4DF1-A4C9-A6A65BB01DAB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830214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DEBA7-28BB-4459-977D-2946AB58EF1B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820372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DB964-F87B-47AF-B768-E6846BDC1342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511714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A162A9-53A9-4A91-9ED4-7E9C3905F1AD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213889295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3670B-0B2B-45F5-863C-8F06F168B3A3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537621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1D357-FF95-4C9B-AAA7-8BD6BEF41439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1648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A6308F-2625-44FE-9F9E-4A01872699A2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273991699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B6A05-EAEE-4FF3-93A8-C7C3441A71EE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366915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EC55E-5C02-465B-B7CA-8F5567CBBAD9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85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50A2B-3B43-4788-A118-133691BA3BF1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550592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C7610-8E51-4BF2-90E1-914A8E9C9F96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527683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46B5F-C79A-46EE-AF1E-4F1CAB2B0856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834426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10481-0F05-4DA8-AF96-99027BEE7F65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434764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73E28-8688-423F-A09E-F67B4DE0569B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690116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1E043-2A75-4229-8051-B42D7098B2AF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086421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B8253-E34C-4DF1-A4C9-A6A65BB01DAB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18240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DEBA7-28BB-4459-977D-2946AB58EF1B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3673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93E373-548D-4DD3-A09A-2CA006245B99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276794617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DB964-F87B-47AF-B768-E6846BDC1342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589992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A162A9-53A9-4A91-9ED4-7E9C3905F1AD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87779083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3670B-0B2B-45F5-863C-8F06F168B3A3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058078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1D357-FF95-4C9B-AAA7-8BD6BEF41439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301174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B6A05-EAEE-4FF3-93A8-C7C3441A71EE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828474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EC55E-5C02-465B-B7CA-8F5567CBBAD9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4548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50A2B-3B43-4788-A118-133691BA3BF1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73224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C7610-8E51-4BF2-90E1-914A8E9C9F96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755716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46B5F-C79A-46EE-AF1E-4F1CAB2B0856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824710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10481-0F05-4DA8-AF96-99027BEE7F65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7793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944DB1-C5F2-47F7-BFF3-4F45B1AC11A6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808335053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73E28-8688-423F-A09E-F67B4DE0569B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57911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1E043-2A75-4229-8051-B42D7098B2AF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93984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B8253-E34C-4DF1-A4C9-A6A65BB01DAB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15198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DEBA7-28BB-4459-977D-2946AB58EF1B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33551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DB964-F87B-47AF-B768-E6846BDC1342}" type="slidenum">
              <a:rPr lang="es-ES" altLang="es-MX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232599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A162A9-53A9-4A91-9ED4-7E9C3905F1AD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612748712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3921" y="2129984"/>
            <a:ext cx="10364160" cy="1470394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9760" y="3885528"/>
            <a:ext cx="8534401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342" indent="0" algn="ctr">
              <a:buNone/>
              <a:defRPr/>
            </a:lvl2pPr>
            <a:lvl3pPr marL="828684" indent="0" algn="ctr">
              <a:buNone/>
              <a:defRPr/>
            </a:lvl3pPr>
            <a:lvl4pPr marL="1243025" indent="0" algn="ctr">
              <a:buNone/>
              <a:defRPr/>
            </a:lvl4pPr>
            <a:lvl5pPr marL="1657367" indent="0" algn="ctr">
              <a:buNone/>
              <a:defRPr/>
            </a:lvl5pPr>
            <a:lvl6pPr marL="2071710" indent="0" algn="ctr">
              <a:buNone/>
              <a:defRPr/>
            </a:lvl6pPr>
            <a:lvl7pPr marL="2486052" indent="0" algn="ctr">
              <a:buNone/>
              <a:defRPr/>
            </a:lvl7pPr>
            <a:lvl8pPr marL="2900394" indent="0" algn="ctr">
              <a:buNone/>
              <a:defRPr/>
            </a:lvl8pPr>
            <a:lvl9pPr marL="3314737" indent="0" algn="ctr">
              <a:buNone/>
              <a:defRPr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7F1A0E-6B34-A449-BA85-709AD424853C}" type="slidenum">
              <a:rPr lang="es-MX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6547547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E9758E-EEE9-6D45-BF98-184E12C6BDE0}" type="slidenum">
              <a:rPr lang="es-MX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1348776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840" y="4406873"/>
            <a:ext cx="10362241" cy="1362383"/>
          </a:xfrm>
        </p:spPr>
        <p:txBody>
          <a:bodyPr anchor="t"/>
          <a:lstStyle>
            <a:lvl1pPr algn="l">
              <a:defRPr sz="3629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63840" y="2906225"/>
            <a:ext cx="10362241" cy="1500638"/>
          </a:xfrm>
        </p:spPr>
        <p:txBody>
          <a:bodyPr anchor="b"/>
          <a:lstStyle>
            <a:lvl1pPr marL="0" indent="0">
              <a:buNone/>
              <a:defRPr sz="1814"/>
            </a:lvl1pPr>
            <a:lvl2pPr marL="414342" indent="0">
              <a:buNone/>
              <a:defRPr sz="1633"/>
            </a:lvl2pPr>
            <a:lvl3pPr marL="828684" indent="0">
              <a:buNone/>
              <a:defRPr sz="1542"/>
            </a:lvl3pPr>
            <a:lvl4pPr marL="1243025" indent="0">
              <a:buNone/>
              <a:defRPr sz="1270"/>
            </a:lvl4pPr>
            <a:lvl5pPr marL="1657367" indent="0">
              <a:buNone/>
              <a:defRPr sz="1270"/>
            </a:lvl5pPr>
            <a:lvl6pPr marL="2071710" indent="0">
              <a:buNone/>
              <a:defRPr sz="1270"/>
            </a:lvl6pPr>
            <a:lvl7pPr marL="2486052" indent="0">
              <a:buNone/>
              <a:defRPr sz="1270"/>
            </a:lvl7pPr>
            <a:lvl8pPr marL="2900394" indent="0">
              <a:buNone/>
              <a:defRPr sz="1270"/>
            </a:lvl8pPr>
            <a:lvl9pPr marL="3314737" indent="0">
              <a:buNone/>
              <a:defRPr sz="127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4C989F-94D1-5247-8D69-14CFA8D5DA14}" type="slidenum">
              <a:rPr lang="es-MX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02062489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08641" y="1604328"/>
            <a:ext cx="5391360" cy="3976258"/>
          </a:xfrm>
        </p:spPr>
        <p:txBody>
          <a:bodyPr/>
          <a:lstStyle>
            <a:lvl1pPr>
              <a:defRPr sz="2540"/>
            </a:lvl1pPr>
            <a:lvl2pPr>
              <a:defRPr sz="2177"/>
            </a:lvl2pPr>
            <a:lvl3pPr>
              <a:defRPr sz="1814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84320" y="1604328"/>
            <a:ext cx="5393281" cy="3976258"/>
          </a:xfrm>
        </p:spPr>
        <p:txBody>
          <a:bodyPr/>
          <a:lstStyle>
            <a:lvl1pPr>
              <a:defRPr sz="2540"/>
            </a:lvl1pPr>
            <a:lvl2pPr>
              <a:defRPr sz="2177"/>
            </a:lvl2pPr>
            <a:lvl3pPr>
              <a:defRPr sz="1814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26D6E8-B9AB-934F-9C15-EA9FC73BC46B}" type="slidenum">
              <a:rPr lang="es-MX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902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6ED7A-E559-436C-802C-B2E102F5963D}" type="datetimeFigureOut">
              <a:rPr lang="es-MX" smtClean="0"/>
              <a:t>02/12/17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EAD30-CF17-4C75-91BF-8BA65F288D3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804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E1436F-D65B-43D4-94D3-5AC57D1C69D6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803919183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0563" y="275080"/>
            <a:ext cx="10972801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10560" y="1535201"/>
            <a:ext cx="5385601" cy="639427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342" indent="0">
              <a:buNone/>
              <a:defRPr sz="1814" b="1"/>
            </a:lvl2pPr>
            <a:lvl3pPr marL="828684" indent="0">
              <a:buNone/>
              <a:defRPr sz="1633" b="1"/>
            </a:lvl3pPr>
            <a:lvl4pPr marL="1243025" indent="0">
              <a:buNone/>
              <a:defRPr sz="1542" b="1"/>
            </a:lvl4pPr>
            <a:lvl5pPr marL="1657367" indent="0">
              <a:buNone/>
              <a:defRPr sz="1542" b="1"/>
            </a:lvl5pPr>
            <a:lvl6pPr marL="2071710" indent="0">
              <a:buNone/>
              <a:defRPr sz="1542" b="1"/>
            </a:lvl6pPr>
            <a:lvl7pPr marL="2486052" indent="0">
              <a:buNone/>
              <a:defRPr sz="1542" b="1"/>
            </a:lvl7pPr>
            <a:lvl8pPr marL="2900394" indent="0">
              <a:buNone/>
              <a:defRPr sz="1542" b="1"/>
            </a:lvl8pPr>
            <a:lvl9pPr marL="3314737" indent="0">
              <a:buNone/>
              <a:defRPr sz="1542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0560" y="2174628"/>
            <a:ext cx="5385601" cy="3951775"/>
          </a:xfrm>
        </p:spPr>
        <p:txBody>
          <a:bodyPr/>
          <a:lstStyle>
            <a:lvl1pPr>
              <a:defRPr sz="2177"/>
            </a:lvl1pPr>
            <a:lvl2pPr>
              <a:defRPr sz="1814"/>
            </a:lvl2pPr>
            <a:lvl3pPr>
              <a:defRPr sz="1633"/>
            </a:lvl3pPr>
            <a:lvl4pPr>
              <a:defRPr sz="1542"/>
            </a:lvl4pPr>
            <a:lvl5pPr>
              <a:defRPr sz="1542"/>
            </a:lvl5pPr>
            <a:lvl6pPr>
              <a:defRPr sz="1542"/>
            </a:lvl6pPr>
            <a:lvl7pPr>
              <a:defRPr sz="1542"/>
            </a:lvl7pPr>
            <a:lvl8pPr>
              <a:defRPr sz="1542"/>
            </a:lvl8pPr>
            <a:lvl9pPr>
              <a:defRPr sz="1542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93923" y="1535201"/>
            <a:ext cx="5389441" cy="639427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342" indent="0">
              <a:buNone/>
              <a:defRPr sz="1814" b="1"/>
            </a:lvl2pPr>
            <a:lvl3pPr marL="828684" indent="0">
              <a:buNone/>
              <a:defRPr sz="1633" b="1"/>
            </a:lvl3pPr>
            <a:lvl4pPr marL="1243025" indent="0">
              <a:buNone/>
              <a:defRPr sz="1542" b="1"/>
            </a:lvl4pPr>
            <a:lvl5pPr marL="1657367" indent="0">
              <a:buNone/>
              <a:defRPr sz="1542" b="1"/>
            </a:lvl5pPr>
            <a:lvl6pPr marL="2071710" indent="0">
              <a:buNone/>
              <a:defRPr sz="1542" b="1"/>
            </a:lvl6pPr>
            <a:lvl7pPr marL="2486052" indent="0">
              <a:buNone/>
              <a:defRPr sz="1542" b="1"/>
            </a:lvl7pPr>
            <a:lvl8pPr marL="2900394" indent="0">
              <a:buNone/>
              <a:defRPr sz="1542" b="1"/>
            </a:lvl8pPr>
            <a:lvl9pPr marL="3314737" indent="0">
              <a:buNone/>
              <a:defRPr sz="1542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93923" y="2174628"/>
            <a:ext cx="5389441" cy="3951775"/>
          </a:xfrm>
        </p:spPr>
        <p:txBody>
          <a:bodyPr/>
          <a:lstStyle>
            <a:lvl1pPr>
              <a:defRPr sz="2177"/>
            </a:lvl1pPr>
            <a:lvl2pPr>
              <a:defRPr sz="1814"/>
            </a:lvl2pPr>
            <a:lvl3pPr>
              <a:defRPr sz="1633"/>
            </a:lvl3pPr>
            <a:lvl4pPr>
              <a:defRPr sz="1542"/>
            </a:lvl4pPr>
            <a:lvl5pPr>
              <a:defRPr sz="1542"/>
            </a:lvl5pPr>
            <a:lvl6pPr>
              <a:defRPr sz="1542"/>
            </a:lvl6pPr>
            <a:lvl7pPr>
              <a:defRPr sz="1542"/>
            </a:lvl7pPr>
            <a:lvl8pPr>
              <a:defRPr sz="1542"/>
            </a:lvl8pPr>
            <a:lvl9pPr>
              <a:defRPr sz="1542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6BE160-3845-C243-A38A-D09CBA939C20}" type="slidenum">
              <a:rPr lang="es-MX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3863472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FDC675-0DBE-5B47-AF1D-92FCEFF1DF2F}" type="slidenum">
              <a:rPr lang="es-MX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5364273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4C24D5-1AF5-794A-9F09-F2FF9C174F66}" type="slidenum">
              <a:rPr lang="es-MX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8212562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0560" y="273629"/>
            <a:ext cx="4010881" cy="1160762"/>
          </a:xfrm>
        </p:spPr>
        <p:txBody>
          <a:bodyPr anchor="b"/>
          <a:lstStyle>
            <a:lvl1pPr algn="l">
              <a:defRPr sz="1814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67367" y="273633"/>
            <a:ext cx="6816000" cy="5852774"/>
          </a:xfrm>
        </p:spPr>
        <p:txBody>
          <a:bodyPr/>
          <a:lstStyle>
            <a:lvl1pPr>
              <a:defRPr sz="2903"/>
            </a:lvl1pPr>
            <a:lvl2pPr>
              <a:defRPr sz="2540"/>
            </a:lvl2pPr>
            <a:lvl3pPr>
              <a:defRPr sz="2177"/>
            </a:lvl3pPr>
            <a:lvl4pPr>
              <a:defRPr sz="1814"/>
            </a:lvl4pPr>
            <a:lvl5pPr>
              <a:defRPr sz="1814"/>
            </a:lvl5pPr>
            <a:lvl6pPr>
              <a:defRPr sz="1814"/>
            </a:lvl6pPr>
            <a:lvl7pPr>
              <a:defRPr sz="1814"/>
            </a:lvl7pPr>
            <a:lvl8pPr>
              <a:defRPr sz="1814"/>
            </a:lvl8pPr>
            <a:lvl9pPr>
              <a:defRPr sz="1814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10560" y="1434401"/>
            <a:ext cx="4010881" cy="4692013"/>
          </a:xfrm>
        </p:spPr>
        <p:txBody>
          <a:bodyPr/>
          <a:lstStyle>
            <a:lvl1pPr marL="0" indent="0">
              <a:buNone/>
              <a:defRPr sz="1270"/>
            </a:lvl1pPr>
            <a:lvl2pPr marL="414342" indent="0">
              <a:buNone/>
              <a:defRPr sz="1089"/>
            </a:lvl2pPr>
            <a:lvl3pPr marL="828684" indent="0">
              <a:buNone/>
              <a:defRPr sz="907"/>
            </a:lvl3pPr>
            <a:lvl4pPr marL="1243025" indent="0">
              <a:buNone/>
              <a:defRPr sz="816"/>
            </a:lvl4pPr>
            <a:lvl5pPr marL="1657367" indent="0">
              <a:buNone/>
              <a:defRPr sz="816"/>
            </a:lvl5pPr>
            <a:lvl6pPr marL="2071710" indent="0">
              <a:buNone/>
              <a:defRPr sz="816"/>
            </a:lvl6pPr>
            <a:lvl7pPr marL="2486052" indent="0">
              <a:buNone/>
              <a:defRPr sz="816"/>
            </a:lvl7pPr>
            <a:lvl8pPr marL="2900394" indent="0">
              <a:buNone/>
              <a:defRPr sz="816"/>
            </a:lvl8pPr>
            <a:lvl9pPr marL="3314737" indent="0">
              <a:buNone/>
              <a:defRPr sz="816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EC5DD9-4BB9-964E-9614-E51500C9FF44}" type="slidenum">
              <a:rPr lang="es-MX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9587074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90407" y="4800026"/>
            <a:ext cx="7315200" cy="567420"/>
          </a:xfrm>
        </p:spPr>
        <p:txBody>
          <a:bodyPr anchor="b"/>
          <a:lstStyle>
            <a:lvl1pPr algn="l">
              <a:defRPr sz="1814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390407" y="612065"/>
            <a:ext cx="7315200" cy="4115952"/>
          </a:xfrm>
        </p:spPr>
        <p:txBody>
          <a:bodyPr/>
          <a:lstStyle>
            <a:lvl1pPr marL="0" indent="0">
              <a:buNone/>
              <a:defRPr sz="2903"/>
            </a:lvl1pPr>
            <a:lvl2pPr marL="414342" indent="0">
              <a:buNone/>
              <a:defRPr sz="2540"/>
            </a:lvl2pPr>
            <a:lvl3pPr marL="828684" indent="0">
              <a:buNone/>
              <a:defRPr sz="2177"/>
            </a:lvl3pPr>
            <a:lvl4pPr marL="1243025" indent="0">
              <a:buNone/>
              <a:defRPr sz="1814"/>
            </a:lvl4pPr>
            <a:lvl5pPr marL="1657367" indent="0">
              <a:buNone/>
              <a:defRPr sz="1814"/>
            </a:lvl5pPr>
            <a:lvl6pPr marL="2071710" indent="0">
              <a:buNone/>
              <a:defRPr sz="1814"/>
            </a:lvl6pPr>
            <a:lvl7pPr marL="2486052" indent="0">
              <a:buNone/>
              <a:defRPr sz="1814"/>
            </a:lvl7pPr>
            <a:lvl8pPr marL="2900394" indent="0">
              <a:buNone/>
              <a:defRPr sz="1814"/>
            </a:lvl8pPr>
            <a:lvl9pPr marL="3314737" indent="0">
              <a:buNone/>
              <a:defRPr sz="1814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390407" y="5367444"/>
            <a:ext cx="7315200" cy="805044"/>
          </a:xfrm>
        </p:spPr>
        <p:txBody>
          <a:bodyPr/>
          <a:lstStyle>
            <a:lvl1pPr marL="0" indent="0">
              <a:buNone/>
              <a:defRPr sz="1270"/>
            </a:lvl1pPr>
            <a:lvl2pPr marL="414342" indent="0">
              <a:buNone/>
              <a:defRPr sz="1089"/>
            </a:lvl2pPr>
            <a:lvl3pPr marL="828684" indent="0">
              <a:buNone/>
              <a:defRPr sz="907"/>
            </a:lvl3pPr>
            <a:lvl4pPr marL="1243025" indent="0">
              <a:buNone/>
              <a:defRPr sz="816"/>
            </a:lvl4pPr>
            <a:lvl5pPr marL="1657367" indent="0">
              <a:buNone/>
              <a:defRPr sz="816"/>
            </a:lvl5pPr>
            <a:lvl6pPr marL="2071710" indent="0">
              <a:buNone/>
              <a:defRPr sz="816"/>
            </a:lvl6pPr>
            <a:lvl7pPr marL="2486052" indent="0">
              <a:buNone/>
              <a:defRPr sz="816"/>
            </a:lvl7pPr>
            <a:lvl8pPr marL="2900394" indent="0">
              <a:buNone/>
              <a:defRPr sz="816"/>
            </a:lvl8pPr>
            <a:lvl9pPr marL="3314737" indent="0">
              <a:buNone/>
              <a:defRPr sz="816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F920E8-F2F1-F647-8FAB-5A38DCAD2797}" type="slidenum">
              <a:rPr lang="es-MX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8622539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A9FBC9-9500-1F45-B024-D5CF493AEB0C}" type="slidenum">
              <a:rPr lang="es-MX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4924048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5840" y="273629"/>
            <a:ext cx="2741760" cy="530695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08640" y="273629"/>
            <a:ext cx="8042881" cy="530695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D24E27-C95F-4847-BF72-9BA4873BFDBB}" type="slidenum">
              <a:rPr lang="es-MX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5018559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8640" y="273629"/>
            <a:ext cx="10968961" cy="1143480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F48881-5D17-4F49-8722-A7D97477DE2C}" type="slidenum">
              <a:rPr lang="es-MX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8205461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1"/>
            <a:ext cx="8534401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3" indent="0" algn="ctr">
              <a:buNone/>
              <a:defRPr/>
            </a:lvl2pPr>
            <a:lvl3pPr marL="914406" indent="0" algn="ctr">
              <a:buNone/>
              <a:defRPr/>
            </a:lvl3pPr>
            <a:lvl4pPr marL="1371609" indent="0" algn="ctr">
              <a:buNone/>
              <a:defRPr/>
            </a:lvl4pPr>
            <a:lvl5pPr marL="1828812" indent="0" algn="ctr">
              <a:buNone/>
              <a:defRPr/>
            </a:lvl5pPr>
            <a:lvl6pPr marL="2286015" indent="0" algn="ctr">
              <a:buNone/>
              <a:defRPr/>
            </a:lvl6pPr>
            <a:lvl7pPr marL="2743218" indent="0" algn="ctr">
              <a:buNone/>
              <a:defRPr/>
            </a:lvl7pPr>
            <a:lvl8pPr marL="3200421" indent="0" algn="ctr">
              <a:buNone/>
              <a:defRPr/>
            </a:lvl8pPr>
            <a:lvl9pPr marL="3657624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18FB2E-53A6-4CF8-8FEB-E80AC4664EA1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191431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026926-4683-4566-A79B-56A2EDE094AB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710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0ABC7A-59EA-431E-B512-80F37F2F924E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922253407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5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5" y="2906714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3" indent="0">
              <a:buNone/>
              <a:defRPr sz="1800"/>
            </a:lvl2pPr>
            <a:lvl3pPr marL="914406" indent="0">
              <a:buNone/>
              <a:defRPr sz="1600"/>
            </a:lvl3pPr>
            <a:lvl4pPr marL="1371609" indent="0">
              <a:buNone/>
              <a:defRPr sz="1400"/>
            </a:lvl4pPr>
            <a:lvl5pPr marL="1828812" indent="0">
              <a:buNone/>
              <a:defRPr sz="1400"/>
            </a:lvl5pPr>
            <a:lvl6pPr marL="2286015" indent="0">
              <a:buNone/>
              <a:defRPr sz="1400"/>
            </a:lvl6pPr>
            <a:lvl7pPr marL="2743218" indent="0">
              <a:buNone/>
              <a:defRPr sz="1400"/>
            </a:lvl7pPr>
            <a:lvl8pPr marL="3200421" indent="0">
              <a:buNone/>
              <a:defRPr sz="1400"/>
            </a:lvl8pPr>
            <a:lvl9pPr marL="3657624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BAC306-29F6-4638-BC21-57CCD260EC18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764664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79A261-3921-44FD-B2AC-2B6C5CE93A10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86280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3" indent="0">
              <a:buNone/>
              <a:defRPr sz="2000" b="1"/>
            </a:lvl2pPr>
            <a:lvl3pPr marL="914406" indent="0">
              <a:buNone/>
              <a:defRPr sz="1800" b="1"/>
            </a:lvl3pPr>
            <a:lvl4pPr marL="1371609" indent="0">
              <a:buNone/>
              <a:defRPr sz="1600" b="1"/>
            </a:lvl4pPr>
            <a:lvl5pPr marL="1828812" indent="0">
              <a:buNone/>
              <a:defRPr sz="1600" b="1"/>
            </a:lvl5pPr>
            <a:lvl6pPr marL="2286015" indent="0">
              <a:buNone/>
              <a:defRPr sz="1600" b="1"/>
            </a:lvl6pPr>
            <a:lvl7pPr marL="2743218" indent="0">
              <a:buNone/>
              <a:defRPr sz="1600" b="1"/>
            </a:lvl7pPr>
            <a:lvl8pPr marL="3200421" indent="0">
              <a:buNone/>
              <a:defRPr sz="1600" b="1"/>
            </a:lvl8pPr>
            <a:lvl9pPr marL="3657624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7" y="1535114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3" indent="0">
              <a:buNone/>
              <a:defRPr sz="2000" b="1"/>
            </a:lvl2pPr>
            <a:lvl3pPr marL="914406" indent="0">
              <a:buNone/>
              <a:defRPr sz="1800" b="1"/>
            </a:lvl3pPr>
            <a:lvl4pPr marL="1371609" indent="0">
              <a:buNone/>
              <a:defRPr sz="1600" b="1"/>
            </a:lvl4pPr>
            <a:lvl5pPr marL="1828812" indent="0">
              <a:buNone/>
              <a:defRPr sz="1600" b="1"/>
            </a:lvl5pPr>
            <a:lvl6pPr marL="2286015" indent="0">
              <a:buNone/>
              <a:defRPr sz="1600" b="1"/>
            </a:lvl6pPr>
            <a:lvl7pPr marL="2743218" indent="0">
              <a:buNone/>
              <a:defRPr sz="1600" b="1"/>
            </a:lvl7pPr>
            <a:lvl8pPr marL="3200421" indent="0">
              <a:buNone/>
              <a:defRPr sz="1600" b="1"/>
            </a:lvl8pPr>
            <a:lvl9pPr marL="3657624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556CBC-1EEC-4CD9-938F-124F3FBE8156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447799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C0A394-CF20-456A-AD16-0B50B7FB0BF2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678438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2D318B-475D-4F86-A2E7-57BEC13CA3FA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422736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5" y="273051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3" indent="0">
              <a:buNone/>
              <a:defRPr sz="1200"/>
            </a:lvl2pPr>
            <a:lvl3pPr marL="914406" indent="0">
              <a:buNone/>
              <a:defRPr sz="1000"/>
            </a:lvl3pPr>
            <a:lvl4pPr marL="1371609" indent="0">
              <a:buNone/>
              <a:defRPr sz="900"/>
            </a:lvl4pPr>
            <a:lvl5pPr marL="1828812" indent="0">
              <a:buNone/>
              <a:defRPr sz="900"/>
            </a:lvl5pPr>
            <a:lvl6pPr marL="2286015" indent="0">
              <a:buNone/>
              <a:defRPr sz="900"/>
            </a:lvl6pPr>
            <a:lvl7pPr marL="2743218" indent="0">
              <a:buNone/>
              <a:defRPr sz="900"/>
            </a:lvl7pPr>
            <a:lvl8pPr marL="3200421" indent="0">
              <a:buNone/>
              <a:defRPr sz="900"/>
            </a:lvl8pPr>
            <a:lvl9pPr marL="3657624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2ED066-E745-440B-BD67-2362E741DC2C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262601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3" indent="0">
              <a:buNone/>
              <a:defRPr sz="2800"/>
            </a:lvl2pPr>
            <a:lvl3pPr marL="914406" indent="0">
              <a:buNone/>
              <a:defRPr sz="2400"/>
            </a:lvl3pPr>
            <a:lvl4pPr marL="1371609" indent="0">
              <a:buNone/>
              <a:defRPr sz="2000"/>
            </a:lvl4pPr>
            <a:lvl5pPr marL="1828812" indent="0">
              <a:buNone/>
              <a:defRPr sz="2000"/>
            </a:lvl5pPr>
            <a:lvl6pPr marL="2286015" indent="0">
              <a:buNone/>
              <a:defRPr sz="2000"/>
            </a:lvl6pPr>
            <a:lvl7pPr marL="2743218" indent="0">
              <a:buNone/>
              <a:defRPr sz="2000"/>
            </a:lvl7pPr>
            <a:lvl8pPr marL="3200421" indent="0">
              <a:buNone/>
              <a:defRPr sz="2000"/>
            </a:lvl8pPr>
            <a:lvl9pPr marL="3657624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3" indent="0">
              <a:buNone/>
              <a:defRPr sz="1200"/>
            </a:lvl2pPr>
            <a:lvl3pPr marL="914406" indent="0">
              <a:buNone/>
              <a:defRPr sz="1000"/>
            </a:lvl3pPr>
            <a:lvl4pPr marL="1371609" indent="0">
              <a:buNone/>
              <a:defRPr sz="900"/>
            </a:lvl4pPr>
            <a:lvl5pPr marL="1828812" indent="0">
              <a:buNone/>
              <a:defRPr sz="900"/>
            </a:lvl5pPr>
            <a:lvl6pPr marL="2286015" indent="0">
              <a:buNone/>
              <a:defRPr sz="900"/>
            </a:lvl6pPr>
            <a:lvl7pPr marL="2743218" indent="0">
              <a:buNone/>
              <a:defRPr sz="900"/>
            </a:lvl7pPr>
            <a:lvl8pPr marL="3200421" indent="0">
              <a:buNone/>
              <a:defRPr sz="900"/>
            </a:lvl8pPr>
            <a:lvl9pPr marL="3657624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BA96CB-4256-49AC-9D34-F81A9EA9137F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611051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48B041-9319-4CF8-BF77-96166CC1D9E6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533501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1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1" y="274639"/>
            <a:ext cx="8026399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A72487-C2E5-47A8-BFD7-20D6C5F18DD2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452616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28A76-9EFE-4C44-90D7-878D782B9C60}" type="slidenum">
              <a:rPr lang="es-MX" altLang="es-MX"/>
              <a:pPr/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365157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7A0DEF-C2D8-4957-B8E4-4DA9365F7733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938175287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007700-4D9E-4A1F-B5C3-088A92DCDB4A}" type="slidenum">
              <a:rPr lang="es-MX" altLang="es-MX"/>
              <a:pPr/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293887816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110B6-83AE-4D88-9486-E2C8052B8CA6}" type="slidenum">
              <a:rPr lang="es-MX" altLang="es-MX"/>
              <a:pPr/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76564701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0776B3-BBBA-4C9F-913B-1CE8F1E4C679}" type="slidenum">
              <a:rPr lang="es-MX" altLang="es-MX"/>
              <a:pPr/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2587759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74DF0F-1976-4518-87E6-2651FC2C2C8C}" type="slidenum">
              <a:rPr lang="es-MX" altLang="es-MX"/>
              <a:pPr/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055541109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DFCDC-98A7-40D5-863A-EF702D1A264A}" type="slidenum">
              <a:rPr lang="es-MX" altLang="es-MX"/>
              <a:pPr/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05804213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8E97AB-9CAF-4E2A-A43C-19DC81FB45EA}" type="slidenum">
              <a:rPr lang="es-MX" altLang="es-MX"/>
              <a:pPr/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47436387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30CC55-ED3A-4888-B781-73CADD53967A}" type="slidenum">
              <a:rPr lang="es-MX" altLang="es-MX"/>
              <a:pPr/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263741129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CD048-6BAB-4DE5-8452-8E9BBC70DECE}" type="slidenum">
              <a:rPr lang="es-MX" altLang="es-MX"/>
              <a:pPr/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172343042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5D2C0-CD06-4D2C-BA2E-E5AEB0C49983}" type="slidenum">
              <a:rPr lang="es-MX" altLang="es-MX"/>
              <a:pPr/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031871619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664EFD-1F27-40BE-B030-517C9E30F657}" type="slidenum">
              <a:rPr lang="es-MX" altLang="es-MX"/>
              <a:pPr/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3017420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E5A596-D04F-429D-AD7F-CE57E967924A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409286502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525778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308402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034159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661046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859911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534162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412894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204973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22475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8581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F791C5-0D25-4D57-BAF4-EBC3050BBD67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494549412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214181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fld id="{83815BE3-483C-41D2-993F-7095086C34A8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4260737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ítulo, imágenes prediseñada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36800" y="457200"/>
            <a:ext cx="9448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imágenes prediseñadas"/>
          <p:cNvSpPr>
            <a:spLocks noGrp="1"/>
          </p:cNvSpPr>
          <p:nvPr>
            <p:ph type="clipArt" sz="half" idx="1"/>
          </p:nvPr>
        </p:nvSpPr>
        <p:spPr>
          <a:xfrm>
            <a:off x="2336800" y="1828800"/>
            <a:ext cx="4622800" cy="4267200"/>
          </a:xfrm>
        </p:spPr>
        <p:txBody>
          <a:bodyPr/>
          <a:lstStyle/>
          <a:p>
            <a:pPr lvl="0"/>
            <a:endParaRPr lang="es-MX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7162800" y="1828800"/>
            <a:ext cx="4622800" cy="4267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2357968" y="6248400"/>
            <a:ext cx="2315633" cy="457200"/>
          </a:xfrm>
        </p:spPr>
        <p:txBody>
          <a:bodyPr/>
          <a:lstStyle>
            <a:lvl1pPr>
              <a:defRPr b="0" i="1"/>
            </a:lvl1pPr>
          </a:lstStyle>
          <a:p>
            <a:pPr>
              <a:defRPr/>
            </a:pPr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978400" y="6248400"/>
            <a:ext cx="3860800" cy="457200"/>
          </a:xfrm>
        </p:spPr>
        <p:txBody>
          <a:bodyPr/>
          <a:lstStyle>
            <a:lvl1pPr>
              <a:defRPr b="0" i="1"/>
            </a:lvl1pPr>
          </a:lstStyle>
          <a:p>
            <a:pPr>
              <a:defRPr/>
            </a:pPr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245600" y="6248400"/>
            <a:ext cx="2540000" cy="457200"/>
          </a:xfrm>
        </p:spPr>
        <p:txBody>
          <a:bodyPr/>
          <a:lstStyle>
            <a:lvl1pPr>
              <a:defRPr b="0" i="1"/>
            </a:lvl1pPr>
          </a:lstStyle>
          <a:p>
            <a:pPr>
              <a:defRPr/>
            </a:pPr>
            <a:fld id="{83B0E632-29E5-43DB-9E7A-4648FE6331B0}" type="slidenum">
              <a:rPr lang="es-ES_trad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065804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0" i="1"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1"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1"/>
            </a:lvl1pPr>
          </a:lstStyle>
          <a:p>
            <a:pPr>
              <a:defRPr/>
            </a:pPr>
            <a:fld id="{53A1394D-8AEE-41F2-89B8-1550C6FB407C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87699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10EB5D6E-D250-7F4B-A1C0-5A58CED4407E}" type="slidenum">
              <a:rPr lang="es-MX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7858326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B6F466F5-8156-4C44-9A37-632FE5B7DD5E}" type="slidenum">
              <a:rPr lang="es-MX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44982169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BB4F645A-1AEA-BB48-95D5-133D15E85288}" type="slidenum">
              <a:rPr lang="es-MX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0064529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055E79D6-64A0-1A4A-A867-600CBE8FF1A1}" type="slidenum">
              <a:rPr lang="es-MX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3346325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C056BC20-4148-A049-81AD-F55B181FCC42}" type="slidenum">
              <a:rPr lang="es-MX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3527868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78DBCA2B-3141-DB44-99E4-44625427EDD1}" type="slidenum">
              <a:rPr lang="es-MX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90012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35EAB1-5BB0-4F14-AB2E-3EB99EB007A9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879463726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51D8EAF2-348B-444B-927C-4E112CBEA745}" type="slidenum">
              <a:rPr lang="es-MX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868554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E8B0E509-CD90-F145-A7B3-DCF7CC0C7BE9}" type="slidenum">
              <a:rPr lang="es-MX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6087315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76D85A08-1C9A-7340-8017-EC038F1C7EE4}" type="slidenum">
              <a:rPr lang="es-MX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9776604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5C422359-98EF-5B49-81BC-30B0928E8A6F}" type="slidenum">
              <a:rPr lang="es-MX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728421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E16A3D81-E89F-4045-904F-2F5C12C4C4E5}" type="slidenum">
              <a:rPr lang="es-MX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8782742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1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18204608-77F7-1748-A652-4B2789966337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6755191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1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9B886CAB-1042-8646-9A17-EFB24E718C11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6386279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1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06C4B4B4-0D09-EA47-AF4B-072D15C973C3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4825073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1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64E9A223-909C-7D43-A9B2-0AD646BC4BB4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5799358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1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B4742508-A539-B343-AA96-E61CB0212FAF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02114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232318-D3CA-4554-8B94-2D901098BEA2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539774554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1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1DF0D1BB-82F2-4543-80C0-E4A11B89EB7C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8621873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1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DEC784B0-67A9-764D-A588-61B614C69B1F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5854788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1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38D87EFB-2BF5-D24B-A6EF-AAF8274F5191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483292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1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319FC27E-B982-6646-B4A0-FD1FB2B9E0B3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1716288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1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15C83939-AAD9-3D4B-A114-E4B88F9E233B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8022784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1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11A2F509-BADD-364B-89A8-1065A5237F12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3722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753F40-DCDB-4178-8A96-AA2ED8B1600D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7193007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7A10F9-FE64-4E54-BF77-17BAD72230E2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7859003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C72D0C-D2CC-4839-96E4-E7170866B15E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4268230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6ED7A-E559-436C-802C-B2E102F5963D}" type="datetimeFigureOut">
              <a:rPr lang="es-MX" smtClean="0"/>
              <a:t>02/12/17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EAD30-CF17-4C75-91BF-8BA65F288D3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68988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55FDEE-A7B5-44E6-91E9-6F8D968CBB31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419024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D9889C-9380-4638-96E9-9910E8CE8158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40321816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FD0396-0D2B-4A95-BB8D-F42B9945E42B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7859162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D3CBD9-6019-4A51-AF9C-654C93BA4792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3671059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D80428-A864-4001-BE15-4C77B1F19E0D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41217534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6A845E-125F-474A-96F1-FCADF1E22A96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9649040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04E153-E768-415D-AC56-6E3E17C963DE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1063033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F1B39D-1501-484E-A243-92BEE00C6D07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9734275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0A14EA-DEA6-4064-8AE4-3DAF9F9A9B3D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0629234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DFB528-F243-4CD3-94CE-0B55967E7D00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784303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6ED7A-E559-436C-802C-B2E102F5963D}" type="datetimeFigureOut">
              <a:rPr lang="es-MX" smtClean="0"/>
              <a:t>02/12/17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EAD30-CF17-4C75-91BF-8BA65F288D3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913252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68B8C7-948D-4B6A-BBCD-2A443E913AEE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8015098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910C7C-9D54-4854-A953-4A437399062A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42549210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6FDDCF-3670-4A69-ACFB-340CF65711A1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8206477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2FA9EB-C241-4D30-8A19-05FCA2B93EB7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6396306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F5E740-E8CA-44B3-B740-DE9BABB88C3D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1828624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3719B6-12B2-474A-8EDC-E8C7C56B201D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5840601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7E084D-4AC2-416F-822A-78101BB3052F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96034871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1484E7-3390-4504-BCD9-EF067F5E013E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9787310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E2D7EF-00F3-4CEA-8E50-6FC94E3EBA84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7459150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AF236A-5237-47FC-9ADC-C7ECBFEEB5AF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984946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6ED7A-E559-436C-802C-B2E102F5963D}" type="datetimeFigureOut">
              <a:rPr lang="es-MX" smtClean="0"/>
              <a:t>02/12/17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EAD30-CF17-4C75-91BF-8BA65F288D3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948044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D1E36-F549-4424-A15B-B8CE69408A43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408579922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681138-C68A-4BF5-AAE0-402636F0D44B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89369697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F1DE1F-FBBE-4E90-9533-BF9CE8481A6A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81615718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C74E3F-942F-4CD5-A3F4-FBB2D30E795D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70351116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EAD255-F80F-4B80-88B3-6620E9FCC53F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82698513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A2CC9D-8CE8-42B2-B7EA-39AE5B67AE43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84815212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4FA894-D784-47AD-A956-7B3E14FF22B1}" type="slidenum">
              <a:rPr lang="en-US" altLang="es-MX"/>
              <a:pPr/>
              <a:t>‹Nr.›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419113107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6466A9C0-A7B1-4E12-B014-01F44DDD989A}" type="datetimeFigureOut">
              <a:rPr lang="en-US"/>
              <a:pPr>
                <a:defRPr/>
              </a:pPr>
              <a:t>12/2/17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63FD2434-3419-4696-BFD4-12F65CFA683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9088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F342C27D-998B-452C-9055-7C6B9F798294}" type="datetimeFigureOut">
              <a:rPr lang="en-US"/>
              <a:pPr>
                <a:defRPr/>
              </a:pPr>
              <a:t>12/2/17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623C7BDB-203A-46EA-A999-31D01C14229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76819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905FD6A1-EAE9-4476-940A-FA433B99D685}" type="datetimeFigureOut">
              <a:rPr lang="en-US"/>
              <a:pPr>
                <a:defRPr/>
              </a:pPr>
              <a:t>12/2/17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8B0EA0CB-6299-459E-B3E8-38B364C053F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36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6ED7A-E559-436C-802C-B2E102F5963D}" type="datetimeFigureOut">
              <a:rPr lang="es-MX" smtClean="0"/>
              <a:t>02/12/17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EAD30-CF17-4C75-91BF-8BA65F288D3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533967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9A5B61EE-EABE-491B-95E4-1B4EB0896290}" type="datetimeFigureOut">
              <a:rPr lang="en-US"/>
              <a:pPr>
                <a:defRPr/>
              </a:pPr>
              <a:t>12/2/17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0FCC5BEB-3A71-489A-B372-4B18F47C6C6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7799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FE10ED2B-9237-40B0-A636-E78C7C96C24D}" type="datetimeFigureOut">
              <a:rPr lang="en-US"/>
              <a:pPr>
                <a:defRPr/>
              </a:pPr>
              <a:t>12/2/17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C9DB7406-9BD8-42AC-9F62-F3B03FABA60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09068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E56102C8-0EC9-4F34-869A-C92CF06C0DE3}" type="datetimeFigureOut">
              <a:rPr lang="en-US"/>
              <a:pPr>
                <a:defRPr/>
              </a:pPr>
              <a:t>12/2/17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7F383483-065F-464E-A090-F852474C0CC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56124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9A0DC52D-7DD2-4FEE-BCC4-FC4989270400}" type="datetimeFigureOut">
              <a:rPr lang="en-US"/>
              <a:pPr>
                <a:defRPr/>
              </a:pPr>
              <a:t>12/2/17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74C202C6-CBCC-44F5-A237-C3E0ACF4323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91783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7E5CF52B-5402-4D99-A70D-FD655A4AA961}" type="datetimeFigureOut">
              <a:rPr lang="en-US"/>
              <a:pPr>
                <a:defRPr/>
              </a:pPr>
              <a:t>12/2/17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180C87D1-0D32-4157-B40E-C1E53FAB7DF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33582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7249443B-E57C-489C-8ABE-F0C109172F8C}" type="datetimeFigureOut">
              <a:rPr lang="en-US"/>
              <a:pPr>
                <a:defRPr/>
              </a:pPr>
              <a:t>12/2/17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C8249583-8958-43BB-8848-8D8C517A7A3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2650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11F60DD6-2229-45BB-AFAE-202054F0EE37}" type="datetimeFigureOut">
              <a:rPr lang="en-US"/>
              <a:pPr>
                <a:defRPr/>
              </a:pPr>
              <a:t>12/2/17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EE9C640A-61CE-451F-A725-C4E764D6EB3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0443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01600AE-2F74-4504-BD58-852A4CF11324}" type="datetimeFigureOut">
              <a:rPr lang="en-US"/>
              <a:pPr>
                <a:defRPr/>
              </a:pPr>
              <a:t>12/2/17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AB7504A-BB25-495E-BF35-3FF20D2A2C0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33293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B68DB3-BDE6-4B65-9F3B-8B01E8DBD29A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23183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3FAD72-3E43-4372-B98B-AB4ADB9BF017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834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6ED7A-E559-436C-802C-B2E102F5963D}" type="datetimeFigureOut">
              <a:rPr lang="es-MX" smtClean="0"/>
              <a:t>02/12/17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EAD30-CF17-4C75-91BF-8BA65F288D3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241184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9867F6-B3D4-4061-AFD7-43BD0A00E873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84764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CECE70-E520-45DF-B8F2-E2B122D7C16A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88809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DE2ABF-AEA9-433E-93F6-037CC99785BD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3396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4B9343-1977-4996-9AD7-500E3D9A30F6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53312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6DE8D1-43E7-40AC-BE88-BDF7EF514825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01536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F15947-E736-4566-80DD-E85499D952EB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27744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11E632-6B03-4E55-8D6C-211CFE87B7F7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5191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702EE5-9DFA-4050-90A5-7104FFA90B7D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55056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7C20C6-47AD-4F4A-93C1-18E4B8FD83A5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96201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B8A336-9D95-495B-94E5-AC6E9557B3AD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741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6ED7A-E559-436C-802C-B2E102F5963D}" type="datetimeFigureOut">
              <a:rPr lang="es-MX" smtClean="0"/>
              <a:t>02/12/17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EAD30-CF17-4C75-91BF-8BA65F288D3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745843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F157EF-A817-48F2-97F4-332376A946E4}" type="slidenum">
              <a:rPr lang="es-ES" altLang="es-MX">
                <a:solidFill>
                  <a:srgbClr val="000000"/>
                </a:solidFill>
              </a:rPr>
              <a:pPr/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39557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525EDF-5424-47A4-8B6D-194BD2E6FD0F}" type="slidenum">
              <a:rPr lang="es-MX" altLang="es-MX">
                <a:solidFill>
                  <a:srgbClr val="000000"/>
                </a:solidFill>
              </a:rPr>
              <a:pPr/>
              <a:t>‹Nr.›</a:t>
            </a:fld>
            <a:endParaRPr lang="es-MX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00767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66529F-7E56-4BF9-BB4A-C2168F136652}" type="slidenum">
              <a:rPr lang="es-MX" altLang="es-MX">
                <a:solidFill>
                  <a:srgbClr val="000000"/>
                </a:solidFill>
              </a:rPr>
              <a:pPr/>
              <a:t>‹Nr.›</a:t>
            </a:fld>
            <a:endParaRPr lang="es-MX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74401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476D39-F21D-41CA-93B8-07079C43B41E}" type="slidenum">
              <a:rPr lang="es-MX" altLang="es-MX">
                <a:solidFill>
                  <a:srgbClr val="000000"/>
                </a:solidFill>
              </a:rPr>
              <a:pPr/>
              <a:t>‹Nr.›</a:t>
            </a:fld>
            <a:endParaRPr lang="es-MX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16071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94B895-184D-4D44-8686-2ED398E92C8D}" type="slidenum">
              <a:rPr lang="es-MX" altLang="es-MX">
                <a:solidFill>
                  <a:srgbClr val="000000"/>
                </a:solidFill>
              </a:rPr>
              <a:pPr/>
              <a:t>‹Nr.›</a:t>
            </a:fld>
            <a:endParaRPr lang="es-MX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47296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55431B-2411-4DA6-AD9D-BC987D1E4FDC}" type="slidenum">
              <a:rPr lang="es-MX" altLang="es-MX">
                <a:solidFill>
                  <a:srgbClr val="000000"/>
                </a:solidFill>
              </a:rPr>
              <a:pPr/>
              <a:t>‹Nr.›</a:t>
            </a:fld>
            <a:endParaRPr lang="es-MX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4928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73DBA3-31F3-42E3-A0CB-75D39E978DD6}" type="slidenum">
              <a:rPr lang="es-MX" altLang="es-MX">
                <a:solidFill>
                  <a:srgbClr val="000000"/>
                </a:solidFill>
              </a:rPr>
              <a:pPr/>
              <a:t>‹Nr.›</a:t>
            </a:fld>
            <a:endParaRPr lang="es-MX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50180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AD446C-3A89-4A9F-9471-5B11B2D46885}" type="slidenum">
              <a:rPr lang="es-MX" altLang="es-MX">
                <a:solidFill>
                  <a:srgbClr val="000000"/>
                </a:solidFill>
              </a:rPr>
              <a:pPr/>
              <a:t>‹Nr.›</a:t>
            </a:fld>
            <a:endParaRPr lang="es-MX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41541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C0FDFF-1EB2-440D-BFFB-2E67443BC051}" type="slidenum">
              <a:rPr lang="es-MX" altLang="es-MX">
                <a:solidFill>
                  <a:srgbClr val="000000"/>
                </a:solidFill>
              </a:rPr>
              <a:pPr/>
              <a:t>‹Nr.›</a:t>
            </a:fld>
            <a:endParaRPr lang="es-MX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26364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676834-1A58-4803-87C0-4D6CB8718487}" type="slidenum">
              <a:rPr lang="es-MX" altLang="es-MX">
                <a:solidFill>
                  <a:srgbClr val="000000"/>
                </a:solidFill>
              </a:rPr>
              <a:pPr/>
              <a:t>‹Nr.›</a:t>
            </a:fld>
            <a:endParaRPr lang="es-MX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962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6ED7A-E559-436C-802C-B2E102F5963D}" type="datetimeFigureOut">
              <a:rPr lang="es-MX" smtClean="0"/>
              <a:t>02/12/17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EAD30-CF17-4C75-91BF-8BA65F288D3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58035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957208-C1FC-4F23-8F5A-F5FEBD8D862C}" type="slidenum">
              <a:rPr lang="es-MX" altLang="es-MX">
                <a:solidFill>
                  <a:srgbClr val="000000"/>
                </a:solidFill>
              </a:rPr>
              <a:pPr/>
              <a:t>‹Nr.›</a:t>
            </a:fld>
            <a:endParaRPr lang="es-MX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9895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3237D4-D448-4EEC-BC9A-7548C50342DB}" type="slidenum">
              <a:rPr lang="es-MX" altLang="es-MX">
                <a:solidFill>
                  <a:srgbClr val="000000"/>
                </a:solidFill>
              </a:rPr>
              <a:pPr/>
              <a:t>‹Nr.›</a:t>
            </a:fld>
            <a:endParaRPr lang="es-MX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93649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60371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93464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28448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5569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11520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14443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32340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029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17.xml"/><Relationship Id="rId13" Type="http://schemas.openxmlformats.org/officeDocument/2006/relationships/slideLayout" Target="../slideLayouts/slideLayout118.xml"/><Relationship Id="rId14" Type="http://schemas.openxmlformats.org/officeDocument/2006/relationships/slideLayout" Target="../slideLayouts/slideLayout119.xml"/><Relationship Id="rId15" Type="http://schemas.openxmlformats.org/officeDocument/2006/relationships/theme" Target="../theme/theme10.xml"/><Relationship Id="rId1" Type="http://schemas.openxmlformats.org/officeDocument/2006/relationships/slideLayout" Target="../slideLayouts/slideLayout106.xml"/><Relationship Id="rId2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2.xml"/><Relationship Id="rId8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15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0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6.xml"/><Relationship Id="rId8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1.xml"/><Relationship Id="rId12" Type="http://schemas.openxmlformats.org/officeDocument/2006/relationships/slideLayout" Target="../slideLayouts/slideLayout142.xml"/><Relationship Id="rId13" Type="http://schemas.openxmlformats.org/officeDocument/2006/relationships/theme" Target="../theme/theme12.xml"/><Relationship Id="rId1" Type="http://schemas.openxmlformats.org/officeDocument/2006/relationships/slideLayout" Target="../slideLayouts/slideLayout131.xml"/><Relationship Id="rId2" Type="http://schemas.openxmlformats.org/officeDocument/2006/relationships/slideLayout" Target="../slideLayouts/slideLayout132.xml"/><Relationship Id="rId3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37.xml"/><Relationship Id="rId8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0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3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43.xml"/><Relationship Id="rId2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49.xml"/><Relationship Id="rId8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52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4.xml"/><Relationship Id="rId12" Type="http://schemas.openxmlformats.org/officeDocument/2006/relationships/slideLayout" Target="../slideLayouts/slideLayout165.xml"/><Relationship Id="rId13" Type="http://schemas.openxmlformats.org/officeDocument/2006/relationships/slideLayout" Target="../slideLayouts/slideLayout166.xml"/><Relationship Id="rId14" Type="http://schemas.openxmlformats.org/officeDocument/2006/relationships/slideLayout" Target="../slideLayouts/slideLayout167.xml"/><Relationship Id="rId15" Type="http://schemas.openxmlformats.org/officeDocument/2006/relationships/theme" Target="../theme/theme14.xml"/><Relationship Id="rId1" Type="http://schemas.openxmlformats.org/officeDocument/2006/relationships/slideLayout" Target="../slideLayouts/slideLayout154.xml"/><Relationship Id="rId2" Type="http://schemas.openxmlformats.org/officeDocument/2006/relationships/slideLayout" Target="../slideLayouts/slideLayout155.xml"/><Relationship Id="rId3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8.xml"/><Relationship Id="rId6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0.xml"/><Relationship Id="rId8" Type="http://schemas.openxmlformats.org/officeDocument/2006/relationships/slideLayout" Target="../slideLayouts/slideLayout161.xml"/><Relationship Id="rId9" Type="http://schemas.openxmlformats.org/officeDocument/2006/relationships/slideLayout" Target="../slideLayouts/slideLayout162.xml"/><Relationship Id="rId10" Type="http://schemas.openxmlformats.org/officeDocument/2006/relationships/slideLayout" Target="../slideLayouts/slideLayout163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8.xml"/><Relationship Id="rId12" Type="http://schemas.openxmlformats.org/officeDocument/2006/relationships/slideLayout" Target="../slideLayouts/slideLayout179.xml"/><Relationship Id="rId13" Type="http://schemas.openxmlformats.org/officeDocument/2006/relationships/slideLayout" Target="../slideLayouts/slideLayout180.xml"/><Relationship Id="rId14" Type="http://schemas.openxmlformats.org/officeDocument/2006/relationships/slideLayout" Target="../slideLayouts/slideLayout181.xml"/><Relationship Id="rId15" Type="http://schemas.openxmlformats.org/officeDocument/2006/relationships/theme" Target="../theme/theme15.xml"/><Relationship Id="rId1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69.xml"/><Relationship Id="rId3" Type="http://schemas.openxmlformats.org/officeDocument/2006/relationships/slideLayout" Target="../slideLayouts/slideLayout170.xml"/><Relationship Id="rId4" Type="http://schemas.openxmlformats.org/officeDocument/2006/relationships/slideLayout" Target="../slideLayouts/slideLayout171.xml"/><Relationship Id="rId5" Type="http://schemas.openxmlformats.org/officeDocument/2006/relationships/slideLayout" Target="../slideLayouts/slideLayout172.xml"/><Relationship Id="rId6" Type="http://schemas.openxmlformats.org/officeDocument/2006/relationships/slideLayout" Target="../slideLayouts/slideLayout173.xml"/><Relationship Id="rId7" Type="http://schemas.openxmlformats.org/officeDocument/2006/relationships/slideLayout" Target="../slideLayouts/slideLayout174.xml"/><Relationship Id="rId8" Type="http://schemas.openxmlformats.org/officeDocument/2006/relationships/slideLayout" Target="../slideLayouts/slideLayout175.xml"/><Relationship Id="rId9" Type="http://schemas.openxmlformats.org/officeDocument/2006/relationships/slideLayout" Target="../slideLayouts/slideLayout176.xml"/><Relationship Id="rId10" Type="http://schemas.openxmlformats.org/officeDocument/2006/relationships/slideLayout" Target="../slideLayouts/slideLayout177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2.xml"/><Relationship Id="rId12" Type="http://schemas.openxmlformats.org/officeDocument/2006/relationships/slideLayout" Target="../slideLayouts/slideLayout193.xml"/><Relationship Id="rId13" Type="http://schemas.openxmlformats.org/officeDocument/2006/relationships/slideLayout" Target="../slideLayouts/slideLayout194.xml"/><Relationship Id="rId14" Type="http://schemas.openxmlformats.org/officeDocument/2006/relationships/slideLayout" Target="../slideLayouts/slideLayout195.xml"/><Relationship Id="rId15" Type="http://schemas.openxmlformats.org/officeDocument/2006/relationships/theme" Target="../theme/theme16.xml"/><Relationship Id="rId1" Type="http://schemas.openxmlformats.org/officeDocument/2006/relationships/slideLayout" Target="../slideLayouts/slideLayout182.xml"/><Relationship Id="rId2" Type="http://schemas.openxmlformats.org/officeDocument/2006/relationships/slideLayout" Target="../slideLayouts/slideLayout183.xml"/><Relationship Id="rId3" Type="http://schemas.openxmlformats.org/officeDocument/2006/relationships/slideLayout" Target="../slideLayouts/slideLayout184.xml"/><Relationship Id="rId4" Type="http://schemas.openxmlformats.org/officeDocument/2006/relationships/slideLayout" Target="../slideLayouts/slideLayout185.xml"/><Relationship Id="rId5" Type="http://schemas.openxmlformats.org/officeDocument/2006/relationships/slideLayout" Target="../slideLayouts/slideLayout186.xml"/><Relationship Id="rId6" Type="http://schemas.openxmlformats.org/officeDocument/2006/relationships/slideLayout" Target="../slideLayouts/slideLayout187.xml"/><Relationship Id="rId7" Type="http://schemas.openxmlformats.org/officeDocument/2006/relationships/slideLayout" Target="../slideLayouts/slideLayout188.xml"/><Relationship Id="rId8" Type="http://schemas.openxmlformats.org/officeDocument/2006/relationships/slideLayout" Target="../slideLayouts/slideLayout189.xml"/><Relationship Id="rId9" Type="http://schemas.openxmlformats.org/officeDocument/2006/relationships/slideLayout" Target="../slideLayouts/slideLayout190.xml"/><Relationship Id="rId10" Type="http://schemas.openxmlformats.org/officeDocument/2006/relationships/slideLayout" Target="../slideLayouts/slideLayout191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6.xml"/><Relationship Id="rId12" Type="http://schemas.openxmlformats.org/officeDocument/2006/relationships/slideLayout" Target="../slideLayouts/slideLayout207.xml"/><Relationship Id="rId13" Type="http://schemas.openxmlformats.org/officeDocument/2006/relationships/theme" Target="../theme/theme17.xml"/><Relationship Id="rId1" Type="http://schemas.openxmlformats.org/officeDocument/2006/relationships/slideLayout" Target="../slideLayouts/slideLayout196.xml"/><Relationship Id="rId2" Type="http://schemas.openxmlformats.org/officeDocument/2006/relationships/slideLayout" Target="../slideLayouts/slideLayout197.xml"/><Relationship Id="rId3" Type="http://schemas.openxmlformats.org/officeDocument/2006/relationships/slideLayout" Target="../slideLayouts/slideLayout198.xml"/><Relationship Id="rId4" Type="http://schemas.openxmlformats.org/officeDocument/2006/relationships/slideLayout" Target="../slideLayouts/slideLayout199.xml"/><Relationship Id="rId5" Type="http://schemas.openxmlformats.org/officeDocument/2006/relationships/slideLayout" Target="../slideLayouts/slideLayout200.xml"/><Relationship Id="rId6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2.xml"/><Relationship Id="rId8" Type="http://schemas.openxmlformats.org/officeDocument/2006/relationships/slideLayout" Target="../slideLayouts/slideLayout203.xml"/><Relationship Id="rId9" Type="http://schemas.openxmlformats.org/officeDocument/2006/relationships/slideLayout" Target="../slideLayouts/slideLayout204.xml"/><Relationship Id="rId10" Type="http://schemas.openxmlformats.org/officeDocument/2006/relationships/slideLayout" Target="../slideLayouts/slideLayout205.xml"/></Relationships>
</file>

<file path=ppt/slideMasters/_rels/slideMaster1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18.xml"/><Relationship Id="rId12" Type="http://schemas.openxmlformats.org/officeDocument/2006/relationships/theme" Target="../theme/theme18.xml"/><Relationship Id="rId1" Type="http://schemas.openxmlformats.org/officeDocument/2006/relationships/slideLayout" Target="../slideLayouts/slideLayout208.xml"/><Relationship Id="rId2" Type="http://schemas.openxmlformats.org/officeDocument/2006/relationships/slideLayout" Target="../slideLayouts/slideLayout209.xml"/><Relationship Id="rId3" Type="http://schemas.openxmlformats.org/officeDocument/2006/relationships/slideLayout" Target="../slideLayouts/slideLayout210.xml"/><Relationship Id="rId4" Type="http://schemas.openxmlformats.org/officeDocument/2006/relationships/slideLayout" Target="../slideLayouts/slideLayout211.xml"/><Relationship Id="rId5" Type="http://schemas.openxmlformats.org/officeDocument/2006/relationships/slideLayout" Target="../slideLayouts/slideLayout212.xml"/><Relationship Id="rId6" Type="http://schemas.openxmlformats.org/officeDocument/2006/relationships/slideLayout" Target="../slideLayouts/slideLayout213.xml"/><Relationship Id="rId7" Type="http://schemas.openxmlformats.org/officeDocument/2006/relationships/slideLayout" Target="../slideLayouts/slideLayout214.xml"/><Relationship Id="rId8" Type="http://schemas.openxmlformats.org/officeDocument/2006/relationships/slideLayout" Target="../slideLayouts/slideLayout215.xml"/><Relationship Id="rId9" Type="http://schemas.openxmlformats.org/officeDocument/2006/relationships/slideLayout" Target="../slideLayouts/slideLayout216.xml"/><Relationship Id="rId10" Type="http://schemas.openxmlformats.org/officeDocument/2006/relationships/slideLayout" Target="../slideLayouts/slideLayout217.xml"/></Relationships>
</file>

<file path=ppt/slideMasters/_rels/slideMaster1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9.xml"/><Relationship Id="rId12" Type="http://schemas.openxmlformats.org/officeDocument/2006/relationships/theme" Target="../theme/theme19.xml"/><Relationship Id="rId1" Type="http://schemas.openxmlformats.org/officeDocument/2006/relationships/slideLayout" Target="../slideLayouts/slideLayout219.xml"/><Relationship Id="rId2" Type="http://schemas.openxmlformats.org/officeDocument/2006/relationships/slideLayout" Target="../slideLayouts/slideLayout220.xml"/><Relationship Id="rId3" Type="http://schemas.openxmlformats.org/officeDocument/2006/relationships/slideLayout" Target="../slideLayouts/slideLayout221.xml"/><Relationship Id="rId4" Type="http://schemas.openxmlformats.org/officeDocument/2006/relationships/slideLayout" Target="../slideLayouts/slideLayout222.xml"/><Relationship Id="rId5" Type="http://schemas.openxmlformats.org/officeDocument/2006/relationships/slideLayout" Target="../slideLayouts/slideLayout223.xml"/><Relationship Id="rId6" Type="http://schemas.openxmlformats.org/officeDocument/2006/relationships/slideLayout" Target="../slideLayouts/slideLayout224.xml"/><Relationship Id="rId7" Type="http://schemas.openxmlformats.org/officeDocument/2006/relationships/slideLayout" Target="../slideLayouts/slideLayout225.xml"/><Relationship Id="rId8" Type="http://schemas.openxmlformats.org/officeDocument/2006/relationships/slideLayout" Target="../slideLayouts/slideLayout226.xml"/><Relationship Id="rId9" Type="http://schemas.openxmlformats.org/officeDocument/2006/relationships/slideLayout" Target="../slideLayouts/slideLayout227.xml"/><Relationship Id="rId10" Type="http://schemas.openxmlformats.org/officeDocument/2006/relationships/slideLayout" Target="../slideLayouts/slideLayout22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2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0.xml"/><Relationship Id="rId12" Type="http://schemas.openxmlformats.org/officeDocument/2006/relationships/slideLayout" Target="../slideLayouts/slideLayout241.xml"/><Relationship Id="rId13" Type="http://schemas.openxmlformats.org/officeDocument/2006/relationships/slideLayout" Target="../slideLayouts/slideLayout242.xml"/><Relationship Id="rId14" Type="http://schemas.openxmlformats.org/officeDocument/2006/relationships/slideLayout" Target="../slideLayouts/slideLayout243.xml"/><Relationship Id="rId15" Type="http://schemas.openxmlformats.org/officeDocument/2006/relationships/theme" Target="../theme/theme20.xml"/><Relationship Id="rId1" Type="http://schemas.openxmlformats.org/officeDocument/2006/relationships/slideLayout" Target="../slideLayouts/slideLayout230.xml"/><Relationship Id="rId2" Type="http://schemas.openxmlformats.org/officeDocument/2006/relationships/slideLayout" Target="../slideLayouts/slideLayout231.xml"/><Relationship Id="rId3" Type="http://schemas.openxmlformats.org/officeDocument/2006/relationships/slideLayout" Target="../slideLayouts/slideLayout232.xml"/><Relationship Id="rId4" Type="http://schemas.openxmlformats.org/officeDocument/2006/relationships/slideLayout" Target="../slideLayouts/slideLayout233.xml"/><Relationship Id="rId5" Type="http://schemas.openxmlformats.org/officeDocument/2006/relationships/slideLayout" Target="../slideLayouts/slideLayout234.xml"/><Relationship Id="rId6" Type="http://schemas.openxmlformats.org/officeDocument/2006/relationships/slideLayout" Target="../slideLayouts/slideLayout235.xml"/><Relationship Id="rId7" Type="http://schemas.openxmlformats.org/officeDocument/2006/relationships/slideLayout" Target="../slideLayouts/slideLayout236.xml"/><Relationship Id="rId8" Type="http://schemas.openxmlformats.org/officeDocument/2006/relationships/slideLayout" Target="../slideLayouts/slideLayout237.xml"/><Relationship Id="rId9" Type="http://schemas.openxmlformats.org/officeDocument/2006/relationships/slideLayout" Target="../slideLayouts/slideLayout238.xml"/><Relationship Id="rId10" Type="http://schemas.openxmlformats.org/officeDocument/2006/relationships/slideLayout" Target="../slideLayouts/slideLayout239.xml"/></Relationships>
</file>

<file path=ppt/slideMasters/_rels/slideMaster2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4.xml"/><Relationship Id="rId12" Type="http://schemas.openxmlformats.org/officeDocument/2006/relationships/theme" Target="../theme/theme21.xml"/><Relationship Id="rId1" Type="http://schemas.openxmlformats.org/officeDocument/2006/relationships/slideLayout" Target="../slideLayouts/slideLayout244.xml"/><Relationship Id="rId2" Type="http://schemas.openxmlformats.org/officeDocument/2006/relationships/slideLayout" Target="../slideLayouts/slideLayout245.xml"/><Relationship Id="rId3" Type="http://schemas.openxmlformats.org/officeDocument/2006/relationships/slideLayout" Target="../slideLayouts/slideLayout246.xml"/><Relationship Id="rId4" Type="http://schemas.openxmlformats.org/officeDocument/2006/relationships/slideLayout" Target="../slideLayouts/slideLayout247.xml"/><Relationship Id="rId5" Type="http://schemas.openxmlformats.org/officeDocument/2006/relationships/slideLayout" Target="../slideLayouts/slideLayout248.xml"/><Relationship Id="rId6" Type="http://schemas.openxmlformats.org/officeDocument/2006/relationships/slideLayout" Target="../slideLayouts/slideLayout249.xml"/><Relationship Id="rId7" Type="http://schemas.openxmlformats.org/officeDocument/2006/relationships/slideLayout" Target="../slideLayouts/slideLayout250.xml"/><Relationship Id="rId8" Type="http://schemas.openxmlformats.org/officeDocument/2006/relationships/slideLayout" Target="../slideLayouts/slideLayout251.xml"/><Relationship Id="rId9" Type="http://schemas.openxmlformats.org/officeDocument/2006/relationships/slideLayout" Target="../slideLayouts/slideLayout252.xml"/><Relationship Id="rId10" Type="http://schemas.openxmlformats.org/officeDocument/2006/relationships/slideLayout" Target="../slideLayouts/slideLayout253.xml"/></Relationships>
</file>

<file path=ppt/slideMasters/_rels/slideMaster2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5.xml"/><Relationship Id="rId12" Type="http://schemas.openxmlformats.org/officeDocument/2006/relationships/theme" Target="../theme/theme22.xml"/><Relationship Id="rId1" Type="http://schemas.openxmlformats.org/officeDocument/2006/relationships/slideLayout" Target="../slideLayouts/slideLayout255.xml"/><Relationship Id="rId2" Type="http://schemas.openxmlformats.org/officeDocument/2006/relationships/slideLayout" Target="../slideLayouts/slideLayout256.xml"/><Relationship Id="rId3" Type="http://schemas.openxmlformats.org/officeDocument/2006/relationships/slideLayout" Target="../slideLayouts/slideLayout257.xml"/><Relationship Id="rId4" Type="http://schemas.openxmlformats.org/officeDocument/2006/relationships/slideLayout" Target="../slideLayouts/slideLayout258.xml"/><Relationship Id="rId5" Type="http://schemas.openxmlformats.org/officeDocument/2006/relationships/slideLayout" Target="../slideLayouts/slideLayout259.xml"/><Relationship Id="rId6" Type="http://schemas.openxmlformats.org/officeDocument/2006/relationships/slideLayout" Target="../slideLayouts/slideLayout260.xml"/><Relationship Id="rId7" Type="http://schemas.openxmlformats.org/officeDocument/2006/relationships/slideLayout" Target="../slideLayouts/slideLayout261.xml"/><Relationship Id="rId8" Type="http://schemas.openxmlformats.org/officeDocument/2006/relationships/slideLayout" Target="../slideLayouts/slideLayout262.xml"/><Relationship Id="rId9" Type="http://schemas.openxmlformats.org/officeDocument/2006/relationships/slideLayout" Target="../slideLayouts/slideLayout263.xml"/><Relationship Id="rId10" Type="http://schemas.openxmlformats.org/officeDocument/2006/relationships/slideLayout" Target="../slideLayouts/slideLayout264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7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9.xml"/><Relationship Id="rId4" Type="http://schemas.openxmlformats.org/officeDocument/2006/relationships/slideLayout" Target="../slideLayouts/slideLayout60.xml"/><Relationship Id="rId5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79.xml"/><Relationship Id="rId13" Type="http://schemas.openxmlformats.org/officeDocument/2006/relationships/slideLayout" Target="../slideLayouts/slideLayout80.xml"/><Relationship Id="rId14" Type="http://schemas.openxmlformats.org/officeDocument/2006/relationships/theme" Target="../theme/theme7.xml"/><Relationship Id="rId1" Type="http://schemas.openxmlformats.org/officeDocument/2006/relationships/slideLayout" Target="../slideLayouts/slideLayout68.xml"/><Relationship Id="rId2" Type="http://schemas.openxmlformats.org/officeDocument/2006/relationships/slideLayout" Target="../slideLayouts/slideLayout69.xml"/><Relationship Id="rId3" Type="http://schemas.openxmlformats.org/officeDocument/2006/relationships/slideLayout" Target="../slideLayouts/slideLayout70.xml"/><Relationship Id="rId4" Type="http://schemas.openxmlformats.org/officeDocument/2006/relationships/slideLayout" Target="../slideLayouts/slideLayout71.xml"/><Relationship Id="rId5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4.xml"/><Relationship Id="rId8" Type="http://schemas.openxmlformats.org/officeDocument/2006/relationships/slideLayout" Target="../slideLayouts/slideLayout75.xml"/><Relationship Id="rId9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1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81.xml"/><Relationship Id="rId2" Type="http://schemas.openxmlformats.org/officeDocument/2006/relationships/slideLayout" Target="../slideLayouts/slideLayout82.xml"/><Relationship Id="rId3" Type="http://schemas.openxmlformats.org/officeDocument/2006/relationships/slideLayout" Target="../slideLayouts/slideLayout83.xml"/><Relationship Id="rId4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5.xml"/><Relationship Id="rId6" Type="http://schemas.openxmlformats.org/officeDocument/2006/relationships/slideLayout" Target="../slideLayouts/slideLayout86.xml"/><Relationship Id="rId7" Type="http://schemas.openxmlformats.org/officeDocument/2006/relationships/slideLayout" Target="../slideLayouts/slideLayout87.xml"/><Relationship Id="rId8" Type="http://schemas.openxmlformats.org/officeDocument/2006/relationships/slideLayout" Target="../slideLayouts/slideLayout88.xml"/><Relationship Id="rId9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0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3.xml"/><Relationship Id="rId13" Type="http://schemas.openxmlformats.org/officeDocument/2006/relationships/slideLayout" Target="../slideLayouts/slideLayout104.xml"/><Relationship Id="rId14" Type="http://schemas.openxmlformats.org/officeDocument/2006/relationships/slideLayout" Target="../slideLayouts/slideLayout105.xml"/><Relationship Id="rId15" Type="http://schemas.openxmlformats.org/officeDocument/2006/relationships/theme" Target="../theme/theme9.xml"/><Relationship Id="rId1" Type="http://schemas.openxmlformats.org/officeDocument/2006/relationships/slideLayout" Target="../slideLayouts/slideLayout92.xml"/><Relationship Id="rId2" Type="http://schemas.openxmlformats.org/officeDocument/2006/relationships/slideLayout" Target="../slideLayouts/slideLayout93.xml"/><Relationship Id="rId3" Type="http://schemas.openxmlformats.org/officeDocument/2006/relationships/slideLayout" Target="../slideLayouts/slideLayout94.xml"/><Relationship Id="rId4" Type="http://schemas.openxmlformats.org/officeDocument/2006/relationships/slideLayout" Target="../slideLayouts/slideLayout95.xml"/><Relationship Id="rId5" Type="http://schemas.openxmlformats.org/officeDocument/2006/relationships/slideLayout" Target="../slideLayouts/slideLayout96.xml"/><Relationship Id="rId6" Type="http://schemas.openxmlformats.org/officeDocument/2006/relationships/slideLayout" Target="../slideLayouts/slideLayout97.xml"/><Relationship Id="rId7" Type="http://schemas.openxmlformats.org/officeDocument/2006/relationships/slideLayout" Target="../slideLayouts/slideLayout98.xml"/><Relationship Id="rId8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6ED7A-E559-436C-802C-B2E102F5963D}" type="datetimeFigureOut">
              <a:rPr lang="es-MX" smtClean="0"/>
              <a:t>02/12/17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EAD30-CF17-4C75-91BF-8BA65F288D31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6822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88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731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  <p:sldLayoutId id="2147483942" r:id="rId12"/>
    <p:sldLayoutId id="2147483943" r:id="rId13"/>
    <p:sldLayoutId id="214748394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213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074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4" r:id="rId1"/>
    <p:sldLayoutId id="2147484025" r:id="rId2"/>
    <p:sldLayoutId id="2147484026" r:id="rId3"/>
    <p:sldLayoutId id="2147484027" r:id="rId4"/>
    <p:sldLayoutId id="2147484028" r:id="rId5"/>
    <p:sldLayoutId id="2147484029" r:id="rId6"/>
    <p:sldLayoutId id="2147484030" r:id="rId7"/>
    <p:sldLayoutId id="2147484031" r:id="rId8"/>
    <p:sldLayoutId id="2147484032" r:id="rId9"/>
    <p:sldLayoutId id="2147484033" r:id="rId10"/>
    <p:sldLayoutId id="2147484034" r:id="rId11"/>
    <p:sldLayoutId id="214748403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100000">
              <a:srgbClr val="0000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Click to edit Master text styles</a:t>
            </a:r>
          </a:p>
          <a:p>
            <a:pPr lvl="1"/>
            <a:r>
              <a:rPr lang="es-ES" altLang="es-MX" smtClean="0"/>
              <a:t>Second level</a:t>
            </a:r>
          </a:p>
          <a:p>
            <a:pPr lvl="2"/>
            <a:r>
              <a:rPr lang="es-ES" altLang="es-MX" smtClean="0"/>
              <a:t>Third level</a:t>
            </a:r>
          </a:p>
          <a:p>
            <a:pPr lvl="3"/>
            <a:r>
              <a:rPr lang="es-ES" altLang="es-MX" smtClean="0"/>
              <a:t>Fourth level</a:t>
            </a:r>
          </a:p>
          <a:p>
            <a:pPr lvl="4"/>
            <a:r>
              <a:rPr lang="es-ES" altLang="es-MX" smtClean="0"/>
              <a:t>Fifth level</a:t>
            </a:r>
          </a:p>
        </p:txBody>
      </p:sp>
      <p:sp>
        <p:nvSpPr>
          <p:cNvPr id="408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08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E5143D-332A-4150-AFB1-E3E8A3061F0D}" type="slidenum">
              <a:rPr lang="es-ES" altLang="es-MX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287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100000">
              <a:srgbClr val="0000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Click to edit Master text styles</a:t>
            </a:r>
          </a:p>
          <a:p>
            <a:pPr lvl="1"/>
            <a:r>
              <a:rPr lang="es-ES" altLang="es-MX" smtClean="0"/>
              <a:t>Second level</a:t>
            </a:r>
          </a:p>
          <a:p>
            <a:pPr lvl="2"/>
            <a:r>
              <a:rPr lang="es-ES" altLang="es-MX" smtClean="0"/>
              <a:t>Third level</a:t>
            </a:r>
          </a:p>
          <a:p>
            <a:pPr lvl="3"/>
            <a:r>
              <a:rPr lang="es-ES" altLang="es-MX" smtClean="0"/>
              <a:t>Fourth level</a:t>
            </a:r>
          </a:p>
          <a:p>
            <a:pPr lvl="4"/>
            <a:r>
              <a:rPr lang="es-ES" altLang="es-MX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C4642D-54BB-4803-A5CA-91E733D22B19}" type="slidenum">
              <a:rPr lang="es-ES" altLang="es-MX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21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6" r:id="rId1"/>
    <p:sldLayoutId id="2147484107" r:id="rId2"/>
    <p:sldLayoutId id="2147484108" r:id="rId3"/>
    <p:sldLayoutId id="2147484109" r:id="rId4"/>
    <p:sldLayoutId id="2147484110" r:id="rId5"/>
    <p:sldLayoutId id="2147484111" r:id="rId6"/>
    <p:sldLayoutId id="2147484112" r:id="rId7"/>
    <p:sldLayoutId id="2147484113" r:id="rId8"/>
    <p:sldLayoutId id="2147484114" r:id="rId9"/>
    <p:sldLayoutId id="2147484115" r:id="rId10"/>
    <p:sldLayoutId id="2147484116" r:id="rId11"/>
    <p:sldLayoutId id="2147484117" r:id="rId12"/>
    <p:sldLayoutId id="2147484118" r:id="rId13"/>
    <p:sldLayoutId id="2147484119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100000">
              <a:srgbClr val="0000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Click to edit Master text styles</a:t>
            </a:r>
          </a:p>
          <a:p>
            <a:pPr lvl="1"/>
            <a:r>
              <a:rPr lang="es-ES" altLang="es-MX" smtClean="0"/>
              <a:t>Second level</a:t>
            </a:r>
          </a:p>
          <a:p>
            <a:pPr lvl="2"/>
            <a:r>
              <a:rPr lang="es-ES" altLang="es-MX" smtClean="0"/>
              <a:t>Third level</a:t>
            </a:r>
          </a:p>
          <a:p>
            <a:pPr lvl="3"/>
            <a:r>
              <a:rPr lang="es-ES" altLang="es-MX" smtClean="0"/>
              <a:t>Fourth level</a:t>
            </a:r>
          </a:p>
          <a:p>
            <a:pPr lvl="4"/>
            <a:r>
              <a:rPr lang="es-ES" altLang="es-MX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C4642D-54BB-4803-A5CA-91E733D22B19}" type="slidenum">
              <a:rPr lang="es-ES" altLang="es-MX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36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1" r:id="rId1"/>
    <p:sldLayoutId id="2147484122" r:id="rId2"/>
    <p:sldLayoutId id="2147484123" r:id="rId3"/>
    <p:sldLayoutId id="2147484124" r:id="rId4"/>
    <p:sldLayoutId id="2147484125" r:id="rId5"/>
    <p:sldLayoutId id="2147484126" r:id="rId6"/>
    <p:sldLayoutId id="2147484127" r:id="rId7"/>
    <p:sldLayoutId id="2147484128" r:id="rId8"/>
    <p:sldLayoutId id="2147484129" r:id="rId9"/>
    <p:sldLayoutId id="2147484130" r:id="rId10"/>
    <p:sldLayoutId id="2147484131" r:id="rId11"/>
    <p:sldLayoutId id="2147484132" r:id="rId12"/>
    <p:sldLayoutId id="2147484133" r:id="rId13"/>
    <p:sldLayoutId id="2147484134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100000">
              <a:srgbClr val="0000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Click to edit Master text styles</a:t>
            </a:r>
          </a:p>
          <a:p>
            <a:pPr lvl="1"/>
            <a:r>
              <a:rPr lang="es-ES" altLang="es-MX" smtClean="0"/>
              <a:t>Second level</a:t>
            </a:r>
          </a:p>
          <a:p>
            <a:pPr lvl="2"/>
            <a:r>
              <a:rPr lang="es-ES" altLang="es-MX" smtClean="0"/>
              <a:t>Third level</a:t>
            </a:r>
          </a:p>
          <a:p>
            <a:pPr lvl="3"/>
            <a:r>
              <a:rPr lang="es-ES" altLang="es-MX" smtClean="0"/>
              <a:t>Fourth level</a:t>
            </a:r>
          </a:p>
          <a:p>
            <a:pPr lvl="4"/>
            <a:r>
              <a:rPr lang="es-ES" altLang="es-MX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C4642D-54BB-4803-A5CA-91E733D22B19}" type="slidenum">
              <a:rPr lang="es-ES" altLang="es-MX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s-ES" alt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884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6" r:id="rId1"/>
    <p:sldLayoutId id="2147484137" r:id="rId2"/>
    <p:sldLayoutId id="2147484138" r:id="rId3"/>
    <p:sldLayoutId id="2147484139" r:id="rId4"/>
    <p:sldLayoutId id="2147484140" r:id="rId5"/>
    <p:sldLayoutId id="2147484141" r:id="rId6"/>
    <p:sldLayoutId id="2147484142" r:id="rId7"/>
    <p:sldLayoutId id="2147484143" r:id="rId8"/>
    <p:sldLayoutId id="2147484144" r:id="rId9"/>
    <p:sldLayoutId id="2147484145" r:id="rId10"/>
    <p:sldLayoutId id="2147484146" r:id="rId11"/>
    <p:sldLayoutId id="2147484147" r:id="rId12"/>
    <p:sldLayoutId id="2147484148" r:id="rId13"/>
    <p:sldLayoutId id="2147484149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8641" y="273629"/>
            <a:ext cx="10968959" cy="114348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Pulse para editar el formato del texto de título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8641" y="1604328"/>
            <a:ext cx="10968959" cy="397625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vert="horz" wrap="square" lIns="0" tIns="2416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Pulse para editar el formato de esquema del texto</a:t>
            </a:r>
          </a:p>
          <a:p>
            <a:pPr lvl="1"/>
            <a:r>
              <a:rPr lang="en-GB"/>
              <a:t>Segundo nivel del esquema</a:t>
            </a:r>
          </a:p>
          <a:p>
            <a:pPr lvl="2"/>
            <a:r>
              <a:rPr lang="en-GB"/>
              <a:t>Tercer nivel del esquema</a:t>
            </a:r>
          </a:p>
          <a:p>
            <a:pPr lvl="3"/>
            <a:r>
              <a:rPr lang="en-GB"/>
              <a:t>Cuarto nivel del esquema</a:t>
            </a:r>
          </a:p>
          <a:p>
            <a:pPr lvl="4"/>
            <a:r>
              <a:rPr lang="en-GB"/>
              <a:t>Quinto nivel del esquema</a:t>
            </a:r>
          </a:p>
          <a:p>
            <a:pPr lvl="4"/>
            <a:r>
              <a:rPr lang="en-GB"/>
              <a:t>Sexto nivel del esquema</a:t>
            </a:r>
          </a:p>
          <a:p>
            <a:pPr lvl="4"/>
            <a:r>
              <a:rPr lang="en-GB"/>
              <a:t>Séptimo nivel del esquema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08641" y="6247376"/>
            <a:ext cx="2837760" cy="47093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07148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407148" algn="l"/>
                <a:tab pos="814298" algn="l"/>
                <a:tab pos="1221444" algn="l"/>
                <a:tab pos="1628594" algn="l"/>
                <a:tab pos="2035744" algn="l"/>
              </a:tabLst>
              <a:defRPr sz="1270">
                <a:solidFill>
                  <a:srgbClr val="000000"/>
                </a:solidFill>
                <a:latin typeface="Times New Roman" charset="0"/>
                <a:ea typeface="ＭＳ Ｐゴシック" charset="0"/>
                <a:cs typeface="DejaVu Sans" charset="0"/>
              </a:defRPr>
            </a:lvl1pPr>
          </a:lstStyle>
          <a:p>
            <a:pPr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MX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4170240" y="6247376"/>
            <a:ext cx="3863040" cy="47093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defTabSz="407148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407148" algn="l"/>
                <a:tab pos="814298" algn="l"/>
                <a:tab pos="1221444" algn="l"/>
                <a:tab pos="1628594" algn="l"/>
                <a:tab pos="2035744" algn="l"/>
                <a:tab pos="2442892" algn="l"/>
                <a:tab pos="2850041" algn="l"/>
              </a:tabLst>
              <a:defRPr sz="1270">
                <a:solidFill>
                  <a:srgbClr val="000000"/>
                </a:solidFill>
                <a:latin typeface="Times New Roman" charset="0"/>
                <a:ea typeface="ＭＳ Ｐゴシック" charset="0"/>
                <a:cs typeface="DejaVu Sans" charset="0"/>
              </a:defRPr>
            </a:lvl1pPr>
          </a:lstStyle>
          <a:p>
            <a:pPr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MX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741761" y="6247376"/>
            <a:ext cx="2837760" cy="47093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404691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404691" algn="l"/>
                <a:tab pos="812262" algn="l"/>
                <a:tab pos="1219833" algn="l"/>
                <a:tab pos="1627403" algn="l"/>
                <a:tab pos="2033534" algn="l"/>
              </a:tabLst>
              <a:defRPr sz="127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 fontAlgn="base" hangingPunct="0">
              <a:spcBef>
                <a:spcPct val="0"/>
              </a:spcBef>
              <a:spcAft>
                <a:spcPct val="0"/>
              </a:spcAft>
            </a:pPr>
            <a:fld id="{A289B31F-0803-2D4F-8918-49A8A8CA33A7}" type="slidenum">
              <a:rPr lang="es-MX"/>
              <a:pPr fontAlgn="base" hangingPunct="0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144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1" r:id="rId1"/>
    <p:sldLayoutId id="2147484152" r:id="rId2"/>
    <p:sldLayoutId id="2147484153" r:id="rId3"/>
    <p:sldLayoutId id="2147484154" r:id="rId4"/>
    <p:sldLayoutId id="2147484155" r:id="rId5"/>
    <p:sldLayoutId id="2147484156" r:id="rId6"/>
    <p:sldLayoutId id="2147484157" r:id="rId7"/>
    <p:sldLayoutId id="2147484158" r:id="rId8"/>
    <p:sldLayoutId id="2147484159" r:id="rId9"/>
    <p:sldLayoutId id="2147484160" r:id="rId10"/>
    <p:sldLayoutId id="2147484161" r:id="rId11"/>
    <p:sldLayoutId id="2147484162" r:id="rId12"/>
  </p:sldLayoutIdLst>
  <p:txStyles>
    <p:titleStyle>
      <a:lvl1pPr algn="ctr" defTabSz="403250" rtl="0" eaLnBrk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2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3250" rtl="0" eaLnBrk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2">
          <a:solidFill>
            <a:srgbClr val="000000"/>
          </a:solidFill>
          <a:latin typeface="Arial" charset="0"/>
          <a:ea typeface="ＭＳ Ｐゴシック" charset="0"/>
          <a:cs typeface="Droid Sans Fallback" charset="0"/>
        </a:defRPr>
      </a:lvl2pPr>
      <a:lvl3pPr algn="ctr" defTabSz="403250" rtl="0" eaLnBrk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2">
          <a:solidFill>
            <a:srgbClr val="000000"/>
          </a:solidFill>
          <a:latin typeface="Arial" charset="0"/>
          <a:ea typeface="ＭＳ Ｐゴシック" charset="0"/>
          <a:cs typeface="Droid Sans Fallback" charset="0"/>
        </a:defRPr>
      </a:lvl3pPr>
      <a:lvl4pPr algn="ctr" defTabSz="403250" rtl="0" eaLnBrk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2">
          <a:solidFill>
            <a:srgbClr val="000000"/>
          </a:solidFill>
          <a:latin typeface="Arial" charset="0"/>
          <a:ea typeface="ＭＳ Ｐゴシック" charset="0"/>
          <a:cs typeface="Droid Sans Fallback" charset="0"/>
        </a:defRPr>
      </a:lvl4pPr>
      <a:lvl5pPr algn="ctr" defTabSz="403250" rtl="0" eaLnBrk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2">
          <a:solidFill>
            <a:srgbClr val="000000"/>
          </a:solidFill>
          <a:latin typeface="Arial" charset="0"/>
          <a:ea typeface="ＭＳ Ｐゴシック" charset="0"/>
          <a:cs typeface="Droid Sans Fallback" charset="0"/>
        </a:defRPr>
      </a:lvl5pPr>
      <a:lvl6pPr marL="2278882" indent="-207173" algn="ctr" defTabSz="407148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2">
          <a:solidFill>
            <a:srgbClr val="000000"/>
          </a:solidFill>
          <a:latin typeface="Arial" charset="0"/>
          <a:ea typeface="ＭＳ Ｐゴシック" charset="0"/>
          <a:cs typeface="Droid Sans Fallback" charset="0"/>
        </a:defRPr>
      </a:lvl6pPr>
      <a:lvl7pPr marL="2693224" indent="-207173" algn="ctr" defTabSz="407148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2">
          <a:solidFill>
            <a:srgbClr val="000000"/>
          </a:solidFill>
          <a:latin typeface="Arial" charset="0"/>
          <a:ea typeface="ＭＳ Ｐゴシック" charset="0"/>
          <a:cs typeface="Droid Sans Fallback" charset="0"/>
        </a:defRPr>
      </a:lvl7pPr>
      <a:lvl8pPr marL="3107568" indent="-207173" algn="ctr" defTabSz="407148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2">
          <a:solidFill>
            <a:srgbClr val="000000"/>
          </a:solidFill>
          <a:latin typeface="Arial" charset="0"/>
          <a:ea typeface="ＭＳ Ｐゴシック" charset="0"/>
          <a:cs typeface="Droid Sans Fallback" charset="0"/>
        </a:defRPr>
      </a:lvl8pPr>
      <a:lvl9pPr marL="3521908" indent="-207173" algn="ctr" defTabSz="407148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2">
          <a:solidFill>
            <a:srgbClr val="000000"/>
          </a:solidFill>
          <a:latin typeface="Arial" charset="0"/>
          <a:ea typeface="ＭＳ Ｐゴシック" charset="0"/>
          <a:cs typeface="Droid Sans Fallback" charset="0"/>
        </a:defRPr>
      </a:lvl9pPr>
    </p:titleStyle>
    <p:bodyStyle>
      <a:lvl1pPr marL="306759" indent="-306759" algn="l" defTabSz="403250" rtl="0" eaLnBrk="0" fontAlgn="base" hangingPunct="0">
        <a:lnSpc>
          <a:spcPct val="94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charset="0"/>
        <a:defRPr sz="2903">
          <a:solidFill>
            <a:srgbClr val="000000"/>
          </a:solidFill>
          <a:latin typeface="+mn-lt"/>
          <a:ea typeface="+mn-ea"/>
          <a:cs typeface="+mn-cs"/>
        </a:defRPr>
      </a:lvl1pPr>
      <a:lvl2pPr marL="669684" indent="-254912" algn="l" defTabSz="403250" rtl="0" eaLnBrk="0" fontAlgn="base" hangingPunct="0">
        <a:lnSpc>
          <a:spcPct val="94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charset="0"/>
        <a:defRPr sz="2540">
          <a:solidFill>
            <a:srgbClr val="000000"/>
          </a:solidFill>
          <a:latin typeface="+mn-lt"/>
          <a:ea typeface="+mn-ea"/>
          <a:cs typeface="+mn-cs"/>
        </a:defRPr>
      </a:lvl2pPr>
      <a:lvl3pPr marL="1032610" indent="-203066" algn="l" defTabSz="403250" rtl="0" eaLnBrk="0" fontAlgn="base" hangingPunct="0">
        <a:lnSpc>
          <a:spcPct val="94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charset="0"/>
        <a:defRPr sz="2177">
          <a:solidFill>
            <a:srgbClr val="000000"/>
          </a:solidFill>
          <a:latin typeface="+mn-lt"/>
          <a:ea typeface="+mn-ea"/>
          <a:cs typeface="+mn-cs"/>
        </a:defRPr>
      </a:lvl3pPr>
      <a:lvl4pPr marL="1447381" indent="-203066" algn="l" defTabSz="403250" rtl="0" eaLnBrk="0" fontAlgn="base" hangingPunct="0">
        <a:lnSpc>
          <a:spcPct val="94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charset="0"/>
        <a:defRPr sz="1814">
          <a:solidFill>
            <a:srgbClr val="000000"/>
          </a:solidFill>
          <a:latin typeface="+mn-lt"/>
          <a:ea typeface="+mn-ea"/>
          <a:cs typeface="+mn-cs"/>
        </a:defRPr>
      </a:lvl4pPr>
      <a:lvl5pPr marL="1862153" indent="-203066" algn="l" defTabSz="403250" rtl="0" eaLnBrk="0" fontAlgn="base" hangingPunct="0">
        <a:lnSpc>
          <a:spcPct val="94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4">
          <a:solidFill>
            <a:srgbClr val="000000"/>
          </a:solidFill>
          <a:latin typeface="+mn-lt"/>
          <a:ea typeface="+mn-ea"/>
          <a:cs typeface="+mn-cs"/>
        </a:defRPr>
      </a:lvl5pPr>
      <a:lvl6pPr marL="2278882" indent="-207173" algn="l" defTabSz="407148" rtl="0" fontAlgn="base" hangingPunct="0">
        <a:lnSpc>
          <a:spcPct val="94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4">
          <a:solidFill>
            <a:srgbClr val="000000"/>
          </a:solidFill>
          <a:latin typeface="+mn-lt"/>
          <a:ea typeface="+mn-ea"/>
          <a:cs typeface="+mn-cs"/>
        </a:defRPr>
      </a:lvl6pPr>
      <a:lvl7pPr marL="2693224" indent="-207173" algn="l" defTabSz="407148" rtl="0" fontAlgn="base" hangingPunct="0">
        <a:lnSpc>
          <a:spcPct val="94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4">
          <a:solidFill>
            <a:srgbClr val="000000"/>
          </a:solidFill>
          <a:latin typeface="+mn-lt"/>
          <a:ea typeface="+mn-ea"/>
          <a:cs typeface="+mn-cs"/>
        </a:defRPr>
      </a:lvl7pPr>
      <a:lvl8pPr marL="3107568" indent="-207173" algn="l" defTabSz="407148" rtl="0" fontAlgn="base" hangingPunct="0">
        <a:lnSpc>
          <a:spcPct val="94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4">
          <a:solidFill>
            <a:srgbClr val="000000"/>
          </a:solidFill>
          <a:latin typeface="+mn-lt"/>
          <a:ea typeface="+mn-ea"/>
          <a:cs typeface="+mn-cs"/>
        </a:defRPr>
      </a:lvl8pPr>
      <a:lvl9pPr marL="3521908" indent="-207173" algn="l" defTabSz="407148" rtl="0" fontAlgn="base" hangingPunct="0">
        <a:lnSpc>
          <a:spcPct val="94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4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1434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342" algn="l" defTabSz="41434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8684" algn="l" defTabSz="41434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3025" algn="l" defTabSz="41434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7367" algn="l" defTabSz="41434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1710" algn="l" defTabSz="41434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6052" algn="l" defTabSz="41434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0394" algn="l" defTabSz="41434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4737" algn="l" defTabSz="41434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Click to edit Master text styles</a:t>
            </a:r>
          </a:p>
          <a:p>
            <a:pPr lvl="1"/>
            <a:r>
              <a:rPr lang="es-ES" altLang="es-MX" smtClean="0"/>
              <a:t>Second level</a:t>
            </a:r>
          </a:p>
          <a:p>
            <a:pPr lvl="2"/>
            <a:r>
              <a:rPr lang="es-ES" altLang="es-MX" smtClean="0"/>
              <a:t>Third level</a:t>
            </a:r>
          </a:p>
          <a:p>
            <a:pPr lvl="3"/>
            <a:r>
              <a:rPr lang="es-ES" altLang="es-MX" smtClean="0"/>
              <a:t>Fourth level</a:t>
            </a:r>
          </a:p>
          <a:p>
            <a:pPr lvl="4"/>
            <a:r>
              <a:rPr lang="es-ES" altLang="es-MX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ea typeface="+mn-ea"/>
              </a:defRPr>
            </a:lvl1pPr>
          </a:lstStyle>
          <a:p>
            <a:pPr defTabSz="914406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1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+mn-ea"/>
              </a:defRPr>
            </a:lvl1pPr>
          </a:lstStyle>
          <a:p>
            <a:pPr defTabSz="914406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6" fontAlgn="base">
              <a:spcBef>
                <a:spcPct val="0"/>
              </a:spcBef>
              <a:spcAft>
                <a:spcPct val="0"/>
              </a:spcAft>
            </a:pPr>
            <a:fld id="{955A9989-48B8-48A0-B1BA-C3956B081676}" type="slidenum">
              <a:rPr lang="es-ES" altLang="es-MX" smtClean="0">
                <a:solidFill>
                  <a:srgbClr val="000000"/>
                </a:solidFill>
                <a:ea typeface="MS PGothic" panose="020B0600070205080204" pitchFamily="34" charset="-128"/>
              </a:rPr>
              <a:pPr defTabSz="914406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s-ES" altLang="es-MX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1617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4" r:id="rId1"/>
    <p:sldLayoutId id="2147484165" r:id="rId2"/>
    <p:sldLayoutId id="2147484166" r:id="rId3"/>
    <p:sldLayoutId id="2147484167" r:id="rId4"/>
    <p:sldLayoutId id="2147484168" r:id="rId5"/>
    <p:sldLayoutId id="2147484169" r:id="rId6"/>
    <p:sldLayoutId id="2147484170" r:id="rId7"/>
    <p:sldLayoutId id="2147484171" r:id="rId8"/>
    <p:sldLayoutId id="2147484172" r:id="rId9"/>
    <p:sldLayoutId id="2147484173" r:id="rId10"/>
    <p:sldLayoutId id="21474841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S PGothic" panose="020B0600070205080204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S PGothic" panose="020B0600070205080204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S PGothic" panose="020B0600070205080204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S PGothic" panose="020B0600070205080204" pitchFamily="34" charset="-128"/>
        </a:defRPr>
      </a:lvl5pPr>
      <a:lvl6pPr marL="45720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12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3" indent="-34290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5" indent="-285752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8" indent="-228602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10" indent="-228602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13" indent="-228602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17" indent="-22860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19" indent="-22860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23" indent="-22860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25" indent="-22860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3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6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9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12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15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18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21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24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2F"/>
            </a:gs>
            <a:gs pos="100000">
              <a:srgbClr val="0000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MX" altLang="es-MX" smtClean="0"/>
              <a:t>Click to edit Master title style</a:t>
            </a:r>
          </a:p>
        </p:txBody>
      </p:sp>
      <p:sp>
        <p:nvSpPr>
          <p:cNvPr id="528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altLang="es-MX" smtClean="0"/>
              <a:t>Click to edit Master text styles</a:t>
            </a:r>
          </a:p>
          <a:p>
            <a:pPr lvl="1"/>
            <a:r>
              <a:rPr lang="es-MX" altLang="es-MX" smtClean="0"/>
              <a:t>Second level</a:t>
            </a:r>
          </a:p>
          <a:p>
            <a:pPr lvl="2"/>
            <a:r>
              <a:rPr lang="es-MX" altLang="es-MX" smtClean="0"/>
              <a:t>Third level</a:t>
            </a:r>
          </a:p>
          <a:p>
            <a:pPr lvl="3"/>
            <a:r>
              <a:rPr lang="es-MX" altLang="es-MX" smtClean="0"/>
              <a:t>Fourth level</a:t>
            </a:r>
          </a:p>
          <a:p>
            <a:pPr lvl="4"/>
            <a:r>
              <a:rPr lang="es-MX" altLang="es-MX" smtClean="0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>
                <a:solidFill>
                  <a:srgbClr val="000000"/>
                </a:solidFill>
                <a:latin typeface="+mn-lt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>
                <a:solidFill>
                  <a:srgbClr val="000000"/>
                </a:solidFill>
                <a:latin typeface="+mn-lt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7ACF089-8E75-423C-B270-7C376A31E9CE}" type="slidenum">
              <a:rPr lang="es-MX" altLang="es-MX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s-MX" altLang="es-MX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470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6" r:id="rId1"/>
    <p:sldLayoutId id="2147484177" r:id="rId2"/>
    <p:sldLayoutId id="2147484178" r:id="rId3"/>
    <p:sldLayoutId id="2147484179" r:id="rId4"/>
    <p:sldLayoutId id="2147484180" r:id="rId5"/>
    <p:sldLayoutId id="2147484181" r:id="rId6"/>
    <p:sldLayoutId id="2147484182" r:id="rId7"/>
    <p:sldLayoutId id="2147484183" r:id="rId8"/>
    <p:sldLayoutId id="2147484184" r:id="rId9"/>
    <p:sldLayoutId id="2147484185" r:id="rId10"/>
    <p:sldLayoutId id="214748418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 smtClean="0"/>
              <a:t>Click to edit Master title style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 smtClean="0"/>
              <a:t>Click to edit Master text styles</a:t>
            </a:r>
          </a:p>
          <a:p>
            <a:pPr lvl="1"/>
            <a:r>
              <a:rPr lang="en-US" altLang="es-MX" smtClean="0"/>
              <a:t>Second level</a:t>
            </a:r>
          </a:p>
          <a:p>
            <a:pPr lvl="2"/>
            <a:r>
              <a:rPr lang="en-US" altLang="es-MX" smtClean="0"/>
              <a:t>Third level</a:t>
            </a:r>
          </a:p>
          <a:p>
            <a:pPr lvl="3"/>
            <a:r>
              <a:rPr lang="en-US" altLang="es-MX" smtClean="0"/>
              <a:t>Fourth level</a:t>
            </a:r>
          </a:p>
          <a:p>
            <a:pPr lvl="4"/>
            <a:r>
              <a:rPr lang="en-US" altLang="es-MX" smtClean="0"/>
              <a:t>Fifth level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2BF041C5-21F8-4CAD-A5FE-94168CB29304}" type="slidenum">
              <a:rPr lang="en-US" altLang="es-MX" b="1" smtClean="0">
                <a:ea typeface="MS PGothic" panose="020B0600070205080204" pitchFamily="34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 altLang="es-MX" b="1" smtClean="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5150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535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8" r:id="rId1"/>
    <p:sldLayoutId id="2147484189" r:id="rId2"/>
    <p:sldLayoutId id="2147484190" r:id="rId3"/>
    <p:sldLayoutId id="2147484191" r:id="rId4"/>
    <p:sldLayoutId id="2147484192" r:id="rId5"/>
    <p:sldLayoutId id="2147484193" r:id="rId6"/>
    <p:sldLayoutId id="2147484194" r:id="rId7"/>
    <p:sldLayoutId id="2147484195" r:id="rId8"/>
    <p:sldLayoutId id="2147484196" r:id="rId9"/>
    <p:sldLayoutId id="2147484197" r:id="rId10"/>
    <p:sldLayoutId id="2147484198" r:id="rId11"/>
    <p:sldLayoutId id="2147484199" r:id="rId12"/>
    <p:sldLayoutId id="2147484200" r:id="rId13"/>
    <p:sldLayoutId id="2147484201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MX"/>
              <a:t>Haga clic para cambiar el estilo de título	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/>
              <a:t>Haga clic para modificar el estilo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i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i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1F8B81E-EEF8-FA46-BBB0-13BF740235C9}" type="slidenum">
              <a:rPr lang="es-MX" smtClean="0"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s-MX" smtClean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634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3" r:id="rId1"/>
    <p:sldLayoutId id="2147484204" r:id="rId2"/>
    <p:sldLayoutId id="2147484205" r:id="rId3"/>
    <p:sldLayoutId id="2147484206" r:id="rId4"/>
    <p:sldLayoutId id="2147484207" r:id="rId5"/>
    <p:sldLayoutId id="2147484208" r:id="rId6"/>
    <p:sldLayoutId id="2147484209" r:id="rId7"/>
    <p:sldLayoutId id="2147484210" r:id="rId8"/>
    <p:sldLayoutId id="2147484211" r:id="rId9"/>
    <p:sldLayoutId id="2147484212" r:id="rId10"/>
    <p:sldLayoutId id="214748421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i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i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3E696E1-95AC-7C4D-8AC4-71019D5B92A9}" type="slidenum">
              <a:rPr lang="es-ES" smtClean="0"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s-ES" smtClean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65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8" r:id="rId1"/>
    <p:sldLayoutId id="2147484229" r:id="rId2"/>
    <p:sldLayoutId id="2147484230" r:id="rId3"/>
    <p:sldLayoutId id="2147484231" r:id="rId4"/>
    <p:sldLayoutId id="2147484232" r:id="rId5"/>
    <p:sldLayoutId id="2147484233" r:id="rId6"/>
    <p:sldLayoutId id="2147484234" r:id="rId7"/>
    <p:sldLayoutId id="2147484235" r:id="rId8"/>
    <p:sldLayoutId id="2147484236" r:id="rId9"/>
    <p:sldLayoutId id="2147484237" r:id="rId10"/>
    <p:sldLayoutId id="214748423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 smtClean="0"/>
              <a:t>Click to edit Master title style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 smtClean="0"/>
              <a:t>Click to edit Master text styles</a:t>
            </a:r>
          </a:p>
          <a:p>
            <a:pPr lvl="1"/>
            <a:r>
              <a:rPr lang="en-US" altLang="es-MX" smtClean="0"/>
              <a:t>Second level</a:t>
            </a:r>
          </a:p>
          <a:p>
            <a:pPr lvl="2"/>
            <a:r>
              <a:rPr lang="en-US" altLang="es-MX" smtClean="0"/>
              <a:t>Third level</a:t>
            </a:r>
          </a:p>
          <a:p>
            <a:pPr lvl="3"/>
            <a:r>
              <a:rPr lang="en-US" altLang="es-MX" smtClean="0"/>
              <a:t>Fourth level</a:t>
            </a:r>
          </a:p>
          <a:p>
            <a:pPr lvl="4"/>
            <a:r>
              <a:rPr lang="en-US" altLang="es-MX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E7FEFB95-3801-425A-8C20-EC994D68E9B6}" type="slidenum">
              <a:rPr lang="en-US" altLang="es-MX" b="1" smtClean="0">
                <a:ea typeface="MS PGothic" panose="020B0600070205080204" pitchFamily="34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 altLang="es-MX" b="1" smtClean="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4209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 smtClean="0"/>
              <a:t>Click to edit Master text styles</a:t>
            </a:r>
          </a:p>
          <a:p>
            <a:pPr lvl="1"/>
            <a:r>
              <a:rPr lang="en-US" altLang="es-MX" smtClean="0"/>
              <a:t>Second level</a:t>
            </a:r>
          </a:p>
          <a:p>
            <a:pPr lvl="2"/>
            <a:r>
              <a:rPr lang="en-US" altLang="es-MX" smtClean="0"/>
              <a:t>Third level</a:t>
            </a:r>
          </a:p>
          <a:p>
            <a:pPr lvl="3"/>
            <a:r>
              <a:rPr lang="en-US" altLang="es-MX" smtClean="0"/>
              <a:t>Fourth level</a:t>
            </a:r>
          </a:p>
          <a:p>
            <a:pPr lvl="4"/>
            <a:r>
              <a:rPr lang="en-US" altLang="es-MX" smtClean="0"/>
              <a:t>Fifth level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C05F7F59-FD1D-4777-BF91-B95C934B10FA}" type="slidenum">
              <a:rPr lang="en-US" altLang="es-MX" b="1" smtClean="0">
                <a:ea typeface="MS PGothic" panose="020B0600070205080204" pitchFamily="34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 altLang="es-MX" b="1" smtClean="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7929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 smtClean="0"/>
              <a:t>Click to edit Master title style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 smtClean="0"/>
              <a:t>Click to edit Master text styles</a:t>
            </a:r>
          </a:p>
          <a:p>
            <a:pPr lvl="1"/>
            <a:r>
              <a:rPr lang="en-US" altLang="es-MX" smtClean="0"/>
              <a:t>Second level</a:t>
            </a:r>
          </a:p>
          <a:p>
            <a:pPr lvl="2"/>
            <a:r>
              <a:rPr lang="en-US" altLang="es-MX" smtClean="0"/>
              <a:t>Third level</a:t>
            </a:r>
          </a:p>
          <a:p>
            <a:pPr lvl="3"/>
            <a:r>
              <a:rPr lang="en-US" altLang="es-MX" smtClean="0"/>
              <a:t>Fourth level</a:t>
            </a:r>
          </a:p>
          <a:p>
            <a:pPr lvl="4"/>
            <a:r>
              <a:rPr lang="en-US" altLang="es-MX" smtClean="0"/>
              <a:t>Fifth level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/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6DF88B1A-5B59-45BA-B760-59F0E520A48F}" type="slidenum">
              <a:rPr lang="en-US" altLang="es-MX" b="1" smtClean="0">
                <a:ea typeface="MS PGothic" panose="020B0600070205080204" pitchFamily="34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 altLang="es-MX" b="1" smtClean="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1771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Marcador de título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n-US" altLang="es-MX" smtClean="0"/>
          </a:p>
        </p:txBody>
      </p:sp>
      <p:sp>
        <p:nvSpPr>
          <p:cNvPr id="20483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n-US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fld id="{77D8CBF3-2496-43AE-95B9-840C9314F33F}" type="datetimeFigureOut">
              <a:rPr lang="en-US">
                <a:cs typeface="Arial" pitchFamily="34" charset="0"/>
              </a:rPr>
              <a:pPr>
                <a:defRPr/>
              </a:pPr>
              <a:t>12/2/17</a:t>
            </a:fld>
            <a:endParaRPr lang="en-US">
              <a:cs typeface="Arial" pitchFamily="34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endParaRPr lang="en-US">
              <a:cs typeface="Arial" pitchFamily="34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fld id="{1DF5DA2A-AA28-4899-876C-BADDABE78FDD}" type="slidenum">
              <a:rPr lang="en-US">
                <a:cs typeface="Arial" pitchFamily="34" charset="0"/>
              </a:rPr>
              <a:pPr>
                <a:defRPr/>
              </a:pPr>
              <a:t>‹Nr.›</a:t>
            </a:fld>
            <a:endParaRPr lang="en-US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457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Click to edit Master title style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Click to edit Master text styles</a:t>
            </a:r>
          </a:p>
          <a:p>
            <a:pPr lvl="1"/>
            <a:r>
              <a:rPr lang="es-ES" altLang="es-MX" smtClean="0"/>
              <a:t>Second level</a:t>
            </a:r>
          </a:p>
          <a:p>
            <a:pPr lvl="2"/>
            <a:r>
              <a:rPr lang="es-ES" altLang="es-MX" smtClean="0"/>
              <a:t>Third level</a:t>
            </a:r>
          </a:p>
          <a:p>
            <a:pPr lvl="3"/>
            <a:r>
              <a:rPr lang="es-ES" altLang="es-MX" smtClean="0"/>
              <a:t>Fourth level</a:t>
            </a:r>
          </a:p>
          <a:p>
            <a:pPr lvl="4"/>
            <a:r>
              <a:rPr lang="es-ES" altLang="es-MX" smtClean="0"/>
              <a:t>Fifth level</a:t>
            </a:r>
          </a:p>
        </p:txBody>
      </p:sp>
      <p:sp>
        <p:nvSpPr>
          <p:cNvPr id="174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74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74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4DCFBC1-8BCD-4EE7-9281-C7FF3B7BA3B4}" type="slidenum">
              <a:rPr lang="es-ES" altLang="es-MX" smtClean="0">
                <a:solidFill>
                  <a:srgbClr val="000000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s-ES" altLang="es-MX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081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  <p:sldLayoutId id="214748380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MX" altLang="es-MX" smtClean="0"/>
              <a:t>Haga clic para cambiar el estilo de título	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altLang="es-MX" smtClean="0"/>
              <a:t>Haga clic para modificar el estilo de texto del patrón</a:t>
            </a:r>
          </a:p>
          <a:p>
            <a:pPr lvl="1"/>
            <a:r>
              <a:rPr lang="es-MX" altLang="es-MX" smtClean="0"/>
              <a:t>Segundo nivel</a:t>
            </a:r>
          </a:p>
          <a:p>
            <a:pPr lvl="2"/>
            <a:r>
              <a:rPr lang="es-MX" altLang="es-MX" smtClean="0"/>
              <a:t>Tercer nivel</a:t>
            </a:r>
          </a:p>
          <a:p>
            <a:pPr lvl="3"/>
            <a:r>
              <a:rPr lang="es-MX" altLang="es-MX" smtClean="0"/>
              <a:t>Cuarto nivel</a:t>
            </a:r>
          </a:p>
          <a:p>
            <a:pPr lvl="4"/>
            <a:r>
              <a:rPr lang="es-MX" altLang="es-MX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0CF7743-45CE-4C6A-9503-1541FB4D7A1B}" type="slidenum">
              <a:rPr lang="es-MX" altLang="es-MX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s-MX" altLang="es-MX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59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BC74E-1704-482E-AEDE-097F403A04B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7F9DD-37C5-4151-9B7F-8D25863F9A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382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  <p:sldLayoutId id="2147483901" r:id="rId13"/>
    <p:sldLayoutId id="214748390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hyperlink" Target="https://en.wikipedia.org/wiki/International_Union_of_Pure_and_Applied_Chemistry" TargetMode="External"/><Relationship Id="rId6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Relationship Id="rId3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103.xml"/><Relationship Id="rId2" Type="http://schemas.openxmlformats.org/officeDocument/2006/relationships/notesSlide" Target="../notesSlides/notesSlide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5" Type="http://schemas.openxmlformats.org/officeDocument/2006/relationships/image" Target="../media/image34.jpeg"/><Relationship Id="rId6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0.xml"/><Relationship Id="rId2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jpeg"/><Relationship Id="rId3" Type="http://schemas.openxmlformats.org/officeDocument/2006/relationships/image" Target="../media/image4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42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47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112.xml"/><Relationship Id="rId2" Type="http://schemas.openxmlformats.org/officeDocument/2006/relationships/image" Target="../media/image4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jpeg"/><Relationship Id="rId5" Type="http://schemas.openxmlformats.org/officeDocument/2006/relationships/image" Target="../media/image50.png"/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3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4" Type="http://schemas.openxmlformats.org/officeDocument/2006/relationships/image" Target="../media/image56.jpg"/><Relationship Id="rId5" Type="http://schemas.openxmlformats.org/officeDocument/2006/relationships/image" Target="../media/image57.jpg"/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54.jp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emf"/><Relationship Id="rId5" Type="http://schemas.openxmlformats.org/officeDocument/2006/relationships/image" Target="../media/image60.emf"/><Relationship Id="rId1" Type="http://schemas.openxmlformats.org/officeDocument/2006/relationships/slideLayout" Target="../slideLayouts/slideLayout149.xml"/><Relationship Id="rId2" Type="http://schemas.openxmlformats.org/officeDocument/2006/relationships/notesSlide" Target="../notesSlides/notesSlide1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1" Type="http://schemas.openxmlformats.org/officeDocument/2006/relationships/slideLayout" Target="../slideLayouts/slideLayout87.xml"/><Relationship Id="rId2" Type="http://schemas.openxmlformats.org/officeDocument/2006/relationships/notesSlide" Target="../notesSlides/notesSlide1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3.JP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Relationship Id="rId2" Type="http://schemas.openxmlformats.org/officeDocument/2006/relationships/image" Target="../media/image65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Relationship Id="rId2" Type="http://schemas.openxmlformats.org/officeDocument/2006/relationships/image" Target="../media/image66.jpg"/><Relationship Id="rId3" Type="http://schemas.openxmlformats.org/officeDocument/2006/relationships/image" Target="../media/image6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8.w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69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4" Type="http://schemas.openxmlformats.org/officeDocument/2006/relationships/image" Target="../media/image71.png"/><Relationship Id="rId1" Type="http://schemas.openxmlformats.org/officeDocument/2006/relationships/slideLayout" Target="../slideLayouts/slideLayout63.xml"/><Relationship Id="rId2" Type="http://schemas.openxmlformats.org/officeDocument/2006/relationships/notesSlide" Target="../notesSlides/notesSlide1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2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6.xml"/><Relationship Id="rId2" Type="http://schemas.openxmlformats.org/officeDocument/2006/relationships/image" Target="../media/image73.png"/><Relationship Id="rId3" Type="http://schemas.openxmlformats.org/officeDocument/2006/relationships/image" Target="../media/image74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5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5" Type="http://schemas.openxmlformats.org/officeDocument/2006/relationships/image" Target="../media/image78.jpeg"/><Relationship Id="rId6" Type="http://schemas.openxmlformats.org/officeDocument/2006/relationships/image" Target="../media/image79.jpeg"/><Relationship Id="rId7" Type="http://schemas.openxmlformats.org/officeDocument/2006/relationships/image" Target="../media/image80.jpeg"/><Relationship Id="rId8" Type="http://schemas.openxmlformats.org/officeDocument/2006/relationships/image" Target="../media/image81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2.png"/><Relationship Id="rId3" Type="http://schemas.openxmlformats.org/officeDocument/2006/relationships/image" Target="../media/image83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Relationship Id="rId2" Type="http://schemas.openxmlformats.org/officeDocument/2006/relationships/image" Target="../media/image84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4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em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4" Type="http://schemas.openxmlformats.org/officeDocument/2006/relationships/image" Target="../media/image89.jpeg"/><Relationship Id="rId5" Type="http://schemas.openxmlformats.org/officeDocument/2006/relationships/image" Target="../media/image90.jpeg"/><Relationship Id="rId6" Type="http://schemas.openxmlformats.org/officeDocument/2006/relationships/image" Target="../media/image91.jpeg"/><Relationship Id="rId1" Type="http://schemas.openxmlformats.org/officeDocument/2006/relationships/slideLayout" Target="../slideLayouts/slideLayout174.xml"/><Relationship Id="rId2" Type="http://schemas.openxmlformats.org/officeDocument/2006/relationships/notesSlide" Target="../notesSlides/notesSlide2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4" Type="http://schemas.openxmlformats.org/officeDocument/2006/relationships/image" Target="../media/image93.gif"/><Relationship Id="rId1" Type="http://schemas.openxmlformats.org/officeDocument/2006/relationships/slideLayout" Target="../slideLayouts/slideLayout261.xml"/><Relationship Id="rId2" Type="http://schemas.openxmlformats.org/officeDocument/2006/relationships/notesSlide" Target="../notesSlides/notesSlide2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6.png"/><Relationship Id="rId5" Type="http://schemas.openxmlformats.org/officeDocument/2006/relationships/image" Target="../media/image97.png"/><Relationship Id="rId1" Type="http://schemas.openxmlformats.org/officeDocument/2006/relationships/slideLayout" Target="../slideLayouts/slideLayout174.xml"/><Relationship Id="rId2" Type="http://schemas.openxmlformats.org/officeDocument/2006/relationships/image" Target="../media/image94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4.xml"/><Relationship Id="rId2" Type="http://schemas.openxmlformats.org/officeDocument/2006/relationships/image" Target="../media/image98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181.xml"/><Relationship Id="rId2" Type="http://schemas.openxmlformats.org/officeDocument/2006/relationships/notesSlide" Target="../notesSlides/notesSlide2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4" Type="http://schemas.openxmlformats.org/officeDocument/2006/relationships/image" Target="../media/image100.jpeg"/><Relationship Id="rId5" Type="http://schemas.openxmlformats.org/officeDocument/2006/relationships/image" Target="../media/image101.jpeg"/><Relationship Id="rId6" Type="http://schemas.openxmlformats.org/officeDocument/2006/relationships/image" Target="../media/image102.jpeg"/><Relationship Id="rId7" Type="http://schemas.openxmlformats.org/officeDocument/2006/relationships/image" Target="../media/image103.jpeg"/><Relationship Id="rId8" Type="http://schemas.openxmlformats.org/officeDocument/2006/relationships/image" Target="../media/image104.jpeg"/><Relationship Id="rId9" Type="http://schemas.openxmlformats.org/officeDocument/2006/relationships/image" Target="../media/image105.jpeg"/><Relationship Id="rId1" Type="http://schemas.openxmlformats.org/officeDocument/2006/relationships/slideLayout" Target="../slideLayouts/slideLayout98.xml"/><Relationship Id="rId2" Type="http://schemas.openxmlformats.org/officeDocument/2006/relationships/notesSlide" Target="../notesSlides/notesSlide2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Relationship Id="rId2" Type="http://schemas.openxmlformats.org/officeDocument/2006/relationships/image" Target="../media/image106.png"/><Relationship Id="rId3" Type="http://schemas.openxmlformats.org/officeDocument/2006/relationships/image" Target="../media/image107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08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4" Type="http://schemas.openxmlformats.org/officeDocument/2006/relationships/image" Target="../media/image110.png"/><Relationship Id="rId5" Type="http://schemas.openxmlformats.org/officeDocument/2006/relationships/image" Target="../media/image111.png"/><Relationship Id="rId1" Type="http://schemas.openxmlformats.org/officeDocument/2006/relationships/slideLayout" Target="../slideLayouts/slideLayout98.xml"/><Relationship Id="rId2" Type="http://schemas.openxmlformats.org/officeDocument/2006/relationships/notesSlide" Target="../notesSlides/notesSlide2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emf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13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4" Type="http://schemas.openxmlformats.org/officeDocument/2006/relationships/image" Target="../media/image115.png"/><Relationship Id="rId1" Type="http://schemas.openxmlformats.org/officeDocument/2006/relationships/slideLayout" Target="../slideLayouts/slideLayout41.xml"/><Relationship Id="rId2" Type="http://schemas.openxmlformats.org/officeDocument/2006/relationships/notesSlide" Target="../notesSlides/notesSlide29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6.png"/><Relationship Id="rId3" Type="http://schemas.openxmlformats.org/officeDocument/2006/relationships/image" Target="../media/image117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7.xml"/><Relationship Id="rId2" Type="http://schemas.openxmlformats.org/officeDocument/2006/relationships/image" Target="../media/image19.jpeg"/><Relationship Id="rId3" Type="http://schemas.openxmlformats.org/officeDocument/2006/relationships/image" Target="../media/image24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18.emf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19.emf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20.emf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1.emf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Relationship Id="rId2" Type="http://schemas.openxmlformats.org/officeDocument/2006/relationships/image" Target="../media/image12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emf"/><Relationship Id="rId3" Type="http://schemas.openxmlformats.org/officeDocument/2006/relationships/hyperlink" Target="https://en.wikipedia.org/wiki/International_Union_of_Pure_and_Applied_Chemistry" TargetMode="Externa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12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Imágenes integradas 2"/>
          <p:cNvSpPr>
            <a:spLocks noChangeAspect="1" noChangeArrowheads="1"/>
          </p:cNvSpPr>
          <p:nvPr/>
        </p:nvSpPr>
        <p:spPr bwMode="auto">
          <a:xfrm>
            <a:off x="155575" y="-2147888"/>
            <a:ext cx="4152900" cy="448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2064585" y="890020"/>
            <a:ext cx="96260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sz="28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La química que comemos </a:t>
            </a:r>
            <a:endParaRPr lang="es-MX" sz="28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r"/>
            <a:endParaRPr lang="es-MX" sz="28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575" y="2227086"/>
            <a:ext cx="7476399" cy="377694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6039434" y="554236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MX" b="1" dirty="0">
                <a:solidFill>
                  <a:srgbClr val="000000"/>
                </a:solidFill>
                <a:latin typeface="Calibri" panose="020F0502020204030204" pitchFamily="34" charset="0"/>
              </a:rPr>
              <a:t>Dr. Agustín López Munguía-Canales </a:t>
            </a:r>
            <a:endParaRPr lang="es-MX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r"/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</a:rPr>
              <a:t>Instituto de Biotecnología </a:t>
            </a:r>
          </a:p>
          <a:p>
            <a:pPr algn="r"/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</a:rPr>
              <a:t>Universidad Nacional Autónoma de México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/>
          <a:srcRect l="26315" t="7931" r="7347" b="84850"/>
          <a:stretch/>
        </p:blipFill>
        <p:spPr>
          <a:xfrm>
            <a:off x="3536" y="95250"/>
            <a:ext cx="12131898" cy="742681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5683584" y="106394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MX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endParaRPr lang="es-MX" b="1" dirty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algn="r"/>
            <a:r>
              <a:rPr lang="es-MX" b="1" dirty="0">
                <a:solidFill>
                  <a:srgbClr val="C00000"/>
                </a:solidFill>
                <a:latin typeface="Calibri" panose="020F0502020204030204" pitchFamily="34" charset="0"/>
              </a:rPr>
              <a:t>¿Cómo fue que llegamos a temer tanto a las sustancias químicas y como curarnos del miedo?,   </a:t>
            </a:r>
          </a:p>
          <a:p>
            <a:pPr algn="r"/>
            <a:r>
              <a:rPr lang="es-MX" b="1" dirty="0">
                <a:solidFill>
                  <a:srgbClr val="C00000"/>
                </a:solidFill>
                <a:latin typeface="Calibri" panose="020F0502020204030204" pitchFamily="34" charset="0"/>
              </a:rPr>
              <a:t>¿por qué tanta </a:t>
            </a:r>
            <a:r>
              <a:rPr lang="es-MX" b="1" dirty="0" err="1">
                <a:solidFill>
                  <a:srgbClr val="C00000"/>
                </a:solidFill>
                <a:latin typeface="Calibri" panose="020F0502020204030204" pitchFamily="34" charset="0"/>
              </a:rPr>
              <a:t>quimiofobia</a:t>
            </a:r>
            <a:r>
              <a:rPr lang="es-MX" b="1" dirty="0">
                <a:solidFill>
                  <a:srgbClr val="C00000"/>
                </a:solidFill>
                <a:latin typeface="Calibri" panose="020F0502020204030204" pitchFamily="34" charset="0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2101865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00331" y="221637"/>
            <a:ext cx="108175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QUIMIOFOBIA</a:t>
            </a:r>
            <a:r>
              <a:rPr lang="en-US" dirty="0" smtClean="0">
                <a:latin typeface="Arial" panose="020B0604020202020204" pitchFamily="34" charset="0"/>
              </a:rPr>
              <a:t>:  </a:t>
            </a:r>
            <a:r>
              <a:rPr lang="en-US" dirty="0" err="1" smtClean="0">
                <a:latin typeface="Arial" panose="020B0604020202020204" pitchFamily="34" charset="0"/>
              </a:rPr>
              <a:t>miedo</a:t>
            </a:r>
            <a:r>
              <a:rPr lang="en-US" dirty="0">
                <a:latin typeface="Arial" panose="020B0604020202020204" pitchFamily="34" charset="0"/>
              </a:rPr>
              <a:t> </a:t>
            </a:r>
            <a:r>
              <a:rPr lang="en-US" dirty="0" err="1" smtClean="0">
                <a:latin typeface="Arial" panose="020B0604020202020204" pitchFamily="34" charset="0"/>
              </a:rPr>
              <a:t>irracional</a:t>
            </a:r>
            <a:r>
              <a:rPr lang="en-US" dirty="0" smtClean="0">
                <a:latin typeface="Arial" panose="020B0604020202020204" pitchFamily="34" charset="0"/>
              </a:rPr>
              <a:t> a las </a:t>
            </a:r>
            <a:r>
              <a:rPr lang="en-US" dirty="0" err="1" smtClean="0">
                <a:latin typeface="Arial" panose="020B0604020202020204" pitchFamily="34" charset="0"/>
              </a:rPr>
              <a:t>sustancias</a:t>
            </a:r>
            <a:r>
              <a:rPr lang="en-US" dirty="0" smtClean="0">
                <a:latin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</a:rPr>
              <a:t>químicas</a:t>
            </a:r>
            <a:endParaRPr lang="es-MX" dirty="0"/>
          </a:p>
        </p:txBody>
      </p:sp>
      <p:pic>
        <p:nvPicPr>
          <p:cNvPr id="1026" name="Picture 2" descr="https://upload.wikimedia.org/wikipedia/commons/thumb/f/f4/Rachel-Carson.jpg/200px-Rachel-Cars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219" y="3857244"/>
            <a:ext cx="1595267" cy="201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pload.wikimedia.org/wikipedia/en/thumb/b/ba/Silent_Spring_Book-of-the-Month-Club_edition.JPG/220px-Silent_Spring_Book-of-the-Month-Club_editi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90" y="1535497"/>
            <a:ext cx="2647474" cy="220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1578544" y="596787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1962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365584" y="624401"/>
            <a:ext cx="103862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</a:rPr>
              <a:t> IUPAC </a:t>
            </a:r>
            <a:r>
              <a:rPr lang="en-US" sz="2400" b="1" dirty="0" smtClean="0">
                <a:latin typeface="Arial" panose="020B0604020202020204" pitchFamily="34" charset="0"/>
              </a:rPr>
              <a:t>( </a:t>
            </a:r>
            <a:r>
              <a:rPr lang="en-US" sz="2400" b="1" dirty="0" smtClean="0">
                <a:latin typeface="Arial" panose="020B0604020202020204" pitchFamily="34" charset="0"/>
                <a:hlinkClick r:id="rId5" tooltip="International Union of Pure and Applied Chemistry"/>
              </a:rPr>
              <a:t>International </a:t>
            </a:r>
            <a:r>
              <a:rPr lang="en-US" sz="2400" b="1" dirty="0">
                <a:latin typeface="Arial" panose="020B0604020202020204" pitchFamily="34" charset="0"/>
                <a:hlinkClick r:id="rId5" tooltip="International Union of Pure and Applied Chemistry"/>
              </a:rPr>
              <a:t>Union of Pure and Applied </a:t>
            </a:r>
            <a:r>
              <a:rPr lang="en-US" sz="2400" b="1" dirty="0" smtClean="0">
                <a:latin typeface="Arial" panose="020B0604020202020204" pitchFamily="34" charset="0"/>
                <a:hlinkClick r:id="rId5" tooltip="International Union of Pure and Applied Chemistry"/>
              </a:rPr>
              <a:t>Chemistry</a:t>
            </a:r>
            <a:r>
              <a:rPr lang="en-US" sz="2400" b="1" dirty="0" smtClean="0">
                <a:latin typeface="Arial" panose="020B0604020202020204" pitchFamily="34" charset="0"/>
              </a:rPr>
              <a:t> ) </a:t>
            </a:r>
            <a:endParaRPr lang="en-US" sz="2400" b="1" dirty="0">
              <a:latin typeface="Arial" panose="020B0604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6"/>
          <a:srcRect l="49075" t="23509" b="2162"/>
          <a:stretch/>
        </p:blipFill>
        <p:spPr>
          <a:xfrm>
            <a:off x="3331464" y="1277857"/>
            <a:ext cx="5245100" cy="41529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6"/>
          <a:srcRect l="4440" t="34874" r="48951" b="18756"/>
          <a:stretch/>
        </p:blipFill>
        <p:spPr>
          <a:xfrm>
            <a:off x="8801100" y="4527453"/>
            <a:ext cx="3390900" cy="183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546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6526" y="-93567"/>
            <a:ext cx="12445051" cy="7045134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557655" y="292100"/>
            <a:ext cx="11264237" cy="58477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</a:rPr>
              <a:t>Otros eventos que nutrieron la </a:t>
            </a:r>
            <a:r>
              <a:rPr lang="es-MX" sz="3200" dirty="0" err="1" smtClean="0">
                <a:solidFill>
                  <a:schemeClr val="bg1"/>
                </a:solidFill>
              </a:rPr>
              <a:t>quimiofobia</a:t>
            </a:r>
            <a:r>
              <a:rPr lang="es-MX" sz="3200" dirty="0" smtClean="0">
                <a:solidFill>
                  <a:schemeClr val="bg1"/>
                </a:solidFill>
              </a:rPr>
              <a:t> en el mundo                  </a:t>
            </a: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692900" y="69850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2075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229" y="1446025"/>
            <a:ext cx="9455786" cy="4067692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676400" y="419100"/>
            <a:ext cx="35981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/>
              <a:t>Y sin embargo….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252813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39796" y="1661417"/>
            <a:ext cx="3166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 smtClean="0"/>
          </a:p>
          <a:p>
            <a:endParaRPr lang="es-MX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-3333"/>
          <a:stretch>
            <a:fillRect/>
          </a:stretch>
        </p:blipFill>
        <p:spPr bwMode="auto">
          <a:xfrm>
            <a:off x="525076" y="208669"/>
            <a:ext cx="4429156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 l="2343" t="2083" r="2343" b="3125"/>
          <a:stretch>
            <a:fillRect/>
          </a:stretch>
        </p:blipFill>
        <p:spPr bwMode="auto">
          <a:xfrm>
            <a:off x="7019683" y="1059028"/>
            <a:ext cx="3594650" cy="2681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/>
          <a:srcRect l="2343" t="3125" r="2343" b="3125"/>
          <a:stretch>
            <a:fillRect/>
          </a:stretch>
        </p:blipFill>
        <p:spPr bwMode="auto">
          <a:xfrm>
            <a:off x="6990347" y="3943015"/>
            <a:ext cx="3653323" cy="2695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ángulo 6"/>
          <p:cNvSpPr/>
          <p:nvPr/>
        </p:nvSpPr>
        <p:spPr>
          <a:xfrm>
            <a:off x="5769008" y="6896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ORTOREXICOS</a:t>
            </a:r>
            <a:r>
              <a:rPr lang="en-US" b="1" dirty="0" smtClean="0"/>
              <a:t> (</a:t>
            </a:r>
            <a:r>
              <a:rPr lang="en-US" b="1" dirty="0" err="1" smtClean="0"/>
              <a:t>orthorexics</a:t>
            </a:r>
            <a:r>
              <a:rPr lang="en-US" b="1" dirty="0" smtClean="0"/>
              <a:t>):</a:t>
            </a:r>
          </a:p>
          <a:p>
            <a:r>
              <a:rPr lang="en-US" b="1" i="1" dirty="0" err="1" smtClean="0"/>
              <a:t>Gente</a:t>
            </a:r>
            <a:r>
              <a:rPr lang="en-US" b="1" i="1" dirty="0" smtClean="0"/>
              <a:t> con la “no </a:t>
            </a:r>
            <a:r>
              <a:rPr lang="en-US" b="1" i="1" dirty="0" err="1" smtClean="0"/>
              <a:t>saludable</a:t>
            </a:r>
            <a:r>
              <a:rPr lang="en-US" b="1" i="1" dirty="0" smtClean="0"/>
              <a:t>” </a:t>
            </a:r>
            <a:r>
              <a:rPr lang="en-US" b="1" i="1" dirty="0" err="1" smtClean="0"/>
              <a:t>obsesion</a:t>
            </a:r>
            <a:r>
              <a:rPr lang="en-US" b="1" i="1" dirty="0" smtClean="0"/>
              <a:t> de comer </a:t>
            </a:r>
            <a:r>
              <a:rPr lang="en-US" b="1" i="1" dirty="0" err="1" smtClean="0"/>
              <a:t>sano</a:t>
            </a:r>
            <a:r>
              <a:rPr lang="en-US" b="1" i="1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4759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3.bp.blogspot.com/---DMvZbPdKc/UC0PC3uhBcI/AAAAAAAAAg8/RKhjwVINkC0/s1600/evolucion+con+cerebr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024"/>
          <a:stretch/>
        </p:blipFill>
        <p:spPr bwMode="auto">
          <a:xfrm>
            <a:off x="1524001" y="2387850"/>
            <a:ext cx="4594523" cy="439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2.bp.blogspot.com/-s2eefGumjwg/T6w4Gb8pMvI/AAAAAAAAGNk/4rRgGgl1NwA/s640/image03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764" b="3837"/>
          <a:stretch/>
        </p:blipFill>
        <p:spPr bwMode="auto">
          <a:xfrm>
            <a:off x="4495800" y="76201"/>
            <a:ext cx="2529516" cy="2570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524001" y="1078468"/>
            <a:ext cx="28384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/>
              <a:t>Cocinar</a:t>
            </a:r>
            <a:r>
              <a:rPr lang="en-US" b="1" dirty="0"/>
              <a:t> </a:t>
            </a:r>
            <a:r>
              <a:rPr lang="en-US" b="1" dirty="0" err="1"/>
              <a:t>nos</a:t>
            </a:r>
            <a:r>
              <a:rPr lang="en-US" b="1" dirty="0"/>
              <a:t> </a:t>
            </a:r>
            <a:r>
              <a:rPr lang="en-US" b="1" dirty="0" err="1"/>
              <a:t>hizo</a:t>
            </a:r>
            <a:r>
              <a:rPr lang="en-US" b="1" dirty="0"/>
              <a:t> </a:t>
            </a:r>
            <a:r>
              <a:rPr lang="en-US" b="1" dirty="0" err="1"/>
              <a:t>humanos</a:t>
            </a:r>
            <a:r>
              <a:rPr lang="en-US" b="1" dirty="0"/>
              <a:t>…</a:t>
            </a:r>
          </a:p>
        </p:txBody>
      </p:sp>
      <p:pic>
        <p:nvPicPr>
          <p:cNvPr id="5" name="Picture 2" descr="http://3.bp.blogspot.com/---DMvZbPdKc/UC0PC3uhBcI/AAAAAAAAAg8/RKhjwVINkC0/s1600/evolucion+con+cerebr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74"/>
          <a:stretch/>
        </p:blipFill>
        <p:spPr bwMode="auto">
          <a:xfrm>
            <a:off x="7467600" y="2514600"/>
            <a:ext cx="3346346" cy="439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2.bp.blogspot.com/-s2eefGumjwg/T6w4Gb8pMvI/AAAAAAAAGNk/4rRgGgl1NwA/s640/image03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10" t="579" r="-7622" b="-1967"/>
          <a:stretch/>
        </p:blipFill>
        <p:spPr bwMode="auto">
          <a:xfrm>
            <a:off x="6232492" y="3690128"/>
            <a:ext cx="1768508" cy="2710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1.bp.blogspot.com/-NGwnXuh0h6Q/TiG4AjMLzQI/AAAAAAAADb0/udn77LfRLdY/s1600/Homo-erectus-wallpaper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4" t="6015" r="5242" b="6534"/>
          <a:stretch/>
        </p:blipFill>
        <p:spPr bwMode="auto">
          <a:xfrm>
            <a:off x="7162801" y="152401"/>
            <a:ext cx="3358189" cy="234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561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b="40095"/>
          <a:stretch/>
        </p:blipFill>
        <p:spPr>
          <a:xfrm>
            <a:off x="-329700" y="733831"/>
            <a:ext cx="12729761" cy="414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99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325" y="0"/>
            <a:ext cx="76653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60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--DMvZbPdKc/UC0PC3uhBcI/AAAAAAAAAg8/RKhjwVINkC0/s1600/evolucion+con+cerebr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33"/>
          <a:stretch/>
        </p:blipFill>
        <p:spPr bwMode="auto">
          <a:xfrm>
            <a:off x="1941753" y="2819401"/>
            <a:ext cx="6477000" cy="359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81163"/>
          <a:stretch/>
        </p:blipFill>
        <p:spPr>
          <a:xfrm>
            <a:off x="8839201" y="3810000"/>
            <a:ext cx="1106247" cy="2442248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-1751351" y="394559"/>
            <a:ext cx="14852754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dirty="0">
                <a:solidFill>
                  <a:schemeClr val="accent2">
                    <a:lumMod val="75000"/>
                  </a:schemeClr>
                </a:solidFill>
              </a:rPr>
              <a:t>Y sin embargo…… </a:t>
            </a:r>
            <a:r>
              <a:rPr lang="es-MX" sz="3200" b="1" dirty="0" smtClean="0">
                <a:solidFill>
                  <a:schemeClr val="accent2">
                    <a:lumMod val="75000"/>
                  </a:schemeClr>
                </a:solidFill>
              </a:rPr>
              <a:t>¿dónde </a:t>
            </a:r>
            <a:r>
              <a:rPr lang="es-MX" sz="3200" b="1" dirty="0">
                <a:solidFill>
                  <a:schemeClr val="accent2">
                    <a:lumMod val="75000"/>
                  </a:schemeClr>
                </a:solidFill>
              </a:rPr>
              <a:t>estamos ahora… </a:t>
            </a:r>
            <a:r>
              <a:rPr lang="es-MX" sz="3200" b="1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</a:p>
          <a:p>
            <a:r>
              <a:rPr lang="es-MX" sz="3200" b="1" dirty="0" smtClean="0">
                <a:solidFill>
                  <a:schemeClr val="accent2">
                    <a:lumMod val="75000"/>
                  </a:schemeClr>
                </a:solidFill>
              </a:rPr>
              <a:t>¿</a:t>
            </a:r>
            <a:r>
              <a:rPr lang="es-MX" sz="3200" b="1" dirty="0">
                <a:solidFill>
                  <a:schemeClr val="accent2">
                    <a:lumMod val="75000"/>
                  </a:schemeClr>
                </a:solidFill>
              </a:rPr>
              <a:t>Qué hacer? </a:t>
            </a:r>
            <a:r>
              <a:rPr lang="es-MX" sz="3200" b="1" dirty="0">
                <a:solidFill>
                  <a:srgbClr val="C00000"/>
                </a:solidFill>
              </a:rPr>
              <a:t>Causas y soluciones</a:t>
            </a:r>
            <a:r>
              <a:rPr lang="es-MX" sz="3200" b="1" dirty="0">
                <a:solidFill>
                  <a:schemeClr val="accent2">
                    <a:lumMod val="75000"/>
                  </a:schemeClr>
                </a:solidFill>
              </a:rPr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3540491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61883"/>
          <a:stretch/>
        </p:blipFill>
        <p:spPr>
          <a:xfrm>
            <a:off x="7175500" y="554347"/>
            <a:ext cx="4077848" cy="587116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876300" y="444500"/>
            <a:ext cx="60787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dirty="0" smtClean="0">
                <a:solidFill>
                  <a:srgbClr val="FF0000"/>
                </a:solidFill>
              </a:rPr>
              <a:t>La dieta paleolítica (1985)</a:t>
            </a:r>
            <a:endParaRPr lang="es-MX" sz="4400" dirty="0">
              <a:solidFill>
                <a:srgbClr val="FF000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0" y="1683841"/>
            <a:ext cx="6756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 Se inicia en 1985 cuando se publica un artículo sobre</a:t>
            </a:r>
          </a:p>
          <a:p>
            <a:r>
              <a:rPr lang="es-MX" sz="2000" b="1" dirty="0" smtClean="0"/>
              <a:t>“</a:t>
            </a:r>
            <a:r>
              <a:rPr lang="es-MX" sz="2000" b="1" i="1" dirty="0" smtClean="0"/>
              <a:t>Nutrición en el Paleolítico</a:t>
            </a:r>
            <a:r>
              <a:rPr lang="es-MX" sz="2000" b="1" dirty="0" smtClean="0"/>
              <a:t>” en el NEJM</a:t>
            </a:r>
          </a:p>
          <a:p>
            <a:endParaRPr lang="es-MX" sz="2000" dirty="0" smtClean="0"/>
          </a:p>
          <a:p>
            <a:r>
              <a:rPr lang="es-MX" sz="2000" dirty="0" smtClean="0"/>
              <a:t>Primeros argumentos: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000" dirty="0" smtClean="0"/>
              <a:t>La dieta moderna es la causante de enfermedades cardiovasculares, hipertensión, diabetes y cáncer… (síndrome metabólico)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000" dirty="0" smtClean="0"/>
              <a:t>Nuestros cuerpos no evolucionaron para comer alimentos de granjas o de cultivos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000" dirty="0" smtClean="0"/>
              <a:t>Basada en lo que los humanos pudieran haber comido  entre 10,000 y 40,000 años atrás.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000" dirty="0" smtClean="0"/>
              <a:t>Carne, pescado, vegetales, fruta, pero nada producido en granjas.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000" dirty="0" smtClean="0"/>
              <a:t>Una respuesta a la creciente preocupación nutricional de los 80’s-</a:t>
            </a:r>
          </a:p>
          <a:p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39311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mailbox://C:/Users/agustin/AppData/Roaming/Thunderbird/Profiles/o0cu2sp0.default/Mail/Local%20Folders/Inbox?number=97316409&amp;part=1.2&amp;type=image/jpeg&amp;filename=newaidsreview-P1050899whiteall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mailbox://C:/Users/agustin/AppData/Roaming/Thunderbird/Profiles/o0cu2sp0.default/Mail/Local%20Folders/Inbox?number=97316409&amp;part=1.2&amp;type=image/jpeg&amp;filename=newaidsreview-P1050899whiteall.jpg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mailbox://C:/Users/agustin/AppData/Roaming/Thunderbird/Profiles/o0cu2sp0.default/Mail/Local%20Folders/Inbox?number=97316409&amp;part=1.2&amp;type=image/jpeg&amp;filename=newaidsreview-P1050899whiteall.jpg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8" descr="mailbox://C:/Users/agustin/AppData/Roaming/Thunderbird/Profiles/o0cu2sp0.default/Mail/Local%20Folders/Inbox?number=97316409&amp;part=1.2&amp;type=image/jpeg&amp;filename=newaidsreview-P1050899whiteall.jpg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9" name="Picture 9" descr="C:\Users\agustin\Desktop\newaidsreview-P1050899white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1" y="-144463"/>
            <a:ext cx="9550401" cy="716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91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6702440" y="845619"/>
            <a:ext cx="574459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s-MX" sz="2800" dirty="0" smtClean="0"/>
              <a:t>Miedo irracional a lo que se percibe como sintético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MX" sz="2800" dirty="0" smtClean="0"/>
              <a:t>Se trata de una fobia de carácter no clínico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MX" sz="2800" dirty="0" smtClean="0"/>
              <a:t>Se provoca por falta de información y se cura con educación e información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383" y="691977"/>
            <a:ext cx="6457446" cy="3262185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700214" y="4347678"/>
            <a:ext cx="1034672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prstClr val="black"/>
                </a:solidFill>
              </a:rPr>
              <a:t>Los químicos (individuos) somos parcialmente responsables 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prstClr val="black"/>
                </a:solidFill>
              </a:rPr>
              <a:t>Los químicos (las substancias) están incluidos dentro del “top 10” de las preocupaciones mundiales. 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endParaRPr lang="es-MX" sz="2800" dirty="0">
              <a:solidFill>
                <a:prstClr val="black"/>
              </a:solidFill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endParaRPr lang="es-MX" sz="2800" dirty="0">
              <a:solidFill>
                <a:prstClr val="black"/>
              </a:solidFill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endParaRPr lang="es-MX" sz="2800" dirty="0">
              <a:solidFill>
                <a:prstClr val="black"/>
              </a:solidFill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endParaRPr lang="es-MX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994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437068" y="931651"/>
            <a:ext cx="1161115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2400" b="1" i="1" dirty="0" smtClean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2400" b="1" i="1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MX" sz="2400" b="1" dirty="0"/>
          </a:p>
        </p:txBody>
      </p:sp>
      <p:sp>
        <p:nvSpPr>
          <p:cNvPr id="5" name="Rectángulo 4"/>
          <p:cNvSpPr/>
          <p:nvPr/>
        </p:nvSpPr>
        <p:spPr>
          <a:xfrm>
            <a:off x="437068" y="221902"/>
            <a:ext cx="116111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2400" b="1" dirty="0"/>
              <a:t> </a:t>
            </a:r>
            <a:r>
              <a:rPr lang="es-MX" altLang="es-MX" sz="2400" b="1" dirty="0" smtClean="0"/>
              <a:t>El siglo pasado </a:t>
            </a:r>
            <a:r>
              <a:rPr lang="es-MX" altLang="es-MX" sz="2400" b="1" dirty="0"/>
              <a:t>s</a:t>
            </a:r>
            <a:r>
              <a:rPr lang="es-MX" altLang="es-MX" sz="2400" b="1" dirty="0" smtClean="0"/>
              <a:t>e </a:t>
            </a:r>
            <a:r>
              <a:rPr lang="es-MX" altLang="es-MX" sz="2400" b="1" dirty="0"/>
              <a:t>aceptó el nuevo concepto de enfermedad derivado de deficiencias en la dieta (beriberi, escorbuto, pelagra, anemia perniciosa, raquitismo...). </a:t>
            </a:r>
            <a:r>
              <a:rPr lang="es-MX" altLang="es-MX" sz="2400" b="1" dirty="0" smtClean="0"/>
              <a:t> Surgimiento </a:t>
            </a:r>
            <a:r>
              <a:rPr lang="es-MX" altLang="es-MX" sz="2400" b="1" dirty="0"/>
              <a:t>de la </a:t>
            </a:r>
            <a:r>
              <a:rPr lang="es-MX" altLang="es-MX" sz="2400" b="1" dirty="0" err="1" smtClean="0">
                <a:solidFill>
                  <a:srgbClr val="C00000"/>
                </a:solidFill>
              </a:rPr>
              <a:t>Vitaminología</a:t>
            </a:r>
            <a:r>
              <a:rPr lang="es-MX" altLang="es-MX" sz="2400" b="1" dirty="0" smtClean="0">
                <a:solidFill>
                  <a:srgbClr val="C00000"/>
                </a:solidFill>
              </a:rPr>
              <a:t> .. </a:t>
            </a:r>
            <a:r>
              <a:rPr lang="es-MX" altLang="es-MX" sz="2400" b="1" i="1" dirty="0" smtClean="0"/>
              <a:t>Una de las primeras </a:t>
            </a:r>
            <a:r>
              <a:rPr lang="es-MX" altLang="es-MX" sz="2400" b="1" i="1" dirty="0" err="1" smtClean="0"/>
              <a:t>quimioteraías</a:t>
            </a:r>
            <a:r>
              <a:rPr lang="es-MX" altLang="es-MX" sz="2400" b="1" i="1" dirty="0" smtClean="0"/>
              <a:t>.</a:t>
            </a:r>
            <a:endParaRPr lang="es-MX" altLang="es-MX" sz="2400" b="1" i="1" dirty="0"/>
          </a:p>
        </p:txBody>
      </p:sp>
      <p:pic>
        <p:nvPicPr>
          <p:cNvPr id="6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222" y="1531815"/>
            <a:ext cx="9715555" cy="5153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9854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5096654" y="834350"/>
            <a:ext cx="6880485" cy="840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2000" b="1" i="1" dirty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2000" b="1" dirty="0"/>
              <a:t>La consolidación de la ciencia y la tecnología hacia </a:t>
            </a:r>
            <a:r>
              <a:rPr lang="es-MX" altLang="es-MX" sz="2000" b="1" i="1" dirty="0"/>
              <a:t>la mitad del siglo XX</a:t>
            </a:r>
            <a:r>
              <a:rPr lang="es-MX" altLang="es-MX" sz="2000" b="1" dirty="0"/>
              <a:t>, genera </a:t>
            </a:r>
            <a:r>
              <a:rPr lang="es-MX" altLang="es-MX" sz="2000" b="1" dirty="0" smtClean="0"/>
              <a:t>una  amplia </a:t>
            </a:r>
            <a:r>
              <a:rPr lang="es-MX" altLang="es-MX" sz="2000" b="1" dirty="0"/>
              <a:t>producción y disponibilidad de alimentos: </a:t>
            </a:r>
            <a:r>
              <a:rPr lang="es-MX" altLang="es-MX" sz="2000" b="1" dirty="0">
                <a:solidFill>
                  <a:srgbClr val="00B050"/>
                </a:solidFill>
              </a:rPr>
              <a:t>la revolución verde.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altLang="es-MX" sz="2000" b="1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2000" b="1" dirty="0" smtClean="0"/>
              <a:t>A </a:t>
            </a:r>
            <a:r>
              <a:rPr lang="es-MX" altLang="es-MX" sz="2000" b="1" dirty="0"/>
              <a:t>las necesidades alimentarias (nutrición) se agregan cada vez con más prioridad las preferencias alimentarias (hedonismo): lo que gusta….  ¿cambios de paradigmas?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es-MX" altLang="es-MX" sz="2000" b="1" dirty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2000" b="1" dirty="0"/>
              <a:t>La </a:t>
            </a:r>
            <a:r>
              <a:rPr lang="es-MX" altLang="es-MX" sz="2000" b="1" i="1" dirty="0"/>
              <a:t>última etapa del siglo XX</a:t>
            </a:r>
            <a:r>
              <a:rPr lang="es-MX" altLang="es-MX" sz="2000" b="1" dirty="0"/>
              <a:t> se caracteriza por el reconocimiento de una serie de  enfermedades asociadas al estilo de vida, sobre el que influyen de manera  preponderante  los nuevos hábitos alimentarios: diabetes, ateroesclerosis, osteoporosis, alergias, cáncer, infecciones </a:t>
            </a:r>
            <a:r>
              <a:rPr lang="es-MX" altLang="es-MX" sz="2000" b="1" dirty="0" smtClean="0"/>
              <a:t>.... </a:t>
            </a:r>
            <a:endParaRPr lang="es-MX" altLang="es-MX" sz="2000" b="1" dirty="0"/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ES_tradnl" altLang="es-MX" sz="2000" b="1" dirty="0"/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ES_tradnl" altLang="es-MX" sz="2000" b="1" dirty="0"/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ES_tradnl" altLang="es-MX" sz="2000" b="1" dirty="0"/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ES_tradnl" altLang="es-MX" sz="2000" b="1" dirty="0"/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ES_tradnl" altLang="es-MX" sz="2000" b="1" dirty="0"/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ES_tradnl" altLang="es-MX" sz="2000" b="1" dirty="0"/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ES_tradnl" altLang="es-MX" sz="2000" b="1" dirty="0"/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ES_tradnl" altLang="es-MX" sz="2000" b="1" dirty="0"/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ES_tradnl" altLang="es-MX" sz="2000" b="1" dirty="0"/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ES_tradnl" altLang="es-MX" sz="2000" b="1" dirty="0"/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ES_tradnl" altLang="es-MX" sz="2000" b="1" dirty="0"/>
          </a:p>
        </p:txBody>
      </p:sp>
      <p:pic>
        <p:nvPicPr>
          <p:cNvPr id="5" name="Picture 6" descr="Davi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69" y="604799"/>
            <a:ext cx="3986213" cy="563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5056456" y="6008004"/>
            <a:ext cx="34804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¿de quién es la culpa?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2557752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095" y="0"/>
            <a:ext cx="10249355" cy="6832903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3601" y="228600"/>
            <a:ext cx="5919893" cy="28956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601692" y="5867400"/>
            <a:ext cx="24707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 err="1">
                <a:solidFill>
                  <a:prstClr val="white"/>
                </a:solidFill>
              </a:rPr>
              <a:t>Alimentaci</a:t>
            </a:r>
            <a:r>
              <a:rPr lang="es-ES" sz="2000" b="1" dirty="0" err="1">
                <a:solidFill>
                  <a:prstClr val="white"/>
                </a:solidFill>
              </a:rPr>
              <a:t>ón</a:t>
            </a:r>
            <a:r>
              <a:rPr lang="es-ES" sz="2000" b="1" dirty="0">
                <a:solidFill>
                  <a:prstClr val="white"/>
                </a:solidFill>
              </a:rPr>
              <a:t> y salud.</a:t>
            </a:r>
          </a:p>
          <a:p>
            <a:endParaRPr lang="es-ES_tradnl" sz="20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9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Text Box 2"/>
          <p:cNvSpPr txBox="1">
            <a:spLocks noChangeArrowheads="1"/>
          </p:cNvSpPr>
          <p:nvPr/>
        </p:nvSpPr>
        <p:spPr bwMode="auto">
          <a:xfrm>
            <a:off x="2384425" y="12701"/>
            <a:ext cx="7321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>
                <a:solidFill>
                  <a:srgbClr val="FFFF00"/>
                </a:solidFill>
              </a:rPr>
              <a:t>Ejemplo de nutracéuticos agrupados por el mecanismo de acción</a:t>
            </a:r>
            <a:endParaRPr lang="en-US" altLang="es-MX" sz="1800" b="1">
              <a:solidFill>
                <a:srgbClr val="FFFF00"/>
              </a:solidFill>
            </a:endParaRPr>
          </a:p>
        </p:txBody>
      </p:sp>
      <p:sp>
        <p:nvSpPr>
          <p:cNvPr id="265219" name="Text Box 3"/>
          <p:cNvSpPr txBox="1">
            <a:spLocks noChangeArrowheads="1"/>
          </p:cNvSpPr>
          <p:nvPr/>
        </p:nvSpPr>
        <p:spPr bwMode="auto">
          <a:xfrm>
            <a:off x="1662114" y="576263"/>
            <a:ext cx="1665841" cy="656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>
                <a:solidFill>
                  <a:srgbClr val="00FF00"/>
                </a:solidFill>
              </a:rPr>
              <a:t>Anticancerígeno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 smtClean="0">
                <a:solidFill>
                  <a:srgbClr val="FFFFFF"/>
                </a:solidFill>
              </a:rPr>
              <a:t>Capsaicin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Genestein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Daizein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>
                <a:solidFill>
                  <a:srgbClr val="FFFFFF"/>
                </a:solidFill>
                <a:latin typeface="Symbol" panose="05050102010706020507" pitchFamily="18" charset="2"/>
              </a:rPr>
              <a:t>a</a:t>
            </a:r>
            <a:r>
              <a:rPr lang="es-MX" altLang="es-MX" sz="1600" dirty="0">
                <a:solidFill>
                  <a:srgbClr val="FFFFFF"/>
                </a:solidFill>
              </a:rPr>
              <a:t> -</a:t>
            </a:r>
            <a:r>
              <a:rPr lang="es-MX" altLang="es-MX" sz="1600" dirty="0" err="1">
                <a:solidFill>
                  <a:srgbClr val="FFFFFF"/>
                </a:solidFill>
              </a:rPr>
              <a:t>Tocotrienol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>
                <a:solidFill>
                  <a:srgbClr val="FFFFFF"/>
                </a:solidFill>
                <a:latin typeface="Symbol" panose="05050102010706020507" pitchFamily="18" charset="2"/>
              </a:rPr>
              <a:t>g </a:t>
            </a:r>
            <a:r>
              <a:rPr lang="es-MX" altLang="es-MX" sz="1600" dirty="0">
                <a:solidFill>
                  <a:srgbClr val="FFFFFF"/>
                </a:solidFill>
              </a:rPr>
              <a:t>-</a:t>
            </a:r>
            <a:r>
              <a:rPr lang="es-MX" altLang="es-MX" sz="1600" dirty="0" err="1">
                <a:solidFill>
                  <a:srgbClr val="FFFFFF"/>
                </a:solidFill>
              </a:rPr>
              <a:t>Tocotrienol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>
                <a:solidFill>
                  <a:srgbClr val="FFFFFF"/>
                </a:solidFill>
              </a:rPr>
              <a:t>CLA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i="1" dirty="0">
                <a:solidFill>
                  <a:srgbClr val="FFFFFF"/>
                </a:solidFill>
              </a:rPr>
              <a:t>L. </a:t>
            </a:r>
            <a:r>
              <a:rPr lang="es-MX" altLang="es-MX" sz="1600" i="1" dirty="0" err="1">
                <a:solidFill>
                  <a:srgbClr val="FFFFFF"/>
                </a:solidFill>
              </a:rPr>
              <a:t>acidophilus</a:t>
            </a:r>
            <a:endParaRPr lang="es-MX" altLang="es-MX" sz="1600" i="1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Sphingolipids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Limonene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Diallyl</a:t>
            </a:r>
            <a:r>
              <a:rPr lang="es-MX" altLang="es-MX" sz="1600" dirty="0">
                <a:solidFill>
                  <a:srgbClr val="FFFFFF"/>
                </a:solidFill>
              </a:rPr>
              <a:t> </a:t>
            </a:r>
            <a:r>
              <a:rPr lang="es-MX" altLang="es-MX" sz="1600" dirty="0" err="1">
                <a:solidFill>
                  <a:srgbClr val="FFFFFF"/>
                </a:solidFill>
              </a:rPr>
              <a:t>sulfide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Ajoene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a"/>
            </a:pPr>
            <a:r>
              <a:rPr lang="es-MX" altLang="es-MX" sz="1600" dirty="0">
                <a:solidFill>
                  <a:srgbClr val="FFFFFF"/>
                </a:solidFill>
              </a:rPr>
              <a:t>-</a:t>
            </a:r>
            <a:r>
              <a:rPr lang="es-MX" altLang="es-MX" sz="1600" dirty="0" err="1">
                <a:solidFill>
                  <a:srgbClr val="FFFFFF"/>
                </a:solidFill>
              </a:rPr>
              <a:t>Tocopherol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Enterolactone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Glycyrrhizin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Equol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Curcumin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Ellagic</a:t>
            </a:r>
            <a:r>
              <a:rPr lang="es-MX" altLang="es-MX" sz="1600" dirty="0">
                <a:solidFill>
                  <a:srgbClr val="FFFFFF"/>
                </a:solidFill>
              </a:rPr>
              <a:t> </a:t>
            </a:r>
            <a:r>
              <a:rPr lang="es-MX" altLang="es-MX" sz="1600" dirty="0" err="1">
                <a:solidFill>
                  <a:srgbClr val="FFFFFF"/>
                </a:solidFill>
              </a:rPr>
              <a:t>acid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Lutein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Carnosol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None/>
            </a:pPr>
            <a:r>
              <a:rPr lang="es-MX" altLang="es-MX" sz="1600" i="1" dirty="0">
                <a:solidFill>
                  <a:srgbClr val="FFFFFF"/>
                </a:solidFill>
              </a:rPr>
              <a:t>L. </a:t>
            </a:r>
            <a:r>
              <a:rPr lang="es-MX" altLang="es-MX" sz="1600" i="1" dirty="0" err="1">
                <a:solidFill>
                  <a:srgbClr val="FFFFFF"/>
                </a:solidFill>
              </a:rPr>
              <a:t>bulgaricus</a:t>
            </a:r>
            <a:endParaRPr lang="es-MX" altLang="es-MX" sz="1600" i="1" dirty="0">
              <a:solidFill>
                <a:srgbClr val="FFFFFF"/>
              </a:solidFill>
            </a:endParaRPr>
          </a:p>
        </p:txBody>
      </p:sp>
      <p:sp>
        <p:nvSpPr>
          <p:cNvPr id="265220" name="Text Box 6"/>
          <p:cNvSpPr txBox="1">
            <a:spLocks noChangeArrowheads="1"/>
          </p:cNvSpPr>
          <p:nvPr/>
        </p:nvSpPr>
        <p:spPr bwMode="auto">
          <a:xfrm>
            <a:off x="3419476" y="601663"/>
            <a:ext cx="2016125" cy="422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>
                <a:solidFill>
                  <a:srgbClr val="00FF00"/>
                </a:solidFill>
              </a:rPr>
              <a:t>Influencia positiva en el </a:t>
            </a:r>
            <a:r>
              <a:rPr lang="es-MX" altLang="es-MX" sz="1600" dirty="0" err="1">
                <a:solidFill>
                  <a:srgbClr val="00FF00"/>
                </a:solidFill>
              </a:rPr>
              <a:t>perfíl</a:t>
            </a:r>
            <a:r>
              <a:rPr lang="es-MX" altLang="es-MX" sz="1600" dirty="0">
                <a:solidFill>
                  <a:srgbClr val="00FF00"/>
                </a:solidFill>
              </a:rPr>
              <a:t> de lípidos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>
                <a:solidFill>
                  <a:srgbClr val="FFFFFF"/>
                </a:solidFill>
                <a:latin typeface="Symbol" panose="05050102010706020507" pitchFamily="18" charset="2"/>
              </a:rPr>
              <a:t>b</a:t>
            </a:r>
            <a:r>
              <a:rPr lang="es-MX" altLang="es-MX" sz="1600" dirty="0">
                <a:solidFill>
                  <a:srgbClr val="FFFFFF"/>
                </a:solidFill>
              </a:rPr>
              <a:t>-</a:t>
            </a:r>
            <a:r>
              <a:rPr lang="es-MX" altLang="es-MX" sz="1600" dirty="0" err="1">
                <a:solidFill>
                  <a:srgbClr val="FFFFFF"/>
                </a:solidFill>
              </a:rPr>
              <a:t>glucan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>
                <a:solidFill>
                  <a:srgbClr val="FFFFFF"/>
                </a:solidFill>
                <a:latin typeface="Symbol" panose="05050102010706020507" pitchFamily="18" charset="2"/>
              </a:rPr>
              <a:t>g</a:t>
            </a:r>
            <a:r>
              <a:rPr lang="es-MX" altLang="es-MX" sz="1600" dirty="0">
                <a:solidFill>
                  <a:srgbClr val="FFFFFF"/>
                </a:solidFill>
              </a:rPr>
              <a:t>- </a:t>
            </a:r>
            <a:r>
              <a:rPr lang="es-MX" altLang="es-MX" sz="1600" dirty="0" err="1">
                <a:solidFill>
                  <a:srgbClr val="FFFFFF"/>
                </a:solidFill>
              </a:rPr>
              <a:t>Tocotrienol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>
                <a:solidFill>
                  <a:srgbClr val="FFFFFF"/>
                </a:solidFill>
                <a:latin typeface="Symbol" panose="05050102010706020507" pitchFamily="18" charset="2"/>
              </a:rPr>
              <a:t>d</a:t>
            </a:r>
            <a:r>
              <a:rPr lang="es-MX" altLang="es-MX" sz="1600" dirty="0">
                <a:solidFill>
                  <a:srgbClr val="FFFFFF"/>
                </a:solidFill>
              </a:rPr>
              <a:t>- </a:t>
            </a:r>
            <a:r>
              <a:rPr lang="es-MX" altLang="es-MX" sz="1600" dirty="0" err="1">
                <a:solidFill>
                  <a:srgbClr val="FFFFFF"/>
                </a:solidFill>
              </a:rPr>
              <a:t>Tocotrienol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>
                <a:solidFill>
                  <a:srgbClr val="FFFFFF"/>
                </a:solidFill>
              </a:rPr>
              <a:t>MUFA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Quercetin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>
                <a:solidFill>
                  <a:srgbClr val="FFFFFF"/>
                </a:solidFill>
                <a:latin typeface="Symbol" panose="05050102010706020507" pitchFamily="18" charset="2"/>
              </a:rPr>
              <a:t>w</a:t>
            </a:r>
            <a:r>
              <a:rPr lang="es-MX" altLang="es-MX" sz="1600" dirty="0">
                <a:solidFill>
                  <a:srgbClr val="FFFFFF"/>
                </a:solidFill>
              </a:rPr>
              <a:t>- 3 </a:t>
            </a:r>
            <a:r>
              <a:rPr lang="es-MX" altLang="es-MX" sz="1600" dirty="0" err="1">
                <a:solidFill>
                  <a:srgbClr val="FFFFFF"/>
                </a:solidFill>
              </a:rPr>
              <a:t>PUFAs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Resveratrol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Tannins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>
                <a:solidFill>
                  <a:srgbClr val="FFFFFF"/>
                </a:solidFill>
                <a:latin typeface="Symbol" panose="05050102010706020507" pitchFamily="18" charset="2"/>
              </a:rPr>
              <a:t>b</a:t>
            </a:r>
            <a:r>
              <a:rPr lang="es-MX" altLang="es-MX" sz="1600" dirty="0">
                <a:solidFill>
                  <a:srgbClr val="FFFFFF"/>
                </a:solidFill>
              </a:rPr>
              <a:t>- </a:t>
            </a:r>
            <a:r>
              <a:rPr lang="es-MX" altLang="es-MX" sz="1600" dirty="0" err="1">
                <a:solidFill>
                  <a:srgbClr val="FFFFFF"/>
                </a:solidFill>
              </a:rPr>
              <a:t>Sitosterol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Saponins</a:t>
            </a:r>
            <a:endParaRPr lang="es-MX" altLang="es-MX" sz="1600" dirty="0">
              <a:solidFill>
                <a:srgbClr val="FFFFFF"/>
              </a:solidFill>
            </a:endParaRPr>
          </a:p>
        </p:txBody>
      </p:sp>
      <p:sp>
        <p:nvSpPr>
          <p:cNvPr id="265221" name="Text Box 8"/>
          <p:cNvSpPr txBox="1">
            <a:spLocks noChangeArrowheads="1"/>
          </p:cNvSpPr>
          <p:nvPr/>
        </p:nvSpPr>
        <p:spPr bwMode="auto">
          <a:xfrm>
            <a:off x="5435601" y="559011"/>
            <a:ext cx="1768475" cy="629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>
                <a:solidFill>
                  <a:srgbClr val="00FF00"/>
                </a:solidFill>
              </a:rPr>
              <a:t>Antioxidantes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>
                <a:solidFill>
                  <a:srgbClr val="FFFFFF"/>
                </a:solidFill>
              </a:rPr>
              <a:t>CLA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Ascorbic</a:t>
            </a:r>
            <a:r>
              <a:rPr lang="es-MX" altLang="es-MX" sz="1600" dirty="0">
                <a:solidFill>
                  <a:srgbClr val="FFFFFF"/>
                </a:solidFill>
              </a:rPr>
              <a:t> </a:t>
            </a:r>
            <a:r>
              <a:rPr lang="es-MX" altLang="es-MX" sz="1600" dirty="0" err="1">
                <a:solidFill>
                  <a:srgbClr val="FFFFFF"/>
                </a:solidFill>
              </a:rPr>
              <a:t>acid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>
                <a:solidFill>
                  <a:srgbClr val="FFFFFF"/>
                </a:solidFill>
                <a:latin typeface="Symbol" panose="05050102010706020507" pitchFamily="18" charset="2"/>
              </a:rPr>
              <a:t>b</a:t>
            </a:r>
            <a:r>
              <a:rPr lang="es-MX" altLang="es-MX" sz="1600" dirty="0">
                <a:solidFill>
                  <a:srgbClr val="FFFFFF"/>
                </a:solidFill>
              </a:rPr>
              <a:t>-</a:t>
            </a:r>
            <a:r>
              <a:rPr lang="es-MX" altLang="es-MX" sz="1600" dirty="0" err="1">
                <a:solidFill>
                  <a:srgbClr val="FFFFFF"/>
                </a:solidFill>
              </a:rPr>
              <a:t>Carotene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Polyphenolics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Tocopherols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Tocotrienols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Indole</a:t>
            </a:r>
            <a:r>
              <a:rPr lang="es-MX" altLang="es-MX" sz="1600" dirty="0">
                <a:solidFill>
                  <a:srgbClr val="FFFFFF"/>
                </a:solidFill>
              </a:rPr>
              <a:t> 3-carbonol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>
                <a:solidFill>
                  <a:srgbClr val="FFFFFF"/>
                </a:solidFill>
                <a:latin typeface="Symbol" panose="05050102010706020507" pitchFamily="18" charset="2"/>
              </a:rPr>
              <a:t>a</a:t>
            </a:r>
            <a:r>
              <a:rPr lang="es-MX" altLang="es-MX" sz="1600" dirty="0">
                <a:solidFill>
                  <a:srgbClr val="FFFFFF"/>
                </a:solidFill>
              </a:rPr>
              <a:t>-</a:t>
            </a:r>
            <a:r>
              <a:rPr lang="es-MX" altLang="es-MX" sz="1600" dirty="0" err="1">
                <a:solidFill>
                  <a:srgbClr val="FFFFFF"/>
                </a:solidFill>
              </a:rPr>
              <a:t>Tocopherol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Ellagic</a:t>
            </a:r>
            <a:r>
              <a:rPr lang="es-MX" altLang="es-MX" sz="1600" dirty="0">
                <a:solidFill>
                  <a:srgbClr val="FFFFFF"/>
                </a:solidFill>
              </a:rPr>
              <a:t> </a:t>
            </a:r>
            <a:r>
              <a:rPr lang="es-MX" altLang="es-MX" sz="1600" dirty="0" err="1">
                <a:solidFill>
                  <a:srgbClr val="FFFFFF"/>
                </a:solidFill>
              </a:rPr>
              <a:t>acid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Lycopene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Lutein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Glutathione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Hidroxytyrosol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Luteolin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Oleuropein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Catechins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Gingerol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Chlorogenic</a:t>
            </a:r>
            <a:r>
              <a:rPr lang="es-MX" altLang="es-MX" sz="1600" dirty="0">
                <a:solidFill>
                  <a:srgbClr val="FFFFFF"/>
                </a:solidFill>
              </a:rPr>
              <a:t> </a:t>
            </a:r>
            <a:r>
              <a:rPr lang="es-MX" altLang="es-MX" sz="1600" dirty="0" err="1">
                <a:solidFill>
                  <a:srgbClr val="FFFFFF"/>
                </a:solidFill>
              </a:rPr>
              <a:t>acid</a:t>
            </a:r>
            <a:endParaRPr lang="es-MX" altLang="es-MX" sz="1600" dirty="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dirty="0" err="1">
                <a:solidFill>
                  <a:srgbClr val="FFFFFF"/>
                </a:solidFill>
              </a:rPr>
              <a:t>Tannins</a:t>
            </a:r>
            <a:endParaRPr lang="es-MX" altLang="es-MX" sz="1600" dirty="0">
              <a:solidFill>
                <a:srgbClr val="FFFFFF"/>
              </a:solidFill>
            </a:endParaRPr>
          </a:p>
        </p:txBody>
      </p:sp>
      <p:sp>
        <p:nvSpPr>
          <p:cNvPr id="265222" name="Text Box 9"/>
          <p:cNvSpPr txBox="1">
            <a:spLocks noChangeArrowheads="1"/>
          </p:cNvSpPr>
          <p:nvPr/>
        </p:nvSpPr>
        <p:spPr bwMode="auto">
          <a:xfrm>
            <a:off x="7275513" y="723900"/>
            <a:ext cx="1422400" cy="275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00FF00"/>
                </a:solidFill>
              </a:rPr>
              <a:t>Anti-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00FF00"/>
                </a:solidFill>
              </a:rPr>
              <a:t>inflamatorios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160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Linolenic acid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EPA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DHA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Capsaicin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Quercetin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Curcumin</a:t>
            </a:r>
          </a:p>
        </p:txBody>
      </p:sp>
      <p:sp>
        <p:nvSpPr>
          <p:cNvPr id="265223" name="Text Box 10"/>
          <p:cNvSpPr txBox="1">
            <a:spLocks noChangeArrowheads="1"/>
          </p:cNvSpPr>
          <p:nvPr/>
        </p:nvSpPr>
        <p:spPr bwMode="auto">
          <a:xfrm>
            <a:off x="8840789" y="576264"/>
            <a:ext cx="1730375" cy="275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00FF00"/>
                </a:solidFill>
              </a:rPr>
              <a:t>Osteogénico y protector de huesos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1600">
              <a:solidFill>
                <a:srgbClr val="FFFF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CLA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Soy protein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Genestein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Daidzein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Calcium</a:t>
            </a:r>
          </a:p>
        </p:txBody>
      </p:sp>
    </p:spTree>
    <p:extLst>
      <p:ext uri="{BB962C8B-B14F-4D97-AF65-F5344CB8AC3E}">
        <p14:creationId xmlns:p14="http://schemas.microsoft.com/office/powerpoint/2010/main" val="233943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Text Box 2"/>
          <p:cNvSpPr txBox="1">
            <a:spLocks noChangeArrowheads="1"/>
          </p:cNvSpPr>
          <p:nvPr/>
        </p:nvSpPr>
        <p:spPr bwMode="auto">
          <a:xfrm>
            <a:off x="1984375" y="155575"/>
            <a:ext cx="82946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>
                <a:solidFill>
                  <a:srgbClr val="FFFF00"/>
                </a:solidFill>
              </a:rPr>
              <a:t>Ejemplo de alimentos con un alto contenido de sustancias identificadas como nutracéuticos</a:t>
            </a:r>
            <a:endParaRPr lang="en-US" altLang="es-MX" sz="1800" b="1">
              <a:solidFill>
                <a:srgbClr val="FFFF00"/>
              </a:solidFill>
            </a:endParaRPr>
          </a:p>
        </p:txBody>
      </p:sp>
      <p:sp>
        <p:nvSpPr>
          <p:cNvPr id="264195" name="Text Box 3"/>
          <p:cNvSpPr txBox="1">
            <a:spLocks noChangeArrowheads="1"/>
          </p:cNvSpPr>
          <p:nvPr/>
        </p:nvSpPr>
        <p:spPr bwMode="auto">
          <a:xfrm>
            <a:off x="1984376" y="823914"/>
            <a:ext cx="2176463" cy="550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00FF00"/>
                </a:solidFill>
              </a:rPr>
              <a:t>Sustancia / Familia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1600">
              <a:solidFill>
                <a:srgbClr val="FFFF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Allil sulfur compounds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Isoflavones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Quercetin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Capsaicinoids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EPA and DHA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Lycopene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Isothiocyanates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  <a:latin typeface="Symbol" panose="05050102010706020507" pitchFamily="18" charset="2"/>
              </a:rPr>
              <a:t>b</a:t>
            </a:r>
            <a:r>
              <a:rPr lang="es-MX" altLang="es-MX" sz="1600">
                <a:solidFill>
                  <a:srgbClr val="FFFFFF"/>
                </a:solidFill>
              </a:rPr>
              <a:t>-Glucan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CLA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Resveratrol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  <a:latin typeface="Symbol" panose="05050102010706020507" pitchFamily="18" charset="2"/>
              </a:rPr>
              <a:t>b</a:t>
            </a:r>
            <a:r>
              <a:rPr lang="es-MX" altLang="es-MX" sz="1600">
                <a:solidFill>
                  <a:srgbClr val="FFFFFF"/>
                </a:solidFill>
              </a:rPr>
              <a:t>-Carotene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Carnosol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Catechins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Adenosine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Indoles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Curcumin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Ellagic acid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Anthocyanates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3-</a:t>
            </a:r>
            <a:r>
              <a:rPr lang="es-MX" altLang="es-MX" sz="1600" i="1">
                <a:solidFill>
                  <a:srgbClr val="FFFFFF"/>
                </a:solidFill>
              </a:rPr>
              <a:t>n </a:t>
            </a:r>
            <a:r>
              <a:rPr lang="es-MX" altLang="es-MX" sz="1600">
                <a:solidFill>
                  <a:srgbClr val="FFFFFF"/>
                </a:solidFill>
              </a:rPr>
              <a:t>-Butyl phthalide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Cellulose</a:t>
            </a:r>
            <a:endParaRPr lang="en-US" altLang="es-MX" sz="1600">
              <a:solidFill>
                <a:srgbClr val="FFFFFF"/>
              </a:solidFill>
            </a:endParaRPr>
          </a:p>
        </p:txBody>
      </p:sp>
      <p:sp>
        <p:nvSpPr>
          <p:cNvPr id="264196" name="Text Box 4"/>
          <p:cNvSpPr txBox="1">
            <a:spLocks noChangeArrowheads="1"/>
          </p:cNvSpPr>
          <p:nvPr/>
        </p:nvSpPr>
        <p:spPr bwMode="auto">
          <a:xfrm>
            <a:off x="4418014" y="823914"/>
            <a:ext cx="6249987" cy="550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00FF00"/>
                </a:solidFill>
              </a:rPr>
              <a:t>Alimentos con un contenido de la sustancia por arriba de lo normal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1600">
              <a:solidFill>
                <a:srgbClr val="00FF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Onions, garlic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Soybeans and other legumes, apios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Onion, red grapes, citrus fruit, broccoli, italian yellow squash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Pepper fruit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Fish oils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Tomatoes and tomato products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Cruciferous vegetables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Oat bran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Beef and dairy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Grapes (skin), red wine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Citrus fruit, carrots, squash, pumpkin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Rosemary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Teas, berries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Garlic, onion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Cabbage, broccoli, cauliflower, kale, Brussels sprouts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Tumeric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Grapes, strawberries, raspberries, walnuts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Red wine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Celery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>
                <a:solidFill>
                  <a:srgbClr val="FFFFFF"/>
                </a:solidFill>
              </a:rPr>
              <a:t>Most plants (component of cell walls)</a:t>
            </a:r>
            <a:endParaRPr lang="en-US" altLang="es-MX" sz="1600">
              <a:solidFill>
                <a:srgbClr val="FFFFFF"/>
              </a:solidFill>
            </a:endParaRPr>
          </a:p>
        </p:txBody>
      </p:sp>
      <p:sp>
        <p:nvSpPr>
          <p:cNvPr id="264197" name="Text Box 7"/>
          <p:cNvSpPr txBox="1">
            <a:spLocks noChangeArrowheads="1"/>
          </p:cNvSpPr>
          <p:nvPr/>
        </p:nvSpPr>
        <p:spPr bwMode="auto">
          <a:xfrm>
            <a:off x="1881188" y="6427789"/>
            <a:ext cx="864711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200">
                <a:solidFill>
                  <a:srgbClr val="00FF00"/>
                </a:solidFill>
              </a:rPr>
              <a:t>Nota: </a:t>
            </a:r>
            <a:r>
              <a:rPr lang="es-MX" altLang="es-MX" sz="1200">
                <a:solidFill>
                  <a:srgbClr val="BBE0E3"/>
                </a:solidFill>
              </a:rPr>
              <a:t>Las sustancias enlistadas en esta tabla incluye a aquellas que son aceptadas o propuestas como nutracéuticos</a:t>
            </a:r>
            <a:endParaRPr lang="en-US" altLang="es-MX" sz="1200">
              <a:solidFill>
                <a:srgbClr val="BBE0E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37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71" r="166" b="9192"/>
          <a:stretch/>
        </p:blipFill>
        <p:spPr>
          <a:xfrm>
            <a:off x="2286001" y="1708485"/>
            <a:ext cx="7607299" cy="4349416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7002380" y="1804739"/>
            <a:ext cx="827278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</a:rPr>
              <a:t>HOY</a:t>
            </a:r>
            <a:endParaRPr lang="es-MX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540000" y="2641600"/>
            <a:ext cx="120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Acrilamida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183080" y="2272268"/>
            <a:ext cx="1615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Grasa saturada</a:t>
            </a: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359620" y="1958627"/>
            <a:ext cx="829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chemeClr val="accent1"/>
                </a:solidFill>
              </a:rPr>
              <a:t>A</a:t>
            </a:r>
            <a:r>
              <a:rPr lang="es-MX" b="1" dirty="0" smtClean="0">
                <a:solidFill>
                  <a:schemeClr val="accent1"/>
                </a:solidFill>
              </a:rPr>
              <a:t>zúcar</a:t>
            </a:r>
            <a:endParaRPr lang="es-MX" b="1" dirty="0">
              <a:solidFill>
                <a:schemeClr val="accent1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755900" y="5384800"/>
            <a:ext cx="798937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Papas </a:t>
            </a:r>
          </a:p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fritas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606800" y="5410200"/>
            <a:ext cx="1655133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Hamburguesas </a:t>
            </a: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359620" y="5723841"/>
            <a:ext cx="1094402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accent1"/>
                </a:solidFill>
              </a:rPr>
              <a:t>Refrescos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6299200" y="5397500"/>
            <a:ext cx="798937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Papas </a:t>
            </a:r>
          </a:p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fritas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7150100" y="5422900"/>
            <a:ext cx="1972528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Hamburguesas       </a:t>
            </a: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8080189" y="5707965"/>
            <a:ext cx="1094402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accent1"/>
                </a:solidFill>
              </a:rPr>
              <a:t>Refrescos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6424196" y="596456"/>
            <a:ext cx="3424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¿Es la química?</a:t>
            </a:r>
            <a:endParaRPr lang="es-MX" sz="36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7610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1234" name="Group 15"/>
          <p:cNvGrpSpPr>
            <a:grpSpLocks/>
          </p:cNvGrpSpPr>
          <p:nvPr/>
        </p:nvGrpSpPr>
        <p:grpSpPr bwMode="auto">
          <a:xfrm>
            <a:off x="1524001" y="-387350"/>
            <a:ext cx="8208963" cy="6910388"/>
            <a:chOff x="0" y="-244"/>
            <a:chExt cx="5171" cy="4353"/>
          </a:xfrm>
        </p:grpSpPr>
        <p:pic>
          <p:nvPicPr>
            <p:cNvPr id="351235" name="Picture 6" descr="caricaturas_evolució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6259"/>
            <a:stretch>
              <a:fillRect/>
            </a:stretch>
          </p:blipFill>
          <p:spPr bwMode="auto">
            <a:xfrm>
              <a:off x="725" y="346"/>
              <a:ext cx="2992" cy="1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1236" name="Picture 7" descr="caricaturas_evolución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616" r="1222" b="50522"/>
            <a:stretch>
              <a:fillRect/>
            </a:stretch>
          </p:blipFill>
          <p:spPr bwMode="auto">
            <a:xfrm>
              <a:off x="2041" y="-244"/>
              <a:ext cx="3130" cy="2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1237" name="Picture 9" descr="caricaturas_evolución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489" r="35509" b="1447"/>
            <a:stretch>
              <a:fillRect/>
            </a:stretch>
          </p:blipFill>
          <p:spPr bwMode="auto">
            <a:xfrm>
              <a:off x="730" y="2115"/>
              <a:ext cx="2223" cy="1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1238" name="Picture 10" descr="caricaturas_evolución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796" t="59213" r="990" b="1048"/>
            <a:stretch>
              <a:fillRect/>
            </a:stretch>
          </p:blipFill>
          <p:spPr bwMode="auto">
            <a:xfrm>
              <a:off x="2817" y="2069"/>
              <a:ext cx="2177" cy="2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2" name="Text Box 12"/>
            <p:cNvSpPr txBox="1">
              <a:spLocks noChangeArrowheads="1"/>
            </p:cNvSpPr>
            <p:nvPr/>
          </p:nvSpPr>
          <p:spPr bwMode="auto">
            <a:xfrm>
              <a:off x="172" y="151"/>
              <a:ext cx="137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b="1" dirty="0" smtClean="0">
                  <a:solidFill>
                    <a:srgbClr val="000000"/>
                  </a:solidFill>
                </a:rPr>
                <a:t>¿Es el sedentarismo?</a:t>
              </a:r>
              <a:endParaRPr lang="es-MX" b="1" dirty="0">
                <a:solidFill>
                  <a:srgbClr val="000000"/>
                </a:solidFill>
              </a:endParaRPr>
            </a:p>
          </p:txBody>
        </p:sp>
        <p:sp>
          <p:nvSpPr>
            <p:cNvPr id="25613" name="Text Box 13"/>
            <p:cNvSpPr txBox="1">
              <a:spLocks noChangeArrowheads="1"/>
            </p:cNvSpPr>
            <p:nvPr/>
          </p:nvSpPr>
          <p:spPr bwMode="auto">
            <a:xfrm>
              <a:off x="18" y="750"/>
              <a:ext cx="41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>
                  <a:solidFill>
                    <a:srgbClr val="000000"/>
                  </a:solidFill>
                </a:rPr>
                <a:t>1970</a:t>
              </a:r>
            </a:p>
          </p:txBody>
        </p:sp>
        <p:sp>
          <p:nvSpPr>
            <p:cNvPr id="25614" name="Text Box 14"/>
            <p:cNvSpPr txBox="1">
              <a:spLocks noChangeArrowheads="1"/>
            </p:cNvSpPr>
            <p:nvPr/>
          </p:nvSpPr>
          <p:spPr bwMode="auto">
            <a:xfrm>
              <a:off x="0" y="2409"/>
              <a:ext cx="41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dirty="0">
                  <a:solidFill>
                    <a:srgbClr val="000000"/>
                  </a:solidFill>
                </a:rPr>
                <a:t>2010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453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1" name="1 CuadroTexto"/>
          <p:cNvSpPr txBox="1">
            <a:spLocks noChangeArrowheads="1"/>
          </p:cNvSpPr>
          <p:nvPr/>
        </p:nvSpPr>
        <p:spPr bwMode="auto">
          <a:xfrm>
            <a:off x="5773776" y="3124200"/>
            <a:ext cx="3598825" cy="372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/>
              <a:t>GENETICA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/>
              <a:t>El gen </a:t>
            </a:r>
            <a:r>
              <a:rPr lang="en-US" altLang="en-US" sz="2000" b="1" dirty="0" err="1"/>
              <a:t>ahorrador</a:t>
            </a:r>
            <a:r>
              <a:rPr lang="en-US" altLang="en-US" sz="1200" dirty="0"/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dirty="0"/>
          </a:p>
          <a:p>
            <a:pPr marL="285750" indent="-285750" eaLnBrk="1" hangingPunct="1">
              <a:spcBef>
                <a:spcPct val="0"/>
              </a:spcBef>
            </a:pPr>
            <a:r>
              <a:rPr lang="en-US" altLang="en-US" sz="1600" dirty="0" err="1"/>
              <a:t>Estamos</a:t>
            </a:r>
            <a:r>
              <a:rPr lang="en-US" altLang="en-US" sz="1600" dirty="0"/>
              <a:t> </a:t>
            </a:r>
            <a:r>
              <a:rPr lang="en-US" altLang="en-US" sz="1600" dirty="0" err="1"/>
              <a:t>adaptados</a:t>
            </a:r>
            <a:r>
              <a:rPr lang="en-US" altLang="en-US" sz="1600" dirty="0"/>
              <a:t> </a:t>
            </a:r>
            <a:r>
              <a:rPr lang="en-US" altLang="en-US" sz="1600" dirty="0" err="1"/>
              <a:t>más</a:t>
            </a:r>
            <a:r>
              <a:rPr lang="en-US" altLang="en-US" sz="1600" dirty="0"/>
              <a:t> </a:t>
            </a:r>
            <a:r>
              <a:rPr lang="en-US" altLang="en-US" sz="1600" dirty="0" err="1"/>
              <a:t>para</a:t>
            </a:r>
            <a:r>
              <a:rPr lang="en-US" altLang="en-US" sz="1600" dirty="0"/>
              <a:t> </a:t>
            </a:r>
            <a:r>
              <a:rPr lang="en-US" altLang="en-US" sz="1600" dirty="0" err="1"/>
              <a:t>guardar</a:t>
            </a:r>
            <a:r>
              <a:rPr lang="en-US" altLang="en-US" sz="1600" dirty="0"/>
              <a:t> </a:t>
            </a:r>
            <a:r>
              <a:rPr lang="en-US" altLang="en-US" sz="1600" dirty="0" err="1"/>
              <a:t>grasa</a:t>
            </a:r>
            <a:r>
              <a:rPr lang="en-US" altLang="en-US" sz="1600" dirty="0"/>
              <a:t> </a:t>
            </a:r>
            <a:r>
              <a:rPr lang="en-US" altLang="en-US" sz="1600" dirty="0" err="1"/>
              <a:t>que</a:t>
            </a:r>
            <a:r>
              <a:rPr lang="en-US" altLang="en-US" sz="1600" dirty="0"/>
              <a:t> </a:t>
            </a:r>
            <a:r>
              <a:rPr lang="en-US" altLang="en-US" sz="1600" dirty="0" err="1"/>
              <a:t>para</a:t>
            </a:r>
            <a:r>
              <a:rPr lang="en-US" altLang="en-US" sz="1600" dirty="0"/>
              <a:t> </a:t>
            </a:r>
            <a:r>
              <a:rPr lang="en-US" altLang="en-US" sz="1600" dirty="0" err="1"/>
              <a:t>gastarla</a:t>
            </a:r>
            <a:r>
              <a:rPr lang="en-US" altLang="en-US" sz="1600" dirty="0"/>
              <a:t>.</a:t>
            </a:r>
          </a:p>
          <a:p>
            <a:pPr marL="285750" indent="-285750" eaLnBrk="1" hangingPunct="1">
              <a:spcBef>
                <a:spcPct val="0"/>
              </a:spcBef>
            </a:pPr>
            <a:endParaRPr lang="en-US" altLang="en-US" sz="1600" dirty="0"/>
          </a:p>
          <a:p>
            <a:pPr marL="285750" indent="-285750" eaLnBrk="1" hangingPunct="1">
              <a:spcBef>
                <a:spcPct val="0"/>
              </a:spcBef>
            </a:pPr>
            <a:r>
              <a:rPr lang="en-US" altLang="en-US" sz="1600" dirty="0" err="1"/>
              <a:t>Muchas</a:t>
            </a:r>
            <a:r>
              <a:rPr lang="en-US" altLang="en-US" sz="1600" dirty="0"/>
              <a:t> </a:t>
            </a:r>
            <a:r>
              <a:rPr lang="en-US" altLang="en-US" sz="1600" dirty="0" err="1"/>
              <a:t>enfermedades</a:t>
            </a:r>
            <a:r>
              <a:rPr lang="en-US" altLang="en-US" sz="1600" dirty="0"/>
              <a:t> </a:t>
            </a:r>
            <a:r>
              <a:rPr lang="en-US" altLang="en-US" sz="1600" dirty="0" err="1"/>
              <a:t>datan</a:t>
            </a:r>
            <a:r>
              <a:rPr lang="en-US" altLang="en-US" sz="1600" dirty="0"/>
              <a:t> de </a:t>
            </a:r>
            <a:r>
              <a:rPr lang="en-US" altLang="en-US" sz="1600" dirty="0" err="1"/>
              <a:t>nuestro</a:t>
            </a:r>
            <a:r>
              <a:rPr lang="en-US" altLang="en-US" sz="1600" dirty="0"/>
              <a:t> </a:t>
            </a:r>
            <a:r>
              <a:rPr lang="en-US" altLang="en-US" sz="1600" dirty="0" err="1"/>
              <a:t>cuerpo</a:t>
            </a:r>
            <a:r>
              <a:rPr lang="en-US" altLang="en-US" sz="1600" dirty="0"/>
              <a:t> </a:t>
            </a:r>
            <a:r>
              <a:rPr lang="en-US" altLang="en-US" sz="1600" dirty="0" err="1"/>
              <a:t>paleolìtico</a:t>
            </a:r>
            <a:r>
              <a:rPr lang="en-US" altLang="en-US" sz="1600" dirty="0"/>
              <a:t>:  </a:t>
            </a:r>
          </a:p>
          <a:p>
            <a:pPr marL="285750" indent="-285750" eaLnBrk="1" hangingPunct="1">
              <a:spcBef>
                <a:spcPct val="0"/>
              </a:spcBef>
            </a:pPr>
            <a:r>
              <a:rPr lang="en-US" altLang="en-US" sz="1600" dirty="0" err="1"/>
              <a:t>pié</a:t>
            </a:r>
            <a:r>
              <a:rPr lang="en-US" altLang="en-US" sz="1600" dirty="0"/>
              <a:t> </a:t>
            </a:r>
            <a:r>
              <a:rPr lang="en-US" altLang="en-US" sz="1600" dirty="0" err="1"/>
              <a:t>plano</a:t>
            </a:r>
            <a:r>
              <a:rPr lang="en-US" altLang="en-US" sz="1600" dirty="0"/>
              <a:t>, </a:t>
            </a:r>
            <a:r>
              <a:rPr lang="en-US" altLang="en-US" sz="1600" dirty="0" err="1"/>
              <a:t>reflujo</a:t>
            </a:r>
            <a:r>
              <a:rPr lang="en-US" altLang="en-US" sz="1600" dirty="0"/>
              <a:t>, </a:t>
            </a:r>
            <a:r>
              <a:rPr lang="en-US" altLang="en-US" sz="1600" dirty="0" err="1"/>
              <a:t>angustia</a:t>
            </a:r>
            <a:r>
              <a:rPr lang="en-US" altLang="en-US" sz="1600" dirty="0"/>
              <a:t> (</a:t>
            </a:r>
            <a:r>
              <a:rPr lang="en-US" altLang="en-US" sz="1600" dirty="0" err="1"/>
              <a:t>amígdala</a:t>
            </a:r>
            <a:r>
              <a:rPr lang="en-US" altLang="en-US" sz="1600" dirty="0"/>
              <a:t>), </a:t>
            </a:r>
            <a:r>
              <a:rPr lang="en-US" altLang="en-US" sz="1600" dirty="0" err="1"/>
              <a:t>obesidad</a:t>
            </a:r>
            <a:r>
              <a:rPr lang="en-US" altLang="en-US" sz="1600" dirty="0"/>
              <a:t>, diabetes </a:t>
            </a:r>
            <a:r>
              <a:rPr lang="en-US" altLang="en-US" sz="1600" dirty="0" err="1"/>
              <a:t>tipo</a:t>
            </a:r>
            <a:r>
              <a:rPr lang="en-US" altLang="en-US" sz="1600" dirty="0"/>
              <a:t> II.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dirty="0"/>
          </a:p>
        </p:txBody>
      </p:sp>
      <p:pic>
        <p:nvPicPr>
          <p:cNvPr id="9218" name="Picture 2" descr="http://129jxg2yzb2b37j8xp4736zyhxr.wpengine.netdna-cdn.com/wp-content/uploads/2010/11/nutrigeneticanutrigenomic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275" y="335175"/>
            <a:ext cx="7997825" cy="29239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1002572" y="1037511"/>
            <a:ext cx="14698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b="1" dirty="0" smtClean="0">
                <a:solidFill>
                  <a:srgbClr val="000000"/>
                </a:solidFill>
              </a:rPr>
              <a:t>¿Es genético?</a:t>
            </a:r>
            <a:endParaRPr lang="es-MX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91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1752600" y="104775"/>
            <a:ext cx="8305800" cy="6770688"/>
            <a:chOff x="228600" y="104775"/>
            <a:chExt cx="8305800" cy="6770688"/>
          </a:xfrm>
        </p:grpSpPr>
        <p:grpSp>
          <p:nvGrpSpPr>
            <p:cNvPr id="6" name="5 Grupo"/>
            <p:cNvGrpSpPr/>
            <p:nvPr/>
          </p:nvGrpSpPr>
          <p:grpSpPr>
            <a:xfrm>
              <a:off x="228600" y="104775"/>
              <a:ext cx="8305800" cy="6770688"/>
              <a:chOff x="228600" y="104775"/>
              <a:chExt cx="8305800" cy="6770688"/>
            </a:xfrm>
          </p:grpSpPr>
          <p:pic>
            <p:nvPicPr>
              <p:cNvPr id="207874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03350" y="104775"/>
                <a:ext cx="7056438" cy="6770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" name="1 CuadroTexto"/>
              <p:cNvSpPr txBox="1"/>
              <p:nvPr/>
            </p:nvSpPr>
            <p:spPr>
              <a:xfrm>
                <a:off x="1222777" y="381000"/>
                <a:ext cx="417300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</a:rPr>
                  <a:t>¿</a:t>
                </a:r>
                <a:r>
                  <a:rPr lang="en-US" dirty="0" err="1" smtClean="0">
                    <a:solidFill>
                      <a:srgbClr val="000000"/>
                    </a:solidFill>
                  </a:rPr>
                  <a:t>Adictivo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? </a:t>
                </a:r>
                <a:r>
                  <a:rPr lang="en-US" dirty="0" err="1">
                    <a:solidFill>
                      <a:srgbClr val="000000"/>
                    </a:solidFill>
                  </a:rPr>
                  <a:t>a</a:t>
                </a:r>
                <a:r>
                  <a:rPr lang="en-US" dirty="0" err="1" smtClean="0">
                    <a:solidFill>
                      <a:srgbClr val="000000"/>
                    </a:solidFill>
                  </a:rPr>
                  <a:t>trapados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 </a:t>
                </a:r>
                <a:r>
                  <a:rPr lang="en-US" dirty="0" err="1">
                    <a:solidFill>
                      <a:srgbClr val="000000"/>
                    </a:solidFill>
                  </a:rPr>
                  <a:t>por</a:t>
                </a:r>
                <a:r>
                  <a:rPr lang="en-US" dirty="0">
                    <a:solidFill>
                      <a:srgbClr val="000000"/>
                    </a:solidFill>
                  </a:rPr>
                  <a:t> los </a:t>
                </a:r>
                <a:r>
                  <a:rPr lang="en-US" dirty="0" err="1">
                    <a:solidFill>
                      <a:srgbClr val="000000"/>
                    </a:solidFill>
                  </a:rPr>
                  <a:t>alimentos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" name="2 CuadroTexto"/>
              <p:cNvSpPr txBox="1"/>
              <p:nvPr/>
            </p:nvSpPr>
            <p:spPr>
              <a:xfrm>
                <a:off x="304800" y="757535"/>
                <a:ext cx="4114800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sz="1200" b="1" dirty="0">
                  <a:solidFill>
                    <a:srgbClr val="0099CC"/>
                  </a:solidFill>
                </a:endParaRPr>
              </a:p>
              <a:p>
                <a:endParaRPr lang="en-US" sz="1200" b="1" dirty="0">
                  <a:solidFill>
                    <a:srgbClr val="0099CC"/>
                  </a:solidFill>
                </a:endParaRPr>
              </a:p>
            </p:txBody>
          </p:sp>
          <p:sp>
            <p:nvSpPr>
              <p:cNvPr id="5" name="4 Rectángulo"/>
              <p:cNvSpPr/>
              <p:nvPr/>
            </p:nvSpPr>
            <p:spPr>
              <a:xfrm>
                <a:off x="228600" y="1143000"/>
                <a:ext cx="2133600" cy="101566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endParaRPr lang="en-US" sz="1200" b="1" dirty="0">
                  <a:solidFill>
                    <a:srgbClr val="FF0000"/>
                  </a:solidFill>
                </a:endParaRPr>
              </a:p>
              <a:p>
                <a:endParaRPr lang="en-US" sz="1200" b="1" dirty="0">
                  <a:solidFill>
                    <a:srgbClr val="FF0000"/>
                  </a:solidFill>
                </a:endParaRPr>
              </a:p>
              <a:p>
                <a:endParaRPr lang="en-US" sz="1200" b="1" dirty="0">
                  <a:solidFill>
                    <a:srgbClr val="FF0000"/>
                  </a:solidFill>
                </a:endParaRPr>
              </a:p>
              <a:p>
                <a:endParaRPr lang="en-US" sz="1200" b="1" dirty="0">
                  <a:solidFill>
                    <a:srgbClr val="FF0000"/>
                  </a:solidFill>
                </a:endParaRPr>
              </a:p>
              <a:p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" name="6 Triángulo isósceles"/>
              <p:cNvSpPr/>
              <p:nvPr/>
            </p:nvSpPr>
            <p:spPr bwMode="auto">
              <a:xfrm rot="19153089">
                <a:off x="1938458" y="1040154"/>
                <a:ext cx="1271588" cy="676455"/>
              </a:xfrm>
              <a:prstGeom prst="triangle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i="1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7 CuadroTexto"/>
              <p:cNvSpPr txBox="1"/>
              <p:nvPr/>
            </p:nvSpPr>
            <p:spPr>
              <a:xfrm>
                <a:off x="304800" y="1905000"/>
                <a:ext cx="1676400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sz="1200" dirty="0">
                  <a:solidFill>
                    <a:srgbClr val="000000"/>
                  </a:solidFill>
                </a:endParaRPr>
              </a:p>
              <a:p>
                <a:endParaRPr lang="en-US" sz="1200" dirty="0">
                  <a:solidFill>
                    <a:srgbClr val="000000"/>
                  </a:solidFill>
                </a:endParaRPr>
              </a:p>
              <a:p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12 Rectángulo"/>
              <p:cNvSpPr/>
              <p:nvPr/>
            </p:nvSpPr>
            <p:spPr bwMode="auto">
              <a:xfrm>
                <a:off x="2574252" y="4800600"/>
                <a:ext cx="854748" cy="18288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i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11 CuadroTexto"/>
              <p:cNvSpPr txBox="1"/>
              <p:nvPr/>
            </p:nvSpPr>
            <p:spPr>
              <a:xfrm>
                <a:off x="6400800" y="511076"/>
                <a:ext cx="2133600" cy="230832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sz="1200" dirty="0">
                  <a:solidFill>
                    <a:srgbClr val="000000"/>
                  </a:solidFill>
                </a:endParaRPr>
              </a:p>
              <a:p>
                <a:endParaRPr lang="en-US" sz="1200" dirty="0">
                  <a:solidFill>
                    <a:srgbClr val="000000"/>
                  </a:solidFill>
                </a:endParaRPr>
              </a:p>
              <a:p>
                <a:endParaRPr lang="en-US" sz="1200" dirty="0">
                  <a:solidFill>
                    <a:srgbClr val="000000"/>
                  </a:solidFill>
                </a:endParaRPr>
              </a:p>
              <a:p>
                <a:endParaRPr lang="en-US" sz="1200" dirty="0">
                  <a:solidFill>
                    <a:srgbClr val="000000"/>
                  </a:solidFill>
                </a:endParaRPr>
              </a:p>
              <a:p>
                <a:endParaRPr lang="en-US" sz="1200" dirty="0">
                  <a:solidFill>
                    <a:srgbClr val="000000"/>
                  </a:solidFill>
                </a:endParaRPr>
              </a:p>
              <a:p>
                <a:endParaRPr lang="en-US" sz="1200" dirty="0">
                  <a:solidFill>
                    <a:srgbClr val="000000"/>
                  </a:solidFill>
                </a:endParaRPr>
              </a:p>
              <a:p>
                <a:endParaRPr lang="en-US" sz="1200" dirty="0">
                  <a:solidFill>
                    <a:srgbClr val="000000"/>
                  </a:solidFill>
                </a:endParaRPr>
              </a:p>
              <a:p>
                <a:endParaRPr lang="en-US" sz="1200" dirty="0">
                  <a:solidFill>
                    <a:srgbClr val="000000"/>
                  </a:solidFill>
                </a:endParaRPr>
              </a:p>
              <a:p>
                <a:endParaRPr lang="en-US" sz="1200" dirty="0">
                  <a:solidFill>
                    <a:srgbClr val="000000"/>
                  </a:solidFill>
                </a:endParaRPr>
              </a:p>
              <a:p>
                <a:endParaRPr lang="en-US" sz="1200" dirty="0">
                  <a:solidFill>
                    <a:srgbClr val="000000"/>
                  </a:solidFill>
                </a:endParaRPr>
              </a:p>
              <a:p>
                <a:endParaRPr lang="en-US" sz="1200" dirty="0">
                  <a:solidFill>
                    <a:srgbClr val="000000"/>
                  </a:solidFill>
                </a:endParaRPr>
              </a:p>
              <a:p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13 Recortar rectángulo de esquina sencilla"/>
              <p:cNvSpPr/>
              <p:nvPr/>
            </p:nvSpPr>
            <p:spPr bwMode="auto">
              <a:xfrm rot="10800000">
                <a:off x="5584371" y="358950"/>
                <a:ext cx="838200" cy="1496839"/>
              </a:xfrm>
              <a:prstGeom prst="snip1Rect">
                <a:avLst>
                  <a:gd name="adj" fmla="val 50000"/>
                </a:avLst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i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14 Triángulo isósceles"/>
              <p:cNvSpPr/>
              <p:nvPr/>
            </p:nvSpPr>
            <p:spPr bwMode="auto">
              <a:xfrm rot="9716326">
                <a:off x="6059059" y="1569148"/>
                <a:ext cx="460553" cy="818012"/>
              </a:xfrm>
              <a:prstGeom prst="triangle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i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15 Rectángulo"/>
              <p:cNvSpPr/>
              <p:nvPr/>
            </p:nvSpPr>
            <p:spPr bwMode="auto">
              <a:xfrm>
                <a:off x="6553200" y="3429000"/>
                <a:ext cx="1061129" cy="18288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i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" name="8 CuadroTexto"/>
            <p:cNvSpPr txBox="1"/>
            <p:nvPr/>
          </p:nvSpPr>
          <p:spPr>
            <a:xfrm>
              <a:off x="260693" y="3843278"/>
              <a:ext cx="2330107" cy="286232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just"/>
              <a:endParaRPr lang="en-US" sz="1200" dirty="0">
                <a:solidFill>
                  <a:srgbClr val="000000"/>
                </a:solidFill>
              </a:endParaRPr>
            </a:p>
            <a:p>
              <a:pPr algn="just"/>
              <a:endParaRPr lang="en-US" sz="1200" dirty="0">
                <a:solidFill>
                  <a:srgbClr val="000000"/>
                </a:solidFill>
              </a:endParaRPr>
            </a:p>
            <a:p>
              <a:pPr algn="just"/>
              <a:endParaRPr lang="en-US" sz="1200" dirty="0">
                <a:solidFill>
                  <a:srgbClr val="000000"/>
                </a:solidFill>
              </a:endParaRPr>
            </a:p>
            <a:p>
              <a:pPr algn="just"/>
              <a:endParaRPr lang="en-US" sz="1200" dirty="0">
                <a:solidFill>
                  <a:srgbClr val="000000"/>
                </a:solidFill>
              </a:endParaRPr>
            </a:p>
            <a:p>
              <a:pPr algn="just"/>
              <a:endParaRPr lang="en-US" sz="1200" dirty="0">
                <a:solidFill>
                  <a:srgbClr val="000000"/>
                </a:solidFill>
              </a:endParaRPr>
            </a:p>
            <a:p>
              <a:pPr algn="just"/>
              <a:endParaRPr lang="en-US" sz="1200" dirty="0">
                <a:solidFill>
                  <a:srgbClr val="000000"/>
                </a:solidFill>
              </a:endParaRPr>
            </a:p>
            <a:p>
              <a:pPr algn="just"/>
              <a:endParaRPr lang="en-US" sz="1200" dirty="0">
                <a:solidFill>
                  <a:srgbClr val="000000"/>
                </a:solidFill>
              </a:endParaRPr>
            </a:p>
            <a:p>
              <a:pPr algn="just"/>
              <a:endParaRPr lang="en-US" sz="1200" dirty="0">
                <a:solidFill>
                  <a:srgbClr val="000000"/>
                </a:solidFill>
              </a:endParaRPr>
            </a:p>
            <a:p>
              <a:pPr algn="just"/>
              <a:endParaRPr lang="en-US" sz="1200" dirty="0">
                <a:solidFill>
                  <a:srgbClr val="000000"/>
                </a:solidFill>
              </a:endParaRPr>
            </a:p>
            <a:p>
              <a:pPr algn="just"/>
              <a:endParaRPr lang="en-US" sz="1200" dirty="0">
                <a:solidFill>
                  <a:srgbClr val="000000"/>
                </a:solidFill>
              </a:endParaRPr>
            </a:p>
            <a:p>
              <a:pPr algn="just"/>
              <a:endParaRPr lang="en-US" sz="1200" dirty="0">
                <a:solidFill>
                  <a:srgbClr val="000000"/>
                </a:solidFill>
              </a:endParaRPr>
            </a:p>
            <a:p>
              <a:pPr algn="just"/>
              <a:endParaRPr lang="en-US" sz="1200" dirty="0">
                <a:solidFill>
                  <a:srgbClr val="000000"/>
                </a:solidFill>
              </a:endParaRPr>
            </a:p>
            <a:p>
              <a:pPr algn="just"/>
              <a:endParaRPr lang="en-US" sz="1200" dirty="0">
                <a:solidFill>
                  <a:srgbClr val="000000"/>
                </a:solidFill>
              </a:endParaRPr>
            </a:p>
            <a:p>
              <a:pPr algn="just"/>
              <a:endParaRPr lang="en-US" sz="1200" dirty="0">
                <a:solidFill>
                  <a:srgbClr val="000000"/>
                </a:solidFill>
              </a:endParaRPr>
            </a:p>
            <a:p>
              <a:pPr algn="just"/>
              <a:endParaRPr lang="en-US" sz="12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7" name="16 CuadroTexto"/>
          <p:cNvSpPr txBox="1"/>
          <p:nvPr/>
        </p:nvSpPr>
        <p:spPr>
          <a:xfrm>
            <a:off x="1828800" y="757536"/>
            <a:ext cx="4114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</a:rPr>
              <a:t>Las </a:t>
            </a:r>
            <a:r>
              <a:rPr lang="en-US" sz="1200" b="1" dirty="0" err="1">
                <a:solidFill>
                  <a:srgbClr val="000000"/>
                </a:solidFill>
              </a:rPr>
              <a:t>hormonas</a:t>
            </a:r>
            <a:r>
              <a:rPr lang="en-US" sz="1200" b="1" dirty="0">
                <a:solidFill>
                  <a:srgbClr val="000000"/>
                </a:solidFill>
              </a:rPr>
              <a:t> </a:t>
            </a:r>
            <a:r>
              <a:rPr lang="en-US" sz="1200" b="1" dirty="0" err="1">
                <a:solidFill>
                  <a:srgbClr val="000000"/>
                </a:solidFill>
              </a:rPr>
              <a:t>regulan</a:t>
            </a:r>
            <a:r>
              <a:rPr lang="en-US" sz="1200" b="1" dirty="0">
                <a:solidFill>
                  <a:srgbClr val="000000"/>
                </a:solidFill>
              </a:rPr>
              <a:t> </a:t>
            </a:r>
            <a:r>
              <a:rPr lang="en-US" sz="1200" b="1" dirty="0" err="1">
                <a:solidFill>
                  <a:srgbClr val="000000"/>
                </a:solidFill>
              </a:rPr>
              <a:t>nuestro</a:t>
            </a:r>
            <a:r>
              <a:rPr lang="en-US" sz="1200" b="1" dirty="0">
                <a:solidFill>
                  <a:srgbClr val="000000"/>
                </a:solidFill>
              </a:rPr>
              <a:t> </a:t>
            </a:r>
            <a:r>
              <a:rPr lang="en-US" sz="1200" b="1" dirty="0" err="1">
                <a:solidFill>
                  <a:srgbClr val="000000"/>
                </a:solidFill>
              </a:rPr>
              <a:t>apetito</a:t>
            </a:r>
            <a:endParaRPr lang="en-US" sz="1200" b="1" dirty="0">
              <a:solidFill>
                <a:srgbClr val="000000"/>
              </a:solidFill>
            </a:endParaRPr>
          </a:p>
          <a:p>
            <a:r>
              <a:rPr lang="en-US" sz="1200" b="1" dirty="0">
                <a:solidFill>
                  <a:srgbClr val="000000"/>
                </a:solidFill>
              </a:rPr>
              <a:t>y la </a:t>
            </a:r>
            <a:r>
              <a:rPr lang="en-US" sz="1200" b="1" dirty="0" err="1">
                <a:solidFill>
                  <a:srgbClr val="000000"/>
                </a:solidFill>
              </a:rPr>
              <a:t>saciedad</a:t>
            </a:r>
            <a:r>
              <a:rPr lang="en-US" sz="1200" b="1" dirty="0">
                <a:solidFill>
                  <a:srgbClr val="000000"/>
                </a:solidFill>
              </a:rPr>
              <a:t>  </a:t>
            </a:r>
            <a:r>
              <a:rPr lang="en-US" sz="1200" b="1" dirty="0">
                <a:solidFill>
                  <a:srgbClr val="0099CC"/>
                </a:solidFill>
              </a:rPr>
              <a:t>(</a:t>
            </a:r>
            <a:r>
              <a:rPr lang="en-US" sz="1200" b="1" dirty="0" err="1">
                <a:solidFill>
                  <a:srgbClr val="0099CC"/>
                </a:solidFill>
              </a:rPr>
              <a:t>azul</a:t>
            </a:r>
            <a:r>
              <a:rPr lang="en-US" sz="1200" b="1" dirty="0">
                <a:solidFill>
                  <a:srgbClr val="0099CC"/>
                </a:solidFill>
              </a:rPr>
              <a:t>).</a:t>
            </a:r>
          </a:p>
        </p:txBody>
      </p:sp>
      <p:sp>
        <p:nvSpPr>
          <p:cNvPr id="18" name="17 Rectángulo"/>
          <p:cNvSpPr/>
          <p:nvPr/>
        </p:nvSpPr>
        <p:spPr>
          <a:xfrm>
            <a:off x="1828800" y="1219201"/>
            <a:ext cx="213360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b="1" dirty="0" err="1">
                <a:solidFill>
                  <a:srgbClr val="000000"/>
                </a:solidFill>
              </a:rPr>
              <a:t>Pero</a:t>
            </a:r>
            <a:r>
              <a:rPr lang="en-US" sz="1200" b="1" dirty="0">
                <a:solidFill>
                  <a:srgbClr val="000000"/>
                </a:solidFill>
              </a:rPr>
              <a:t> la </a:t>
            </a:r>
            <a:r>
              <a:rPr lang="en-US" sz="1200" b="1" dirty="0" err="1">
                <a:solidFill>
                  <a:srgbClr val="000000"/>
                </a:solidFill>
              </a:rPr>
              <a:t>grasa</a:t>
            </a:r>
            <a:r>
              <a:rPr lang="en-US" sz="1200" b="1" dirty="0">
                <a:solidFill>
                  <a:srgbClr val="000000"/>
                </a:solidFill>
              </a:rPr>
              <a:t> y el </a:t>
            </a:r>
            <a:r>
              <a:rPr lang="en-US" sz="1200" b="1" dirty="0" err="1">
                <a:solidFill>
                  <a:srgbClr val="000000"/>
                </a:solidFill>
              </a:rPr>
              <a:t>azúcar</a:t>
            </a:r>
            <a:r>
              <a:rPr lang="en-US" sz="1200" b="1" dirty="0">
                <a:solidFill>
                  <a:srgbClr val="000000"/>
                </a:solidFill>
              </a:rPr>
              <a:t> </a:t>
            </a:r>
            <a:r>
              <a:rPr lang="en-US" sz="1200" b="1" dirty="0" err="1">
                <a:solidFill>
                  <a:srgbClr val="000000"/>
                </a:solidFill>
              </a:rPr>
              <a:t>nos</a:t>
            </a:r>
            <a:r>
              <a:rPr lang="en-US" sz="1200" b="1" dirty="0">
                <a:solidFill>
                  <a:srgbClr val="000000"/>
                </a:solidFill>
              </a:rPr>
              <a:t> </a:t>
            </a:r>
            <a:r>
              <a:rPr lang="en-US" sz="1200" b="1" dirty="0" err="1">
                <a:solidFill>
                  <a:srgbClr val="000000"/>
                </a:solidFill>
              </a:rPr>
              <a:t>llevan</a:t>
            </a:r>
            <a:r>
              <a:rPr lang="en-US" sz="1200" b="1" dirty="0">
                <a:solidFill>
                  <a:srgbClr val="000000"/>
                </a:solidFill>
              </a:rPr>
              <a:t>  a comer de </a:t>
            </a:r>
            <a:r>
              <a:rPr lang="en-US" sz="1200" b="1" dirty="0" err="1">
                <a:solidFill>
                  <a:srgbClr val="000000"/>
                </a:solidFill>
              </a:rPr>
              <a:t>más</a:t>
            </a:r>
            <a:r>
              <a:rPr lang="en-US" sz="1200" b="1" dirty="0">
                <a:solidFill>
                  <a:srgbClr val="000000"/>
                </a:solidFill>
              </a:rPr>
              <a:t> </a:t>
            </a:r>
            <a:r>
              <a:rPr lang="en-US" sz="1200" b="1" dirty="0">
                <a:solidFill>
                  <a:srgbClr val="FF0000"/>
                </a:solidFill>
              </a:rPr>
              <a:t>(</a:t>
            </a:r>
            <a:r>
              <a:rPr lang="en-US" sz="1200" b="1" dirty="0" err="1">
                <a:solidFill>
                  <a:srgbClr val="FF0000"/>
                </a:solidFill>
              </a:rPr>
              <a:t>rojo</a:t>
            </a:r>
            <a:r>
              <a:rPr lang="en-US" sz="1200" b="1" dirty="0">
                <a:solidFill>
                  <a:srgbClr val="FF0000"/>
                </a:solidFill>
              </a:rPr>
              <a:t>).</a:t>
            </a:r>
          </a:p>
          <a:p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1828800" y="1905001"/>
            <a:ext cx="16764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rgbClr val="000000"/>
                </a:solidFill>
              </a:rPr>
              <a:t>Más</a:t>
            </a:r>
            <a:r>
              <a:rPr lang="en-US" sz="1200" b="1" dirty="0">
                <a:solidFill>
                  <a:srgbClr val="000000"/>
                </a:solidFill>
              </a:rPr>
              <a:t> </a:t>
            </a:r>
            <a:r>
              <a:rPr lang="en-US" sz="1200" b="1" dirty="0" err="1">
                <a:solidFill>
                  <a:srgbClr val="000000"/>
                </a:solidFill>
              </a:rPr>
              <a:t>comemos</a:t>
            </a:r>
            <a:r>
              <a:rPr lang="en-US" sz="1200" b="1" dirty="0">
                <a:solidFill>
                  <a:srgbClr val="000000"/>
                </a:solidFill>
              </a:rPr>
              <a:t>, </a:t>
            </a:r>
          </a:p>
          <a:p>
            <a:r>
              <a:rPr lang="en-US" sz="1200" b="1" dirty="0" err="1">
                <a:solidFill>
                  <a:srgbClr val="000000"/>
                </a:solidFill>
              </a:rPr>
              <a:t>más</a:t>
            </a:r>
            <a:r>
              <a:rPr lang="en-US" sz="1200" b="1" dirty="0">
                <a:solidFill>
                  <a:srgbClr val="000000"/>
                </a:solidFill>
              </a:rPr>
              <a:t> </a:t>
            </a:r>
            <a:r>
              <a:rPr lang="en-US" sz="1200" b="1" dirty="0" err="1">
                <a:solidFill>
                  <a:srgbClr val="000000"/>
                </a:solidFill>
              </a:rPr>
              <a:t>queremos</a:t>
            </a:r>
            <a:r>
              <a:rPr lang="en-US" sz="1200" b="1" dirty="0">
                <a:solidFill>
                  <a:srgbClr val="000000"/>
                </a:solidFill>
              </a:rPr>
              <a:t>…</a:t>
            </a:r>
          </a:p>
          <a:p>
            <a:r>
              <a:rPr lang="en-US" sz="1200" b="1" dirty="0" err="1">
                <a:solidFill>
                  <a:srgbClr val="000000"/>
                </a:solidFill>
              </a:rPr>
              <a:t>una</a:t>
            </a:r>
            <a:r>
              <a:rPr lang="en-US" sz="1200" b="1" dirty="0">
                <a:solidFill>
                  <a:srgbClr val="000000"/>
                </a:solidFill>
              </a:rPr>
              <a:t> </a:t>
            </a:r>
            <a:r>
              <a:rPr lang="en-US" sz="1200" b="1" dirty="0" err="1">
                <a:solidFill>
                  <a:srgbClr val="000000"/>
                </a:solidFill>
              </a:rPr>
              <a:t>adicción</a:t>
            </a:r>
            <a:r>
              <a:rPr lang="en-US" sz="1200" b="1" dirty="0">
                <a:solidFill>
                  <a:srgbClr val="000000"/>
                </a:solidFill>
              </a:rPr>
              <a:t>. </a:t>
            </a:r>
          </a:p>
          <a:p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1708494" y="3843278"/>
            <a:ext cx="2330107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err="1">
                <a:solidFill>
                  <a:srgbClr val="0099CC"/>
                </a:solidFill>
              </a:rPr>
              <a:t>Alimentación</a:t>
            </a:r>
            <a:r>
              <a:rPr lang="en-US" sz="1200" b="1" dirty="0">
                <a:solidFill>
                  <a:srgbClr val="0099CC"/>
                </a:solidFill>
              </a:rPr>
              <a:t> normal.</a:t>
            </a:r>
          </a:p>
          <a:p>
            <a:pPr algn="just"/>
            <a:r>
              <a:rPr lang="en-US" sz="1200" dirty="0">
                <a:solidFill>
                  <a:srgbClr val="000000"/>
                </a:solidFill>
              </a:rPr>
              <a:t>Las </a:t>
            </a:r>
            <a:r>
              <a:rPr lang="en-US" sz="1200" dirty="0" err="1">
                <a:solidFill>
                  <a:srgbClr val="000000"/>
                </a:solidFill>
              </a:rPr>
              <a:t>hormonas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que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suprimen</a:t>
            </a:r>
            <a:r>
              <a:rPr lang="en-US" sz="1200" dirty="0">
                <a:solidFill>
                  <a:srgbClr val="000000"/>
                </a:solidFill>
              </a:rPr>
              <a:t> el </a:t>
            </a:r>
            <a:r>
              <a:rPr lang="en-US" sz="1200" dirty="0" err="1">
                <a:solidFill>
                  <a:srgbClr val="000000"/>
                </a:solidFill>
              </a:rPr>
              <a:t>apetito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desde</a:t>
            </a:r>
            <a:r>
              <a:rPr lang="en-US" sz="1200" dirty="0">
                <a:solidFill>
                  <a:srgbClr val="000000"/>
                </a:solidFill>
              </a:rPr>
              <a:t> el </a:t>
            </a:r>
            <a:r>
              <a:rPr lang="en-US" sz="1200" dirty="0" err="1">
                <a:solidFill>
                  <a:srgbClr val="000000"/>
                </a:solidFill>
              </a:rPr>
              <a:t>intestino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alertan</a:t>
            </a:r>
            <a:r>
              <a:rPr lang="en-US" sz="1200" dirty="0">
                <a:solidFill>
                  <a:srgbClr val="000000"/>
                </a:solidFill>
              </a:rPr>
              <a:t> a los </a:t>
            </a:r>
            <a:r>
              <a:rPr lang="en-US" sz="1200" dirty="0" err="1">
                <a:solidFill>
                  <a:srgbClr val="000000"/>
                </a:solidFill>
              </a:rPr>
              <a:t>circuitos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nerviosos</a:t>
            </a:r>
            <a:r>
              <a:rPr lang="en-US" sz="1200" dirty="0">
                <a:solidFill>
                  <a:srgbClr val="000000"/>
                </a:solidFill>
              </a:rPr>
              <a:t> en el </a:t>
            </a:r>
            <a:r>
              <a:rPr lang="en-US" sz="1200" b="1" dirty="0" err="1">
                <a:solidFill>
                  <a:srgbClr val="000000"/>
                </a:solidFill>
              </a:rPr>
              <a:t>hipotálamo</a:t>
            </a:r>
            <a:r>
              <a:rPr lang="en-US" sz="1200" dirty="0">
                <a:solidFill>
                  <a:srgbClr val="000000"/>
                </a:solidFill>
              </a:rPr>
              <a:t>. </a:t>
            </a:r>
            <a:r>
              <a:rPr lang="en-US" sz="1200" dirty="0" err="1">
                <a:solidFill>
                  <a:srgbClr val="000000"/>
                </a:solidFill>
              </a:rPr>
              <a:t>Tambien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señalan</a:t>
            </a:r>
            <a:r>
              <a:rPr lang="en-US" sz="1200" dirty="0">
                <a:solidFill>
                  <a:srgbClr val="000000"/>
                </a:solidFill>
              </a:rPr>
              <a:t> a los </a:t>
            </a:r>
            <a:r>
              <a:rPr lang="en-US" sz="1200" dirty="0" err="1">
                <a:solidFill>
                  <a:srgbClr val="000000"/>
                </a:solidFill>
              </a:rPr>
              <a:t>centros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que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nos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hacen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experimentar</a:t>
            </a:r>
            <a:r>
              <a:rPr lang="en-US" sz="1200" dirty="0">
                <a:solidFill>
                  <a:srgbClr val="000000"/>
                </a:solidFill>
              </a:rPr>
              <a:t> placer al comer</a:t>
            </a:r>
            <a:r>
              <a:rPr lang="en-US" sz="1200" b="1" dirty="0">
                <a:solidFill>
                  <a:srgbClr val="000000"/>
                </a:solidFill>
              </a:rPr>
              <a:t> (VTA y </a:t>
            </a:r>
            <a:r>
              <a:rPr lang="en-US" sz="1200" b="1" dirty="0" err="1">
                <a:solidFill>
                  <a:srgbClr val="000000"/>
                </a:solidFill>
              </a:rPr>
              <a:t>cuerpo</a:t>
            </a:r>
            <a:r>
              <a:rPr lang="en-US" sz="1200" b="1" dirty="0">
                <a:solidFill>
                  <a:srgbClr val="000000"/>
                </a:solidFill>
              </a:rPr>
              <a:t> </a:t>
            </a:r>
            <a:r>
              <a:rPr lang="en-US" sz="1200" b="1" dirty="0" err="1">
                <a:solidFill>
                  <a:srgbClr val="000000"/>
                </a:solidFill>
              </a:rPr>
              <a:t>estriado</a:t>
            </a:r>
            <a:r>
              <a:rPr lang="en-US" sz="1200" dirty="0">
                <a:solidFill>
                  <a:srgbClr val="000000"/>
                </a:solidFill>
              </a:rPr>
              <a:t>)  al </a:t>
            </a:r>
            <a:r>
              <a:rPr lang="en-US" sz="1200" dirty="0" err="1">
                <a:solidFill>
                  <a:srgbClr val="000000"/>
                </a:solidFill>
              </a:rPr>
              <a:t>llenarse</a:t>
            </a:r>
            <a:r>
              <a:rPr lang="en-US" sz="1200" dirty="0">
                <a:solidFill>
                  <a:srgbClr val="000000"/>
                </a:solidFill>
              </a:rPr>
              <a:t> los </a:t>
            </a:r>
            <a:r>
              <a:rPr lang="en-US" sz="1200" dirty="0" err="1">
                <a:solidFill>
                  <a:srgbClr val="000000"/>
                </a:solidFill>
              </a:rPr>
              <a:t>intestinos</a:t>
            </a:r>
            <a:r>
              <a:rPr lang="en-US" sz="1200" dirty="0">
                <a:solidFill>
                  <a:srgbClr val="000000"/>
                </a:solidFill>
              </a:rPr>
              <a:t> y </a:t>
            </a:r>
            <a:r>
              <a:rPr lang="en-US" sz="1200" dirty="0" err="1">
                <a:solidFill>
                  <a:srgbClr val="000000"/>
                </a:solidFill>
              </a:rPr>
              <a:t>subir</a:t>
            </a:r>
            <a:r>
              <a:rPr lang="en-US" sz="1200" dirty="0">
                <a:solidFill>
                  <a:srgbClr val="000000"/>
                </a:solidFill>
              </a:rPr>
              <a:t> el </a:t>
            </a:r>
            <a:r>
              <a:rPr lang="en-US" sz="1200" dirty="0" err="1">
                <a:solidFill>
                  <a:srgbClr val="000000"/>
                </a:solidFill>
              </a:rPr>
              <a:t>nivel</a:t>
            </a:r>
            <a:r>
              <a:rPr lang="en-US" sz="1200" dirty="0">
                <a:solidFill>
                  <a:srgbClr val="000000"/>
                </a:solidFill>
              </a:rPr>
              <a:t> de </a:t>
            </a:r>
            <a:r>
              <a:rPr lang="en-US" sz="1200" dirty="0" err="1">
                <a:solidFill>
                  <a:srgbClr val="000000"/>
                </a:solidFill>
              </a:rPr>
              <a:t>nutrimentos</a:t>
            </a:r>
            <a:r>
              <a:rPr lang="en-US" sz="1200" dirty="0">
                <a:solidFill>
                  <a:srgbClr val="000000"/>
                </a:solidFill>
              </a:rPr>
              <a:t> en la </a:t>
            </a:r>
            <a:r>
              <a:rPr lang="en-US" sz="1200" dirty="0" err="1">
                <a:solidFill>
                  <a:srgbClr val="000000"/>
                </a:solidFill>
              </a:rPr>
              <a:t>sangre</a:t>
            </a:r>
            <a:r>
              <a:rPr lang="en-US" sz="1200" dirty="0">
                <a:solidFill>
                  <a:srgbClr val="000000"/>
                </a:solidFill>
              </a:rPr>
              <a:t>;</a:t>
            </a:r>
          </a:p>
          <a:p>
            <a:pPr algn="just"/>
            <a:r>
              <a:rPr lang="en-US" sz="1200" dirty="0">
                <a:solidFill>
                  <a:srgbClr val="000000"/>
                </a:solidFill>
              </a:rPr>
              <a:t>Se </a:t>
            </a:r>
            <a:r>
              <a:rPr lang="en-US" sz="1200" dirty="0" err="1">
                <a:solidFill>
                  <a:srgbClr val="000000"/>
                </a:solidFill>
              </a:rPr>
              <a:t>liberan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b="1" dirty="0" err="1">
                <a:solidFill>
                  <a:srgbClr val="0099CC"/>
                </a:solidFill>
              </a:rPr>
              <a:t>leptina</a:t>
            </a:r>
            <a:r>
              <a:rPr lang="en-US" sz="1200" b="1" dirty="0">
                <a:solidFill>
                  <a:srgbClr val="0099CC"/>
                </a:solidFill>
              </a:rPr>
              <a:t> e </a:t>
            </a:r>
            <a:r>
              <a:rPr lang="en-US" sz="1200" b="1" dirty="0" err="1">
                <a:solidFill>
                  <a:srgbClr val="0099CC"/>
                </a:solidFill>
              </a:rPr>
              <a:t>insulina</a:t>
            </a:r>
            <a:r>
              <a:rPr lang="en-US" sz="1200" b="1" dirty="0">
                <a:solidFill>
                  <a:srgbClr val="0099CC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que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suprimen</a:t>
            </a:r>
            <a:r>
              <a:rPr lang="en-US" sz="1200" dirty="0">
                <a:solidFill>
                  <a:srgbClr val="000000"/>
                </a:solidFill>
              </a:rPr>
              <a:t> el </a:t>
            </a:r>
            <a:r>
              <a:rPr lang="en-US" sz="1200" dirty="0" err="1">
                <a:solidFill>
                  <a:srgbClr val="000000"/>
                </a:solidFill>
              </a:rPr>
              <a:t>apetito</a:t>
            </a:r>
            <a:r>
              <a:rPr lang="en-US" sz="1200" dirty="0">
                <a:solidFill>
                  <a:srgbClr val="000000"/>
                </a:solidFill>
              </a:rPr>
              <a:t>, </a:t>
            </a:r>
            <a:r>
              <a:rPr lang="en-US" sz="1200" dirty="0" err="1">
                <a:solidFill>
                  <a:srgbClr val="000000"/>
                </a:solidFill>
              </a:rPr>
              <a:t>inhiben</a:t>
            </a:r>
            <a:r>
              <a:rPr lang="en-US" sz="1200" dirty="0">
                <a:solidFill>
                  <a:srgbClr val="000000"/>
                </a:solidFill>
              </a:rPr>
              <a:t> el placer y </a:t>
            </a:r>
            <a:r>
              <a:rPr lang="en-US" sz="1200" dirty="0" err="1">
                <a:solidFill>
                  <a:srgbClr val="000000"/>
                </a:solidFill>
              </a:rPr>
              <a:t>nos</a:t>
            </a:r>
            <a:r>
              <a:rPr lang="en-US" sz="1200" dirty="0">
                <a:solidFill>
                  <a:srgbClr val="000000"/>
                </a:solidFill>
              </a:rPr>
              <a:t> “</a:t>
            </a:r>
            <a:r>
              <a:rPr lang="en-US" sz="1200" dirty="0" err="1">
                <a:solidFill>
                  <a:srgbClr val="000000"/>
                </a:solidFill>
              </a:rPr>
              <a:t>hartamos</a:t>
            </a:r>
            <a:r>
              <a:rPr lang="en-US" sz="1200" dirty="0">
                <a:solidFill>
                  <a:srgbClr val="000000"/>
                </a:solidFill>
              </a:rPr>
              <a:t>” de comer</a:t>
            </a:r>
          </a:p>
          <a:p>
            <a:pPr algn="just"/>
            <a:r>
              <a:rPr lang="en-US" sz="12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1" name="20 CuadroTexto"/>
          <p:cNvSpPr txBox="1"/>
          <p:nvPr/>
        </p:nvSpPr>
        <p:spPr>
          <a:xfrm>
            <a:off x="8077200" y="457200"/>
            <a:ext cx="213360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rgbClr val="FF0000"/>
                </a:solidFill>
              </a:rPr>
              <a:t>Nuestro</a:t>
            </a:r>
            <a:r>
              <a:rPr lang="en-US" sz="1200" b="1" dirty="0">
                <a:solidFill>
                  <a:srgbClr val="FF0000"/>
                </a:solidFill>
              </a:rPr>
              <a:t> </a:t>
            </a:r>
            <a:r>
              <a:rPr lang="en-US" sz="1200" b="1" dirty="0" err="1">
                <a:solidFill>
                  <a:srgbClr val="FF0000"/>
                </a:solidFill>
              </a:rPr>
              <a:t>cerebro</a:t>
            </a:r>
            <a:r>
              <a:rPr lang="en-US" sz="1200" b="1" dirty="0">
                <a:solidFill>
                  <a:srgbClr val="FF0000"/>
                </a:solidFill>
              </a:rPr>
              <a:t> </a:t>
            </a:r>
            <a:r>
              <a:rPr lang="en-US" sz="1200" b="1" dirty="0" err="1">
                <a:solidFill>
                  <a:srgbClr val="FF0000"/>
                </a:solidFill>
              </a:rPr>
              <a:t>sobre-reacciona</a:t>
            </a:r>
            <a:r>
              <a:rPr lang="en-US" sz="1200" b="1" dirty="0">
                <a:solidFill>
                  <a:srgbClr val="FF0000"/>
                </a:solidFill>
              </a:rPr>
              <a:t>:</a:t>
            </a:r>
          </a:p>
          <a:p>
            <a:r>
              <a:rPr lang="en-US" sz="1200" dirty="0">
                <a:solidFill>
                  <a:srgbClr val="000000"/>
                </a:solidFill>
              </a:rPr>
              <a:t>Los </a:t>
            </a:r>
            <a:r>
              <a:rPr lang="en-US" sz="1200" dirty="0" err="1">
                <a:solidFill>
                  <a:srgbClr val="000000"/>
                </a:solidFill>
              </a:rPr>
              <a:t>alimentos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b="1" dirty="0" err="1">
                <a:solidFill>
                  <a:srgbClr val="000000"/>
                </a:solidFill>
              </a:rPr>
              <a:t>grasosos</a:t>
            </a:r>
            <a:r>
              <a:rPr lang="en-US" sz="1200" b="1" dirty="0">
                <a:solidFill>
                  <a:srgbClr val="000000"/>
                </a:solidFill>
              </a:rPr>
              <a:t> y </a:t>
            </a:r>
            <a:r>
              <a:rPr lang="en-US" sz="1200" b="1" dirty="0" err="1">
                <a:solidFill>
                  <a:srgbClr val="000000"/>
                </a:solidFill>
              </a:rPr>
              <a:t>dulces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hacen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que</a:t>
            </a:r>
            <a:r>
              <a:rPr lang="en-US" sz="1200" dirty="0">
                <a:solidFill>
                  <a:srgbClr val="000000"/>
                </a:solidFill>
              </a:rPr>
              <a:t> el Striatum </a:t>
            </a:r>
            <a:r>
              <a:rPr lang="en-US" sz="1200" dirty="0" err="1">
                <a:solidFill>
                  <a:srgbClr val="000000"/>
                </a:solidFill>
              </a:rPr>
              <a:t>genere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b="1" dirty="0" err="1">
                <a:solidFill>
                  <a:srgbClr val="FF0000"/>
                </a:solidFill>
              </a:rPr>
              <a:t>endorfinas</a:t>
            </a:r>
            <a:r>
              <a:rPr lang="en-US" sz="1200" b="1" dirty="0">
                <a:solidFill>
                  <a:srgbClr val="FF0000"/>
                </a:solidFill>
              </a:rPr>
              <a:t> y </a:t>
            </a:r>
            <a:r>
              <a:rPr lang="en-US" sz="1200" b="1" dirty="0" err="1">
                <a:solidFill>
                  <a:srgbClr val="FF0000"/>
                </a:solidFill>
              </a:rPr>
              <a:t>dopamina</a:t>
            </a:r>
            <a:r>
              <a:rPr lang="en-US" sz="1200" dirty="0">
                <a:solidFill>
                  <a:srgbClr val="000000"/>
                </a:solidFill>
              </a:rPr>
              <a:t>. </a:t>
            </a:r>
            <a:r>
              <a:rPr lang="en-US" sz="1200" dirty="0" err="1">
                <a:solidFill>
                  <a:srgbClr val="000000"/>
                </a:solidFill>
              </a:rPr>
              <a:t>Estas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afectan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nuestro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bienestar</a:t>
            </a:r>
            <a:r>
              <a:rPr lang="en-US" sz="1200" dirty="0">
                <a:solidFill>
                  <a:srgbClr val="000000"/>
                </a:solidFill>
              </a:rPr>
              <a:t> y </a:t>
            </a:r>
            <a:r>
              <a:rPr lang="en-US" sz="1200" dirty="0" err="1">
                <a:solidFill>
                  <a:srgbClr val="000000"/>
                </a:solidFill>
              </a:rPr>
              <a:t>nuestra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capacidad</a:t>
            </a:r>
            <a:r>
              <a:rPr lang="en-US" sz="1200" dirty="0">
                <a:solidFill>
                  <a:srgbClr val="000000"/>
                </a:solidFill>
              </a:rPr>
              <a:t> de </a:t>
            </a:r>
            <a:r>
              <a:rPr lang="en-US" sz="1200" dirty="0" err="1">
                <a:solidFill>
                  <a:srgbClr val="000000"/>
                </a:solidFill>
              </a:rPr>
              <a:t>decisión</a:t>
            </a:r>
            <a:r>
              <a:rPr lang="en-US" sz="1200" dirty="0">
                <a:solidFill>
                  <a:srgbClr val="000000"/>
                </a:solidFill>
              </a:rPr>
              <a:t>. En </a:t>
            </a:r>
            <a:r>
              <a:rPr lang="en-US" sz="1200" dirty="0" err="1">
                <a:solidFill>
                  <a:srgbClr val="000000"/>
                </a:solidFill>
              </a:rPr>
              <a:t>algunos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individuos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esto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es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más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fuerte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que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las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señales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hormonales</a:t>
            </a:r>
            <a:r>
              <a:rPr lang="en-US" sz="1200" dirty="0">
                <a:solidFill>
                  <a:srgbClr val="000000"/>
                </a:solidFill>
              </a:rPr>
              <a:t> y </a:t>
            </a:r>
            <a:r>
              <a:rPr lang="en-US" sz="1200" dirty="0" err="1">
                <a:solidFill>
                  <a:srgbClr val="000000"/>
                </a:solidFill>
              </a:rPr>
              <a:t>peor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aún</a:t>
            </a:r>
            <a:r>
              <a:rPr lang="en-US" sz="1200" dirty="0">
                <a:solidFill>
                  <a:srgbClr val="000000"/>
                </a:solidFill>
              </a:rPr>
              <a:t>, </a:t>
            </a:r>
            <a:r>
              <a:rPr lang="en-US" sz="1200" dirty="0" err="1">
                <a:solidFill>
                  <a:srgbClr val="000000"/>
                </a:solidFill>
              </a:rPr>
              <a:t>que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su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voluntad</a:t>
            </a:r>
            <a:r>
              <a:rPr lang="en-US" sz="12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9646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606738" y="534294"/>
            <a:ext cx="9574672" cy="132343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sz="4000" dirty="0" smtClean="0"/>
              <a:t>El Postmodernismo ha devaluado a la              </a:t>
            </a:r>
          </a:p>
          <a:p>
            <a:r>
              <a:rPr lang="es-MX" sz="4000" dirty="0" smtClean="0"/>
              <a:t>ciencia y a los expertos</a:t>
            </a:r>
            <a:endParaRPr lang="es-MX" sz="4000" dirty="0"/>
          </a:p>
        </p:txBody>
      </p:sp>
      <p:sp>
        <p:nvSpPr>
          <p:cNvPr id="3" name="CuadroTexto 2"/>
          <p:cNvSpPr txBox="1"/>
          <p:nvPr/>
        </p:nvSpPr>
        <p:spPr>
          <a:xfrm>
            <a:off x="516586" y="2025908"/>
            <a:ext cx="6566794" cy="48320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dirty="0" smtClean="0"/>
              <a:t>Con  internet, FB, Twitter, …. Todo mundo puede tener una opinión….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dirty="0" smtClean="0"/>
              <a:t>Los expertos han perdido autoridad, respeto y confianza.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dirty="0" smtClean="0"/>
              <a:t>La opinión de la ciencia, es solo una opinión más.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dirty="0" smtClean="0"/>
              <a:t>Todas las partes –independientemente de lo absurdo o de lo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dirty="0" smtClean="0"/>
              <a:t>Poco fundamentado de sus hechos- deben ser tratadas de la misma forma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65361" t="27477"/>
          <a:stretch/>
        </p:blipFill>
        <p:spPr>
          <a:xfrm>
            <a:off x="7569200" y="1955800"/>
            <a:ext cx="4011349" cy="427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60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357" y="740454"/>
            <a:ext cx="3620188" cy="5306827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 flipH="1">
            <a:off x="9192126" y="1723151"/>
            <a:ext cx="3200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600" dirty="0" smtClean="0">
                <a:latin typeface="Chiller" panose="04020404031007020602" pitchFamily="82" charset="0"/>
              </a:rPr>
              <a:t>escuela</a:t>
            </a:r>
            <a:endParaRPr lang="es-MX" sz="6600" dirty="0">
              <a:latin typeface="Chiller" panose="04020404031007020602" pitchFamily="82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 flipH="1">
            <a:off x="4606642" y="1723151"/>
            <a:ext cx="3200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600" dirty="0" smtClean="0">
                <a:latin typeface="Chiller" panose="04020404031007020602" pitchFamily="82" charset="0"/>
              </a:rPr>
              <a:t>maestro</a:t>
            </a:r>
            <a:endParaRPr lang="es-MX" sz="6600" dirty="0">
              <a:latin typeface="Chiller" panose="04020404031007020602" pitchFamily="82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 flipH="1">
            <a:off x="4735118" y="4355090"/>
            <a:ext cx="3200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600" dirty="0" smtClean="0">
                <a:latin typeface="Chiller" panose="04020404031007020602" pitchFamily="82" charset="0"/>
              </a:rPr>
              <a:t>laboratorios</a:t>
            </a:r>
            <a:endParaRPr lang="es-MX" sz="6600" dirty="0">
              <a:latin typeface="Chiller" panose="04020404031007020602" pitchFamily="82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 flipH="1">
            <a:off x="5444446" y="5714766"/>
            <a:ext cx="3200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600" dirty="0" smtClean="0">
                <a:latin typeface="Chiller" panose="04020404031007020602" pitchFamily="82" charset="0"/>
              </a:rPr>
              <a:t>drogas</a:t>
            </a:r>
            <a:endParaRPr lang="es-MX" sz="6600" dirty="0">
              <a:latin typeface="Chiller" panose="04020404031007020602" pitchFamily="82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 flipH="1">
            <a:off x="7491333" y="5324534"/>
            <a:ext cx="3200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600" dirty="0" smtClean="0">
                <a:latin typeface="Chiller" panose="04020404031007020602" pitchFamily="82" charset="0"/>
              </a:rPr>
              <a:t>explosiones</a:t>
            </a:r>
            <a:endParaRPr lang="es-MX" sz="6600" dirty="0">
              <a:latin typeface="Chiller" panose="04020404031007020602" pitchFamily="82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 flipH="1">
            <a:off x="600933" y="5827891"/>
            <a:ext cx="3200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600" dirty="0" smtClean="0">
                <a:latin typeface="Chiller" panose="04020404031007020602" pitchFamily="82" charset="0"/>
              </a:rPr>
              <a:t>Malos olores</a:t>
            </a:r>
            <a:endParaRPr lang="es-MX" sz="6600" dirty="0">
              <a:latin typeface="Chiller" panose="04020404031007020602" pitchFamily="82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 flipH="1">
            <a:off x="3566418" y="362897"/>
            <a:ext cx="3200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600" dirty="0" smtClean="0">
                <a:latin typeface="Chiller" panose="04020404031007020602" pitchFamily="82" charset="0"/>
              </a:rPr>
              <a:t>microscopios</a:t>
            </a:r>
            <a:endParaRPr lang="es-MX" sz="6600" dirty="0">
              <a:latin typeface="Chiller" panose="04020404031007020602" pitchFamily="82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 flipH="1">
            <a:off x="6696265" y="2547772"/>
            <a:ext cx="3200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600" dirty="0" smtClean="0">
                <a:latin typeface="Chiller" panose="04020404031007020602" pitchFamily="82" charset="0"/>
              </a:rPr>
              <a:t>dificultades</a:t>
            </a:r>
            <a:endParaRPr lang="es-MX" sz="6600" dirty="0">
              <a:latin typeface="Chiller" panose="04020404031007020602" pitchFamily="82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 flipH="1">
            <a:off x="3430230" y="3372393"/>
            <a:ext cx="48662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600" dirty="0" smtClean="0">
                <a:latin typeface="Chiller" panose="04020404031007020602" pitchFamily="82" charset="0"/>
              </a:rPr>
              <a:t>medicamentos</a:t>
            </a:r>
            <a:endParaRPr lang="es-MX" sz="6600" dirty="0">
              <a:latin typeface="Chiller" panose="04020404031007020602" pitchFamily="82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 flipH="1">
            <a:off x="8400738" y="3762625"/>
            <a:ext cx="39917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600" dirty="0" smtClean="0">
                <a:latin typeface="Chiller" panose="04020404031007020602" pitchFamily="82" charset="0"/>
              </a:rPr>
              <a:t>enfermedades</a:t>
            </a:r>
            <a:endParaRPr lang="es-MX" sz="6600" dirty="0">
              <a:latin typeface="Chiller" panose="04020404031007020602" pitchFamily="82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 flipH="1">
            <a:off x="7491333" y="740454"/>
            <a:ext cx="3200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600" dirty="0" smtClean="0">
                <a:latin typeface="Chiller" panose="04020404031007020602" pitchFamily="82" charset="0"/>
              </a:rPr>
              <a:t>riesgos</a:t>
            </a:r>
            <a:endParaRPr lang="es-MX" sz="6600" dirty="0">
              <a:latin typeface="Chiller" panose="04020404031007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24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13734" y="0"/>
            <a:ext cx="11214673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sz="4000" dirty="0" smtClean="0"/>
              <a:t>Esfuerzos actuales para contrarrestar la </a:t>
            </a:r>
            <a:r>
              <a:rPr lang="es-MX" sz="4000" dirty="0" err="1" smtClean="0"/>
              <a:t>quimiofobia</a:t>
            </a:r>
            <a:r>
              <a:rPr lang="es-MX" sz="4000" dirty="0" smtClean="0"/>
              <a:t>. </a:t>
            </a:r>
            <a:endParaRPr lang="es-MX" sz="4000" dirty="0"/>
          </a:p>
        </p:txBody>
      </p:sp>
      <p:sp>
        <p:nvSpPr>
          <p:cNvPr id="3" name="CuadroTexto 2"/>
          <p:cNvSpPr txBox="1"/>
          <p:nvPr/>
        </p:nvSpPr>
        <p:spPr>
          <a:xfrm>
            <a:off x="130487" y="707886"/>
            <a:ext cx="508081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sz="2400" dirty="0"/>
          </a:p>
          <a:p>
            <a:r>
              <a:rPr lang="es-MX" sz="2400" dirty="0" smtClean="0"/>
              <a:t>La dosis define al veneno….</a:t>
            </a:r>
          </a:p>
          <a:p>
            <a:r>
              <a:rPr lang="es-MX" sz="2400" dirty="0" smtClean="0"/>
              <a:t>Lo </a:t>
            </a:r>
            <a:r>
              <a:rPr lang="es-MX" sz="2400" i="1" dirty="0" smtClean="0"/>
              <a:t>Natural </a:t>
            </a:r>
            <a:r>
              <a:rPr lang="es-MX" sz="2400" dirty="0" smtClean="0"/>
              <a:t>no es siempre seguro… </a:t>
            </a:r>
          </a:p>
          <a:p>
            <a:r>
              <a:rPr lang="es-MX" sz="2400" i="1" dirty="0" smtClean="0"/>
              <a:t>Natural y Artificial</a:t>
            </a:r>
            <a:r>
              <a:rPr lang="es-MX" sz="2400" dirty="0" smtClean="0"/>
              <a:t> son solo constructos</a:t>
            </a:r>
            <a:endParaRPr lang="es-MX" sz="2400" dirty="0"/>
          </a:p>
        </p:txBody>
      </p:sp>
      <p:sp>
        <p:nvSpPr>
          <p:cNvPr id="5" name="Rectángulo 4"/>
          <p:cNvSpPr/>
          <p:nvPr/>
        </p:nvSpPr>
        <p:spPr>
          <a:xfrm>
            <a:off x="130487" y="2462212"/>
            <a:ext cx="32928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2800" dirty="0">
                <a:solidFill>
                  <a:prstClr val="black"/>
                </a:solidFill>
              </a:rPr>
              <a:t>L</a:t>
            </a:r>
            <a:r>
              <a:rPr lang="es-MX" sz="2800" dirty="0" smtClean="0">
                <a:solidFill>
                  <a:prstClr val="black"/>
                </a:solidFill>
              </a:rPr>
              <a:t>a </a:t>
            </a:r>
            <a:r>
              <a:rPr lang="es-MX" sz="2800" dirty="0">
                <a:solidFill>
                  <a:prstClr val="black"/>
                </a:solidFill>
              </a:rPr>
              <a:t>química en todo….</a:t>
            </a:r>
          </a:p>
        </p:txBody>
      </p:sp>
      <p:pic>
        <p:nvPicPr>
          <p:cNvPr id="6" name="Picture 2" descr="Resultado de imagen para La Tabla periodica de los alimen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700" y="2755901"/>
            <a:ext cx="6716707" cy="410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/>
          <p:cNvSpPr/>
          <p:nvPr/>
        </p:nvSpPr>
        <p:spPr>
          <a:xfrm>
            <a:off x="194801" y="3528189"/>
            <a:ext cx="50165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Saber de química es saber de lo que estamos hechos: alimentos, ambiente, universo….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Caída de las verdades absolutas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Una nueva consciencia:  </a:t>
            </a:r>
            <a:r>
              <a:rPr lang="es-MX" dirty="0" err="1"/>
              <a:t>cosmogénesis</a:t>
            </a:r>
            <a:r>
              <a:rPr lang="es-MX" dirty="0"/>
              <a:t>: </a:t>
            </a:r>
            <a:r>
              <a:rPr lang="es-MX" i="1" dirty="0"/>
              <a:t>“somos  una parte del universo –polvo de estrellas-  que ha llegado a tomar consciencia de si misma”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La química no es solo una manera más de maravillarse, de experimentar admiración, asombro, sorpresa, sino que es la auténtica por que es real. </a:t>
            </a:r>
          </a:p>
        </p:txBody>
      </p:sp>
    </p:spTree>
    <p:extLst>
      <p:ext uri="{BB962C8B-B14F-4D97-AF65-F5344CB8AC3E}">
        <p14:creationId xmlns:p14="http://schemas.microsoft.com/office/powerpoint/2010/main" val="2102136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29899" y="25400"/>
            <a:ext cx="106811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>
                <a:solidFill>
                  <a:srgbClr val="FF0000"/>
                </a:solidFill>
              </a:rPr>
              <a:t>C</a:t>
            </a:r>
            <a:r>
              <a:rPr lang="es-ES_tradnl" sz="2400" dirty="0" smtClean="0">
                <a:solidFill>
                  <a:srgbClr val="FF0000"/>
                </a:solidFill>
              </a:rPr>
              <a:t>ada alimento; </a:t>
            </a:r>
            <a:r>
              <a:rPr lang="es-ES_tradnl" sz="2400" dirty="0">
                <a:solidFill>
                  <a:srgbClr val="FF0000"/>
                </a:solidFill>
              </a:rPr>
              <a:t>c</a:t>
            </a:r>
            <a:r>
              <a:rPr lang="es-ES_tradnl" sz="2400" dirty="0" smtClean="0">
                <a:solidFill>
                  <a:srgbClr val="FF0000"/>
                </a:solidFill>
              </a:rPr>
              <a:t>ada planta, cada flor, cada </a:t>
            </a:r>
            <a:r>
              <a:rPr lang="es-ES_tradnl" sz="2400" dirty="0" err="1" smtClean="0">
                <a:solidFill>
                  <a:srgbClr val="FF0000"/>
                </a:solidFill>
              </a:rPr>
              <a:t>ra</a:t>
            </a:r>
            <a:r>
              <a:rPr lang="es-ES" sz="2400" dirty="0" err="1">
                <a:solidFill>
                  <a:srgbClr val="FF0000"/>
                </a:solidFill>
              </a:rPr>
              <a:t>í</a:t>
            </a:r>
            <a:r>
              <a:rPr lang="es-ES" sz="2400" dirty="0" err="1" smtClean="0">
                <a:solidFill>
                  <a:srgbClr val="FF0000"/>
                </a:solidFill>
              </a:rPr>
              <a:t>z</a:t>
            </a:r>
            <a:r>
              <a:rPr lang="es-ES" sz="2400" dirty="0" smtClean="0">
                <a:solidFill>
                  <a:srgbClr val="FF0000"/>
                </a:solidFill>
              </a:rPr>
              <a:t>, cada producto natural, cada </a:t>
            </a:r>
            <a:r>
              <a:rPr lang="es-ES_tradnl" sz="2400" dirty="0" smtClean="0">
                <a:solidFill>
                  <a:srgbClr val="FF0000"/>
                </a:solidFill>
              </a:rPr>
              <a:t>producto transformado, cada producto </a:t>
            </a:r>
            <a:r>
              <a:rPr lang="es-ES_tradnl" sz="2400" dirty="0" err="1" smtClean="0">
                <a:solidFill>
                  <a:srgbClr val="FF0000"/>
                </a:solidFill>
              </a:rPr>
              <a:t>sint</a:t>
            </a:r>
            <a:r>
              <a:rPr lang="es-ES" sz="2400" dirty="0" smtClean="0">
                <a:solidFill>
                  <a:srgbClr val="FF0000"/>
                </a:solidFill>
              </a:rPr>
              <a:t>ético, </a:t>
            </a:r>
            <a:r>
              <a:rPr lang="es-ES_tradnl" sz="2400" dirty="0" smtClean="0">
                <a:solidFill>
                  <a:srgbClr val="FF0000"/>
                </a:solidFill>
              </a:rPr>
              <a:t>cada producto fermentado, cada bebida, </a:t>
            </a:r>
            <a:r>
              <a:rPr lang="is-IS" sz="2400" dirty="0" smtClean="0">
                <a:solidFill>
                  <a:srgbClr val="FF0000"/>
                </a:solidFill>
              </a:rPr>
              <a:t>… todo lo que comemos</a:t>
            </a:r>
            <a:r>
              <a:rPr lang="es-ES_tradnl" sz="2400" dirty="0" smtClean="0">
                <a:solidFill>
                  <a:srgbClr val="FF0000"/>
                </a:solidFill>
              </a:rPr>
              <a:t> </a:t>
            </a:r>
            <a:r>
              <a:rPr lang="es-ES_tradnl" sz="2400" dirty="0" err="1" smtClean="0">
                <a:solidFill>
                  <a:srgbClr val="FF0000"/>
                </a:solidFill>
              </a:rPr>
              <a:t>podr</a:t>
            </a:r>
            <a:r>
              <a:rPr lang="es-ES" sz="2400" dirty="0" err="1" smtClean="0">
                <a:solidFill>
                  <a:srgbClr val="FF0000"/>
                </a:solidFill>
              </a:rPr>
              <a:t>ía</a:t>
            </a:r>
            <a:r>
              <a:rPr lang="es-ES" sz="2400" dirty="0">
                <a:solidFill>
                  <a:srgbClr val="FF0000"/>
                </a:solidFill>
              </a:rPr>
              <a:t> </a:t>
            </a:r>
            <a:r>
              <a:rPr lang="es-ES" sz="2400" dirty="0" smtClean="0">
                <a:solidFill>
                  <a:srgbClr val="FF0000"/>
                </a:solidFill>
              </a:rPr>
              <a:t>servir de tema para un curso de química</a:t>
            </a:r>
            <a:r>
              <a:rPr lang="is-IS" sz="2400" dirty="0" smtClean="0">
                <a:solidFill>
                  <a:srgbClr val="FF0000"/>
                </a:solidFill>
              </a:rPr>
              <a:t>…</a:t>
            </a:r>
            <a:endParaRPr lang="is-IS" sz="2400" dirty="0" smtClean="0"/>
          </a:p>
        </p:txBody>
      </p:sp>
      <p:sp>
        <p:nvSpPr>
          <p:cNvPr id="5" name="Rectángulo 4"/>
          <p:cNvSpPr/>
          <p:nvPr/>
        </p:nvSpPr>
        <p:spPr>
          <a:xfrm>
            <a:off x="2928538" y="3944770"/>
            <a:ext cx="68199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s-IS" sz="2400" dirty="0">
                <a:solidFill>
                  <a:prstClr val="black"/>
                </a:solidFill>
              </a:rPr>
              <a:t>En lo que nos enferma ..</a:t>
            </a:r>
          </a:p>
          <a:p>
            <a:pPr lvl="0"/>
            <a:r>
              <a:rPr lang="is-IS" sz="2400" dirty="0">
                <a:solidFill>
                  <a:prstClr val="black"/>
                </a:solidFill>
              </a:rPr>
              <a:t>En lo que lo distingue o lo hace </a:t>
            </a:r>
            <a:r>
              <a:rPr lang="es-ES" sz="2400" dirty="0">
                <a:solidFill>
                  <a:prstClr val="black"/>
                </a:solidFill>
              </a:rPr>
              <a:t>único..</a:t>
            </a:r>
          </a:p>
          <a:p>
            <a:pPr lvl="0"/>
            <a:r>
              <a:rPr lang="es-ES" sz="2400" dirty="0">
                <a:solidFill>
                  <a:prstClr val="black"/>
                </a:solidFill>
              </a:rPr>
              <a:t>En lo que lo diferencia de los de su clase..</a:t>
            </a:r>
          </a:p>
          <a:p>
            <a:pPr lvl="0"/>
            <a:r>
              <a:rPr lang="es-ES" sz="2400" dirty="0">
                <a:solidFill>
                  <a:prstClr val="black"/>
                </a:solidFill>
              </a:rPr>
              <a:t>En cómo se transforma</a:t>
            </a:r>
          </a:p>
          <a:p>
            <a:pPr lvl="0"/>
            <a:r>
              <a:rPr lang="es-ES" sz="2400" dirty="0">
                <a:solidFill>
                  <a:prstClr val="black"/>
                </a:solidFill>
              </a:rPr>
              <a:t>En su historia ...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928538" y="1653060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s-ES_tradnl" sz="2400" dirty="0">
                <a:solidFill>
                  <a:prstClr val="black"/>
                </a:solidFill>
              </a:rPr>
              <a:t>En el aroma.. </a:t>
            </a:r>
            <a:endParaRPr lang="is-IS" sz="2400" dirty="0">
              <a:solidFill>
                <a:prstClr val="black"/>
              </a:solidFill>
            </a:endParaRPr>
          </a:p>
          <a:p>
            <a:pPr lvl="0"/>
            <a:r>
              <a:rPr lang="es-ES_tradnl" sz="2400" dirty="0">
                <a:solidFill>
                  <a:prstClr val="black"/>
                </a:solidFill>
              </a:rPr>
              <a:t>E</a:t>
            </a:r>
            <a:r>
              <a:rPr lang="is-IS" sz="2400" dirty="0">
                <a:solidFill>
                  <a:prstClr val="black"/>
                </a:solidFill>
              </a:rPr>
              <a:t>n el sabor...</a:t>
            </a:r>
          </a:p>
          <a:p>
            <a:pPr lvl="0"/>
            <a:r>
              <a:rPr lang="es-ES_tradnl" sz="2400" dirty="0">
                <a:solidFill>
                  <a:prstClr val="black"/>
                </a:solidFill>
              </a:rPr>
              <a:t>E</a:t>
            </a:r>
            <a:r>
              <a:rPr lang="is-IS" sz="2400" dirty="0">
                <a:solidFill>
                  <a:prstClr val="black"/>
                </a:solidFill>
              </a:rPr>
              <a:t>n la textura...</a:t>
            </a:r>
          </a:p>
          <a:p>
            <a:pPr lvl="0"/>
            <a:r>
              <a:rPr lang="is-IS" sz="2400" dirty="0">
                <a:solidFill>
                  <a:prstClr val="black"/>
                </a:solidFill>
              </a:rPr>
              <a:t>En el color...</a:t>
            </a:r>
          </a:p>
          <a:p>
            <a:pPr lvl="0"/>
            <a:r>
              <a:rPr lang="es-ES_tradnl" sz="2400" dirty="0">
                <a:solidFill>
                  <a:prstClr val="black"/>
                </a:solidFill>
              </a:rPr>
              <a:t>E</a:t>
            </a:r>
            <a:r>
              <a:rPr lang="is-IS" sz="2400" dirty="0">
                <a:solidFill>
                  <a:prstClr val="black"/>
                </a:solidFill>
              </a:rPr>
              <a:t>n lo que nos nutre..</a:t>
            </a:r>
          </a:p>
          <a:p>
            <a:pPr lvl="0"/>
            <a:r>
              <a:rPr lang="is-IS" sz="2400" dirty="0">
                <a:solidFill>
                  <a:prstClr val="black"/>
                </a:solidFill>
              </a:rPr>
              <a:t>En lo que nos sana..</a:t>
            </a:r>
          </a:p>
        </p:txBody>
      </p:sp>
    </p:spTree>
    <p:extLst>
      <p:ext uri="{BB962C8B-B14F-4D97-AF65-F5344CB8AC3E}">
        <p14:creationId xmlns:p14="http://schemas.microsoft.com/office/powerpoint/2010/main" val="39727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02937" y="77537"/>
            <a:ext cx="2564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¿Qué somos…. ? </a:t>
            </a:r>
            <a:endParaRPr lang="es-MX" sz="2400" b="1" dirty="0"/>
          </a:p>
        </p:txBody>
      </p:sp>
      <p:sp>
        <p:nvSpPr>
          <p:cNvPr id="5" name="Rectángulo 4"/>
          <p:cNvSpPr/>
          <p:nvPr/>
        </p:nvSpPr>
        <p:spPr>
          <a:xfrm>
            <a:off x="2329898" y="77537"/>
            <a:ext cx="28586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2400" b="1" dirty="0">
                <a:solidFill>
                  <a:prstClr val="black"/>
                </a:solidFill>
              </a:rPr>
              <a:t>¿lo que comemos… ?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5796016" y="3449638"/>
            <a:ext cx="394005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FF0000"/>
                </a:solidFill>
              </a:rPr>
              <a:t>Células Humanas </a:t>
            </a:r>
            <a:endParaRPr lang="es-MX" b="1" dirty="0">
              <a:solidFill>
                <a:srgbClr val="FF0000"/>
              </a:solidFill>
            </a:endParaRPr>
          </a:p>
          <a:p>
            <a:r>
              <a:rPr lang="es-MX" sz="2800" b="1" dirty="0" err="1" smtClean="0"/>
              <a:t>C</a:t>
            </a:r>
            <a:r>
              <a:rPr lang="es-MX" b="1" dirty="0" err="1" smtClean="0"/>
              <a:t>x</a:t>
            </a:r>
            <a:r>
              <a:rPr lang="es-MX" sz="2800" b="1" dirty="0" err="1" smtClean="0"/>
              <a:t>O</a:t>
            </a:r>
            <a:r>
              <a:rPr lang="es-MX" b="1" dirty="0" err="1" smtClean="0"/>
              <a:t>y</a:t>
            </a:r>
            <a:r>
              <a:rPr lang="es-MX" sz="2800" dirty="0" err="1" smtClean="0"/>
              <a:t>N</a:t>
            </a:r>
            <a:r>
              <a:rPr lang="es-MX" b="1" dirty="0" err="1" smtClean="0"/>
              <a:t>z</a:t>
            </a:r>
            <a:r>
              <a:rPr lang="es-MX" sz="2800" b="1" dirty="0" err="1" smtClean="0"/>
              <a:t>H</a:t>
            </a:r>
            <a:r>
              <a:rPr lang="es-MX" b="1" dirty="0" err="1" smtClean="0"/>
              <a:t>w</a:t>
            </a:r>
            <a:r>
              <a:rPr lang="es-MX" sz="2800" b="1" dirty="0" err="1" smtClean="0"/>
              <a:t>P</a:t>
            </a:r>
            <a:r>
              <a:rPr lang="es-MX" b="1" dirty="0" err="1" smtClean="0"/>
              <a:t>r</a:t>
            </a:r>
            <a:r>
              <a:rPr lang="es-MX" sz="2800" b="1" dirty="0" err="1" smtClean="0"/>
              <a:t>S</a:t>
            </a:r>
            <a:r>
              <a:rPr lang="es-MX" b="1" dirty="0" err="1" smtClean="0"/>
              <a:t>p</a:t>
            </a:r>
            <a:r>
              <a:rPr lang="es-MX" sz="2800" b="1" dirty="0" err="1" smtClean="0"/>
              <a:t>K</a:t>
            </a:r>
            <a:r>
              <a:rPr lang="es-MX" b="1" dirty="0" err="1" smtClean="0"/>
              <a:t>q</a:t>
            </a:r>
            <a:r>
              <a:rPr lang="es-MX" sz="2800" b="1" dirty="0" err="1" smtClean="0">
                <a:solidFill>
                  <a:prstClr val="black"/>
                </a:solidFill>
              </a:rPr>
              <a:t>Ca</a:t>
            </a:r>
            <a:r>
              <a:rPr lang="es-MX" b="1" dirty="0" err="1" smtClean="0">
                <a:solidFill>
                  <a:prstClr val="black"/>
                </a:solidFill>
              </a:rPr>
              <a:t>u</a:t>
            </a:r>
            <a:r>
              <a:rPr lang="es-MX" sz="2800" b="1" dirty="0" err="1" smtClean="0">
                <a:solidFill>
                  <a:prstClr val="black"/>
                </a:solidFill>
              </a:rPr>
              <a:t>Mg</a:t>
            </a:r>
            <a:r>
              <a:rPr lang="es-MX" b="1" dirty="0" err="1" smtClean="0">
                <a:solidFill>
                  <a:prstClr val="black"/>
                </a:solidFill>
              </a:rPr>
              <a:t>f</a:t>
            </a:r>
            <a:r>
              <a:rPr lang="es-MX" sz="2800" b="1" dirty="0" err="1" smtClean="0">
                <a:solidFill>
                  <a:prstClr val="black"/>
                </a:solidFill>
              </a:rPr>
              <a:t>Fe</a:t>
            </a:r>
            <a:r>
              <a:rPr lang="es-MX" b="1" dirty="0" err="1" smtClean="0">
                <a:solidFill>
                  <a:prstClr val="black"/>
                </a:solidFill>
              </a:rPr>
              <a:t>g</a:t>
            </a:r>
            <a:endParaRPr lang="es-MX" b="1" dirty="0"/>
          </a:p>
        </p:txBody>
      </p:sp>
      <p:sp>
        <p:nvSpPr>
          <p:cNvPr id="6" name="Rectángulo 5"/>
          <p:cNvSpPr/>
          <p:nvPr/>
        </p:nvSpPr>
        <p:spPr>
          <a:xfrm>
            <a:off x="179137" y="558883"/>
            <a:ext cx="4347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2400" b="1" dirty="0" smtClean="0">
                <a:solidFill>
                  <a:prstClr val="black"/>
                </a:solidFill>
              </a:rPr>
              <a:t>La vida es una reacción química. </a:t>
            </a:r>
            <a:endParaRPr lang="es-MX" sz="2400" b="1" dirty="0">
              <a:solidFill>
                <a:prstClr val="black"/>
              </a:solidFill>
            </a:endParaRPr>
          </a:p>
        </p:txBody>
      </p:sp>
      <p:sp>
        <p:nvSpPr>
          <p:cNvPr id="7" name="Flecha derecha 6"/>
          <p:cNvSpPr/>
          <p:nvPr/>
        </p:nvSpPr>
        <p:spPr>
          <a:xfrm rot="5400000">
            <a:off x="5809872" y="2439995"/>
            <a:ext cx="978408" cy="4914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CuadroTexto 7"/>
          <p:cNvSpPr txBox="1"/>
          <p:nvPr/>
        </p:nvSpPr>
        <p:spPr>
          <a:xfrm>
            <a:off x="5796016" y="10583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7679650" y="2521054"/>
            <a:ext cx="1121450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solidFill>
                  <a:schemeClr val="bg1"/>
                </a:solidFill>
              </a:rPr>
              <a:t>Horchata</a:t>
            </a:r>
          </a:p>
          <a:p>
            <a:r>
              <a:rPr lang="es-MX" sz="1600" b="1" dirty="0" smtClean="0">
                <a:solidFill>
                  <a:schemeClr val="bg1"/>
                </a:solidFill>
              </a:rPr>
              <a:t>+ H20</a:t>
            </a:r>
            <a:endParaRPr lang="es-MX" sz="1600" b="1" dirty="0">
              <a:solidFill>
                <a:schemeClr val="bg1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9246306" y="2474887"/>
            <a:ext cx="1287084" cy="6463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Respiración</a:t>
            </a:r>
          </a:p>
          <a:p>
            <a:r>
              <a:rPr lang="es-MX" b="1" dirty="0" smtClean="0">
                <a:solidFill>
                  <a:schemeClr val="bg1"/>
                </a:solidFill>
              </a:rPr>
              <a:t>+O2</a:t>
            </a:r>
            <a:endParaRPr lang="es-MX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Resultado de imagen para comer una tor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56" y="3573532"/>
            <a:ext cx="4333583" cy="2889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adroTexto 13"/>
          <p:cNvSpPr txBox="1"/>
          <p:nvPr/>
        </p:nvSpPr>
        <p:spPr>
          <a:xfrm>
            <a:off x="5796016" y="4649054"/>
            <a:ext cx="4233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Membranas, tejidos, órganos, …, proteínas,</a:t>
            </a:r>
          </a:p>
          <a:p>
            <a:r>
              <a:rPr lang="es-MX" dirty="0" smtClean="0"/>
              <a:t>Material genético, grasas, membranas, …. </a:t>
            </a:r>
            <a:endParaRPr lang="es-MX" dirty="0"/>
          </a:p>
        </p:txBody>
      </p:sp>
      <p:sp>
        <p:nvSpPr>
          <p:cNvPr id="18" name="CuadroTexto 17"/>
          <p:cNvSpPr txBox="1"/>
          <p:nvPr/>
        </p:nvSpPr>
        <p:spPr>
          <a:xfrm>
            <a:off x="7229268" y="4141679"/>
            <a:ext cx="32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+</a:t>
            </a:r>
            <a:endParaRPr lang="es-MX" sz="2800" b="1" dirty="0"/>
          </a:p>
        </p:txBody>
      </p:sp>
      <p:sp>
        <p:nvSpPr>
          <p:cNvPr id="19" name="CuadroTexto 18"/>
          <p:cNvSpPr txBox="1"/>
          <p:nvPr/>
        </p:nvSpPr>
        <p:spPr>
          <a:xfrm>
            <a:off x="7569783" y="146832"/>
            <a:ext cx="404585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FF0000"/>
                </a:solidFill>
              </a:rPr>
              <a:t>Células pollo</a:t>
            </a:r>
          </a:p>
          <a:p>
            <a:r>
              <a:rPr lang="es-MX" sz="2800" b="1" dirty="0" err="1" smtClean="0"/>
              <a:t>C</a:t>
            </a:r>
            <a:r>
              <a:rPr lang="es-MX" b="1" dirty="0" err="1" smtClean="0"/>
              <a:t>x</a:t>
            </a:r>
            <a:r>
              <a:rPr lang="es-MX" sz="2800" b="1" dirty="0" err="1" smtClean="0"/>
              <a:t>O</a:t>
            </a:r>
            <a:r>
              <a:rPr lang="es-MX" b="1" dirty="0" err="1" smtClean="0"/>
              <a:t>y</a:t>
            </a:r>
            <a:r>
              <a:rPr lang="es-MX" sz="2800" dirty="0" err="1" smtClean="0"/>
              <a:t>N</a:t>
            </a:r>
            <a:r>
              <a:rPr lang="es-MX" b="1" dirty="0" err="1" smtClean="0"/>
              <a:t>z</a:t>
            </a:r>
            <a:r>
              <a:rPr lang="es-MX" sz="2800" b="1" dirty="0" err="1" smtClean="0"/>
              <a:t>H</a:t>
            </a:r>
            <a:r>
              <a:rPr lang="es-MX" b="1" dirty="0" err="1" smtClean="0"/>
              <a:t>w</a:t>
            </a:r>
            <a:r>
              <a:rPr lang="es-MX" sz="2800" b="1" dirty="0" err="1" smtClean="0"/>
              <a:t>P</a:t>
            </a:r>
            <a:r>
              <a:rPr lang="es-MX" b="1" dirty="0" err="1" smtClean="0"/>
              <a:t>r</a:t>
            </a:r>
            <a:r>
              <a:rPr lang="es-MX" sz="2800" b="1" dirty="0" err="1" smtClean="0"/>
              <a:t>S</a:t>
            </a:r>
            <a:r>
              <a:rPr lang="es-MX" b="1" dirty="0" err="1" smtClean="0"/>
              <a:t>p</a:t>
            </a:r>
            <a:r>
              <a:rPr lang="es-MX" sz="2800" b="1" dirty="0" err="1" smtClean="0"/>
              <a:t>K</a:t>
            </a:r>
            <a:r>
              <a:rPr lang="es-MX" b="1" dirty="0" err="1" smtClean="0"/>
              <a:t>q</a:t>
            </a:r>
            <a:r>
              <a:rPr lang="es-MX" sz="2800" b="1" dirty="0" err="1" smtClean="0">
                <a:solidFill>
                  <a:prstClr val="black"/>
                </a:solidFill>
              </a:rPr>
              <a:t>Ca</a:t>
            </a:r>
            <a:r>
              <a:rPr lang="es-MX" b="1" dirty="0" err="1" smtClean="0">
                <a:solidFill>
                  <a:prstClr val="black"/>
                </a:solidFill>
              </a:rPr>
              <a:t>u</a:t>
            </a:r>
            <a:r>
              <a:rPr lang="es-MX" sz="2800" b="1" dirty="0" err="1" smtClean="0">
                <a:solidFill>
                  <a:prstClr val="black"/>
                </a:solidFill>
              </a:rPr>
              <a:t>Mg</a:t>
            </a:r>
            <a:r>
              <a:rPr lang="es-MX" b="1" dirty="0" err="1" smtClean="0">
                <a:solidFill>
                  <a:prstClr val="black"/>
                </a:solidFill>
              </a:rPr>
              <a:t>f</a:t>
            </a:r>
            <a:r>
              <a:rPr lang="es-MX" sz="2800" b="1" dirty="0" err="1" smtClean="0">
                <a:solidFill>
                  <a:prstClr val="black"/>
                </a:solidFill>
              </a:rPr>
              <a:t>Fe</a:t>
            </a:r>
            <a:r>
              <a:rPr lang="es-MX" b="1" dirty="0" err="1" smtClean="0">
                <a:solidFill>
                  <a:prstClr val="black"/>
                </a:solidFill>
              </a:rPr>
              <a:t>g</a:t>
            </a:r>
            <a:r>
              <a:rPr lang="es-MX" b="1" dirty="0" smtClean="0">
                <a:solidFill>
                  <a:prstClr val="black"/>
                </a:solidFill>
              </a:rPr>
              <a:t>  </a:t>
            </a:r>
            <a:endParaRPr lang="es-MX" b="1" dirty="0"/>
          </a:p>
        </p:txBody>
      </p:sp>
      <p:sp>
        <p:nvSpPr>
          <p:cNvPr id="20" name="CuadroTexto 19"/>
          <p:cNvSpPr txBox="1"/>
          <p:nvPr/>
        </p:nvSpPr>
        <p:spPr>
          <a:xfrm>
            <a:off x="7557340" y="982182"/>
            <a:ext cx="440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Membranas, tejidos, órganos, …, </a:t>
            </a:r>
          </a:p>
          <a:p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P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roteínas, material genético, grasas, membranas, …. 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6748186" y="2001405"/>
            <a:ext cx="4996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accent6">
                    <a:lumMod val="75000"/>
                  </a:schemeClr>
                </a:solidFill>
              </a:rPr>
              <a:t>Aguacate, cebolla, frijoles, zanahorias, chile…</a:t>
            </a:r>
          </a:p>
        </p:txBody>
      </p:sp>
      <p:sp>
        <p:nvSpPr>
          <p:cNvPr id="17" name="AutoShape 8" descr="Resultado de imagen para una torta de poll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8" name="Picture 10" descr="Resultado de imagen para una torta de poll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486" y="1189006"/>
            <a:ext cx="2762296" cy="1734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CuadroTexto 24"/>
          <p:cNvSpPr txBox="1"/>
          <p:nvPr/>
        </p:nvSpPr>
        <p:spPr>
          <a:xfrm>
            <a:off x="5221515" y="1164962"/>
            <a:ext cx="203292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rgbClr val="C00000"/>
                </a:solidFill>
              </a:rPr>
              <a:t>Pan</a:t>
            </a:r>
          </a:p>
          <a:p>
            <a:r>
              <a:rPr lang="es-MX" sz="2800" b="1" dirty="0" err="1" smtClean="0"/>
              <a:t>C</a:t>
            </a:r>
            <a:r>
              <a:rPr lang="es-MX" b="1" dirty="0" err="1" smtClean="0"/>
              <a:t>a</a:t>
            </a:r>
            <a:r>
              <a:rPr lang="es-MX" sz="2800" b="1" dirty="0" err="1" smtClean="0"/>
              <a:t>O</a:t>
            </a:r>
            <a:r>
              <a:rPr lang="es-MX" b="1" dirty="0" err="1" smtClean="0"/>
              <a:t>b</a:t>
            </a:r>
            <a:r>
              <a:rPr lang="es-MX" sz="2800" dirty="0" err="1" smtClean="0"/>
              <a:t>N</a:t>
            </a:r>
            <a:r>
              <a:rPr lang="es-MX" b="1" dirty="0" err="1" smtClean="0"/>
              <a:t>c</a:t>
            </a:r>
            <a:r>
              <a:rPr lang="es-MX" sz="2800" b="1" dirty="0" err="1" smtClean="0"/>
              <a:t>H</a:t>
            </a:r>
            <a:r>
              <a:rPr lang="es-MX" b="1" dirty="0" err="1" smtClean="0"/>
              <a:t>c</a:t>
            </a:r>
            <a:r>
              <a:rPr lang="es-MX" b="1" dirty="0" smtClean="0"/>
              <a:t> …</a:t>
            </a:r>
            <a:r>
              <a:rPr lang="es-MX" b="1" dirty="0" smtClean="0">
                <a:solidFill>
                  <a:prstClr val="black"/>
                </a:solidFill>
              </a:rPr>
              <a:t>  </a:t>
            </a:r>
            <a:r>
              <a:rPr lang="es-MX" sz="3200" b="1" dirty="0"/>
              <a:t>+</a:t>
            </a:r>
          </a:p>
          <a:p>
            <a:r>
              <a:rPr lang="es-MX" b="1" dirty="0" smtClean="0">
                <a:solidFill>
                  <a:prstClr val="black"/>
                </a:solidFill>
              </a:rPr>
              <a:t>  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9966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10" grpId="0" animBg="1"/>
      <p:bldP spid="11" grpId="0" animBg="1"/>
      <p:bldP spid="14" grpId="0"/>
      <p:bldP spid="18" grpId="0"/>
      <p:bldP spid="19" grpId="0"/>
      <p:bldP spid="20" grpId="0"/>
      <p:bldP spid="21" grpId="0"/>
      <p:bldP spid="2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99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9078365"/>
              </p:ext>
            </p:extLst>
          </p:nvPr>
        </p:nvGraphicFramePr>
        <p:xfrm>
          <a:off x="863600" y="0"/>
          <a:ext cx="9728200" cy="70833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Document" r:id="rId4" imgW="9095232" imgH="6623304" progId="Word.Document.8">
                  <p:embed/>
                </p:oleObj>
              </mc:Choice>
              <mc:Fallback>
                <p:oleObj name="Document" r:id="rId4" imgW="9095232" imgH="662330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3600" y="0"/>
                        <a:ext cx="9728200" cy="70833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10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53319" y="1457055"/>
            <a:ext cx="378593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MANZANA</a:t>
            </a:r>
          </a:p>
          <a:p>
            <a:pPr>
              <a:spcAft>
                <a:spcPts val="0"/>
              </a:spcAft>
            </a:pPr>
            <a:endParaRPr lang="es-MX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s-MX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Agua</a:t>
            </a:r>
            <a:r>
              <a:rPr lang="es-MX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, aceites vegetales, azúcares, almidón, </a:t>
            </a:r>
            <a:r>
              <a:rPr lang="es-MX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pectinas, celulosa, </a:t>
            </a:r>
            <a:r>
              <a:rPr lang="es-MX" dirty="0" err="1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hemicelulosa</a:t>
            </a:r>
            <a:r>
              <a:rPr lang="es-MX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, caroteno</a:t>
            </a:r>
            <a:r>
              <a:rPr lang="es-MX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, </a:t>
            </a:r>
            <a:r>
              <a:rPr lang="es-MX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tocoferol, </a:t>
            </a:r>
            <a:r>
              <a:rPr lang="es-MX" dirty="0" err="1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riboflavina</a:t>
            </a:r>
            <a:r>
              <a:rPr lang="es-MX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, </a:t>
            </a:r>
            <a:r>
              <a:rPr lang="es-MX" dirty="0" err="1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nicotinamida</a:t>
            </a:r>
            <a:r>
              <a:rPr lang="es-MX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, ácido pantoténico, biotina, ácido fólico, ácido </a:t>
            </a:r>
            <a:r>
              <a:rPr lang="es-MX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ascórbico, </a:t>
            </a:r>
            <a:r>
              <a:rPr lang="es-MX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ácido palmítico, ácido </a:t>
            </a:r>
            <a:r>
              <a:rPr lang="es-MX" dirty="0" err="1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estéarico</a:t>
            </a:r>
            <a:r>
              <a:rPr lang="es-MX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, </a:t>
            </a:r>
            <a:r>
              <a:rPr lang="es-MX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ácido oleico, ácido </a:t>
            </a:r>
            <a:r>
              <a:rPr lang="es-MX" dirty="0" err="1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linoléico</a:t>
            </a:r>
            <a:r>
              <a:rPr lang="es-MX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, ácido </a:t>
            </a:r>
            <a:r>
              <a:rPr lang="es-MX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málico, </a:t>
            </a:r>
            <a:r>
              <a:rPr lang="es-MX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ácido oxálico, ácido salicílico, purinas, sodio, potasio, manganeso, hierro, cobre, zinc, fósforo, </a:t>
            </a:r>
            <a:r>
              <a:rPr lang="es-MX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cloruros, </a:t>
            </a:r>
            <a:r>
              <a:rPr lang="es-MX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colorantes y </a:t>
            </a:r>
            <a:r>
              <a:rPr lang="es-MX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muchos antioxidantes.  </a:t>
            </a:r>
          </a:p>
          <a:p>
            <a:pPr>
              <a:spcAft>
                <a:spcPts val="0"/>
              </a:spcAft>
            </a:pPr>
            <a:endParaRPr lang="es-MX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2050" name="Picture 2" descr="Resultado de imagen para una manza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148" y="1702159"/>
            <a:ext cx="6797829" cy="3904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98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257300" y="88475"/>
            <a:ext cx="7803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La química en la cocina … y en nuestro patrimonio culinario </a:t>
            </a:r>
            <a:endParaRPr lang="es-MX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257300" y="965200"/>
            <a:ext cx="31325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MAIZ + </a:t>
            </a:r>
            <a:r>
              <a:rPr lang="es-MX" sz="2400" b="1" dirty="0" err="1" smtClean="0">
                <a:solidFill>
                  <a:schemeClr val="accent6">
                    <a:lumMod val="50000"/>
                  </a:schemeClr>
                </a:solidFill>
              </a:rPr>
              <a:t>CaO</a:t>
            </a: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</a:t>
            </a:r>
            <a:endParaRPr lang="es-MX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Flecha derecha 4"/>
          <p:cNvSpPr/>
          <p:nvPr/>
        </p:nvSpPr>
        <p:spPr>
          <a:xfrm>
            <a:off x="3160097" y="92663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/>
          <p:cNvSpPr txBox="1"/>
          <p:nvPr/>
        </p:nvSpPr>
        <p:spPr>
          <a:xfrm>
            <a:off x="4271577" y="920417"/>
            <a:ext cx="3106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MAIZ NIXTAMALIZADO</a:t>
            </a:r>
            <a:endParaRPr lang="es-MX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6620951" y="3367657"/>
            <a:ext cx="4476767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b="1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“Sin Química no hay </a:t>
            </a:r>
            <a:r>
              <a:rPr lang="es-MX" b="1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alimentos”</a:t>
            </a:r>
          </a:p>
          <a:p>
            <a:pPr algn="just">
              <a:spcAft>
                <a:spcPts val="0"/>
              </a:spcAft>
            </a:pPr>
            <a:r>
              <a:rPr lang="es-MX" b="1" dirty="0" smtClean="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“La cocina es un laboratorio donde se llevan a cabo </a:t>
            </a:r>
            <a:r>
              <a:rPr lang="es-MX" b="1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un infinito número de reacciones químicas a</a:t>
            </a:r>
            <a:r>
              <a:rPr lang="es-MX" b="1" dirty="0" smtClean="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l día.</a:t>
            </a:r>
            <a:endParaRPr lang="es-MX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301" y="2047823"/>
            <a:ext cx="3810000" cy="408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45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7" y="-55434"/>
            <a:ext cx="12025126" cy="6968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13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b="54628"/>
          <a:stretch/>
        </p:blipFill>
        <p:spPr>
          <a:xfrm>
            <a:off x="1457737" y="68499"/>
            <a:ext cx="9276526" cy="304945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743200" y="0"/>
            <a:ext cx="2792367" cy="10772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MX" sz="3200" b="1" dirty="0" smtClean="0"/>
              <a:t>Fresas </a:t>
            </a:r>
          </a:p>
          <a:p>
            <a:pPr algn="ctr"/>
            <a:r>
              <a:rPr lang="es-MX" sz="3200" b="1" dirty="0" smtClean="0"/>
              <a:t>convencionales</a:t>
            </a:r>
            <a:endParaRPr lang="es-MX" sz="3200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7194652" y="68499"/>
            <a:ext cx="2348913" cy="10772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MX" sz="3200" b="1" dirty="0" smtClean="0"/>
              <a:t>Fresas </a:t>
            </a:r>
          </a:p>
          <a:p>
            <a:pPr algn="ctr"/>
            <a:r>
              <a:rPr lang="es-MX" sz="3200" b="1" dirty="0" smtClean="0"/>
              <a:t>   orgánicas   </a:t>
            </a:r>
            <a:endParaRPr lang="es-MX" sz="32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5400657" y="2413418"/>
            <a:ext cx="12100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6625" t="42934" r="50808" b="8940"/>
          <a:stretch/>
        </p:blipFill>
        <p:spPr>
          <a:xfrm>
            <a:off x="158593" y="2981916"/>
            <a:ext cx="4743192" cy="388530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/>
          <a:srcRect l="49828" t="42934" r="-6625" b="8940"/>
          <a:stretch/>
        </p:blipFill>
        <p:spPr>
          <a:xfrm>
            <a:off x="7520060" y="3069641"/>
            <a:ext cx="5991071" cy="3677959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8004747" y="3478753"/>
            <a:ext cx="263826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MX" b="1" dirty="0" smtClean="0"/>
              <a:t>Ingredientes:  Solo fresas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8004747" y="3848085"/>
            <a:ext cx="2642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/>
              <a:t>$$$$$$$$$$$$$ 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19254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15905" b="26466"/>
          <a:stretch/>
        </p:blipFill>
        <p:spPr>
          <a:xfrm>
            <a:off x="1362299" y="1469036"/>
            <a:ext cx="9467401" cy="3312826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176699" y="244008"/>
            <a:ext cx="7967246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sz="4000" dirty="0" smtClean="0">
                <a:solidFill>
                  <a:schemeClr val="accent3">
                    <a:lumMod val="50000"/>
                  </a:schemeClr>
                </a:solidFill>
              </a:rPr>
              <a:t>      La dosis define al veneno            </a:t>
            </a:r>
            <a:endParaRPr lang="es-MX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838870" y="1490503"/>
            <a:ext cx="8257325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     SEMILLAS                PERAS                     PAPAS                    CALABACITAS</a:t>
            </a:r>
          </a:p>
          <a:p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     MANZANA </a:t>
            </a:r>
            <a:endParaRPr lang="es-MX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113613" y="3977816"/>
            <a:ext cx="825322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AMIGDALINA    FORMALDEHIDO       SOLANINAS      CUCURBITACINA E</a:t>
            </a:r>
            <a:endParaRPr lang="es-MX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024414" y="4347148"/>
            <a:ext cx="827181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~ 0.6g/kg semilla           ~ 0.06g/kg                    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</a:rPr>
              <a:t>~ </a:t>
            </a:r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0.2g/kg           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</a:rPr>
              <a:t>función del amargor</a:t>
            </a:r>
          </a:p>
          <a:p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                                                         </a:t>
            </a:r>
            <a:endParaRPr lang="es-MX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08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7" name="Text Box 2"/>
          <p:cNvSpPr txBox="1">
            <a:spLocks noChangeArrowheads="1"/>
          </p:cNvSpPr>
          <p:nvPr/>
        </p:nvSpPr>
        <p:spPr bwMode="auto">
          <a:xfrm>
            <a:off x="2351089" y="351999"/>
            <a:ext cx="7775575" cy="655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s-MX">
                <a:solidFill>
                  <a:srgbClr val="FFFF00"/>
                </a:solidFill>
                <a:latin typeface="Times" panose="02020603050405020304" pitchFamily="18" charset="0"/>
              </a:rPr>
              <a:t> TODO ALIMENTO ES UN TOXICO POTENCIAL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s-MX">
              <a:solidFill>
                <a:srgbClr val="FFFF00"/>
              </a:solidFill>
              <a:latin typeface="Times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s-MX">
                <a:solidFill>
                  <a:srgbClr val="FFFF00"/>
                </a:solidFill>
                <a:latin typeface="Times" panose="02020603050405020304" pitchFamily="18" charset="0"/>
              </a:rPr>
              <a:t>Ejemplo de </a:t>
            </a:r>
            <a:r>
              <a:rPr lang="en-US" altLang="es-MX">
                <a:solidFill>
                  <a:srgbClr val="00B0F0"/>
                </a:solidFill>
                <a:latin typeface="Times" panose="02020603050405020304" pitchFamily="18" charset="0"/>
              </a:rPr>
              <a:t>tóxicos</a:t>
            </a:r>
            <a:r>
              <a:rPr lang="en-US" altLang="es-MX">
                <a:solidFill>
                  <a:srgbClr val="FFFF00"/>
                </a:solidFill>
                <a:latin typeface="Times" panose="02020603050405020304" pitchFamily="18" charset="0"/>
              </a:rPr>
              <a:t> inherentes a las plantas.</a:t>
            </a:r>
            <a:endParaRPr lang="en-US" altLang="es-MX" sz="2000">
              <a:solidFill>
                <a:srgbClr val="FFFF00"/>
              </a:solidFill>
              <a:latin typeface="Times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s-MX" sz="2000">
                <a:solidFill>
                  <a:srgbClr val="FFFFFF"/>
                </a:solidFill>
                <a:latin typeface="Times" panose="02020603050405020304" pitchFamily="18" charset="0"/>
              </a:rPr>
              <a:t>Saponinas 		(soya, espinaca, espárrago…)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s-MX" sz="2000">
                <a:solidFill>
                  <a:srgbClr val="FFFFFF"/>
                </a:solidFill>
                <a:latin typeface="Times" panose="02020603050405020304" pitchFamily="18" charset="0"/>
              </a:rPr>
              <a:t>Glucosinolatos 		(col, nabo, rábano, mostaza, …)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s-MX" sz="2000">
                <a:solidFill>
                  <a:srgbClr val="FFFFFF"/>
                </a:solidFill>
                <a:latin typeface="Times" panose="02020603050405020304" pitchFamily="18" charset="0"/>
              </a:rPr>
              <a:t>Gosipol 			(semilla de algodón)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s-MX" sz="2000">
                <a:solidFill>
                  <a:srgbClr val="FFFFFF"/>
                </a:solidFill>
                <a:latin typeface="Times" panose="02020603050405020304" pitchFamily="18" charset="0"/>
              </a:rPr>
              <a:t>Vicina y convicina 	(habas)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s-MX" sz="2000">
                <a:solidFill>
                  <a:srgbClr val="FFFFFF"/>
                </a:solidFill>
                <a:latin typeface="Times" panose="02020603050405020304" pitchFamily="18" charset="0"/>
              </a:rPr>
              <a:t>Fitoalexinas		(papa dulce, apio, habas, …)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s-MX" sz="2000">
                <a:solidFill>
                  <a:srgbClr val="FFFFFF"/>
                </a:solidFill>
                <a:latin typeface="Times" panose="02020603050405020304" pitchFamily="18" charset="0"/>
              </a:rPr>
              <a:t>Safrol 			(pimienta negra)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s-MX">
              <a:solidFill>
                <a:srgbClr val="FFFF00"/>
              </a:solidFill>
              <a:latin typeface="Times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s-MX">
                <a:solidFill>
                  <a:srgbClr val="FFFF00"/>
                </a:solidFill>
                <a:latin typeface="Times" panose="02020603050405020304" pitchFamily="18" charset="0"/>
              </a:rPr>
              <a:t>Ejemplo de </a:t>
            </a:r>
            <a:r>
              <a:rPr lang="en-US" altLang="es-MX">
                <a:solidFill>
                  <a:srgbClr val="00B0F0"/>
                </a:solidFill>
                <a:latin typeface="Times" panose="02020603050405020304" pitchFamily="18" charset="0"/>
              </a:rPr>
              <a:t>cancerígenos</a:t>
            </a:r>
            <a:r>
              <a:rPr lang="en-US" altLang="es-MX">
                <a:solidFill>
                  <a:srgbClr val="FFFF00"/>
                </a:solidFill>
                <a:latin typeface="Times" panose="02020603050405020304" pitchFamily="18" charset="0"/>
              </a:rPr>
              <a:t> naturales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s-MX" sz="2000">
                <a:solidFill>
                  <a:srgbClr val="FFFFFF"/>
                </a:solidFill>
                <a:latin typeface="Times" panose="02020603050405020304" pitchFamily="18" charset="0"/>
              </a:rPr>
              <a:t>5,8 metoxipsoraleno 	(perejil, apio, …)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s-MX" sz="2000">
                <a:solidFill>
                  <a:srgbClr val="FFFFFF"/>
                </a:solidFill>
                <a:latin typeface="Times" panose="02020603050405020304" pitchFamily="18" charset="0"/>
              </a:rPr>
              <a:t>p-hidrazinobenzoato 	(setas)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s-MX" sz="2000">
                <a:solidFill>
                  <a:srgbClr val="FFFFFF"/>
                </a:solidFill>
                <a:latin typeface="Times" panose="02020603050405020304" pitchFamily="18" charset="0"/>
              </a:rPr>
              <a:t>Sinigrina 		(col, acelgas, coliflor, mostaza, 					rábano, …)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s-MX" sz="2000">
                <a:solidFill>
                  <a:srgbClr val="FFFFFF"/>
                </a:solidFill>
                <a:latin typeface="Times" panose="02020603050405020304" pitchFamily="18" charset="0"/>
              </a:rPr>
              <a:t>Estragol 		(albahaca, helecho)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s-MX" sz="2000">
                <a:solidFill>
                  <a:srgbClr val="FFFFFF"/>
                </a:solidFill>
                <a:latin typeface="Times" panose="02020603050405020304" pitchFamily="18" charset="0"/>
              </a:rPr>
              <a:t>Safrol 			(nuez moscada, pimienta negra, …)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s-MX" sz="2000">
                <a:solidFill>
                  <a:srgbClr val="FFFFFF"/>
                </a:solidFill>
                <a:latin typeface="Times" panose="02020603050405020304" pitchFamily="18" charset="0"/>
              </a:rPr>
              <a:t>Bencil acetato 		(albahaca, té de jazmín, miel, café, …)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s-MX" sz="2000">
                <a:solidFill>
                  <a:srgbClr val="FFFFFF"/>
                </a:solidFill>
                <a:latin typeface="Times" panose="02020603050405020304" pitchFamily="18" charset="0"/>
              </a:rPr>
              <a:t>Ácido cafeico 		(manzana, zanahoria, apio, cereza, uva, …)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s-MX" sz="2000">
              <a:solidFill>
                <a:srgbClr val="FFFFFF"/>
              </a:solidFill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2382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1049" y="430766"/>
            <a:ext cx="5649901" cy="5996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7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4" descr="Fig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965" y="1371600"/>
            <a:ext cx="376483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558925" y="685800"/>
            <a:ext cx="43568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solidFill>
                  <a:srgbClr val="000000"/>
                </a:solidFill>
              </a:rPr>
              <a:t>Quien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padece</a:t>
            </a:r>
            <a:r>
              <a:rPr lang="en-US" sz="1600" dirty="0">
                <a:solidFill>
                  <a:srgbClr val="000000"/>
                </a:solidFill>
              </a:rPr>
              <a:t> del </a:t>
            </a:r>
            <a:r>
              <a:rPr lang="en-US" sz="1600" dirty="0" err="1">
                <a:solidFill>
                  <a:srgbClr val="000000"/>
                </a:solidFill>
              </a:rPr>
              <a:t>riñón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tienen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una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reacción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inusual</a:t>
            </a:r>
            <a:r>
              <a:rPr lang="en-US" sz="1600" dirty="0">
                <a:solidFill>
                  <a:srgbClr val="000000"/>
                </a:solidFill>
              </a:rPr>
              <a:t> al </a:t>
            </a:r>
            <a:r>
              <a:rPr lang="en-US" sz="1600" dirty="0" err="1">
                <a:solidFill>
                  <a:srgbClr val="000000"/>
                </a:solidFill>
              </a:rPr>
              <a:t>consumir</a:t>
            </a:r>
            <a:r>
              <a:rPr lang="en-US" sz="1600" dirty="0">
                <a:solidFill>
                  <a:srgbClr val="000000"/>
                </a:solidFill>
              </a:rPr>
              <a:t> el </a:t>
            </a:r>
            <a:r>
              <a:rPr lang="en-US" sz="1600" dirty="0" err="1">
                <a:solidFill>
                  <a:srgbClr val="000000"/>
                </a:solidFill>
              </a:rPr>
              <a:t>carambolo</a:t>
            </a:r>
            <a:r>
              <a:rPr lang="en-US" sz="1600" dirty="0">
                <a:solidFill>
                  <a:srgbClr val="000000"/>
                </a:solidFill>
              </a:rPr>
              <a:t>  </a:t>
            </a:r>
            <a:r>
              <a:rPr lang="en-US" sz="1600" dirty="0" err="1">
                <a:solidFill>
                  <a:srgbClr val="000000"/>
                </a:solidFill>
              </a:rPr>
              <a:t>que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incluye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hipo</a:t>
            </a:r>
            <a:r>
              <a:rPr lang="en-US" sz="1600" dirty="0">
                <a:solidFill>
                  <a:srgbClr val="000000"/>
                </a:solidFill>
              </a:rPr>
              <a:t>, </a:t>
            </a:r>
            <a:r>
              <a:rPr lang="en-US" sz="1600" dirty="0" err="1">
                <a:solidFill>
                  <a:srgbClr val="000000"/>
                </a:solidFill>
              </a:rPr>
              <a:t>confusión</a:t>
            </a:r>
            <a:r>
              <a:rPr lang="en-US" sz="1600" dirty="0">
                <a:solidFill>
                  <a:srgbClr val="000000"/>
                </a:solidFill>
              </a:rPr>
              <a:t> mental y </a:t>
            </a:r>
            <a:r>
              <a:rPr lang="en-US" sz="1600" dirty="0" err="1">
                <a:solidFill>
                  <a:srgbClr val="000000"/>
                </a:solidFill>
              </a:rPr>
              <a:t>desmayos</a:t>
            </a:r>
            <a:r>
              <a:rPr lang="en-US" sz="1600" dirty="0">
                <a:solidFill>
                  <a:srgbClr val="000000"/>
                </a:solidFill>
              </a:rPr>
              <a:t>.</a:t>
            </a:r>
          </a:p>
          <a:p>
            <a:pPr algn="just"/>
            <a:endParaRPr lang="en-US" sz="1600" dirty="0">
              <a:solidFill>
                <a:srgbClr val="000000"/>
              </a:solidFill>
            </a:endParaRPr>
          </a:p>
          <a:p>
            <a:pPr algn="just"/>
            <a:r>
              <a:rPr lang="en-US" sz="1600" dirty="0" err="1">
                <a:solidFill>
                  <a:srgbClr val="000000"/>
                </a:solidFill>
              </a:rPr>
              <a:t>Esto</a:t>
            </a:r>
            <a:r>
              <a:rPr lang="en-US" sz="1600" dirty="0">
                <a:solidFill>
                  <a:srgbClr val="000000"/>
                </a:solidFill>
              </a:rPr>
              <a:t> no </a:t>
            </a:r>
            <a:r>
              <a:rPr lang="en-US" sz="1600" dirty="0" err="1">
                <a:solidFill>
                  <a:srgbClr val="000000"/>
                </a:solidFill>
              </a:rPr>
              <a:t>es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debido</a:t>
            </a:r>
            <a:r>
              <a:rPr lang="en-US" sz="1600" dirty="0">
                <a:solidFill>
                  <a:srgbClr val="000000"/>
                </a:solidFill>
              </a:rPr>
              <a:t> al </a:t>
            </a:r>
            <a:r>
              <a:rPr lang="en-US" sz="1600" i="1" dirty="0" err="1">
                <a:solidFill>
                  <a:srgbClr val="000000"/>
                </a:solidFill>
              </a:rPr>
              <a:t>ácido</a:t>
            </a:r>
            <a:r>
              <a:rPr lang="en-US" sz="1600" i="1" dirty="0">
                <a:solidFill>
                  <a:srgbClr val="000000"/>
                </a:solidFill>
              </a:rPr>
              <a:t> </a:t>
            </a:r>
            <a:r>
              <a:rPr lang="en-US" sz="1600" i="1" dirty="0" err="1">
                <a:solidFill>
                  <a:srgbClr val="000000"/>
                </a:solidFill>
              </a:rPr>
              <a:t>oxálico</a:t>
            </a:r>
            <a:r>
              <a:rPr lang="en-US" sz="1600" i="1" dirty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(</a:t>
            </a:r>
            <a:r>
              <a:rPr lang="en-US" sz="1600" dirty="0" err="1">
                <a:solidFill>
                  <a:srgbClr val="000000"/>
                </a:solidFill>
              </a:rPr>
              <a:t>nefrotoxico</a:t>
            </a:r>
            <a:r>
              <a:rPr lang="en-US" sz="1600" dirty="0">
                <a:solidFill>
                  <a:srgbClr val="000000"/>
                </a:solidFill>
              </a:rPr>
              <a:t>) </a:t>
            </a:r>
            <a:r>
              <a:rPr lang="en-US" sz="1600" dirty="0" err="1">
                <a:solidFill>
                  <a:srgbClr val="000000"/>
                </a:solidFill>
              </a:rPr>
              <a:t>que</a:t>
            </a:r>
            <a:r>
              <a:rPr lang="en-US" sz="1600" dirty="0">
                <a:solidFill>
                  <a:srgbClr val="000000"/>
                </a:solidFill>
              </a:rPr>
              <a:t> se </a:t>
            </a:r>
            <a:r>
              <a:rPr lang="en-US" sz="1600" dirty="0" err="1">
                <a:solidFill>
                  <a:srgbClr val="000000"/>
                </a:solidFill>
              </a:rPr>
              <a:t>sabe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contiene</a:t>
            </a:r>
            <a:r>
              <a:rPr lang="en-US" sz="1600" dirty="0">
                <a:solidFill>
                  <a:srgbClr val="000000"/>
                </a:solidFill>
              </a:rPr>
              <a:t> el </a:t>
            </a:r>
            <a:r>
              <a:rPr lang="en-US" sz="1600" i="1" dirty="0" err="1">
                <a:solidFill>
                  <a:srgbClr val="000000"/>
                </a:solidFill>
              </a:rPr>
              <a:t>carambolo</a:t>
            </a:r>
            <a:r>
              <a:rPr lang="en-US" sz="1600" i="1" dirty="0">
                <a:solidFill>
                  <a:srgbClr val="000000"/>
                </a:solidFill>
              </a:rPr>
              <a:t>,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sino</a:t>
            </a:r>
            <a:r>
              <a:rPr lang="en-US" sz="1600" dirty="0">
                <a:solidFill>
                  <a:srgbClr val="000000"/>
                </a:solidFill>
              </a:rPr>
              <a:t> a </a:t>
            </a:r>
            <a:r>
              <a:rPr lang="en-US" sz="1600" dirty="0" err="1">
                <a:solidFill>
                  <a:srgbClr val="000000"/>
                </a:solidFill>
              </a:rPr>
              <a:t>una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molécula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denominada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i="1" dirty="0" err="1">
                <a:solidFill>
                  <a:srgbClr val="000000"/>
                </a:solidFill>
              </a:rPr>
              <a:t>caramboxina</a:t>
            </a:r>
            <a:r>
              <a:rPr lang="en-US" sz="1600" i="1" dirty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que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tiene</a:t>
            </a:r>
            <a:r>
              <a:rPr lang="en-US" sz="1600" dirty="0">
                <a:solidFill>
                  <a:srgbClr val="000000"/>
                </a:solidFill>
              </a:rPr>
              <a:t> un </a:t>
            </a:r>
            <a:r>
              <a:rPr lang="en-US" sz="1600" dirty="0" err="1">
                <a:solidFill>
                  <a:srgbClr val="000000"/>
                </a:solidFill>
              </a:rPr>
              <a:t>efecto</a:t>
            </a:r>
            <a:r>
              <a:rPr lang="en-US" sz="1600" dirty="0">
                <a:solidFill>
                  <a:srgbClr val="000000"/>
                </a:solidFill>
              </a:rPr>
              <a:t> de </a:t>
            </a:r>
            <a:r>
              <a:rPr lang="en-US" sz="1600" dirty="0" err="1">
                <a:solidFill>
                  <a:srgbClr val="000000"/>
                </a:solidFill>
              </a:rPr>
              <a:t>exitación</a:t>
            </a:r>
            <a:r>
              <a:rPr lang="en-US" sz="1600" dirty="0">
                <a:solidFill>
                  <a:srgbClr val="000000"/>
                </a:solidFill>
              </a:rPr>
              <a:t> en </a:t>
            </a:r>
            <a:r>
              <a:rPr lang="en-US" sz="1600" dirty="0" err="1">
                <a:solidFill>
                  <a:srgbClr val="000000"/>
                </a:solidFill>
              </a:rPr>
              <a:t>las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neuronas</a:t>
            </a:r>
            <a:r>
              <a:rPr lang="en-US" sz="1600" dirty="0">
                <a:solidFill>
                  <a:srgbClr val="000000"/>
                </a:solidFill>
              </a:rPr>
              <a:t>, y </a:t>
            </a:r>
            <a:r>
              <a:rPr lang="en-US" sz="1600" dirty="0" err="1">
                <a:solidFill>
                  <a:srgbClr val="000000"/>
                </a:solidFill>
              </a:rPr>
              <a:t>que</a:t>
            </a:r>
            <a:r>
              <a:rPr lang="en-US" sz="1600" dirty="0">
                <a:solidFill>
                  <a:srgbClr val="000000"/>
                </a:solidFill>
              </a:rPr>
              <a:t> un </a:t>
            </a:r>
            <a:r>
              <a:rPr lang="en-US" sz="1600" dirty="0" err="1">
                <a:solidFill>
                  <a:srgbClr val="000000"/>
                </a:solidFill>
              </a:rPr>
              <a:t>riñón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enfermo</a:t>
            </a:r>
            <a:r>
              <a:rPr lang="en-US" sz="1600" dirty="0">
                <a:solidFill>
                  <a:srgbClr val="000000"/>
                </a:solidFill>
              </a:rPr>
              <a:t> no </a:t>
            </a:r>
            <a:r>
              <a:rPr lang="en-US" sz="1600" dirty="0" err="1">
                <a:solidFill>
                  <a:srgbClr val="000000"/>
                </a:solidFill>
              </a:rPr>
              <a:t>procesa</a:t>
            </a:r>
            <a:r>
              <a:rPr lang="en-US" sz="1600" dirty="0">
                <a:solidFill>
                  <a:srgbClr val="000000"/>
                </a:solidFill>
              </a:rPr>
              <a:t>.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6096000" y="601980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i="1" dirty="0" err="1">
                <a:solidFill>
                  <a:srgbClr val="000000"/>
                </a:solidFill>
              </a:rPr>
              <a:t>Angew</a:t>
            </a:r>
            <a:r>
              <a:rPr lang="en-US" altLang="en-US" sz="1200" i="1" dirty="0">
                <a:solidFill>
                  <a:srgbClr val="000000"/>
                </a:solidFill>
              </a:rPr>
              <a:t>. Chem. Int. Ed.</a:t>
            </a:r>
            <a:r>
              <a:rPr lang="en-US" altLang="en-US" sz="1200" dirty="0">
                <a:solidFill>
                  <a:srgbClr val="000000"/>
                </a:solidFill>
              </a:rPr>
              <a:t> </a:t>
            </a:r>
            <a:r>
              <a:rPr lang="en-US" altLang="en-US" sz="1200" b="1" dirty="0">
                <a:solidFill>
                  <a:srgbClr val="000000"/>
                </a:solidFill>
              </a:rPr>
              <a:t>52</a:t>
            </a:r>
            <a:r>
              <a:rPr lang="en-US" altLang="en-US" sz="1200" dirty="0">
                <a:solidFill>
                  <a:srgbClr val="000000"/>
                </a:solidFill>
              </a:rPr>
              <a:t>, Plant Science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</a:rPr>
              <a:t>Neuroexcitatory</a:t>
            </a:r>
            <a:r>
              <a:rPr lang="en-US" altLang="en-US" sz="1200" dirty="0">
                <a:solidFill>
                  <a:srgbClr val="000000"/>
                </a:solidFill>
              </a:rPr>
              <a:t> </a:t>
            </a:r>
            <a:r>
              <a:rPr lang="en-US" altLang="en-US" sz="1200" dirty="0" err="1">
                <a:solidFill>
                  <a:srgbClr val="000000"/>
                </a:solidFill>
              </a:rPr>
              <a:t>Starfruit</a:t>
            </a:r>
            <a:endParaRPr lang="en-US" altLang="en-US" sz="1200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172" y="3429001"/>
            <a:ext cx="3200400" cy="3026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726"/>
          <a:stretch/>
        </p:blipFill>
        <p:spPr bwMode="auto">
          <a:xfrm>
            <a:off x="7325380" y="533401"/>
            <a:ext cx="3048000" cy="63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828800" y="3240346"/>
            <a:ext cx="3886200" cy="4934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 rot="16200000">
            <a:off x="379235" y="4633584"/>
            <a:ext cx="3292982" cy="5462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 rot="16200000">
            <a:off x="4472654" y="5310853"/>
            <a:ext cx="1798892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 rot="16200000">
            <a:off x="4625054" y="3558254"/>
            <a:ext cx="1798892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 rot="21198511">
            <a:off x="4765349" y="3447612"/>
            <a:ext cx="1213498" cy="4649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4495800" y="6088278"/>
            <a:ext cx="1213498" cy="4649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95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7" name="Rectangle 2"/>
          <p:cNvSpPr>
            <a:spLocks noChangeArrowheads="1"/>
          </p:cNvSpPr>
          <p:nvPr/>
        </p:nvSpPr>
        <p:spPr bwMode="auto">
          <a:xfrm>
            <a:off x="2175903" y="397834"/>
            <a:ext cx="744466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l"/>
            <a:r>
              <a:rPr lang="en-US" altLang="es-MX" dirty="0" err="1">
                <a:solidFill>
                  <a:srgbClr val="FFFFFF"/>
                </a:solidFill>
                <a:latin typeface="Arial" panose="020B0604020202020204" pitchFamily="34" charset="0"/>
              </a:rPr>
              <a:t>Identificación</a:t>
            </a:r>
            <a:r>
              <a:rPr lang="en-US" altLang="es-MX" dirty="0">
                <a:solidFill>
                  <a:srgbClr val="FFFFFF"/>
                </a:solidFill>
                <a:latin typeface="Arial" panose="020B0604020202020204" pitchFamily="34" charset="0"/>
              </a:rPr>
              <a:t> de la </a:t>
            </a:r>
            <a:r>
              <a:rPr lang="en-US" altLang="es-MX" dirty="0" err="1">
                <a:solidFill>
                  <a:srgbClr val="FFFFFF"/>
                </a:solidFill>
                <a:latin typeface="Arial" panose="020B0604020202020204" pitchFamily="34" charset="0"/>
              </a:rPr>
              <a:t>actinidina</a:t>
            </a:r>
            <a:r>
              <a:rPr lang="en-US" altLang="es-MX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en-US" altLang="es-MX" dirty="0" err="1">
                <a:solidFill>
                  <a:srgbClr val="FFFFFF"/>
                </a:solidFill>
                <a:latin typeface="Arial" panose="020B0604020202020204" pitchFamily="34" charset="0"/>
              </a:rPr>
              <a:t>como</a:t>
            </a:r>
            <a:r>
              <a:rPr lang="en-US" altLang="es-MX" dirty="0">
                <a:solidFill>
                  <a:srgbClr val="FFFFFF"/>
                </a:solidFill>
                <a:latin typeface="Arial" panose="020B0604020202020204" pitchFamily="34" charset="0"/>
              </a:rPr>
              <a:t> el </a:t>
            </a:r>
            <a:r>
              <a:rPr lang="en-US" altLang="es-MX" dirty="0" err="1">
                <a:solidFill>
                  <a:srgbClr val="FFFFFF"/>
                </a:solidFill>
                <a:latin typeface="Arial" panose="020B0604020202020204" pitchFamily="34" charset="0"/>
              </a:rPr>
              <a:t>compuesto</a:t>
            </a:r>
            <a:endParaRPr lang="en-US" altLang="es-MX" dirty="0">
              <a:solidFill>
                <a:srgbClr val="FFFFFF"/>
              </a:solidFill>
              <a:latin typeface="Arial" panose="020B0604020202020204" pitchFamily="34" charset="0"/>
            </a:endParaRPr>
          </a:p>
          <a:p>
            <a:pPr algn="l"/>
            <a:r>
              <a:rPr lang="en-US" altLang="es-MX" dirty="0" err="1">
                <a:solidFill>
                  <a:srgbClr val="FFFFFF"/>
                </a:solidFill>
                <a:latin typeface="Arial" panose="020B0604020202020204" pitchFamily="34" charset="0"/>
              </a:rPr>
              <a:t>responsable</a:t>
            </a:r>
            <a:r>
              <a:rPr lang="en-US" altLang="es-MX" dirty="0">
                <a:solidFill>
                  <a:srgbClr val="FFFFFF"/>
                </a:solidFill>
                <a:latin typeface="Arial" panose="020B0604020202020204" pitchFamily="34" charset="0"/>
              </a:rPr>
              <a:t> de la </a:t>
            </a:r>
            <a:r>
              <a:rPr lang="en-US" altLang="es-MX" dirty="0" err="1">
                <a:solidFill>
                  <a:srgbClr val="FFFFFF"/>
                </a:solidFill>
                <a:latin typeface="Arial" panose="020B0604020202020204" pitchFamily="34" charset="0"/>
              </a:rPr>
              <a:t>alergenicidad</a:t>
            </a:r>
            <a:r>
              <a:rPr lang="en-US" altLang="es-MX" dirty="0">
                <a:solidFill>
                  <a:srgbClr val="FFFFFF"/>
                </a:solidFill>
                <a:latin typeface="Arial" panose="020B0604020202020204" pitchFamily="34" charset="0"/>
              </a:rPr>
              <a:t> del kiwi. </a:t>
            </a:r>
          </a:p>
        </p:txBody>
      </p:sp>
      <p:sp>
        <p:nvSpPr>
          <p:cNvPr id="301058" name="Rectangle 3"/>
          <p:cNvSpPr>
            <a:spLocks noChangeArrowheads="1"/>
          </p:cNvSpPr>
          <p:nvPr/>
        </p:nvSpPr>
        <p:spPr bwMode="auto">
          <a:xfrm>
            <a:off x="7781434" y="4611498"/>
            <a:ext cx="441056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l"/>
            <a:r>
              <a:rPr lang="en-US" altLang="es-MX" sz="1600" dirty="0">
                <a:solidFill>
                  <a:srgbClr val="66FF33"/>
                </a:solidFill>
                <a:latin typeface="Arial" panose="020B0604020202020204" pitchFamily="34" charset="0"/>
              </a:rPr>
              <a:t>Journal of Allergy and Clinical Immunology</a:t>
            </a:r>
            <a:br>
              <a:rPr lang="en-US" altLang="es-MX" sz="1600" dirty="0">
                <a:solidFill>
                  <a:srgbClr val="66FF33"/>
                </a:solidFill>
                <a:latin typeface="Arial" panose="020B0604020202020204" pitchFamily="34" charset="0"/>
              </a:rPr>
            </a:br>
            <a:r>
              <a:rPr lang="en-US" altLang="es-MX" sz="1600" dirty="0">
                <a:solidFill>
                  <a:srgbClr val="66FF33"/>
                </a:solidFill>
                <a:latin typeface="Arial" panose="020B0604020202020204" pitchFamily="34" charset="0"/>
              </a:rPr>
              <a:t>Volume 101 • Number 4 • April 1998</a:t>
            </a:r>
            <a:br>
              <a:rPr lang="en-US" altLang="es-MX" sz="1600" dirty="0">
                <a:solidFill>
                  <a:srgbClr val="66FF33"/>
                </a:solidFill>
                <a:latin typeface="Arial" panose="020B0604020202020204" pitchFamily="34" charset="0"/>
              </a:rPr>
            </a:br>
            <a:r>
              <a:rPr lang="en-US" altLang="es-MX" sz="1600" dirty="0">
                <a:solidFill>
                  <a:srgbClr val="66FF33"/>
                </a:solidFill>
                <a:latin typeface="Arial" panose="020B0604020202020204" pitchFamily="34" charset="0"/>
              </a:rPr>
              <a:t>Copyright © 1998 Mosby-Year Book, Inc.</a:t>
            </a:r>
          </a:p>
        </p:txBody>
      </p:sp>
      <p:graphicFrame>
        <p:nvGraphicFramePr>
          <p:cNvPr id="100356" name="Group 4"/>
          <p:cNvGraphicFramePr>
            <a:graphicFrameLocks noGrp="1"/>
          </p:cNvGraphicFramePr>
          <p:nvPr/>
        </p:nvGraphicFramePr>
        <p:xfrm>
          <a:off x="5222875" y="3567113"/>
          <a:ext cx="311150" cy="366712"/>
        </p:xfrm>
        <a:graphic>
          <a:graphicData uri="http://schemas.openxmlformats.org/drawingml/2006/table">
            <a:tbl>
              <a:tblPr/>
              <a:tblGrid>
                <a:gridCol w="311150"/>
              </a:tblGrid>
              <a:tr h="3667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endParaRPr kumimoji="0" lang="en-US" sz="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01061" name="Picture 10" descr="blan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451" y="3613151"/>
            <a:ext cx="9525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1062" name="Picture 11" descr="kiw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03" y="1356295"/>
            <a:ext cx="7099948" cy="5155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726"/>
          <a:stretch>
            <a:fillRect/>
          </a:stretch>
        </p:blipFill>
        <p:spPr bwMode="auto">
          <a:xfrm>
            <a:off x="8691114" y="5819624"/>
            <a:ext cx="3048000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156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476251" y="632769"/>
            <a:ext cx="46085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defTabSz="457200"/>
            <a:r>
              <a:rPr lang="en-US" sz="2400">
                <a:solidFill>
                  <a:srgbClr val="FFFF00"/>
                </a:solidFill>
                <a:latin typeface="Times" charset="0"/>
              </a:rPr>
              <a:t>Inhibidores de proteasas</a:t>
            </a:r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403225" y="1140769"/>
            <a:ext cx="7620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defTabSz="457200"/>
            <a:r>
              <a:rPr lang="en-US" sz="2400">
                <a:solidFill>
                  <a:srgbClr val="FFFFFF"/>
                </a:solidFill>
                <a:latin typeface="Times" charset="0"/>
              </a:rPr>
              <a:t>Alteración del crecimiento; hipertrofia pancreática</a:t>
            </a:r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403225" y="2662665"/>
            <a:ext cx="8686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defTabSz="457200"/>
            <a:r>
              <a:rPr lang="en-US" sz="2400">
                <a:solidFill>
                  <a:srgbClr val="FFFFFF"/>
                </a:solidFill>
                <a:latin typeface="Times" charset="0"/>
              </a:rPr>
              <a:t>Alteración del crecimiento; aglutinación de eritrocitos; </a:t>
            </a:r>
          </a:p>
          <a:p>
            <a:pPr defTabSz="457200"/>
            <a:r>
              <a:rPr lang="en-US" sz="2400">
                <a:solidFill>
                  <a:srgbClr val="FFFFFF"/>
                </a:solidFill>
                <a:latin typeface="Times" charset="0"/>
              </a:rPr>
              <a:t>actividad mitógena en cultivos celulares</a:t>
            </a:r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388939" y="2055169"/>
            <a:ext cx="21307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defTabSz="457200"/>
            <a:r>
              <a:rPr lang="en-US" sz="2400">
                <a:solidFill>
                  <a:srgbClr val="FFFF00"/>
                </a:solidFill>
                <a:latin typeface="Times" charset="0"/>
              </a:rPr>
              <a:t>Hemaglutininas</a:t>
            </a:r>
          </a:p>
        </p:txBody>
      </p:sp>
      <p:sp>
        <p:nvSpPr>
          <p:cNvPr id="71686" name="Rectangle 6"/>
          <p:cNvSpPr>
            <a:spLocks noChangeArrowheads="1"/>
          </p:cNvSpPr>
          <p:nvPr/>
        </p:nvSpPr>
        <p:spPr bwMode="auto">
          <a:xfrm>
            <a:off x="427038" y="3942706"/>
            <a:ext cx="302999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defTabSz="457200"/>
            <a:r>
              <a:rPr lang="en-US" sz="2400">
                <a:solidFill>
                  <a:srgbClr val="FFFF00"/>
                </a:solidFill>
                <a:latin typeface="Times" charset="0"/>
              </a:rPr>
              <a:t>Glucósidos cianógenos</a:t>
            </a:r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403226" y="4449119"/>
            <a:ext cx="44422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defTabSz="457200"/>
            <a:r>
              <a:rPr lang="en-US" sz="2400">
                <a:solidFill>
                  <a:srgbClr val="FFFFFF"/>
                </a:solidFill>
                <a:latin typeface="Times" charset="0"/>
              </a:rPr>
              <a:t>Intoxicación con ácido cianhídrico</a:t>
            </a:r>
          </a:p>
        </p:txBody>
      </p:sp>
      <p:sp>
        <p:nvSpPr>
          <p:cNvPr id="71688" name="Rectangle 8"/>
          <p:cNvSpPr>
            <a:spLocks noChangeArrowheads="1"/>
          </p:cNvSpPr>
          <p:nvPr/>
        </p:nvSpPr>
        <p:spPr bwMode="auto">
          <a:xfrm>
            <a:off x="403226" y="5384950"/>
            <a:ext cx="43354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defTabSz="457200"/>
            <a:r>
              <a:rPr lang="en-US" sz="2400">
                <a:solidFill>
                  <a:srgbClr val="FFFF00"/>
                </a:solidFill>
                <a:latin typeface="Times" charset="0"/>
              </a:rPr>
              <a:t>Azúcares no digeribles</a:t>
            </a:r>
          </a:p>
        </p:txBody>
      </p:sp>
      <p:sp>
        <p:nvSpPr>
          <p:cNvPr id="71689" name="Rectangle 9"/>
          <p:cNvSpPr>
            <a:spLocks noChangeArrowheads="1"/>
          </p:cNvSpPr>
          <p:nvPr/>
        </p:nvSpPr>
        <p:spPr bwMode="auto">
          <a:xfrm>
            <a:off x="409576" y="5865169"/>
            <a:ext cx="36744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defTabSz="457200"/>
            <a:r>
              <a:rPr lang="en-US" sz="2400">
                <a:solidFill>
                  <a:srgbClr val="FFFFFF"/>
                </a:solidFill>
                <a:latin typeface="Times" charset="0"/>
              </a:rPr>
              <a:t>Fermentación en el intestino</a:t>
            </a:r>
          </a:p>
        </p:txBody>
      </p:sp>
      <p:pic>
        <p:nvPicPr>
          <p:cNvPr id="71690" name="Picture 10"/>
          <p:cNvPicPr preferRelativeResize="0">
            <a:picLocks noChangeArrowheads="1"/>
          </p:cNvPicPr>
          <p:nvPr/>
        </p:nvPicPr>
        <p:blipFill>
          <a:blip r:embed="rId3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4"/>
          <a:stretch>
            <a:fillRect/>
          </a:stretch>
        </p:blipFill>
        <p:spPr bwMode="auto">
          <a:xfrm>
            <a:off x="7312024" y="629194"/>
            <a:ext cx="4524376" cy="5217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56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081170" y="4504451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Puede </a:t>
            </a:r>
            <a:r>
              <a:rPr lang="es-MX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ser tóxica si se ingiere en cantidades superiores a 3g por kilogramo de peso corporal. </a:t>
            </a:r>
            <a:endParaRPr lang="es-MX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es-MX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es-MX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Esto </a:t>
            </a:r>
            <a:r>
              <a:rPr lang="es-MX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sería que una persona que pesa 50 kg ingiera una dosis de 150 g.  </a:t>
            </a:r>
            <a:r>
              <a:rPr lang="es-MX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(poner paquete)</a:t>
            </a:r>
          </a:p>
        </p:txBody>
      </p:sp>
      <p:sp>
        <p:nvSpPr>
          <p:cNvPr id="8" name="AutoShape 2" descr="Resultado de imagen para abuso de la s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3187779"/>
            <a:ext cx="4619625" cy="34671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721" y="160338"/>
            <a:ext cx="3743899" cy="374389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247" y="160338"/>
            <a:ext cx="2935705" cy="4211053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49" y="88900"/>
            <a:ext cx="4541162" cy="3027441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263907" y="0"/>
            <a:ext cx="143821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sz="4400" b="1" dirty="0"/>
          </a:p>
          <a:p>
            <a:r>
              <a:rPr lang="es-MX" sz="4400" b="1" dirty="0" err="1" smtClean="0"/>
              <a:t>NaCl</a:t>
            </a:r>
            <a:endParaRPr lang="es-MX" sz="4400" b="1" dirty="0"/>
          </a:p>
        </p:txBody>
      </p:sp>
    </p:spTree>
    <p:extLst>
      <p:ext uri="{BB962C8B-B14F-4D97-AF65-F5344CB8AC3E}">
        <p14:creationId xmlns:p14="http://schemas.microsoft.com/office/powerpoint/2010/main" val="377386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0" y="192089"/>
            <a:ext cx="4478338" cy="303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3651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7"/>
          <a:stretch>
            <a:fillRect/>
          </a:stretch>
        </p:blipFill>
        <p:spPr bwMode="auto">
          <a:xfrm>
            <a:off x="1787525" y="3552826"/>
            <a:ext cx="6978650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3652" name="Imagen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1587" y="3844925"/>
            <a:ext cx="3300413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3653" name="Rectángulo 3"/>
          <p:cNvSpPr>
            <a:spLocks noChangeArrowheads="1"/>
          </p:cNvSpPr>
          <p:nvPr/>
        </p:nvSpPr>
        <p:spPr bwMode="auto">
          <a:xfrm>
            <a:off x="5483225" y="6292850"/>
            <a:ext cx="2997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>
                <a:solidFill>
                  <a:srgbClr val="000000"/>
                </a:solidFill>
              </a:rPr>
              <a:t>http://www.acmor.org.mx/</a:t>
            </a:r>
          </a:p>
        </p:txBody>
      </p:sp>
    </p:spTree>
    <p:extLst>
      <p:ext uri="{BB962C8B-B14F-4D97-AF65-F5344CB8AC3E}">
        <p14:creationId xmlns:p14="http://schemas.microsoft.com/office/powerpoint/2010/main" val="276709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98"/>
          <a:stretch/>
        </p:blipFill>
        <p:spPr bwMode="auto">
          <a:xfrm>
            <a:off x="1748853" y="3118237"/>
            <a:ext cx="9144000" cy="3769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334" y="19437"/>
            <a:ext cx="4143375" cy="309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5656289" y="553174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MX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es-MX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la </a:t>
            </a:r>
            <a:r>
              <a:rPr lang="es-MX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cafeína, </a:t>
            </a:r>
            <a:endParaRPr lang="es-MX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es-MX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s-MX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Tóxica </a:t>
            </a:r>
            <a:r>
              <a:rPr lang="es-MX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si ingerimos más de 192 </a:t>
            </a:r>
            <a:r>
              <a:rPr lang="es-MX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mg/kg de </a:t>
            </a:r>
            <a:r>
              <a:rPr lang="es-MX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peso. </a:t>
            </a:r>
            <a:endParaRPr lang="es-MX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es-MX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s-MX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Es </a:t>
            </a:r>
            <a:r>
              <a:rPr lang="es-MX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decir, la misma persona de 50 kg debería consumir en una sola dosis, 9.6 g de cafeína, el equivalente a 128 tazas de café </a:t>
            </a:r>
            <a:r>
              <a:rPr lang="es-MX" dirty="0" err="1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espresso</a:t>
            </a:r>
            <a:r>
              <a:rPr lang="es-MX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. </a:t>
            </a:r>
            <a:endParaRPr lang="es-MX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es-MX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04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995" y="7937"/>
            <a:ext cx="4843463" cy="6858000"/>
          </a:xfrm>
          <a:prstGeom prst="rect">
            <a:avLst/>
          </a:prstGeom>
        </p:spPr>
      </p:pic>
      <p:sp>
        <p:nvSpPr>
          <p:cNvPr id="2" name="AutoShape 2" descr="Resultado de imagen para una taza de café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914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6667" t="33771" r="6940" b="9254"/>
          <a:stretch/>
        </p:blipFill>
        <p:spPr>
          <a:xfrm>
            <a:off x="284979" y="569626"/>
            <a:ext cx="11738335" cy="566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96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746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416" y="594766"/>
            <a:ext cx="8294687" cy="562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491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chiles-canc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90" y="2049779"/>
            <a:ext cx="5893272" cy="3919026"/>
          </a:xfrm>
          <a:prstGeom prst="rect">
            <a:avLst/>
          </a:prstGeom>
        </p:spPr>
      </p:pic>
      <p:grpSp>
        <p:nvGrpSpPr>
          <p:cNvPr id="54" name="Group 3"/>
          <p:cNvGrpSpPr>
            <a:grpSpLocks/>
          </p:cNvGrpSpPr>
          <p:nvPr/>
        </p:nvGrpSpPr>
        <p:grpSpPr bwMode="auto">
          <a:xfrm>
            <a:off x="6445136" y="281879"/>
            <a:ext cx="6855082" cy="4062372"/>
            <a:chOff x="369" y="1200"/>
            <a:chExt cx="4318" cy="2559"/>
          </a:xfrm>
        </p:grpSpPr>
        <p:sp>
          <p:nvSpPr>
            <p:cNvPr id="55" name="Line 4"/>
            <p:cNvSpPr>
              <a:spLocks noChangeShapeType="1"/>
            </p:cNvSpPr>
            <p:nvPr/>
          </p:nvSpPr>
          <p:spPr bwMode="auto">
            <a:xfrm>
              <a:off x="812" y="1693"/>
              <a:ext cx="121" cy="210"/>
            </a:xfrm>
            <a:prstGeom prst="line">
              <a:avLst/>
            </a:prstGeom>
            <a:noFill/>
            <a:ln w="14288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56" name="Line 5"/>
            <p:cNvSpPr>
              <a:spLocks noChangeShapeType="1"/>
            </p:cNvSpPr>
            <p:nvPr/>
          </p:nvSpPr>
          <p:spPr bwMode="auto">
            <a:xfrm>
              <a:off x="863" y="1696"/>
              <a:ext cx="92" cy="161"/>
            </a:xfrm>
            <a:prstGeom prst="line">
              <a:avLst/>
            </a:prstGeom>
            <a:noFill/>
            <a:ln w="14288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57" name="Line 6"/>
            <p:cNvSpPr>
              <a:spLocks noChangeShapeType="1"/>
            </p:cNvSpPr>
            <p:nvPr/>
          </p:nvSpPr>
          <p:spPr bwMode="auto">
            <a:xfrm>
              <a:off x="931" y="1903"/>
              <a:ext cx="239" cy="1"/>
            </a:xfrm>
            <a:prstGeom prst="line">
              <a:avLst/>
            </a:prstGeom>
            <a:noFill/>
            <a:ln w="14288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58" name="Line 7"/>
            <p:cNvSpPr>
              <a:spLocks noChangeShapeType="1"/>
            </p:cNvSpPr>
            <p:nvPr/>
          </p:nvSpPr>
          <p:spPr bwMode="auto">
            <a:xfrm flipV="1">
              <a:off x="1172" y="1695"/>
              <a:ext cx="122" cy="208"/>
            </a:xfrm>
            <a:prstGeom prst="line">
              <a:avLst/>
            </a:prstGeom>
            <a:noFill/>
            <a:ln w="14288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59" name="Line 8"/>
            <p:cNvSpPr>
              <a:spLocks noChangeShapeType="1"/>
            </p:cNvSpPr>
            <p:nvPr/>
          </p:nvSpPr>
          <p:spPr bwMode="auto">
            <a:xfrm flipV="1">
              <a:off x="1149" y="1698"/>
              <a:ext cx="93" cy="158"/>
            </a:xfrm>
            <a:prstGeom prst="line">
              <a:avLst/>
            </a:prstGeom>
            <a:noFill/>
            <a:ln w="14288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60" name="Line 9"/>
            <p:cNvSpPr>
              <a:spLocks noChangeShapeType="1"/>
            </p:cNvSpPr>
            <p:nvPr/>
          </p:nvSpPr>
          <p:spPr bwMode="auto">
            <a:xfrm flipH="1" flipV="1">
              <a:off x="1172" y="1485"/>
              <a:ext cx="122" cy="210"/>
            </a:xfrm>
            <a:prstGeom prst="line">
              <a:avLst/>
            </a:prstGeom>
            <a:noFill/>
            <a:ln w="14288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61" name="Line 10"/>
            <p:cNvSpPr>
              <a:spLocks noChangeShapeType="1"/>
            </p:cNvSpPr>
            <p:nvPr/>
          </p:nvSpPr>
          <p:spPr bwMode="auto">
            <a:xfrm flipH="1">
              <a:off x="932" y="1485"/>
              <a:ext cx="239" cy="1"/>
            </a:xfrm>
            <a:prstGeom prst="line">
              <a:avLst/>
            </a:prstGeom>
            <a:noFill/>
            <a:ln w="14288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62" name="Line 11"/>
            <p:cNvSpPr>
              <a:spLocks noChangeShapeType="1"/>
            </p:cNvSpPr>
            <p:nvPr/>
          </p:nvSpPr>
          <p:spPr bwMode="auto">
            <a:xfrm flipH="1">
              <a:off x="812" y="1485"/>
              <a:ext cx="122" cy="208"/>
            </a:xfrm>
            <a:prstGeom prst="line">
              <a:avLst/>
            </a:prstGeom>
            <a:noFill/>
            <a:ln w="14288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63" name="Line 12"/>
            <p:cNvSpPr>
              <a:spLocks noChangeShapeType="1"/>
            </p:cNvSpPr>
            <p:nvPr/>
          </p:nvSpPr>
          <p:spPr bwMode="auto">
            <a:xfrm flipH="1" flipV="1">
              <a:off x="851" y="1345"/>
              <a:ext cx="83" cy="140"/>
            </a:xfrm>
            <a:prstGeom prst="line">
              <a:avLst/>
            </a:prstGeom>
            <a:noFill/>
            <a:ln w="14288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64" name="Rectangle 13"/>
            <p:cNvSpPr>
              <a:spLocks noChangeArrowheads="1"/>
            </p:cNvSpPr>
            <p:nvPr/>
          </p:nvSpPr>
          <p:spPr bwMode="auto">
            <a:xfrm>
              <a:off x="475" y="1621"/>
              <a:ext cx="103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914027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ES_tradnl" altLang="en-US" sz="1633">
                  <a:solidFill>
                    <a:srgbClr val="FFFF00"/>
                  </a:solidFill>
                  <a:ea typeface="ＭＳ Ｐゴシック" charset="0"/>
                </a:rPr>
                <a:t>O</a:t>
              </a:r>
              <a:endParaRPr lang="es-ES_tradnl" altLang="en-US" sz="2359">
                <a:solidFill>
                  <a:srgbClr val="FFFF00"/>
                </a:solidFill>
                <a:latin typeface="Arial Narrow" pitchFamily="34" charset="0"/>
                <a:ea typeface="ＭＳ Ｐゴシック" charset="0"/>
              </a:endParaRPr>
            </a:p>
          </p:txBody>
        </p:sp>
        <p:sp>
          <p:nvSpPr>
            <p:cNvPr id="65" name="Rectangle 14"/>
            <p:cNvSpPr>
              <a:spLocks noChangeArrowheads="1"/>
            </p:cNvSpPr>
            <p:nvPr/>
          </p:nvSpPr>
          <p:spPr bwMode="auto">
            <a:xfrm>
              <a:off x="369" y="1621"/>
              <a:ext cx="95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914027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ES_tradnl" altLang="en-US" sz="1633">
                  <a:solidFill>
                    <a:srgbClr val="FFFF00"/>
                  </a:solidFill>
                  <a:ea typeface="ＭＳ Ｐゴシック" charset="0"/>
                </a:rPr>
                <a:t>H</a:t>
              </a:r>
              <a:endParaRPr lang="es-ES_tradnl" altLang="en-US" sz="2359">
                <a:solidFill>
                  <a:srgbClr val="FFFF00"/>
                </a:solidFill>
                <a:latin typeface="Arial Narrow" pitchFamily="34" charset="0"/>
                <a:ea typeface="ＭＳ Ｐゴシック" charset="0"/>
              </a:endParaRPr>
            </a:p>
          </p:txBody>
        </p:sp>
        <p:sp>
          <p:nvSpPr>
            <p:cNvPr id="66" name="Rectangle 15"/>
            <p:cNvSpPr>
              <a:spLocks noChangeArrowheads="1"/>
            </p:cNvSpPr>
            <p:nvPr/>
          </p:nvSpPr>
          <p:spPr bwMode="auto">
            <a:xfrm>
              <a:off x="512" y="1200"/>
              <a:ext cx="110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914027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ES_tradnl" altLang="en-US" sz="1633">
                  <a:solidFill>
                    <a:srgbClr val="FFFF00"/>
                  </a:solidFill>
                  <a:ea typeface="ＭＳ Ｐゴシック" charset="0"/>
                </a:rPr>
                <a:t>M</a:t>
              </a:r>
              <a:endParaRPr lang="es-ES_tradnl" altLang="en-US" sz="2359">
                <a:solidFill>
                  <a:srgbClr val="FFFF00"/>
                </a:solidFill>
                <a:latin typeface="Arial Narrow" pitchFamily="34" charset="0"/>
                <a:ea typeface="ＭＳ Ｐゴシック" charset="0"/>
              </a:endParaRPr>
            </a:p>
          </p:txBody>
        </p:sp>
        <p:sp>
          <p:nvSpPr>
            <p:cNvPr id="67" name="Rectangle 16"/>
            <p:cNvSpPr>
              <a:spLocks noChangeArrowheads="1"/>
            </p:cNvSpPr>
            <p:nvPr/>
          </p:nvSpPr>
          <p:spPr bwMode="auto">
            <a:xfrm>
              <a:off x="635" y="1200"/>
              <a:ext cx="74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914027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ES_tradnl" altLang="en-US" sz="1633">
                  <a:solidFill>
                    <a:srgbClr val="FFFF00"/>
                  </a:solidFill>
                  <a:ea typeface="ＭＳ Ｐゴシック" charset="0"/>
                </a:rPr>
                <a:t>e</a:t>
              </a:r>
              <a:endParaRPr lang="es-ES_tradnl" altLang="en-US" sz="2359">
                <a:solidFill>
                  <a:srgbClr val="FFFF00"/>
                </a:solidFill>
                <a:latin typeface="Arial Narrow" pitchFamily="34" charset="0"/>
                <a:ea typeface="ＭＳ Ｐゴシック" charset="0"/>
              </a:endParaRPr>
            </a:p>
          </p:txBody>
        </p:sp>
        <p:sp>
          <p:nvSpPr>
            <p:cNvPr id="68" name="Rectangle 17"/>
            <p:cNvSpPr>
              <a:spLocks noChangeArrowheads="1"/>
            </p:cNvSpPr>
            <p:nvPr/>
          </p:nvSpPr>
          <p:spPr bwMode="auto">
            <a:xfrm>
              <a:off x="716" y="1200"/>
              <a:ext cx="103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914027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ES_tradnl" altLang="en-US" sz="1633">
                  <a:solidFill>
                    <a:srgbClr val="FFFF00"/>
                  </a:solidFill>
                  <a:ea typeface="ＭＳ Ｐゴシック" charset="0"/>
                </a:rPr>
                <a:t>O</a:t>
              </a:r>
              <a:endParaRPr lang="es-ES_tradnl" altLang="en-US" sz="2359">
                <a:solidFill>
                  <a:srgbClr val="FFFF00"/>
                </a:solidFill>
                <a:latin typeface="Arial Narrow" pitchFamily="34" charset="0"/>
                <a:ea typeface="ＭＳ Ｐゴシック" charset="0"/>
              </a:endParaRPr>
            </a:p>
          </p:txBody>
        </p:sp>
        <p:sp>
          <p:nvSpPr>
            <p:cNvPr id="69" name="Line 18"/>
            <p:cNvSpPr>
              <a:spLocks noChangeShapeType="1"/>
            </p:cNvSpPr>
            <p:nvPr/>
          </p:nvSpPr>
          <p:spPr bwMode="auto">
            <a:xfrm flipV="1">
              <a:off x="1293" y="1574"/>
              <a:ext cx="210" cy="122"/>
            </a:xfrm>
            <a:prstGeom prst="line">
              <a:avLst/>
            </a:prstGeom>
            <a:noFill/>
            <a:ln w="14288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70" name="Rectangle 19"/>
            <p:cNvSpPr>
              <a:spLocks noChangeArrowheads="1"/>
            </p:cNvSpPr>
            <p:nvPr/>
          </p:nvSpPr>
          <p:spPr bwMode="auto">
            <a:xfrm>
              <a:off x="1665" y="1623"/>
              <a:ext cx="95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914027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ES_tradnl" altLang="en-US" sz="1633">
                  <a:solidFill>
                    <a:srgbClr val="FF6600"/>
                  </a:solidFill>
                  <a:ea typeface="ＭＳ Ｐゴシック" charset="0"/>
                </a:rPr>
                <a:t>N</a:t>
              </a:r>
              <a:endParaRPr lang="es-ES_tradnl" altLang="en-US" sz="2359">
                <a:solidFill>
                  <a:srgbClr val="FF6600"/>
                </a:solidFill>
                <a:latin typeface="Arial Narrow" pitchFamily="34" charset="0"/>
                <a:ea typeface="ＭＳ Ｐゴシック" charset="0"/>
              </a:endParaRPr>
            </a:p>
          </p:txBody>
        </p:sp>
        <p:sp>
          <p:nvSpPr>
            <p:cNvPr id="71" name="Rectangle 20"/>
            <p:cNvSpPr>
              <a:spLocks noChangeArrowheads="1"/>
            </p:cNvSpPr>
            <p:nvPr/>
          </p:nvSpPr>
          <p:spPr bwMode="auto">
            <a:xfrm>
              <a:off x="1665" y="1743"/>
              <a:ext cx="95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914027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ES_tradnl" altLang="en-US" sz="1633">
                  <a:solidFill>
                    <a:srgbClr val="FF6600"/>
                  </a:solidFill>
                  <a:ea typeface="ＭＳ Ｐゴシック" charset="0"/>
                </a:rPr>
                <a:t>H</a:t>
              </a:r>
              <a:endParaRPr lang="es-ES_tradnl" altLang="en-US" sz="2359">
                <a:solidFill>
                  <a:srgbClr val="FF6600"/>
                </a:solidFill>
                <a:latin typeface="Arial Narrow" pitchFamily="34" charset="0"/>
                <a:ea typeface="ＭＳ Ｐゴシック" charset="0"/>
              </a:endParaRPr>
            </a:p>
          </p:txBody>
        </p:sp>
        <p:sp>
          <p:nvSpPr>
            <p:cNvPr id="72" name="Line 21"/>
            <p:cNvSpPr>
              <a:spLocks noChangeShapeType="1"/>
            </p:cNvSpPr>
            <p:nvPr/>
          </p:nvSpPr>
          <p:spPr bwMode="auto">
            <a:xfrm>
              <a:off x="1503" y="1574"/>
              <a:ext cx="140" cy="79"/>
            </a:xfrm>
            <a:prstGeom prst="line">
              <a:avLst/>
            </a:prstGeom>
            <a:noFill/>
            <a:ln w="14288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73" name="Line 22"/>
            <p:cNvSpPr>
              <a:spLocks noChangeShapeType="1"/>
            </p:cNvSpPr>
            <p:nvPr/>
          </p:nvSpPr>
          <p:spPr bwMode="auto">
            <a:xfrm flipV="1">
              <a:off x="1783" y="1574"/>
              <a:ext cx="141" cy="78"/>
            </a:xfrm>
            <a:prstGeom prst="line">
              <a:avLst/>
            </a:prstGeom>
            <a:noFill/>
            <a:ln w="14288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74" name="Line 23"/>
            <p:cNvSpPr>
              <a:spLocks noChangeShapeType="1"/>
            </p:cNvSpPr>
            <p:nvPr/>
          </p:nvSpPr>
          <p:spPr bwMode="auto">
            <a:xfrm>
              <a:off x="1924" y="1574"/>
              <a:ext cx="210" cy="122"/>
            </a:xfrm>
            <a:prstGeom prst="line">
              <a:avLst/>
            </a:prstGeom>
            <a:noFill/>
            <a:ln w="14288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75" name="Line 24"/>
            <p:cNvSpPr>
              <a:spLocks noChangeShapeType="1"/>
            </p:cNvSpPr>
            <p:nvPr/>
          </p:nvSpPr>
          <p:spPr bwMode="auto">
            <a:xfrm flipV="1">
              <a:off x="2134" y="1574"/>
              <a:ext cx="210" cy="122"/>
            </a:xfrm>
            <a:prstGeom prst="line">
              <a:avLst/>
            </a:prstGeom>
            <a:noFill/>
            <a:ln w="14288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76" name="Line 25"/>
            <p:cNvSpPr>
              <a:spLocks noChangeShapeType="1"/>
            </p:cNvSpPr>
            <p:nvPr/>
          </p:nvSpPr>
          <p:spPr bwMode="auto">
            <a:xfrm>
              <a:off x="2344" y="1574"/>
              <a:ext cx="210" cy="122"/>
            </a:xfrm>
            <a:prstGeom prst="line">
              <a:avLst/>
            </a:prstGeom>
            <a:noFill/>
            <a:ln w="14288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77" name="Line 26"/>
            <p:cNvSpPr>
              <a:spLocks noChangeShapeType="1"/>
            </p:cNvSpPr>
            <p:nvPr/>
          </p:nvSpPr>
          <p:spPr bwMode="auto">
            <a:xfrm flipV="1">
              <a:off x="2554" y="1574"/>
              <a:ext cx="210" cy="122"/>
            </a:xfrm>
            <a:prstGeom prst="line">
              <a:avLst/>
            </a:prstGeom>
            <a:noFill/>
            <a:ln w="14288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78" name="Line 27"/>
            <p:cNvSpPr>
              <a:spLocks noChangeShapeType="1"/>
            </p:cNvSpPr>
            <p:nvPr/>
          </p:nvSpPr>
          <p:spPr bwMode="auto">
            <a:xfrm>
              <a:off x="2764" y="1574"/>
              <a:ext cx="210" cy="122"/>
            </a:xfrm>
            <a:prstGeom prst="line">
              <a:avLst/>
            </a:prstGeom>
            <a:noFill/>
            <a:ln w="14288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79" name="Line 28"/>
            <p:cNvSpPr>
              <a:spLocks noChangeShapeType="1"/>
            </p:cNvSpPr>
            <p:nvPr/>
          </p:nvSpPr>
          <p:spPr bwMode="auto">
            <a:xfrm flipV="1">
              <a:off x="2974" y="1574"/>
              <a:ext cx="210" cy="122"/>
            </a:xfrm>
            <a:prstGeom prst="line">
              <a:avLst/>
            </a:prstGeom>
            <a:noFill/>
            <a:ln w="14288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80" name="Line 29"/>
            <p:cNvSpPr>
              <a:spLocks noChangeShapeType="1"/>
            </p:cNvSpPr>
            <p:nvPr/>
          </p:nvSpPr>
          <p:spPr bwMode="auto">
            <a:xfrm flipV="1">
              <a:off x="2977" y="1551"/>
              <a:ext cx="160" cy="93"/>
            </a:xfrm>
            <a:prstGeom prst="line">
              <a:avLst/>
            </a:prstGeom>
            <a:noFill/>
            <a:ln w="14288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81" name="Line 30"/>
            <p:cNvSpPr>
              <a:spLocks noChangeShapeType="1"/>
            </p:cNvSpPr>
            <p:nvPr/>
          </p:nvSpPr>
          <p:spPr bwMode="auto">
            <a:xfrm>
              <a:off x="3184" y="1574"/>
              <a:ext cx="210" cy="122"/>
            </a:xfrm>
            <a:prstGeom prst="line">
              <a:avLst/>
            </a:prstGeom>
            <a:noFill/>
            <a:ln w="14288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82" name="Rectangle 31"/>
            <p:cNvSpPr>
              <a:spLocks noChangeArrowheads="1"/>
            </p:cNvSpPr>
            <p:nvPr/>
          </p:nvSpPr>
          <p:spPr bwMode="auto">
            <a:xfrm>
              <a:off x="3515" y="1501"/>
              <a:ext cx="95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914027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ES_tradnl" altLang="en-US" sz="1633">
                  <a:solidFill>
                    <a:srgbClr val="FFFF00"/>
                  </a:solidFill>
                  <a:ea typeface="ＭＳ Ｐゴシック" charset="0"/>
                </a:rPr>
                <a:t>C</a:t>
              </a:r>
              <a:endParaRPr lang="es-ES_tradnl" altLang="en-US" sz="2359">
                <a:solidFill>
                  <a:srgbClr val="FFFF00"/>
                </a:solidFill>
                <a:latin typeface="Arial Narrow" pitchFamily="34" charset="0"/>
                <a:ea typeface="ＭＳ Ｐゴシック" charset="0"/>
              </a:endParaRPr>
            </a:p>
          </p:txBody>
        </p:sp>
        <p:sp>
          <p:nvSpPr>
            <p:cNvPr id="83" name="Rectangle 32"/>
            <p:cNvSpPr>
              <a:spLocks noChangeArrowheads="1"/>
            </p:cNvSpPr>
            <p:nvPr/>
          </p:nvSpPr>
          <p:spPr bwMode="auto">
            <a:xfrm>
              <a:off x="3621" y="1501"/>
              <a:ext cx="95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914027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ES_tradnl" altLang="en-US" sz="1633">
                  <a:solidFill>
                    <a:srgbClr val="FFFF00"/>
                  </a:solidFill>
                  <a:ea typeface="ＭＳ Ｐゴシック" charset="0"/>
                </a:rPr>
                <a:t>H</a:t>
              </a:r>
              <a:endParaRPr lang="es-ES_tradnl" altLang="en-US" sz="2359">
                <a:solidFill>
                  <a:srgbClr val="FFFF00"/>
                </a:solidFill>
                <a:latin typeface="Arial Narrow" pitchFamily="34" charset="0"/>
                <a:ea typeface="ＭＳ Ｐゴシック" charset="0"/>
              </a:endParaRPr>
            </a:p>
          </p:txBody>
        </p:sp>
        <p:sp>
          <p:nvSpPr>
            <p:cNvPr id="84" name="Rectangle 33"/>
            <p:cNvSpPr>
              <a:spLocks noChangeArrowheads="1"/>
            </p:cNvSpPr>
            <p:nvPr/>
          </p:nvSpPr>
          <p:spPr bwMode="auto">
            <a:xfrm>
              <a:off x="3738" y="1593"/>
              <a:ext cx="53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914027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ES_tradnl" altLang="en-US" sz="1179">
                  <a:solidFill>
                    <a:srgbClr val="FFFF00"/>
                  </a:solidFill>
                  <a:ea typeface="ＭＳ Ｐゴシック" charset="0"/>
                </a:rPr>
                <a:t>3</a:t>
              </a:r>
              <a:endParaRPr lang="es-ES_tradnl" altLang="en-US" sz="2359">
                <a:solidFill>
                  <a:srgbClr val="FFFF00"/>
                </a:solidFill>
                <a:latin typeface="Arial Narrow" pitchFamily="34" charset="0"/>
                <a:ea typeface="ＭＳ Ｐゴシック" charset="0"/>
              </a:endParaRPr>
            </a:p>
          </p:txBody>
        </p:sp>
        <p:sp>
          <p:nvSpPr>
            <p:cNvPr id="85" name="Line 34"/>
            <p:cNvSpPr>
              <a:spLocks noChangeShapeType="1"/>
            </p:cNvSpPr>
            <p:nvPr/>
          </p:nvSpPr>
          <p:spPr bwMode="auto">
            <a:xfrm flipV="1">
              <a:off x="3394" y="1612"/>
              <a:ext cx="140" cy="83"/>
            </a:xfrm>
            <a:prstGeom prst="line">
              <a:avLst/>
            </a:prstGeom>
            <a:noFill/>
            <a:ln w="14288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86" name="Rectangle 35"/>
            <p:cNvSpPr>
              <a:spLocks noChangeArrowheads="1"/>
            </p:cNvSpPr>
            <p:nvPr/>
          </p:nvSpPr>
          <p:spPr bwMode="auto">
            <a:xfrm>
              <a:off x="1865" y="1258"/>
              <a:ext cx="103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914027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ES_tradnl" altLang="en-US" sz="1633">
                  <a:solidFill>
                    <a:srgbClr val="FF6600"/>
                  </a:solidFill>
                  <a:ea typeface="ＭＳ Ｐゴシック" charset="0"/>
                </a:rPr>
                <a:t>O</a:t>
              </a:r>
              <a:endParaRPr lang="es-ES_tradnl" altLang="en-US" sz="2359">
                <a:solidFill>
                  <a:srgbClr val="FF6600"/>
                </a:solidFill>
                <a:latin typeface="Arial Narrow" pitchFamily="34" charset="0"/>
                <a:ea typeface="ＭＳ Ｐゴシック" charset="0"/>
              </a:endParaRPr>
            </a:p>
          </p:txBody>
        </p:sp>
        <p:sp>
          <p:nvSpPr>
            <p:cNvPr id="87" name="Line 36"/>
            <p:cNvSpPr>
              <a:spLocks noChangeShapeType="1"/>
            </p:cNvSpPr>
            <p:nvPr/>
          </p:nvSpPr>
          <p:spPr bwMode="auto">
            <a:xfrm flipV="1">
              <a:off x="1944" y="1405"/>
              <a:ext cx="1" cy="173"/>
            </a:xfrm>
            <a:prstGeom prst="line">
              <a:avLst/>
            </a:prstGeom>
            <a:noFill/>
            <a:ln w="14288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88" name="Line 37"/>
            <p:cNvSpPr>
              <a:spLocks noChangeShapeType="1"/>
            </p:cNvSpPr>
            <p:nvPr/>
          </p:nvSpPr>
          <p:spPr bwMode="auto">
            <a:xfrm flipV="1">
              <a:off x="1901" y="1411"/>
              <a:ext cx="1" cy="159"/>
            </a:xfrm>
            <a:prstGeom prst="line">
              <a:avLst/>
            </a:prstGeom>
            <a:noFill/>
            <a:ln w="14288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89" name="Rectangle 38"/>
            <p:cNvSpPr>
              <a:spLocks noChangeArrowheads="1"/>
            </p:cNvSpPr>
            <p:nvPr/>
          </p:nvSpPr>
          <p:spPr bwMode="auto">
            <a:xfrm>
              <a:off x="3305" y="1866"/>
              <a:ext cx="95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914027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ES_tradnl" altLang="en-US" sz="1633">
                  <a:solidFill>
                    <a:srgbClr val="FFFF00"/>
                  </a:solidFill>
                  <a:ea typeface="ＭＳ Ｐゴシック" charset="0"/>
                </a:rPr>
                <a:t>C</a:t>
              </a:r>
              <a:endParaRPr lang="es-ES_tradnl" altLang="en-US" sz="2359">
                <a:solidFill>
                  <a:srgbClr val="FFFF00"/>
                </a:solidFill>
                <a:latin typeface="Arial Narrow" pitchFamily="34" charset="0"/>
                <a:ea typeface="ＭＳ Ｐゴシック" charset="0"/>
              </a:endParaRPr>
            </a:p>
          </p:txBody>
        </p:sp>
        <p:sp>
          <p:nvSpPr>
            <p:cNvPr id="90" name="Rectangle 39"/>
            <p:cNvSpPr>
              <a:spLocks noChangeArrowheads="1"/>
            </p:cNvSpPr>
            <p:nvPr/>
          </p:nvSpPr>
          <p:spPr bwMode="auto">
            <a:xfrm>
              <a:off x="3411" y="1866"/>
              <a:ext cx="95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914027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ES_tradnl" altLang="en-US" sz="1633">
                  <a:solidFill>
                    <a:srgbClr val="FFFF00"/>
                  </a:solidFill>
                  <a:ea typeface="ＭＳ Ｐゴシック" charset="0"/>
                </a:rPr>
                <a:t>H</a:t>
              </a:r>
              <a:endParaRPr lang="es-ES_tradnl" altLang="en-US" sz="2359">
                <a:solidFill>
                  <a:srgbClr val="FFFF00"/>
                </a:solidFill>
                <a:latin typeface="Arial Narrow" pitchFamily="34" charset="0"/>
                <a:ea typeface="ＭＳ Ｐゴシック" charset="0"/>
              </a:endParaRPr>
            </a:p>
          </p:txBody>
        </p:sp>
        <p:sp>
          <p:nvSpPr>
            <p:cNvPr id="91" name="Rectangle 40"/>
            <p:cNvSpPr>
              <a:spLocks noChangeArrowheads="1"/>
            </p:cNvSpPr>
            <p:nvPr/>
          </p:nvSpPr>
          <p:spPr bwMode="auto">
            <a:xfrm>
              <a:off x="3528" y="1958"/>
              <a:ext cx="53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914027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ES_tradnl" altLang="en-US" sz="1179">
                  <a:solidFill>
                    <a:srgbClr val="FFFF00"/>
                  </a:solidFill>
                  <a:ea typeface="ＭＳ Ｐゴシック" charset="0"/>
                </a:rPr>
                <a:t>3</a:t>
              </a:r>
              <a:endParaRPr lang="es-ES_tradnl" altLang="en-US" sz="2359">
                <a:solidFill>
                  <a:srgbClr val="FFFF00"/>
                </a:solidFill>
                <a:latin typeface="Arial Narrow" pitchFamily="34" charset="0"/>
                <a:ea typeface="ＭＳ Ｐゴシック" charset="0"/>
              </a:endParaRPr>
            </a:p>
          </p:txBody>
        </p:sp>
        <p:sp>
          <p:nvSpPr>
            <p:cNvPr id="92" name="Line 41"/>
            <p:cNvSpPr>
              <a:spLocks noChangeShapeType="1"/>
            </p:cNvSpPr>
            <p:nvPr/>
          </p:nvSpPr>
          <p:spPr bwMode="auto">
            <a:xfrm>
              <a:off x="3394" y="1695"/>
              <a:ext cx="1" cy="170"/>
            </a:xfrm>
            <a:prstGeom prst="line">
              <a:avLst/>
            </a:prstGeom>
            <a:noFill/>
            <a:ln w="14288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93" name="Rectangle 55"/>
            <p:cNvSpPr>
              <a:spLocks noChangeArrowheads="1"/>
            </p:cNvSpPr>
            <p:nvPr/>
          </p:nvSpPr>
          <p:spPr bwMode="auto">
            <a:xfrm>
              <a:off x="831" y="2475"/>
              <a:ext cx="0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914027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s-ES_tradnl" altLang="en-US" sz="2359" dirty="0">
                <a:solidFill>
                  <a:srgbClr val="FFFF00"/>
                </a:solidFill>
                <a:latin typeface="Arial Narrow" pitchFamily="34" charset="0"/>
                <a:ea typeface="ＭＳ Ｐゴシック" charset="0"/>
              </a:endParaRPr>
            </a:p>
          </p:txBody>
        </p:sp>
        <p:sp>
          <p:nvSpPr>
            <p:cNvPr id="94" name="Rectangle 86"/>
            <p:cNvSpPr>
              <a:spLocks noChangeArrowheads="1"/>
            </p:cNvSpPr>
            <p:nvPr/>
          </p:nvSpPr>
          <p:spPr bwMode="auto">
            <a:xfrm>
              <a:off x="2480" y="3548"/>
              <a:ext cx="0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914027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s-ES_tradnl" altLang="en-US" sz="2177" dirty="0">
                <a:solidFill>
                  <a:srgbClr val="33CC33"/>
                </a:solidFill>
                <a:latin typeface="Arial Narrow" pitchFamily="34" charset="0"/>
                <a:ea typeface="ＭＳ Ｐゴシック" charset="0"/>
              </a:endParaRPr>
            </a:p>
          </p:txBody>
        </p:sp>
        <p:sp>
          <p:nvSpPr>
            <p:cNvPr id="95" name="Rectangle 90"/>
            <p:cNvSpPr>
              <a:spLocks noChangeArrowheads="1"/>
            </p:cNvSpPr>
            <p:nvPr/>
          </p:nvSpPr>
          <p:spPr bwMode="auto">
            <a:xfrm>
              <a:off x="4170" y="1282"/>
              <a:ext cx="0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914027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s-ES_tradnl" altLang="en-US" sz="2359" dirty="0">
                <a:solidFill>
                  <a:srgbClr val="FFFF00"/>
                </a:solidFill>
                <a:latin typeface="Arial Narrow" pitchFamily="34" charset="0"/>
                <a:ea typeface="ＭＳ Ｐゴシック" charset="0"/>
              </a:endParaRPr>
            </a:p>
          </p:txBody>
        </p:sp>
        <p:sp>
          <p:nvSpPr>
            <p:cNvPr id="96" name="Rectangle 91"/>
            <p:cNvSpPr>
              <a:spLocks noChangeArrowheads="1"/>
            </p:cNvSpPr>
            <p:nvPr/>
          </p:nvSpPr>
          <p:spPr bwMode="auto">
            <a:xfrm>
              <a:off x="4275" y="1368"/>
              <a:ext cx="0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914027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s-ES_tradnl" altLang="en-US" sz="2359" dirty="0">
                <a:solidFill>
                  <a:srgbClr val="FFFF00"/>
                </a:solidFill>
                <a:latin typeface="Arial Narrow" pitchFamily="34" charset="0"/>
                <a:ea typeface="ＭＳ Ｐゴシック" charset="0"/>
              </a:endParaRPr>
            </a:p>
          </p:txBody>
        </p:sp>
        <p:sp>
          <p:nvSpPr>
            <p:cNvPr id="97" name="Rectangle 92"/>
            <p:cNvSpPr>
              <a:spLocks noChangeArrowheads="1"/>
            </p:cNvSpPr>
            <p:nvPr/>
          </p:nvSpPr>
          <p:spPr bwMode="auto">
            <a:xfrm>
              <a:off x="4328" y="1282"/>
              <a:ext cx="0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914027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s-ES_tradnl" altLang="en-US" sz="2359" dirty="0">
                <a:solidFill>
                  <a:srgbClr val="FFFF00"/>
                </a:solidFill>
                <a:latin typeface="Arial Narrow" pitchFamily="34" charset="0"/>
                <a:ea typeface="ＭＳ Ｐゴシック" charset="0"/>
              </a:endParaRPr>
            </a:p>
          </p:txBody>
        </p:sp>
        <p:sp>
          <p:nvSpPr>
            <p:cNvPr id="98" name="Line 93"/>
            <p:cNvSpPr>
              <a:spLocks noChangeShapeType="1"/>
            </p:cNvSpPr>
            <p:nvPr/>
          </p:nvSpPr>
          <p:spPr bwMode="auto">
            <a:xfrm flipH="1">
              <a:off x="961" y="1522"/>
              <a:ext cx="181" cy="1"/>
            </a:xfrm>
            <a:prstGeom prst="line">
              <a:avLst/>
            </a:prstGeom>
            <a:noFill/>
            <a:ln w="14288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99" name="Line 95"/>
            <p:cNvSpPr>
              <a:spLocks noChangeShapeType="1"/>
            </p:cNvSpPr>
            <p:nvPr/>
          </p:nvSpPr>
          <p:spPr bwMode="auto">
            <a:xfrm>
              <a:off x="625" y="1691"/>
              <a:ext cx="192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pPr defTabSz="9140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3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100" name="Rectangle 97"/>
            <p:cNvSpPr>
              <a:spLocks noChangeArrowheads="1"/>
            </p:cNvSpPr>
            <p:nvPr/>
          </p:nvSpPr>
          <p:spPr bwMode="auto">
            <a:xfrm>
              <a:off x="4571" y="1746"/>
              <a:ext cx="116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913074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633" b="1" dirty="0">
                <a:solidFill>
                  <a:srgbClr val="00FF00"/>
                </a:solidFill>
                <a:ea typeface="ＭＳ Ｐゴシック" charset="0"/>
                <a:cs typeface="Droid Sans Fallback" charset="0"/>
              </a:endParaRPr>
            </a:p>
          </p:txBody>
        </p:sp>
      </p:grpSp>
      <p:pic>
        <p:nvPicPr>
          <p:cNvPr id="101" name="Picture 9" descr="clapham97-fig1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497" y="1966756"/>
            <a:ext cx="244475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5507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t="43083"/>
          <a:stretch/>
        </p:blipFill>
        <p:spPr>
          <a:xfrm>
            <a:off x="694534" y="3949700"/>
            <a:ext cx="10851184" cy="3336089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346200" y="381000"/>
            <a:ext cx="84985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>
                <a:solidFill>
                  <a:srgbClr val="FF0000"/>
                </a:solidFill>
              </a:rPr>
              <a:t>¿</a:t>
            </a:r>
            <a:r>
              <a:rPr lang="es-MX" sz="2800" b="1" dirty="0" smtClean="0">
                <a:solidFill>
                  <a:srgbClr val="FF0000"/>
                </a:solidFill>
              </a:rPr>
              <a:t>Por qué debemos mejorar la reputación de la química?</a:t>
            </a:r>
            <a:endParaRPr lang="es-MX" sz="2800" b="1" dirty="0">
              <a:solidFill>
                <a:srgbClr val="FF000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53158" y="1503630"/>
            <a:ext cx="1105302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Una democracia sana, requiere de ciudadanos bien informados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El desarrollo y financiamiento de la ciencia depende </a:t>
            </a:r>
          </a:p>
          <a:p>
            <a:r>
              <a:rPr lang="es-MX" sz="2800" b="1" dirty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es-MX" sz="28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 en buena medida en cuanto valora la ciencia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Nos ayuda a comprender–nos y a comprender el mundo </a:t>
            </a:r>
            <a:endParaRPr lang="es-MX" sz="2800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1053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38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943" y="158932"/>
            <a:ext cx="3744913" cy="648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949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mage011"/>
          <p:cNvPicPr>
            <a:picLocks noChangeAspect="1" noChangeArrowheads="1"/>
          </p:cNvPicPr>
          <p:nvPr/>
        </p:nvPicPr>
        <p:blipFill>
          <a:blip r:embed="rId2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8" t="8888" r="3674" b="8888"/>
          <a:stretch>
            <a:fillRect/>
          </a:stretch>
        </p:blipFill>
        <p:spPr bwMode="auto">
          <a:xfrm>
            <a:off x="3337132" y="114300"/>
            <a:ext cx="5485203" cy="6651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301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045" y="3439534"/>
            <a:ext cx="3040316" cy="1681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868"/>
          <a:stretch>
            <a:fillRect/>
          </a:stretch>
        </p:blipFill>
        <p:spPr bwMode="auto">
          <a:xfrm>
            <a:off x="735065" y="179896"/>
            <a:ext cx="5958581" cy="6519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696200" y="381000"/>
            <a:ext cx="2819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sz="1200" b="1" dirty="0">
                <a:solidFill>
                  <a:srgbClr val="000000"/>
                </a:solidFill>
                <a:cs typeface="ＭＳ Ｐゴシック" charset="0"/>
              </a:rPr>
              <a:t> El sabor dulce es detectado por receptores acoplados a </a:t>
            </a:r>
            <a:r>
              <a:rPr lang="es-MX" sz="1200" b="1" dirty="0" err="1">
                <a:solidFill>
                  <a:srgbClr val="000000"/>
                </a:solidFill>
                <a:cs typeface="ＭＳ Ｐゴシック" charset="0"/>
              </a:rPr>
              <a:t>proteinas</a:t>
            </a:r>
            <a:r>
              <a:rPr lang="es-MX" sz="1200" b="1" dirty="0">
                <a:solidFill>
                  <a:srgbClr val="000000"/>
                </a:solidFill>
                <a:cs typeface="ＭＳ Ｐゴシック" charset="0"/>
              </a:rPr>
              <a:t> G  (</a:t>
            </a:r>
            <a:r>
              <a:rPr lang="es-MX" sz="1200" b="1" dirty="0">
                <a:solidFill>
                  <a:srgbClr val="C00000"/>
                </a:solidFill>
                <a:cs typeface="ＭＳ Ｐゴシック" charset="0"/>
              </a:rPr>
              <a:t>GCPR: G </a:t>
            </a:r>
            <a:r>
              <a:rPr lang="es-MX" sz="1200" b="1" dirty="0" err="1">
                <a:solidFill>
                  <a:srgbClr val="C00000"/>
                </a:solidFill>
                <a:cs typeface="ＭＳ Ｐゴシック" charset="0"/>
              </a:rPr>
              <a:t>Coupled</a:t>
            </a:r>
            <a:r>
              <a:rPr lang="es-MX" sz="1200" b="1" dirty="0">
                <a:solidFill>
                  <a:srgbClr val="C00000"/>
                </a:solidFill>
                <a:cs typeface="ＭＳ Ｐゴシック" charset="0"/>
              </a:rPr>
              <a:t> </a:t>
            </a:r>
            <a:r>
              <a:rPr lang="es-MX" sz="1200" b="1" dirty="0" err="1">
                <a:solidFill>
                  <a:srgbClr val="C00000"/>
                </a:solidFill>
                <a:cs typeface="ＭＳ Ｐゴシック" charset="0"/>
              </a:rPr>
              <a:t>Protein</a:t>
            </a:r>
            <a:r>
              <a:rPr lang="es-MX" sz="1200" b="1" dirty="0">
                <a:solidFill>
                  <a:srgbClr val="C00000"/>
                </a:solidFill>
                <a:cs typeface="ＭＳ Ｐゴシック" charset="0"/>
              </a:rPr>
              <a:t> </a:t>
            </a:r>
            <a:r>
              <a:rPr lang="es-MX" sz="1200" b="1" dirty="0" err="1">
                <a:solidFill>
                  <a:srgbClr val="C00000"/>
                </a:solidFill>
                <a:cs typeface="ＭＳ Ｐゴシック" charset="0"/>
              </a:rPr>
              <a:t>Receptors</a:t>
            </a:r>
            <a:r>
              <a:rPr lang="es-MX" sz="1200" b="1" dirty="0">
                <a:solidFill>
                  <a:srgbClr val="C00000"/>
                </a:solidFill>
                <a:cs typeface="ＭＳ Ｐゴシック" charset="0"/>
              </a:rPr>
              <a:t> </a:t>
            </a:r>
            <a:r>
              <a:rPr lang="es-MX" sz="1200" b="1" dirty="0">
                <a:solidFill>
                  <a:srgbClr val="000000"/>
                </a:solidFill>
                <a:cs typeface="ＭＳ Ｐゴシック" charset="0"/>
              </a:rPr>
              <a:t>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sz="1200" b="1" dirty="0">
              <a:solidFill>
                <a:srgbClr val="000000"/>
              </a:solidFill>
              <a:cs typeface="ＭＳ Ｐゴシック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sz="1200" b="1" dirty="0">
              <a:solidFill>
                <a:srgbClr val="000000"/>
              </a:solidFill>
              <a:cs typeface="ＭＳ Ｐゴシック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sz="1200" b="1" dirty="0">
                <a:solidFill>
                  <a:srgbClr val="000000"/>
                </a:solidFill>
                <a:cs typeface="ＭＳ Ｐゴシック" charset="0"/>
              </a:rPr>
              <a:t> Existe una familia de receptores T1R, (T1R1,T1R2 y T1R3) expresado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MX" sz="1200" b="1" dirty="0">
              <a:solidFill>
                <a:srgbClr val="000000"/>
              </a:solidFill>
              <a:cs typeface="ＭＳ Ｐゴシック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sz="1200" b="1" dirty="0">
                <a:solidFill>
                  <a:srgbClr val="000000"/>
                </a:solidFill>
                <a:cs typeface="ＭＳ Ｐゴシック" charset="0"/>
              </a:rPr>
              <a:t> El receptor del sabor dulce es un dímero integrado por las proteínasT1R2 y T1R3 y el de UMAMI por T1R1 y T1R3 (dímero)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MX" sz="1200" b="1" dirty="0">
              <a:solidFill>
                <a:srgbClr val="000000"/>
              </a:solidFill>
              <a:cs typeface="ＭＳ Ｐゴシック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MX" sz="1200" b="1" dirty="0">
              <a:solidFill>
                <a:srgbClr val="000000"/>
              </a:solidFill>
              <a:cs typeface="ＭＳ Ｐゴシック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MX" sz="1200" b="1" dirty="0">
              <a:solidFill>
                <a:srgbClr val="000000"/>
              </a:solidFill>
              <a:cs typeface="ＭＳ Ｐゴシック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MX" sz="1200" b="1" dirty="0">
              <a:solidFill>
                <a:srgbClr val="000000"/>
              </a:solidFill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485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6578" name="Picture 4" descr="Image001"/>
          <p:cNvPicPr>
            <a:picLocks noChangeAspect="1" noChangeArrowheads="1"/>
          </p:cNvPicPr>
          <p:nvPr/>
        </p:nvPicPr>
        <p:blipFill>
          <a:blip r:embed="rId3">
            <a:lum brigh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5" t="19061" r="22719" b="47050"/>
          <a:stretch>
            <a:fillRect/>
          </a:stretch>
        </p:blipFill>
        <p:spPr bwMode="auto">
          <a:xfrm>
            <a:off x="2782888" y="1773239"/>
            <a:ext cx="6985000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6579" name="Text Box 3"/>
          <p:cNvSpPr txBox="1">
            <a:spLocks noChangeArrowheads="1"/>
          </p:cNvSpPr>
          <p:nvPr/>
        </p:nvSpPr>
        <p:spPr bwMode="auto">
          <a:xfrm>
            <a:off x="3216275" y="1203325"/>
            <a:ext cx="2108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b="1">
                <a:solidFill>
                  <a:srgbClr val="000000"/>
                </a:solidFill>
                <a:cs typeface="Arial" panose="020B0604020202020204" pitchFamily="34" charset="0"/>
              </a:rPr>
              <a:t>Sin sustituyentes conocidos</a:t>
            </a:r>
          </a:p>
        </p:txBody>
      </p:sp>
      <p:sp>
        <p:nvSpPr>
          <p:cNvPr id="536580" name="Oval 4"/>
          <p:cNvSpPr>
            <a:spLocks noChangeArrowheads="1"/>
          </p:cNvSpPr>
          <p:nvPr/>
        </p:nvSpPr>
        <p:spPr bwMode="auto">
          <a:xfrm>
            <a:off x="3071813" y="836613"/>
            <a:ext cx="2303462" cy="1439862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sz="2000" i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536582" name="Oval 6"/>
          <p:cNvSpPr>
            <a:spLocks noChangeArrowheads="1"/>
          </p:cNvSpPr>
          <p:nvPr/>
        </p:nvSpPr>
        <p:spPr bwMode="auto">
          <a:xfrm>
            <a:off x="2063751" y="4508501"/>
            <a:ext cx="1871663" cy="1223963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sz="2000" i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536583" name="Text Box 7"/>
          <p:cNvSpPr txBox="1">
            <a:spLocks noChangeArrowheads="1"/>
          </p:cNvSpPr>
          <p:nvPr/>
        </p:nvSpPr>
        <p:spPr bwMode="auto">
          <a:xfrm>
            <a:off x="2403475" y="4864101"/>
            <a:ext cx="10493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2000" b="1">
                <a:solidFill>
                  <a:srgbClr val="000000"/>
                </a:solidFill>
                <a:cs typeface="Arial" panose="020B0604020202020204" pitchFamily="34" charset="0"/>
              </a:rPr>
              <a:t>n = 1, 2</a:t>
            </a:r>
          </a:p>
        </p:txBody>
      </p:sp>
      <p:sp>
        <p:nvSpPr>
          <p:cNvPr id="536584" name="Text Box 8"/>
          <p:cNvSpPr txBox="1">
            <a:spLocks noChangeArrowheads="1"/>
          </p:cNvSpPr>
          <p:nvPr/>
        </p:nvSpPr>
        <p:spPr bwMode="auto">
          <a:xfrm>
            <a:off x="4762500" y="5624514"/>
            <a:ext cx="1117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2000" b="1">
                <a:solidFill>
                  <a:srgbClr val="000000"/>
                </a:solidFill>
                <a:cs typeface="Arial" panose="020B0604020202020204" pitchFamily="34" charset="0"/>
              </a:rPr>
              <a:t>NHCOR</a:t>
            </a:r>
          </a:p>
        </p:txBody>
      </p:sp>
      <p:sp>
        <p:nvSpPr>
          <p:cNvPr id="536585" name="Oval 9"/>
          <p:cNvSpPr>
            <a:spLocks noChangeArrowheads="1"/>
          </p:cNvSpPr>
          <p:nvPr/>
        </p:nvSpPr>
        <p:spPr bwMode="auto">
          <a:xfrm>
            <a:off x="4367213" y="5229226"/>
            <a:ext cx="1871662" cy="1223963"/>
          </a:xfrm>
          <a:prstGeom prst="ellipse">
            <a:avLst/>
          </a:prstGeom>
          <a:noFill/>
          <a:ln w="38100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sz="2000" i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536587" name="Line 11"/>
          <p:cNvSpPr>
            <a:spLocks noChangeShapeType="1"/>
          </p:cNvSpPr>
          <p:nvPr/>
        </p:nvSpPr>
        <p:spPr bwMode="auto">
          <a:xfrm flipH="1" flipV="1">
            <a:off x="4872038" y="4797426"/>
            <a:ext cx="215900" cy="5762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sz="2000" i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536588" name="Oval 12"/>
          <p:cNvSpPr>
            <a:spLocks noChangeArrowheads="1"/>
          </p:cNvSpPr>
          <p:nvPr/>
        </p:nvSpPr>
        <p:spPr bwMode="auto">
          <a:xfrm>
            <a:off x="6311901" y="4627564"/>
            <a:ext cx="2016125" cy="13684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sz="2000" i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536589" name="Text Box 13"/>
          <p:cNvSpPr txBox="1">
            <a:spLocks noChangeArrowheads="1"/>
          </p:cNvSpPr>
          <p:nvPr/>
        </p:nvSpPr>
        <p:spPr bwMode="auto">
          <a:xfrm>
            <a:off x="6672263" y="4797425"/>
            <a:ext cx="13779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b="1">
                <a:solidFill>
                  <a:srgbClr val="000000"/>
                </a:solidFill>
                <a:cs typeface="Arial" panose="020B0604020202020204" pitchFamily="34" charset="0"/>
              </a:rPr>
              <a:t>o un grupo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b="1">
                <a:solidFill>
                  <a:srgbClr val="000000"/>
                </a:solidFill>
                <a:cs typeface="Arial" panose="020B0604020202020204" pitchFamily="34" charset="0"/>
              </a:rPr>
              <a:t>alquilo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b="1">
                <a:solidFill>
                  <a:srgbClr val="000000"/>
                </a:solidFill>
                <a:cs typeface="Arial" panose="020B0604020202020204" pitchFamily="34" charset="0"/>
              </a:rPr>
              <a:t>pequeño</a:t>
            </a:r>
          </a:p>
        </p:txBody>
      </p:sp>
      <p:sp>
        <p:nvSpPr>
          <p:cNvPr id="536590" name="Oval 14"/>
          <p:cNvSpPr>
            <a:spLocks noChangeArrowheads="1"/>
          </p:cNvSpPr>
          <p:nvPr/>
        </p:nvSpPr>
        <p:spPr bwMode="auto">
          <a:xfrm>
            <a:off x="8472489" y="4437063"/>
            <a:ext cx="2124075" cy="15113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sz="2000" i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536591" name="Text Box 15"/>
          <p:cNvSpPr txBox="1">
            <a:spLocks noChangeArrowheads="1"/>
          </p:cNvSpPr>
          <p:nvPr/>
        </p:nvSpPr>
        <p:spPr bwMode="auto">
          <a:xfrm>
            <a:off x="8616951" y="4868864"/>
            <a:ext cx="1863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2000" b="1">
                <a:solidFill>
                  <a:srgbClr val="000000"/>
                </a:solidFill>
                <a:cs typeface="Arial" panose="020B0604020202020204" pitchFamily="34" charset="0"/>
              </a:rPr>
              <a:t>Grupo grande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2000" b="1">
                <a:solidFill>
                  <a:srgbClr val="000000"/>
                </a:solidFill>
                <a:cs typeface="Arial" panose="020B0604020202020204" pitchFamily="34" charset="0"/>
              </a:rPr>
              <a:t>hidrofóbico</a:t>
            </a:r>
          </a:p>
        </p:txBody>
      </p:sp>
      <p:sp>
        <p:nvSpPr>
          <p:cNvPr id="536593" name="Oval 17"/>
          <p:cNvSpPr>
            <a:spLocks noChangeArrowheads="1"/>
          </p:cNvSpPr>
          <p:nvPr/>
        </p:nvSpPr>
        <p:spPr bwMode="auto">
          <a:xfrm>
            <a:off x="6600826" y="549276"/>
            <a:ext cx="2016125" cy="13684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sz="2000" i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536594" name="Text Box 18"/>
          <p:cNvSpPr txBox="1">
            <a:spLocks noChangeArrowheads="1"/>
          </p:cNvSpPr>
          <p:nvPr/>
        </p:nvSpPr>
        <p:spPr bwMode="auto">
          <a:xfrm>
            <a:off x="6959600" y="915988"/>
            <a:ext cx="1377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b="1">
                <a:solidFill>
                  <a:srgbClr val="000000"/>
                </a:solidFill>
                <a:cs typeface="Arial" panose="020B0604020202020204" pitchFamily="34" charset="0"/>
              </a:rPr>
              <a:t>o un grupo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b="1">
                <a:solidFill>
                  <a:srgbClr val="000000"/>
                </a:solidFill>
                <a:cs typeface="Arial" panose="020B0604020202020204" pitchFamily="34" charset="0"/>
              </a:rPr>
              <a:t>pequeño</a:t>
            </a:r>
          </a:p>
        </p:txBody>
      </p:sp>
    </p:spTree>
    <p:extLst>
      <p:ext uri="{BB962C8B-B14F-4D97-AF65-F5344CB8AC3E}">
        <p14:creationId xmlns:p14="http://schemas.microsoft.com/office/powerpoint/2010/main" val="20716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752602" y="533401"/>
            <a:ext cx="4114799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prstClr val="black"/>
                </a:solidFill>
              </a:rPr>
              <a:t>1908</a:t>
            </a:r>
          </a:p>
          <a:p>
            <a:r>
              <a:rPr lang="es-ES" b="1" dirty="0">
                <a:solidFill>
                  <a:srgbClr val="800000"/>
                </a:solidFill>
              </a:rPr>
              <a:t>MSG</a:t>
            </a:r>
            <a:endParaRPr lang="es-ES" b="1" dirty="0">
              <a:solidFill>
                <a:prstClr val="black"/>
              </a:solidFill>
            </a:endParaRPr>
          </a:p>
          <a:p>
            <a:r>
              <a:rPr lang="es-ES" b="1" dirty="0">
                <a:solidFill>
                  <a:prstClr val="black"/>
                </a:solidFill>
              </a:rPr>
              <a:t>El químico agroindustrial </a:t>
            </a:r>
            <a:r>
              <a:rPr lang="es-ES" b="1" i="1" dirty="0">
                <a:solidFill>
                  <a:prstClr val="black"/>
                </a:solidFill>
              </a:rPr>
              <a:t>Karl </a:t>
            </a:r>
            <a:r>
              <a:rPr lang="es-ES" b="1" i="1" dirty="0" err="1">
                <a:solidFill>
                  <a:prstClr val="black"/>
                </a:solidFill>
              </a:rPr>
              <a:t>Ritthausen</a:t>
            </a:r>
            <a:r>
              <a:rPr lang="es-ES" b="1" i="1" dirty="0">
                <a:solidFill>
                  <a:prstClr val="black"/>
                </a:solidFill>
              </a:rPr>
              <a:t> </a:t>
            </a:r>
            <a:r>
              <a:rPr lang="es-ES" b="1" dirty="0">
                <a:solidFill>
                  <a:prstClr val="black"/>
                </a:solidFill>
              </a:rPr>
              <a:t>descubrió el ácido glutámico en 1866. </a:t>
            </a:r>
          </a:p>
          <a:p>
            <a:endParaRPr lang="es-ES" sz="2000" b="1" dirty="0">
              <a:solidFill>
                <a:srgbClr val="FF0000"/>
              </a:solidFill>
            </a:endParaRPr>
          </a:p>
          <a:p>
            <a:r>
              <a:rPr lang="es-ES" sz="2000" b="1" dirty="0">
                <a:solidFill>
                  <a:srgbClr val="FF0000"/>
                </a:solidFill>
              </a:rPr>
              <a:t>Activo en la búsqueda de la naturaleza química de los productos naturales </a:t>
            </a:r>
            <a:r>
              <a:rPr lang="es-ES" b="1" dirty="0">
                <a:solidFill>
                  <a:prstClr val="black"/>
                </a:solidFill>
              </a:rPr>
              <a:t>(escuela de </a:t>
            </a:r>
            <a:r>
              <a:rPr lang="es-ES" b="1" dirty="0" err="1">
                <a:solidFill>
                  <a:prstClr val="black"/>
                </a:solidFill>
              </a:rPr>
              <a:t>Justus</a:t>
            </a:r>
            <a:r>
              <a:rPr lang="es-ES" b="1" dirty="0">
                <a:solidFill>
                  <a:prstClr val="black"/>
                </a:solidFill>
              </a:rPr>
              <a:t> von </a:t>
            </a:r>
            <a:r>
              <a:rPr lang="es-ES" b="1" dirty="0" err="1">
                <a:solidFill>
                  <a:prstClr val="black"/>
                </a:solidFill>
              </a:rPr>
              <a:t>Liebig</a:t>
            </a:r>
            <a:r>
              <a:rPr lang="es-ES" b="1" dirty="0">
                <a:solidFill>
                  <a:prstClr val="black"/>
                </a:solidFill>
              </a:rPr>
              <a:t>). </a:t>
            </a:r>
          </a:p>
          <a:p>
            <a:endParaRPr lang="es-ES" b="1" dirty="0">
              <a:solidFill>
                <a:prstClr val="black"/>
              </a:solidFill>
            </a:endParaRPr>
          </a:p>
          <a:p>
            <a:r>
              <a:rPr lang="es-ES" b="1" dirty="0">
                <a:solidFill>
                  <a:prstClr val="black"/>
                </a:solidFill>
              </a:rPr>
              <a:t>40 años después en Japón </a:t>
            </a:r>
            <a:r>
              <a:rPr lang="es-ES" b="1" i="1" dirty="0" err="1">
                <a:solidFill>
                  <a:prstClr val="black"/>
                </a:solidFill>
              </a:rPr>
              <a:t>Kikunae</a:t>
            </a:r>
            <a:r>
              <a:rPr lang="es-ES" b="1" i="1" dirty="0">
                <a:solidFill>
                  <a:prstClr val="black"/>
                </a:solidFill>
              </a:rPr>
              <a:t> </a:t>
            </a:r>
            <a:r>
              <a:rPr lang="es-ES" b="1" i="1" dirty="0" err="1">
                <a:solidFill>
                  <a:prstClr val="black"/>
                </a:solidFill>
              </a:rPr>
              <a:t>Ikeda</a:t>
            </a:r>
            <a:r>
              <a:rPr lang="es-ES" b="1" dirty="0">
                <a:solidFill>
                  <a:prstClr val="black"/>
                </a:solidFill>
              </a:rPr>
              <a:t>, formado en esta escuela, evaporó grandes cantidades de caldo </a:t>
            </a:r>
            <a:r>
              <a:rPr lang="es-ES" b="1" i="1" dirty="0" err="1">
                <a:solidFill>
                  <a:prstClr val="black"/>
                </a:solidFill>
              </a:rPr>
              <a:t>dashi</a:t>
            </a:r>
            <a:r>
              <a:rPr lang="es-ES" b="1" dirty="0">
                <a:solidFill>
                  <a:prstClr val="black"/>
                </a:solidFill>
              </a:rPr>
              <a:t> buscando  la base del sabor de la cocina japonesa. </a:t>
            </a:r>
          </a:p>
          <a:p>
            <a:endParaRPr lang="es-ES" b="1" dirty="0">
              <a:solidFill>
                <a:prstClr val="black"/>
              </a:solidFill>
            </a:endParaRPr>
          </a:p>
          <a:p>
            <a:r>
              <a:rPr lang="es-ES" b="1" dirty="0">
                <a:solidFill>
                  <a:prstClr val="black"/>
                </a:solidFill>
              </a:rPr>
              <a:t>En el </a:t>
            </a:r>
            <a:r>
              <a:rPr lang="es-ES" b="1" i="1" dirty="0" err="1">
                <a:solidFill>
                  <a:prstClr val="black"/>
                </a:solidFill>
              </a:rPr>
              <a:t>Journal</a:t>
            </a:r>
            <a:r>
              <a:rPr lang="es-ES" b="1" i="1" dirty="0">
                <a:solidFill>
                  <a:prstClr val="black"/>
                </a:solidFill>
              </a:rPr>
              <a:t> of </a:t>
            </a:r>
            <a:r>
              <a:rPr lang="es-ES" b="1" i="1" dirty="0" err="1">
                <a:solidFill>
                  <a:prstClr val="black"/>
                </a:solidFill>
              </a:rPr>
              <a:t>the</a:t>
            </a:r>
            <a:r>
              <a:rPr lang="es-ES" b="1" i="1" dirty="0">
                <a:solidFill>
                  <a:prstClr val="black"/>
                </a:solidFill>
              </a:rPr>
              <a:t> </a:t>
            </a:r>
            <a:r>
              <a:rPr lang="es-ES" b="1" i="1" dirty="0" err="1">
                <a:solidFill>
                  <a:prstClr val="black"/>
                </a:solidFill>
              </a:rPr>
              <a:t>Chemical</a:t>
            </a:r>
            <a:r>
              <a:rPr lang="es-ES" b="1" i="1" dirty="0">
                <a:solidFill>
                  <a:prstClr val="black"/>
                </a:solidFill>
              </a:rPr>
              <a:t> </a:t>
            </a:r>
            <a:r>
              <a:rPr lang="es-ES" b="1" i="1" dirty="0" err="1">
                <a:solidFill>
                  <a:prstClr val="black"/>
                </a:solidFill>
              </a:rPr>
              <a:t>Society</a:t>
            </a:r>
            <a:r>
              <a:rPr lang="es-ES" b="1" i="1" dirty="0">
                <a:solidFill>
                  <a:prstClr val="black"/>
                </a:solidFill>
              </a:rPr>
              <a:t> of Tokio</a:t>
            </a:r>
            <a:r>
              <a:rPr lang="es-ES" b="1" dirty="0">
                <a:solidFill>
                  <a:prstClr val="black"/>
                </a:solidFill>
              </a:rPr>
              <a:t> en 1909 publicó que  las algas contienen glutamato, y que este da lugar, se supo muchas décadas después, al sabor </a:t>
            </a:r>
            <a:r>
              <a:rPr lang="es-ES" b="1" i="1" dirty="0" err="1">
                <a:solidFill>
                  <a:prstClr val="black"/>
                </a:solidFill>
              </a:rPr>
              <a:t>umami</a:t>
            </a:r>
            <a:r>
              <a:rPr lang="es-ES" b="1" i="1" dirty="0">
                <a:solidFill>
                  <a:prstClr val="black"/>
                </a:solidFill>
              </a:rPr>
              <a:t>.</a:t>
            </a:r>
          </a:p>
          <a:p>
            <a:endParaRPr lang="es-ES" b="1" dirty="0">
              <a:solidFill>
                <a:prstClr val="black"/>
              </a:solidFill>
            </a:endParaRPr>
          </a:p>
          <a:p>
            <a:endParaRPr lang="es-ES" b="1" dirty="0">
              <a:solidFill>
                <a:prstClr val="black"/>
              </a:solidFill>
            </a:endParaRPr>
          </a:p>
          <a:p>
            <a:endParaRPr lang="es-ES" b="1" dirty="0">
              <a:solidFill>
                <a:prstClr val="black"/>
              </a:solidFill>
            </a:endParaRPr>
          </a:p>
          <a:p>
            <a:endParaRPr lang="es-ES" dirty="0">
              <a:solidFill>
                <a:prstClr val="black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4117" y="825635"/>
            <a:ext cx="3733800" cy="3889781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7555034" y="0"/>
            <a:ext cx="27319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prstClr val="black"/>
                </a:solidFill>
                <a:latin typeface="AR BERKLEY" panose="02000000000000000000" pitchFamily="2" charset="0"/>
              </a:rPr>
              <a:t>GLUTAMATO</a:t>
            </a:r>
          </a:p>
        </p:txBody>
      </p:sp>
      <p:pic>
        <p:nvPicPr>
          <p:cNvPr id="2050" name="Picture 2" descr="Resultado de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972597"/>
            <a:ext cx="4042676" cy="1745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33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5" descr="DSC_27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684" y="-171450"/>
            <a:ext cx="12481984" cy="726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13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1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330" y="1"/>
            <a:ext cx="3845671" cy="300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7138" name="Picture 2"/>
          <p:cNvPicPr>
            <a:picLocks noGrp="1" noChangeAspect="1" noChangeArrowheads="1"/>
          </p:cNvPicPr>
          <p:nvPr>
            <p:ph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247"/>
          <a:stretch/>
        </p:blipFill>
        <p:spPr>
          <a:xfrm>
            <a:off x="1383609" y="304798"/>
            <a:ext cx="5474392" cy="3886200"/>
          </a:xfrm>
        </p:spPr>
      </p:pic>
      <p:sp>
        <p:nvSpPr>
          <p:cNvPr id="2" name="1 CuadroTexto"/>
          <p:cNvSpPr txBox="1"/>
          <p:nvPr/>
        </p:nvSpPr>
        <p:spPr>
          <a:xfrm>
            <a:off x="7352208" y="465139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/>
              <a:t>¿</a:t>
            </a:r>
            <a:r>
              <a:rPr lang="en-US" sz="1600" b="1" dirty="0" err="1"/>
              <a:t>Es</a:t>
            </a:r>
            <a:r>
              <a:rPr lang="en-US" sz="1600" b="1" dirty="0"/>
              <a:t> </a:t>
            </a:r>
            <a:r>
              <a:rPr lang="en-US" sz="1600" b="1" dirty="0" err="1"/>
              <a:t>tóxica</a:t>
            </a:r>
            <a:r>
              <a:rPr lang="en-US" sz="1600" b="1" dirty="0"/>
              <a:t> el </a:t>
            </a:r>
            <a:r>
              <a:rPr lang="en-US" sz="1600" b="1" dirty="0" err="1"/>
              <a:t>azúcar</a:t>
            </a:r>
            <a:r>
              <a:rPr lang="en-US" sz="1600" b="1" dirty="0"/>
              <a:t>?</a:t>
            </a:r>
          </a:p>
          <a:p>
            <a:pPr algn="just"/>
            <a:endParaRPr lang="en-US" sz="1200" b="1" dirty="0"/>
          </a:p>
        </p:txBody>
      </p:sp>
      <p:pic>
        <p:nvPicPr>
          <p:cNvPr id="6" name="Picture 2" descr="botero1-b"/>
          <p:cNvPicPr>
            <a:picLocks noChangeAspect="1" noChangeArrowheads="1"/>
          </p:cNvPicPr>
          <p:nvPr/>
        </p:nvPicPr>
        <p:blipFill>
          <a:blip r:embed="rId5">
            <a:lum brigh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975" y="4343399"/>
            <a:ext cx="3634645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5466620" y="61653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endParaRPr lang="en-US" b="1" dirty="0">
              <a:solidFill>
                <a:prstClr val="black"/>
              </a:solidFill>
            </a:endParaRPr>
          </a:p>
          <a:p>
            <a:pPr lvl="0" algn="just"/>
            <a:r>
              <a:rPr lang="en-US" b="1" dirty="0">
                <a:solidFill>
                  <a:prstClr val="black"/>
                </a:solidFill>
              </a:rPr>
              <a:t>30% </a:t>
            </a:r>
            <a:r>
              <a:rPr lang="en-US" b="1" dirty="0" err="1">
                <a:solidFill>
                  <a:prstClr val="black"/>
                </a:solidFill>
              </a:rPr>
              <a:t>más</a:t>
            </a:r>
            <a:r>
              <a:rPr lang="en-US" b="1" dirty="0">
                <a:solidFill>
                  <a:prstClr val="black"/>
                </a:solidFill>
              </a:rPr>
              <a:t> de </a:t>
            </a:r>
            <a:r>
              <a:rPr lang="en-US" b="1" dirty="0" err="1">
                <a:solidFill>
                  <a:prstClr val="black"/>
                </a:solidFill>
              </a:rPr>
              <a:t>obesos</a:t>
            </a:r>
            <a:r>
              <a:rPr lang="en-US" b="1" dirty="0">
                <a:solidFill>
                  <a:prstClr val="black"/>
                </a:solidFill>
              </a:rPr>
              <a:t> </a:t>
            </a:r>
            <a:r>
              <a:rPr lang="en-US" b="1" dirty="0" err="1">
                <a:solidFill>
                  <a:prstClr val="black"/>
                </a:solidFill>
              </a:rPr>
              <a:t>que</a:t>
            </a:r>
            <a:r>
              <a:rPr lang="en-US" b="1" dirty="0">
                <a:solidFill>
                  <a:prstClr val="black"/>
                </a:solidFill>
              </a:rPr>
              <a:t> de </a:t>
            </a:r>
            <a:r>
              <a:rPr lang="en-US" b="1" dirty="0" err="1">
                <a:solidFill>
                  <a:prstClr val="black"/>
                </a:solidFill>
              </a:rPr>
              <a:t>desnutridos</a:t>
            </a:r>
            <a:r>
              <a:rPr lang="en-US" b="1" dirty="0">
                <a:solidFill>
                  <a:prstClr val="black"/>
                </a:solidFill>
              </a:rPr>
              <a:t>. </a:t>
            </a:r>
          </a:p>
        </p:txBody>
      </p:sp>
      <p:sp>
        <p:nvSpPr>
          <p:cNvPr id="9" name="AutoShape 2" descr="https://encrypted-tbn1.gstatic.com/images?q=tbn:ANd9GcTMErCFfBkguG_S29nyZZtWHRVZBoqLrYnId8Yo7me501t4ban-ZA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8" name="Picture 4" descr="https://encrypted-tbn1.gstatic.com/images?q=tbn:ANd9GcTMErCFfBkguG_S29nyZZtWHRVZBoqLrYnId8Yo7me501t4ban-Z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620" y="4532697"/>
            <a:ext cx="3267075" cy="1400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6" descr="https://encrypted-tbn1.gstatic.com/images?q=tbn:ANd9GcRvyavH23UdaGXOfPY288RcAXx3u5P9vas7d1bO7OfXU8MDHip_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52" name="Picture 8" descr="https://encrypted-tbn1.gstatic.com/images?q=tbn:ANd9GcRvyavH23UdaGXOfPY288RcAXx3u5P9vas7d1bO7OfXU8MDHip_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15" b="42563"/>
          <a:stretch/>
        </p:blipFill>
        <p:spPr bwMode="auto">
          <a:xfrm>
            <a:off x="9757270" y="2951139"/>
            <a:ext cx="2047875" cy="10189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10" descr="https://encrypted-tbn0.gstatic.com/images?q=tbn:ANd9GcSTkmfO4gtH6Pem1QlU5jhvb4fGk2ZhwBWxyySPMZXto91fIQ3n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11 Rectángulo"/>
          <p:cNvSpPr/>
          <p:nvPr/>
        </p:nvSpPr>
        <p:spPr>
          <a:xfrm>
            <a:off x="2778872" y="228601"/>
            <a:ext cx="497729" cy="1647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7" descr="ea02sac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68"/>
          <a:stretch>
            <a:fillRect/>
          </a:stretch>
        </p:blipFill>
        <p:spPr bwMode="auto">
          <a:xfrm>
            <a:off x="8217869" y="1220859"/>
            <a:ext cx="23365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7218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3080086" y="208548"/>
            <a:ext cx="5775157" cy="6617369"/>
            <a:chOff x="112295" y="0"/>
            <a:chExt cx="8763050" cy="9368750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 rotWithShape="1">
            <a:blip r:embed="rId2"/>
            <a:srcRect l="31111" t="13452" r="20971" b="23771"/>
            <a:stretch/>
          </p:blipFill>
          <p:spPr>
            <a:xfrm>
              <a:off x="112297" y="0"/>
              <a:ext cx="8763048" cy="6457838"/>
            </a:xfrm>
            <a:prstGeom prst="rect">
              <a:avLst/>
            </a:prstGeom>
          </p:spPr>
        </p:pic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3"/>
            <a:srcRect l="31111" t="48272" r="21237" b="17819"/>
            <a:stretch/>
          </p:blipFill>
          <p:spPr>
            <a:xfrm>
              <a:off x="112295" y="5880482"/>
              <a:ext cx="8714500" cy="34882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5346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nfographic: Sugary Drinks Kill 24,000 Mexicans Every Year | Statis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843" y="457359"/>
            <a:ext cx="8121998" cy="5786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25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4.bp.blogspot.com/-5l1x6jEesd0/Ve1K0rK1QRI/AAAAAAAACZ0/p7pqN6QZesY/s200/dolcia-pri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696" y="509993"/>
            <a:ext cx="4106174" cy="4106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8606516" y="4927063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400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D-</a:t>
            </a:r>
            <a:r>
              <a:rPr lang="es-MX" sz="2400" b="1" dirty="0" err="1" smtClean="0">
                <a:solidFill>
                  <a:srgbClr val="333333"/>
                </a:solidFill>
                <a:latin typeface="Arial" panose="020B0604020202020204" pitchFamily="34" charset="0"/>
              </a:rPr>
              <a:t>psicosa</a:t>
            </a:r>
            <a:endParaRPr lang="es-MX" dirty="0" smtClean="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8606516" y="5157895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endParaRPr lang="es-MX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lvl="0"/>
            <a:r>
              <a:rPr lang="es-MX" sz="2400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D-ribo-2-hexulosa</a:t>
            </a:r>
            <a:r>
              <a:rPr lang="es-MX" dirty="0" smtClean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endParaRPr lang="es-MX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lvl="0"/>
            <a:endParaRPr lang="es-MX" dirty="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8564115" y="5942725"/>
            <a:ext cx="1295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2400" b="1" dirty="0" err="1" smtClean="0">
                <a:solidFill>
                  <a:srgbClr val="333333"/>
                </a:solidFill>
                <a:latin typeface="Arial" panose="020B0604020202020204" pitchFamily="34" charset="0"/>
              </a:rPr>
              <a:t>Alulosa</a:t>
            </a:r>
            <a:endParaRPr lang="es-MX" dirty="0">
              <a:solidFill>
                <a:prstClr val="black"/>
              </a:solidFill>
            </a:endParaRPr>
          </a:p>
        </p:txBody>
      </p:sp>
      <p:pic>
        <p:nvPicPr>
          <p:cNvPr id="9" name="Picture 8" descr="imag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59" y="1192605"/>
            <a:ext cx="4950691" cy="3734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692" y="509993"/>
            <a:ext cx="4431518" cy="543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6832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157" y="161134"/>
            <a:ext cx="10745350" cy="6582447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7924800" y="5003800"/>
            <a:ext cx="3327401" cy="138499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Esta agua salió de un escusado hace cinco minutos</a:t>
            </a:r>
            <a:endParaRPr lang="es-MX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01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266" name="Picture 4" descr="vino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63" y="1588"/>
            <a:ext cx="3179762" cy="321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7267" name="Picture 5" descr="vin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76" y="3219450"/>
            <a:ext cx="3179763" cy="360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726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988" y="2849564"/>
            <a:ext cx="5942012" cy="400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7269" name="Picture 9" descr="uva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175" y="0"/>
            <a:ext cx="2852738" cy="285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7270" name="Text Box 10"/>
          <p:cNvSpPr txBox="1">
            <a:spLocks noChangeArrowheads="1"/>
          </p:cNvSpPr>
          <p:nvPr/>
        </p:nvSpPr>
        <p:spPr bwMode="auto">
          <a:xfrm>
            <a:off x="4984751" y="384175"/>
            <a:ext cx="2633663" cy="1975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" altLang="es-MX" sz="3400" b="1">
                <a:solidFill>
                  <a:srgbClr val="FFFF00"/>
                </a:solidFill>
              </a:rPr>
              <a:t>LA PARADOJA FRANCESA</a:t>
            </a:r>
          </a:p>
        </p:txBody>
      </p:sp>
    </p:spTree>
    <p:extLst>
      <p:ext uri="{BB962C8B-B14F-4D97-AF65-F5344CB8AC3E}">
        <p14:creationId xmlns:p14="http://schemas.microsoft.com/office/powerpoint/2010/main" val="375333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graphics8.nytimes.com/images/2009/05/05/business/economy/foodf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1066801"/>
            <a:ext cx="4303883" cy="46672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montaudesadurni.files.wordpress.com/2010/03/la-paradoja-francesa.gif?w=6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986" y="129540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Elipse"/>
          <p:cNvSpPr/>
          <p:nvPr/>
        </p:nvSpPr>
        <p:spPr>
          <a:xfrm>
            <a:off x="2590800" y="3505200"/>
            <a:ext cx="685800" cy="6096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4 Elipse"/>
          <p:cNvSpPr/>
          <p:nvPr/>
        </p:nvSpPr>
        <p:spPr>
          <a:xfrm>
            <a:off x="8839200" y="3886200"/>
            <a:ext cx="685800" cy="6096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6324600" y="1600200"/>
            <a:ext cx="685800" cy="6096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6 Elipse"/>
          <p:cNvSpPr/>
          <p:nvPr/>
        </p:nvSpPr>
        <p:spPr>
          <a:xfrm>
            <a:off x="6781800" y="990600"/>
            <a:ext cx="762000" cy="6858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6553200" y="2971800"/>
            <a:ext cx="685800" cy="6096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146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290" name="Picture 8" descr="uv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9" t="14716" r="9900" b="15671"/>
          <a:stretch>
            <a:fillRect/>
          </a:stretch>
        </p:blipFill>
        <p:spPr bwMode="auto">
          <a:xfrm>
            <a:off x="-104931" y="-593167"/>
            <a:ext cx="13034036" cy="8343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829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5097463" cy="324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829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464" y="3376614"/>
            <a:ext cx="5065712" cy="3344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8293" name="Picture 10" descr="resveratro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088" y="419101"/>
            <a:ext cx="3744912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 descr="resveratro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8009" y="374757"/>
            <a:ext cx="3744913" cy="2360131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8139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Text Box 2"/>
          <p:cNvSpPr txBox="1">
            <a:spLocks noChangeArrowheads="1"/>
          </p:cNvSpPr>
          <p:nvPr/>
        </p:nvSpPr>
        <p:spPr bwMode="auto">
          <a:xfrm>
            <a:off x="1849438" y="3195639"/>
            <a:ext cx="8818562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s-MX" sz="1800" b="1">
                <a:solidFill>
                  <a:srgbClr val="FFFFFF"/>
                </a:solidFill>
              </a:rPr>
              <a:t> Compuestos presentes en el vino alteran el crecimiento de células tumorales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1800" b="1">
                <a:solidFill>
                  <a:srgbClr val="FFFFFF"/>
                </a:solidFill>
              </a:rPr>
              <a:t> Estudio realizado con 753 pacientes entre 40 y 67 años con cáncer de próstata</a:t>
            </a:r>
            <a:endParaRPr lang="es-ES_tradnl" altLang="es-MX" sz="1800" b="1">
              <a:solidFill>
                <a:srgbClr val="FFFF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s-MX" sz="1800" b="1">
                <a:solidFill>
                  <a:srgbClr val="FFFFFF"/>
                </a:solidFill>
              </a:rPr>
              <a:t> El consumo de 4 o 5 copas de vino tinto/semana reduce el riesgo de cáncer de próstata en 50%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s-MX" sz="1800" b="1">
                <a:solidFill>
                  <a:srgbClr val="FFFFFF"/>
                </a:solidFill>
              </a:rPr>
              <a:t> Se observó un 60% de menor incidencia de las formas más agresivas del cáncer de próstata (mayor efecto en las formas más agresivas)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s-MX" sz="1800" b="1">
                <a:solidFill>
                  <a:srgbClr val="FFFFFF"/>
                </a:solidFill>
              </a:rPr>
              <a:t> No se encontraron efectos similares por el consumo de cerveza o licores, ni con vino blanco lo que sugiere la importancia del tipo de uva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s-MX" sz="1800" b="1">
                <a:solidFill>
                  <a:srgbClr val="FFFFFF"/>
                </a:solidFill>
              </a:rPr>
              <a:t> Presencia de resveratrol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s-MX" sz="1800" b="1">
                <a:solidFill>
                  <a:srgbClr val="FFFFFF"/>
                </a:solidFill>
              </a:rPr>
              <a:t> El resveratrol es tambìén abundante en cacahuates y frambuesas y protege también contra enfermedades cardiovasculares</a:t>
            </a:r>
            <a:endParaRPr lang="es-ES" altLang="es-MX" sz="1800" b="1">
              <a:solidFill>
                <a:srgbClr val="FFFFFF"/>
              </a:solidFill>
            </a:endParaRPr>
          </a:p>
        </p:txBody>
      </p:sp>
      <p:sp>
        <p:nvSpPr>
          <p:cNvPr id="269315" name="Rectangle 3"/>
          <p:cNvSpPr>
            <a:spLocks noChangeArrowheads="1"/>
          </p:cNvSpPr>
          <p:nvPr/>
        </p:nvSpPr>
        <p:spPr bwMode="auto">
          <a:xfrm>
            <a:off x="4756151" y="280989"/>
            <a:ext cx="41640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s-MX" sz="2000" b="1">
                <a:solidFill>
                  <a:srgbClr val="FFFF00"/>
                </a:solidFill>
              </a:rPr>
              <a:t>A Glass of Red Wine a Day May Keep Prostate Cancer Away </a:t>
            </a:r>
            <a:endParaRPr lang="en-US" altLang="es-MX" sz="2000">
              <a:solidFill>
                <a:srgbClr val="FFFF00"/>
              </a:solidFill>
            </a:endParaRPr>
          </a:p>
        </p:txBody>
      </p:sp>
      <p:pic>
        <p:nvPicPr>
          <p:cNvPr id="269316" name="Picture 4" descr="Cover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863" y="344489"/>
            <a:ext cx="2062162" cy="267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9317" name="Rectangle 5"/>
          <p:cNvSpPr>
            <a:spLocks noChangeArrowheads="1"/>
          </p:cNvSpPr>
          <p:nvPr/>
        </p:nvSpPr>
        <p:spPr bwMode="auto">
          <a:xfrm>
            <a:off x="4918076" y="1708150"/>
            <a:ext cx="46085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s-MX" sz="1800">
                <a:solidFill>
                  <a:srgbClr val="FFFF00"/>
                </a:solidFill>
              </a:rPr>
              <a:t>Janet L. Stanford y col.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s-MX" sz="1800">
                <a:solidFill>
                  <a:srgbClr val="FFFF00"/>
                </a:solidFill>
              </a:rPr>
              <a:t>Fred Hutchinson Cancer Research Center </a:t>
            </a:r>
          </a:p>
        </p:txBody>
      </p:sp>
    </p:spTree>
    <p:extLst>
      <p:ext uri="{BB962C8B-B14F-4D97-AF65-F5344CB8AC3E}">
        <p14:creationId xmlns:p14="http://schemas.microsoft.com/office/powerpoint/2010/main" val="219884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0476" y="25097"/>
            <a:ext cx="10249355" cy="6832903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3601" y="228600"/>
            <a:ext cx="5919893" cy="28956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601692" y="5867400"/>
            <a:ext cx="24707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 err="1">
                <a:solidFill>
                  <a:prstClr val="white"/>
                </a:solidFill>
              </a:rPr>
              <a:t>Alimentaci</a:t>
            </a:r>
            <a:r>
              <a:rPr lang="es-ES" sz="2000" b="1" dirty="0" err="1">
                <a:solidFill>
                  <a:prstClr val="white"/>
                </a:solidFill>
              </a:rPr>
              <a:t>ón</a:t>
            </a:r>
            <a:r>
              <a:rPr lang="es-ES" sz="2000" b="1" dirty="0">
                <a:solidFill>
                  <a:prstClr val="white"/>
                </a:solidFill>
              </a:rPr>
              <a:t> y salud.</a:t>
            </a:r>
          </a:p>
          <a:p>
            <a:endParaRPr lang="es-ES_tradnl" sz="20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20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Text Box 2"/>
          <p:cNvSpPr txBox="1">
            <a:spLocks noChangeArrowheads="1"/>
          </p:cNvSpPr>
          <p:nvPr/>
        </p:nvSpPr>
        <p:spPr bwMode="auto">
          <a:xfrm>
            <a:off x="6400800" y="304800"/>
            <a:ext cx="298450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n-US" sz="4400" dirty="0">
                <a:solidFill>
                  <a:srgbClr val="FFFF00"/>
                </a:solidFill>
                <a:cs typeface="Arial" pitchFamily="34" charset="0"/>
              </a:rPr>
              <a:t>La Paradoja Azteca</a:t>
            </a:r>
          </a:p>
        </p:txBody>
      </p:sp>
      <p:pic>
        <p:nvPicPr>
          <p:cNvPr id="41574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76" y="2971801"/>
            <a:ext cx="468312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5" descr="C:\Users\agustin\Desktop\chia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008" y="228600"/>
            <a:ext cx="1622033" cy="1079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us.123rf.com/400wm/400/400/charlottelake/charlottelake1202/charlottelake120200031/12410835-el-grano-saludable-amaranto-un-alimento-basico-de-los-aztecas-y-cada-vez-mas-popular-como-un-alimen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61679"/>
            <a:ext cx="1600200" cy="10680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data:image/jpeg;base64,/9j/4AAQSkZJRgABAQAAAQABAAD/2wCEAAkGBxQSERMUExQVFRQVFhcYGBcXFRcVFxgXFBQXFxgUFBUYHCggGBolHBQUITEhJSkrLi4uFx8zODMsNygtLisBCgoKDg0OGxAQGywkICQsLCwsLC8sLDQsLywsLCwsLCwsLCwsLCwvLCwsLCwsLCwsLCwsLCwsLCwsLCwsLCwsLP/AABEIAMIBAwMBIgACEQEDEQH/xAAcAAABBAMBAAAAAAAAAAAAAAAAAwQFBgECBwj/xAA5EAABAwIDBgUDAwQCAQUAAAABAAIRAyEEMUEFBhJRYXETIoGRoQexwTLR8BQjQuFi8VIkM0Ny0v/EABkBAQADAQEAAAAAAAAAAAAAAAACAwQFAf/EACsRAAICAQQBAwMEAwEAAAAAAAABAgMRBBIhMUETMlEiYZEUcYHRocHwI//aAAwDAQACEQMRAD8A4ahCEAIQhACEIQAhCEAIWUIDCFmEIDCFlCAwhZWEAIQhACFlCAwhZQgMIQhACEIQAhCEAIQhACEIQAhCEAIQhACELKAwswnuzdl1K7uGm2et49+fTNdH3Z+nbfK6sOI6g3GuTf3n0VFuohX338EXNI5rgtm1ax/tsc7sLe+StGyPp3iKol5FPuJ/IXZNnbDp0h5GBv3UrSwkaLK9VZP2rBW5SfRynB/Sxn/yPcewj5UpR+m+FFi0n1+66P8A061/p1S3a+5MbZeWUenuPhW5Um+qK25eGdbwW+n/AGrucOtf6VR9Ox+X+R6Zz2t9OcM4HykTqD/IUTivprSBkOeByn8rqxp6QR9knUo81JK1e2TGH8nFcZ9PHSeCpHIPbPu9v/5VO2js59B5ZUEEE3F2nq06hejMThgVW94NiMr0yxw6iNDz7qcdXOD/APTlfIUpL7nDYSuHwr6juFjS53ICVcdk7hvqYrw3XpA3IN4zA6Ls+wN1qNBrQym1vDlA9ySbk9Vqeqi+IckpWJdHGdjfTTFVgC8CmDzuY91acL9Hmx56rj2C7LSwUDJLDDxe89FLE2+WV5mzjWI+ktHghrnh3/kT9xMQq1tX6XV2Xpu4+YIg98/hejH4ZpzaQT6hMcTggf5deOFi5jIZmvJ5S2nsKvhyRUYRGouPXl6qNIXpza+xG1AQ5si46j1XK97twS0mpQHduQ7x/ifjoFGGoae2xY+5ONnyc2QlKtMtJBEEGCFpC1lphCEIAQhCAEIQgBCEIAQhbNbMIDAVv3Y3NqVyHVBDbGOeRHF0PLPspTcbdDjPiVR/roOvXRdX2fgGsAa0AAZBc+/VNvZX+f6KnJvhEdsLd5lFoDWj0Eew0Vmw+EACVw9CE8a1ZoVZfJKNYi2iEp4a3LwDcgd00q7SAyHzC1YUVzwaYUSl0hyKY6rbwDEgWUTU2yBnHuFmjthjiLgT3Cb4PhNFr0liWdpIBizwhb03tgGZC2DZvl8qbTiUbRrVbKb1Gp8+kkKrIUUskXEi6zAofalbhFhLnENaObnZfYnsCpzEtUG5nHiabc+AF/ST5R65+6qt5RVZ9McktsHZopt5uN3HUk3Mq1YKmLKOwFLRTOHNyOX8srdLWorJVCORcMhY7rZyb4qu1jeJ5hozn+XWyUjQoI3c6Bmk3meqr+O3spNtTaT1NgkMHvbSdHGC084t8LG9dTu27iTqfeCZxGFBuJnkb/KicXgwQZCk6W1qD5/uN9xdRmK2xTDoaZ699FKVtUl7kVOtnPN7tyKdaXgQ7mLER/Mj8Lku19kVMO/hqC2jhkf2PQ3XpuvSBEi4KrW3tgMrNMtn0n3CrUp0vjlfH9EE3E87oVu3o3MqUCXUxxM5C5HbUj5VTc0gkEQRYg6d1srtjYsxZamn0aoQhWHoIQhACEIQGYVq3H2Ga1VriAWg2BnT/L0Ve2dhvEqNblJ7ruG5+yxTpi2cegGQCxay5xWyPbK5vwWLZmCDWgDIKWw9EN7rTD04A6parUDGklZqq1FE64eBwHtbEkBIYjG8J1jlkfVQoxQLyajnAZGL8I5Aap35C4cB4hoSPmFL1crEDr1aRR95riaznDi4YExJmVHVeIgiB/OqlageXau5CYHrCbVqb8oAESQPwqrK+M5OjVJLjCImrSkXzTSnRMmNFNvwg4Q4meYyF+Z5pmylLrWHeyyfpHlM1K9YZrQxb6f6T3CsWzNunh8wAOsfct9lGPbTLbkNIGgi406qFc4tMzcTrddaCdCSk8xf+Dk2xhfnCwzp2Hb4jeIEGddEliMJexk8gqFhd4qlFw83lfY6CbwY/mSsuGx5LQ7mvW62/o5ObZXKDwxHaIgu7lMNjtkvcc+MgdRb8gp3jMawNPEJN9YTLdwl7GkxAyieeark0uPkxX+EW3Z7IEpTGVajRLGh2RIk2AzjrkfRaUBZKOfYj9x8hXPOMdEq1hDLHbwMY0EXccm/udFUNpbRfWdL3WmzRkOwSeLo0xXqhlm8RIB6m8dJmEoKfL4XOssndnPSL1wMHU0l4akxQ9CtH0OYWCVG7ktUiPiErTdcTolXUUm5iqUZVvKGcklh9sFg4SAQTrNhy/2njMUHCcjyUFRIm9+6smwKFJxgyXd9F1NLdOzhv+CmcEMsXhGuBken7LnG+O44qE1KRDXx6GBqAM+q7LXwJAOVlE4zA8QMLVKuUXvhwzK1jlHmCvRLCWuBDgYIOYPVaLqH1A3SLpq02+cTxNAA4v8Aa5gQttNqsjnz5RZGWTVCEK0kCEIQFt3H2aXVGuiZMa2GvxK7fs6mGtAAyC5x9PqPsNDziL/K6VhZXHm3Zc2yhcyyPWG8oxGMEFkCZzPTl1WrBChtqYmCXTPCTb1A/f4WmPEWzoaeOZrI8aySQL8vVbUg1vlJDZzM+wTEVxwAgwXCeRgj4UZh8b5piW6a+olPRjDHHZ1IWuSayWfE4nJtImJv5TJHrkstwri0l5sb/wDdrlNtlY5rfMZiJkXMj7BZx21DV5BvIW9Srraqa1vm8/CIQssk9sV/IyxdUNmPMZj/AGmL3mb27FSYaRlAn1URi8O4k8Lh5dAAD0+JXBtslJ5izpQ2rhmP68TPKxTPE4i+eaRq0fLM+cZt6aGPdNgXN4LTJva0E/C89a2Sw2eSjWnlD8uD2kE6W/8AsDY/hWrZ9X+03sFRZ/uetx+3VXPCGGDsuhpbHKJxtYsT4G22K9jpY39FJ7riKLDl5QVXdtP55Ky7uPDqTYyISTfq4OTd2i10P0haY6u1jSXcucfK3pCwUXvMCWNE5m/otN83CDl8IurWeCrVaY45i2uqc0aXsihQun9GkufRBt5+ScnjgbCih1JSLKPRYNBXOs8yRDqSQfRlTL6PRN6tHWFTKHOGe5Ih9FGHqljgQSIT+rRTSrRWeVTX1RJ58Fup1S5rTObQQc7FIYinCZ7ArFzCyf0mQNU9quI7LtVTVkFIolEg9oUZkZg6dunZcT+oOwvArGo0eWoTNrB0/n7913yrStJz0HTmqtvZscVqL2HUaKqTdU1Ndef2KPazz6hLYugWPcw5tJHsUiukueS4EIQgO07iU2+HxDWOendXug1VHdOlw0m3B6jJW/DnJcbTtOTf3KKxwRZUTbmHrPfWFMiBcAmLnX89Ff2BQ2NpgPqOJ/xBi2lvyt9UIzntl0zbGxw5iUvAY6rxMY4QXNF5ygEGOpIt0C2djjPhhsXjuBzJ+yY7SY6p4nATxNMNj4SOCplreN5HETmbHvBzU7YS27Y9f6NlF8Xy+yeo40tdF410y5fCk8LiGxJIH49VVRjCHGWybQU/oV+MyTflp3XHk5zk4nTyoxyTdbaP/jeNdEzZWzkiSb+3PRNqlThzPEeWij31dMpJ6rO4qLwxvyuCSe5snzAkmB2Ay6prVxHDr2HomBqgGdYt66ytWVeI3y0/f4UdrfRVOeBZgl4AzLr+4V0pGGhVXZtGajdYuVZtFvoi4rBytRZukRO23mCp7cKv/wCnaORIVW3jq+SBmT8BPfprjA5j2g5O+6TeJ5OfY+jqOHcme2DIaOUpfDvlKYiHNiMlpteYFtbIRtLonTKRSrKN05bSVcFjkk+RvSZf+XWzmhOvD+EmW9IXs5JcoIaPpJrUpkKRISVRqzSaZJEU6kkalFStRnT+FN3U15Dh4Z6xrszy1B1sph7fVRRbDm9wpdxW2lJZR4xpXcXZqPxdKWSRGnspOo1MxTN2nITHqrLFlYKJo4f9T9l+HWbUAEPkE8z1VGXc9+dj+NRc06XB5FcNIUtJPMNr7Qg+DCFlYWsmd23Q/wDYpdlb8OLKkbn15os7K8YISMwO8rjab3Mz1j+g2chMcvyoDeTF0qZ8N0+JUAMQT5Qcram9umqlsViDSbDCXE5DKfXQdc1V9qbO/qARUaATJLgXSTMg3Omi0xsknwjoKMcclWqlzKnExwLScjcG+osQtMTXlwIyIEiBbn2T2rhODyONx8jmoraLuDhMSNdP5otdtsvQyj2iCVvIqDmSQZkcliniuASLgAyJ06dUwFVouT6Zn2/KQrYlp0kk5ZWXJjuT4OpKS8knV2jxzER0+3ZM6tYzAOWXZRzsfwAwJB0WP6nivPdHXnkjKzCJF1XSw7LbxrgDLmo1r+Z762U1snC8dT/iORmVHZgzTtLJsPDw3iOZ+ylKr7JGlYABN8biQLe6uT2rJz7JFf3sx/kdMAAWUH9Mtt+HinNcbVP3Ej7fKiN7ts+K/gafK3M8zyUDg65pva8ZtIP+loqocqm5dv8A5FTjlHq3BYjJStBoJzzVA3K263E0GO1EAjrzV2w1VU1vK2yI1ywO61CCshqcscHCDmk+GM1CzMP2L0acNpWrmTdOgAtHU1RKfBIatpaLR9JPDT91hzOJIpNAjqlNIOpKTNLP7pCpTRJ5J4IupTuO4TxxRUp3Cw5b45WCMeRF9kg5xuNDdOuHnkkJjLIc1Y+SuSIbatEOBB1C8/714HwcS9sQCZH5/f1XoraDJC5F9Udlny1mizbOPKSIn1VVctl/7lK4kc6WFtCF0slp1rcOr/YA1aSM5Oav+DqWXGPp9tLge5rnQHRmbzouubPrWXEw672n55M/TJZlMZ81h9NbUnLZxW7GFwaYSyVneHZ7nDjZ+pumjhyXPdq1uIk3aRIINouuwVWTKpu8u6gqTUpQ1+o/xd3GndVz3NYXRoqkovk5+6oCbkfb5TXEVOEEe8D2unW1ME6nIe0tPYx7qKqO/wCQtovK4pl7n8GlSuSl8NVg/ef5dT+y9isdTa9v9wG82gHIjpBlJ4jZbzV4g2QIsM5SVsc7cFbmL7K2fxgB1s7g5g6EK17OpBnlaI59PVQWBw1SRA4Y11U4QGMcSchJKybm2UTmOMVtMMPA3zO1jIdyqTvZvFDTSpulx/U77wmG3N4SAWUzBP6iOqqjnStlGncnun14RR7uTBQFhC6BIte4W8RwtcAnyOsRyXf9mY0OAIIIIsvKwXWPpnvZxN8CoQHNjhJ1H7rBqq3F+pH+Sqaw8o7XQqqQo1eKx91XcJiZhSNOpC8WLI8k4yJUthYCbU8THZOWVAVks07UvpLkzYLPCtw1btarq9O2+TxyEPButKlK0wncLVzAtf6eMeUebmyGrtukHKQxTZKa+Gqd/PJbGOEMqiST6pRTUtv2U08kJIaYmlZUvevZ4qUng8jpMW5K9VWqvbXpSD1VWoi8bvgy2I851W8Li2ZgkTzgxKyrLtndt7q9QtDuEm0NHIf8kLbGyLSZNTRWaFYscHDMLse6u121aTCHA6HmCBk4aFcXT3Zm0qlB3FTJE2I0Imb/ALqrU6f1Vldo9lHJ6MwteU8a8Huucbrb4MrDhceFw5wrrh8YCs8LGvpl2VKWOyQSdRtlo7FN1I9FqaoixVmcFqmMsXgw7RQmK2Mw/wCIVjfW7JhXqFQntJeoV3D7MNHiDP0uvHUahOMPhOEXUi5yZYrGNaDJWeW1cs8dhsQGhUjfPeHKlTPMkjmbD8rG8G9+bKV+un/apFWoXElxknUrTpqG3ul0R5l2akrCELoEwQhCAEvhMQab2vaYLTKQQj5WAd43J3qZiaTQXDxAIc2b21V7wuIkLyzsraL8PVbUYbtM9+i7VufvlTxTY/S8ZtJ+QufZW6pZXRQ04v7HSOOyVpYgDUqHoYqU48QKcZplsZEtT2gND+FmnjXTmofikzAsnAqSopZ8lqkSNXaBAlbUdpA3yUVVMhJgI9yfZLMWWHxmOEzBTR20GC5F/hRPiQkqjeJeSnPwlkkkvknRjWVBFgUwxUCzUxw9IjVOqkR+VbHdKP1LkrlhdCLhzUPtPyseTaLAA/qnkFKPqwFDbUfYixtqoWPbW2UzKdUxtNpIPhzrJvJve3VCrm1McBWeCLg9OSFnjdNRX0mTBzxCELrG42Y8gyCQeYMKw7I3vr0ABPG0aHl0KriFGUIy9yPHFPs6ds7f6k4w8FnXRTNLeygcqoXGULPLSRfTwV+kvk7Q7eiicqjfdR9fe+gJ/uAnoD91ydEqP6P5kz30/uXvaG/IuKbSept8KqY7bNaqZc89hYeyjllXQ09cOkSUUgKwhCuJAhCEAIQhACEIQAnOBxj6Tw9hhwTZCNJ8MHW90d/21Ip1yGv56LoFDGBwBBkELzKCrLu3vhWwvlPnpzkTcdisFula5r/BS4Y6PQba8jqlKdbkqhu/vPSxDSabpIAkagnmFYaGIBVKm12Iz8Eo2rKxxpsyrK3BV6k2i1SFC9DUnZHEmJEtw7akqtW3VJDERmk8VWAHFIA6qalwBOuJBBMKu7SrFtMk9VN1MSwNknMWvn2VA3y25wMcBnCx6qSbUY9shLo5vtfHF1eocvN9rfhCi3GSShdONcUkjxQRohCFYTBCEIAQhCAEIQgBCEIAQhCAEIQgBCEIAQhCAEIQgBZWEIBfDYp9M8THOaeYJCvOw/qM5oDa44o/ybY+o1XP1lQlCMuyMopnfdj7y0a4Bp1AcvLPmHdqmqeOBXmulULSC0kEahT+yt8sTRtxeI3k/wDBzCyS00k8wZBwa6O9DETqtW4gzcghc12Z9QaT4FQGmfdvvFlZ8LtinVEse11tCD9lRKVsfcmeb8dlldVB1SGKqAtIzB/ChnbRaG8XEA3KZGfJR+K3jpMuajRrdwuFVO+TWMdnqsHW0MQKbYmAMhy7LlW9e1vFeWgmBnyUhvXvM2qIpOdmZOkHIDUEfKpxKv0elafqT78ElmXLBCwhdMsBCEIeAhCEAIQhACEIQAhCEAIQhACEIQAhCEAIQhACEIQAhCEAIQhACEIQAtmuIiCRGXTstUIBV1ZxzcT6lJlYQgBCEIAQhCAEIQgBCEIAQhCAEIQgBCEIAQhCAEIQgBCEIAQhCAEIQgBCEIAQhCAEIQgBCEIAQhCAEIQgBCEID//Z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AutoShape 4" descr="data:image/jpeg;base64,/9j/4AAQSkZJRgABAQAAAQABAAD/2wCEAAkGBxQSERMUExQVFRQVFhcYGBcXFRcVFxgXFBQXFxgUFBUYHCggGBolHBQUITEhJSkrLi4uFx8zODMsNygtLisBCgoKDg0OGxAQGywkICQsLCwsLC8sLDQsLywsLCwsLCwsLCwsLCwvLCwsLCwsLCwsLCwsLCwsLCwsLCwsLCwsLP/AABEIAMIBAwMBIgACEQEDEQH/xAAcAAABBAMBAAAAAAAAAAAAAAAAAwQFBgECBwj/xAA5EAABAwIDBgUDAwQCAQUAAAABAAIRAyEEMUEFBhJRYXETIoGRoQexwTLR8BQjQuFi8VIkM0Ny0v/EABkBAQADAQEAAAAAAAAAAAAAAAACAwQFAf/EACsRAAICAQQBAwMEAwEAAAAAAAABAgMRBBIhMUETMlEiYZEUcYHRocHwI//aAAwDAQACEQMRAD8A4ahCEAIQhACEIQAhCEAIWUIDCFmEIDCFlCAwhZWEAIQhACFlCAwhZQgMIQhACEIQAhCEAIQhACEIQAhCEAIQhACELKAwswnuzdl1K7uGm2et49+fTNdH3Z+nbfK6sOI6g3GuTf3n0VFuohX338EXNI5rgtm1ax/tsc7sLe+StGyPp3iKol5FPuJ/IXZNnbDp0h5GBv3UrSwkaLK9VZP2rBW5SfRynB/Sxn/yPcewj5UpR+m+FFi0n1+66P8A061/p1S3a+5MbZeWUenuPhW5Um+qK25eGdbwW+n/AGrucOtf6VR9Ox+X+R6Zz2t9OcM4HykTqD/IUTivprSBkOeByn8rqxp6QR9knUo81JK1e2TGH8nFcZ9PHSeCpHIPbPu9v/5VO2js59B5ZUEEE3F2nq06hejMThgVW94NiMr0yxw6iNDz7qcdXOD/APTlfIUpL7nDYSuHwr6juFjS53ICVcdk7hvqYrw3XpA3IN4zA6Ls+wN1qNBrQym1vDlA9ySbk9Vqeqi+IckpWJdHGdjfTTFVgC8CmDzuY91acL9Hmx56rj2C7LSwUDJLDDxe89FLE2+WV5mzjWI+ktHghrnh3/kT9xMQq1tX6XV2Xpu4+YIg98/hejH4ZpzaQT6hMcTggf5deOFi5jIZmvJ5S2nsKvhyRUYRGouPXl6qNIXpza+xG1AQ5si46j1XK97twS0mpQHduQ7x/ifjoFGGoae2xY+5ONnyc2QlKtMtJBEEGCFpC1lphCEIAQhCAEIQgBCEIAQhbNbMIDAVv3Y3NqVyHVBDbGOeRHF0PLPspTcbdDjPiVR/roOvXRdX2fgGsAa0AAZBc+/VNvZX+f6KnJvhEdsLd5lFoDWj0Eew0Vmw+EACVw9CE8a1ZoVZfJKNYi2iEp4a3LwDcgd00q7SAyHzC1YUVzwaYUSl0hyKY6rbwDEgWUTU2yBnHuFmjthjiLgT3Cb4PhNFr0liWdpIBizwhb03tgGZC2DZvl8qbTiUbRrVbKb1Gp8+kkKrIUUskXEi6zAofalbhFhLnENaObnZfYnsCpzEtUG5nHiabc+AF/ST5R65+6qt5RVZ9McktsHZopt5uN3HUk3Mq1YKmLKOwFLRTOHNyOX8srdLWorJVCORcMhY7rZyb4qu1jeJ5hozn+XWyUjQoI3c6Bmk3meqr+O3spNtTaT1NgkMHvbSdHGC084t8LG9dTu27iTqfeCZxGFBuJnkb/KicXgwQZCk6W1qD5/uN9xdRmK2xTDoaZ699FKVtUl7kVOtnPN7tyKdaXgQ7mLER/Mj8Lku19kVMO/hqC2jhkf2PQ3XpuvSBEi4KrW3tgMrNMtn0n3CrUp0vjlfH9EE3E87oVu3o3MqUCXUxxM5C5HbUj5VTc0gkEQRYg6d1srtjYsxZamn0aoQhWHoIQhACEIQGYVq3H2Ga1VriAWg2BnT/L0Ve2dhvEqNblJ7ruG5+yxTpi2cegGQCxay5xWyPbK5vwWLZmCDWgDIKWw9EN7rTD04A6parUDGklZqq1FE64eBwHtbEkBIYjG8J1jlkfVQoxQLyajnAZGL8I5Aap35C4cB4hoSPmFL1crEDr1aRR95riaznDi4YExJmVHVeIgiB/OqlageXau5CYHrCbVqb8oAESQPwqrK+M5OjVJLjCImrSkXzTSnRMmNFNvwg4Q4meYyF+Z5pmylLrWHeyyfpHlM1K9YZrQxb6f6T3CsWzNunh8wAOsfct9lGPbTLbkNIGgi406qFc4tMzcTrddaCdCSk8xf+Dk2xhfnCwzp2Hb4jeIEGddEliMJexk8gqFhd4qlFw83lfY6CbwY/mSsuGx5LQ7mvW62/o5ObZXKDwxHaIgu7lMNjtkvcc+MgdRb8gp3jMawNPEJN9YTLdwl7GkxAyieeark0uPkxX+EW3Z7IEpTGVajRLGh2RIk2AzjrkfRaUBZKOfYj9x8hXPOMdEq1hDLHbwMY0EXccm/udFUNpbRfWdL3WmzRkOwSeLo0xXqhlm8RIB6m8dJmEoKfL4XOssndnPSL1wMHU0l4akxQ9CtH0OYWCVG7ktUiPiErTdcTolXUUm5iqUZVvKGcklh9sFg4SAQTrNhy/2njMUHCcjyUFRIm9+6smwKFJxgyXd9F1NLdOzhv+CmcEMsXhGuBken7LnG+O44qE1KRDXx6GBqAM+q7LXwJAOVlE4zA8QMLVKuUXvhwzK1jlHmCvRLCWuBDgYIOYPVaLqH1A3SLpq02+cTxNAA4v8Aa5gQttNqsjnz5RZGWTVCEK0kCEIQFt3H2aXVGuiZMa2GvxK7fs6mGtAAyC5x9PqPsNDziL/K6VhZXHm3Zc2yhcyyPWG8oxGMEFkCZzPTl1WrBChtqYmCXTPCTb1A/f4WmPEWzoaeOZrI8aySQL8vVbUg1vlJDZzM+wTEVxwAgwXCeRgj4UZh8b5piW6a+olPRjDHHZ1IWuSayWfE4nJtImJv5TJHrkstwri0l5sb/wDdrlNtlY5rfMZiJkXMj7BZx21DV5BvIW9Srraqa1vm8/CIQssk9sV/IyxdUNmPMZj/AGmL3mb27FSYaRlAn1URi8O4k8Lh5dAAD0+JXBtslJ5izpQ2rhmP68TPKxTPE4i+eaRq0fLM+cZt6aGPdNgXN4LTJva0E/C89a2Sw2eSjWnlD8uD2kE6W/8AsDY/hWrZ9X+03sFRZ/uetx+3VXPCGGDsuhpbHKJxtYsT4G22K9jpY39FJ7riKLDl5QVXdtP55Ky7uPDqTYyISTfq4OTd2i10P0haY6u1jSXcucfK3pCwUXvMCWNE5m/otN83CDl8IurWeCrVaY45i2uqc0aXsihQun9GkufRBt5+ScnjgbCih1JSLKPRYNBXOs8yRDqSQfRlTL6PRN6tHWFTKHOGe5Ih9FGHqljgQSIT+rRTSrRWeVTX1RJ58Fup1S5rTObQQc7FIYinCZ7ArFzCyf0mQNU9quI7LtVTVkFIolEg9oUZkZg6dunZcT+oOwvArGo0eWoTNrB0/n7913yrStJz0HTmqtvZscVqL2HUaKqTdU1Ndef2KPazz6hLYugWPcw5tJHsUiukueS4EIQgO07iU2+HxDWOendXug1VHdOlw0m3B6jJW/DnJcbTtOTf3KKxwRZUTbmHrPfWFMiBcAmLnX89Ff2BQ2NpgPqOJ/xBi2lvyt9UIzntl0zbGxw5iUvAY6rxMY4QXNF5ygEGOpIt0C2djjPhhsXjuBzJ+yY7SY6p4nATxNMNj4SOCplreN5HETmbHvBzU7YS27Y9f6NlF8Xy+yeo40tdF410y5fCk8LiGxJIH49VVRjCHGWybQU/oV+MyTflp3XHk5zk4nTyoxyTdbaP/jeNdEzZWzkiSb+3PRNqlThzPEeWij31dMpJ6rO4qLwxvyuCSe5snzAkmB2Ay6prVxHDr2HomBqgGdYt66ytWVeI3y0/f4UdrfRVOeBZgl4AzLr+4V0pGGhVXZtGajdYuVZtFvoi4rBytRZukRO23mCp7cKv/wCnaORIVW3jq+SBmT8BPfprjA5j2g5O+6TeJ5OfY+jqOHcme2DIaOUpfDvlKYiHNiMlpteYFtbIRtLonTKRSrKN05bSVcFjkk+RvSZf+XWzmhOvD+EmW9IXs5JcoIaPpJrUpkKRISVRqzSaZJEU6kkalFStRnT+FN3U15Dh4Z6xrszy1B1sph7fVRRbDm9wpdxW2lJZR4xpXcXZqPxdKWSRGnspOo1MxTN2nITHqrLFlYKJo4f9T9l+HWbUAEPkE8z1VGXc9+dj+NRc06XB5FcNIUtJPMNr7Qg+DCFlYWsmd23Q/wDYpdlb8OLKkbn15os7K8YISMwO8rjab3Mz1j+g2chMcvyoDeTF0qZ8N0+JUAMQT5Qcram9umqlsViDSbDCXE5DKfXQdc1V9qbO/qARUaATJLgXSTMg3Omi0xsknwjoKMcclWqlzKnExwLScjcG+osQtMTXlwIyIEiBbn2T2rhODyONx8jmoraLuDhMSNdP5otdtsvQyj2iCVvIqDmSQZkcliniuASLgAyJ06dUwFVouT6Zn2/KQrYlp0kk5ZWXJjuT4OpKS8knV2jxzER0+3ZM6tYzAOWXZRzsfwAwJB0WP6nivPdHXnkjKzCJF1XSw7LbxrgDLmo1r+Z762U1snC8dT/iORmVHZgzTtLJsPDw3iOZ+ylKr7JGlYABN8biQLe6uT2rJz7JFf3sx/kdMAAWUH9Mtt+HinNcbVP3Ej7fKiN7ts+K/gafK3M8zyUDg65pva8ZtIP+loqocqm5dv8A5FTjlHq3BYjJStBoJzzVA3K263E0GO1EAjrzV2w1VU1vK2yI1ywO61CCshqcscHCDmk+GM1CzMP2L0acNpWrmTdOgAtHU1RKfBIatpaLR9JPDT91hzOJIpNAjqlNIOpKTNLP7pCpTRJ5J4IupTuO4TxxRUp3Cw5b45WCMeRF9kg5xuNDdOuHnkkJjLIc1Y+SuSIbatEOBB1C8/714HwcS9sQCZH5/f1XoraDJC5F9Udlny1mizbOPKSIn1VVctl/7lK4kc6WFtCF0slp1rcOr/YA1aSM5Oav+DqWXGPp9tLge5rnQHRmbzouubPrWXEw672n55M/TJZlMZ81h9NbUnLZxW7GFwaYSyVneHZ7nDjZ+pumjhyXPdq1uIk3aRIINouuwVWTKpu8u6gqTUpQ1+o/xd3GndVz3NYXRoqkovk5+6oCbkfb5TXEVOEEe8D2unW1ME6nIe0tPYx7qKqO/wCQtovK4pl7n8GlSuSl8NVg/ef5dT+y9isdTa9v9wG82gHIjpBlJ4jZbzV4g2QIsM5SVsc7cFbmL7K2fxgB1s7g5g6EK17OpBnlaI59PVQWBw1SRA4Y11U4QGMcSchJKybm2UTmOMVtMMPA3zO1jIdyqTvZvFDTSpulx/U77wmG3N4SAWUzBP6iOqqjnStlGncnun14RR7uTBQFhC6BIte4W8RwtcAnyOsRyXf9mY0OAIIIIsvKwXWPpnvZxN8CoQHNjhJ1H7rBqq3F+pH+Sqaw8o7XQqqQo1eKx91XcJiZhSNOpC8WLI8k4yJUthYCbU8THZOWVAVks07UvpLkzYLPCtw1btarq9O2+TxyEPButKlK0wncLVzAtf6eMeUebmyGrtukHKQxTZKa+Gqd/PJbGOEMqiST6pRTUtv2U08kJIaYmlZUvevZ4qUng8jpMW5K9VWqvbXpSD1VWoi8bvgy2I851W8Li2ZgkTzgxKyrLtndt7q9QtDuEm0NHIf8kLbGyLSZNTRWaFYscHDMLse6u121aTCHA6HmCBk4aFcXT3Zm0qlB3FTJE2I0Imb/ALqrU6f1Vldo9lHJ6MwteU8a8Huucbrb4MrDhceFw5wrrh8YCs8LGvpl2VKWOyQSdRtlo7FN1I9FqaoixVmcFqmMsXgw7RQmK2Mw/wCIVjfW7JhXqFQntJeoV3D7MNHiDP0uvHUahOMPhOEXUi5yZYrGNaDJWeW1cs8dhsQGhUjfPeHKlTPMkjmbD8rG8G9+bKV+un/apFWoXElxknUrTpqG3ul0R5l2akrCELoEwQhCAEvhMQab2vaYLTKQQj5WAd43J3qZiaTQXDxAIc2b21V7wuIkLyzsraL8PVbUYbtM9+i7VufvlTxTY/S8ZtJ+QufZW6pZXRQ04v7HSOOyVpYgDUqHoYqU48QKcZplsZEtT2gND+FmnjXTmofikzAsnAqSopZ8lqkSNXaBAlbUdpA3yUVVMhJgI9yfZLMWWHxmOEzBTR20GC5F/hRPiQkqjeJeSnPwlkkkvknRjWVBFgUwxUCzUxw9IjVOqkR+VbHdKP1LkrlhdCLhzUPtPyseTaLAA/qnkFKPqwFDbUfYixtqoWPbW2UzKdUxtNpIPhzrJvJve3VCrm1McBWeCLg9OSFnjdNRX0mTBzxCELrG42Y8gyCQeYMKw7I3vr0ABPG0aHl0KriFGUIy9yPHFPs6ds7f6k4w8FnXRTNLeygcqoXGULPLSRfTwV+kvk7Q7eiicqjfdR9fe+gJ/uAnoD91ydEqP6P5kz30/uXvaG/IuKbSept8KqY7bNaqZc89hYeyjllXQ09cOkSUUgKwhCuJAhCEAIQhACEIQAnOBxj6Tw9hhwTZCNJ8MHW90d/21Ip1yGv56LoFDGBwBBkELzKCrLu3vhWwvlPnpzkTcdisFula5r/BS4Y6PQba8jqlKdbkqhu/vPSxDSabpIAkagnmFYaGIBVKm12Iz8Eo2rKxxpsyrK3BV6k2i1SFC9DUnZHEmJEtw7akqtW3VJDERmk8VWAHFIA6qalwBOuJBBMKu7SrFtMk9VN1MSwNknMWvn2VA3y25wMcBnCx6qSbUY9shLo5vtfHF1eocvN9rfhCi3GSShdONcUkjxQRohCFYTBCEIAQhCAEIQgBCEIAQhCAEIQgBCEIAQhCAEIQgBZWEIBfDYp9M8THOaeYJCvOw/qM5oDa44o/ybY+o1XP1lQlCMuyMopnfdj7y0a4Bp1AcvLPmHdqmqeOBXmulULSC0kEahT+yt8sTRtxeI3k/wDBzCyS00k8wZBwa6O9DETqtW4gzcghc12Z9QaT4FQGmfdvvFlZ8LtinVEse11tCD9lRKVsfcmeb8dlldVB1SGKqAtIzB/ChnbRaG8XEA3KZGfJR+K3jpMuajRrdwuFVO+TWMdnqsHW0MQKbYmAMhy7LlW9e1vFeWgmBnyUhvXvM2qIpOdmZOkHIDUEfKpxKv0elafqT78ElmXLBCwhdMsBCEIeAhCEAIQhACEIQAhCEAIQhACEIQAhCEAIQhACEIQAhCEAIQhACEIQAtmuIiCRGXTstUIBV1ZxzcT6lJlYQgBCEIAQhCAEIQgBCEIAQhCAEIQgBCEIAQhCAEIQgBCEIAQhCAEIQgBCEIAQhCAEIQgBCEIAQhCAEIQgBCEID//Z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AutoShape 6" descr="data:image/jpeg;base64,/9j/4AAQSkZJRgABAQAAAQABAAD/2wCEAAkGBxQSERMUExQVFRQVFhcYGBcXFRcVFxgXFBQXFxgUFBUYHCggGBolHBQUITEhJSkrLi4uFx8zODMsNygtLisBCgoKDg0OGxAQGywkICQsLCwsLC8sLDQsLywsLCwsLCwsLCwsLCwvLCwsLCwsLCwsLCwsLCwsLCwsLCwsLCwsLP/AABEIAMIBAwMBIgACEQEDEQH/xAAcAAABBAMBAAAAAAAAAAAAAAAAAwQFBgECBwj/xAA5EAABAwIDBgUDAwQCAQUAAAABAAIRAyEEMUEFBhJRYXETIoGRoQexwTLR8BQjQuFi8VIkM0Ny0v/EABkBAQADAQEAAAAAAAAAAAAAAAACAwQFAf/EACsRAAICAQQBAwMEAwEAAAAAAAABAgMRBBIhMUETMlEiYZEUcYHRocHwI//aAAwDAQACEQMRAD8A4ahCEAIQhACEIQAhCEAIWUIDCFmEIDCFlCAwhZWEAIQhACFlCAwhZQgMIQhACEIQAhCEAIQhACEIQAhCEAIQhACELKAwswnuzdl1K7uGm2et49+fTNdH3Z+nbfK6sOI6g3GuTf3n0VFuohX338EXNI5rgtm1ax/tsc7sLe+StGyPp3iKol5FPuJ/IXZNnbDp0h5GBv3UrSwkaLK9VZP2rBW5SfRynB/Sxn/yPcewj5UpR+m+FFi0n1+66P8A061/p1S3a+5MbZeWUenuPhW5Um+qK25eGdbwW+n/AGrucOtf6VR9Ox+X+R6Zz2t9OcM4HykTqD/IUTivprSBkOeByn8rqxp6QR9knUo81JK1e2TGH8nFcZ9PHSeCpHIPbPu9v/5VO2js59B5ZUEEE3F2nq06hejMThgVW94NiMr0yxw6iNDz7qcdXOD/APTlfIUpL7nDYSuHwr6juFjS53ICVcdk7hvqYrw3XpA3IN4zA6Ls+wN1qNBrQym1vDlA9ySbk9Vqeqi+IckpWJdHGdjfTTFVgC8CmDzuY91acL9Hmx56rj2C7LSwUDJLDDxe89FLE2+WV5mzjWI+ktHghrnh3/kT9xMQq1tX6XV2Xpu4+YIg98/hejH4ZpzaQT6hMcTggf5deOFi5jIZmvJ5S2nsKvhyRUYRGouPXl6qNIXpza+xG1AQ5si46j1XK97twS0mpQHduQ7x/ifjoFGGoae2xY+5ONnyc2QlKtMtJBEEGCFpC1lphCEIAQhCAEIQgBCEIAQhbNbMIDAVv3Y3NqVyHVBDbGOeRHF0PLPspTcbdDjPiVR/roOvXRdX2fgGsAa0AAZBc+/VNvZX+f6KnJvhEdsLd5lFoDWj0Eew0Vmw+EACVw9CE8a1ZoVZfJKNYi2iEp4a3LwDcgd00q7SAyHzC1YUVzwaYUSl0hyKY6rbwDEgWUTU2yBnHuFmjthjiLgT3Cb4PhNFr0liWdpIBizwhb03tgGZC2DZvl8qbTiUbRrVbKb1Gp8+kkKrIUUskXEi6zAofalbhFhLnENaObnZfYnsCpzEtUG5nHiabc+AF/ST5R65+6qt5RVZ9McktsHZopt5uN3HUk3Mq1YKmLKOwFLRTOHNyOX8srdLWorJVCORcMhY7rZyb4qu1jeJ5hozn+XWyUjQoI3c6Bmk3meqr+O3spNtTaT1NgkMHvbSdHGC084t8LG9dTu27iTqfeCZxGFBuJnkb/KicXgwQZCk6W1qD5/uN9xdRmK2xTDoaZ699FKVtUl7kVOtnPN7tyKdaXgQ7mLER/Mj8Lku19kVMO/hqC2jhkf2PQ3XpuvSBEi4KrW3tgMrNMtn0n3CrUp0vjlfH9EE3E87oVu3o3MqUCXUxxM5C5HbUj5VTc0gkEQRYg6d1srtjYsxZamn0aoQhWHoIQhACEIQGYVq3H2Ga1VriAWg2BnT/L0Ve2dhvEqNblJ7ruG5+yxTpi2cegGQCxay5xWyPbK5vwWLZmCDWgDIKWw9EN7rTD04A6parUDGklZqq1FE64eBwHtbEkBIYjG8J1jlkfVQoxQLyajnAZGL8I5Aap35C4cB4hoSPmFL1crEDr1aRR95riaznDi4YExJmVHVeIgiB/OqlageXau5CYHrCbVqb8oAESQPwqrK+M5OjVJLjCImrSkXzTSnRMmNFNvwg4Q4meYyF+Z5pmylLrWHeyyfpHlM1K9YZrQxb6f6T3CsWzNunh8wAOsfct9lGPbTLbkNIGgi406qFc4tMzcTrddaCdCSk8xf+Dk2xhfnCwzp2Hb4jeIEGddEliMJexk8gqFhd4qlFw83lfY6CbwY/mSsuGx5LQ7mvW62/o5ObZXKDwxHaIgu7lMNjtkvcc+MgdRb8gp3jMawNPEJN9YTLdwl7GkxAyieeark0uPkxX+EW3Z7IEpTGVajRLGh2RIk2AzjrkfRaUBZKOfYj9x8hXPOMdEq1hDLHbwMY0EXccm/udFUNpbRfWdL3WmzRkOwSeLo0xXqhlm8RIB6m8dJmEoKfL4XOssndnPSL1wMHU0l4akxQ9CtH0OYWCVG7ktUiPiErTdcTolXUUm5iqUZVvKGcklh9sFg4SAQTrNhy/2njMUHCcjyUFRIm9+6smwKFJxgyXd9F1NLdOzhv+CmcEMsXhGuBken7LnG+O44qE1KRDXx6GBqAM+q7LXwJAOVlE4zA8QMLVKuUXvhwzK1jlHmCvRLCWuBDgYIOYPVaLqH1A3SLpq02+cTxNAA4v8Aa5gQttNqsjnz5RZGWTVCEK0kCEIQFt3H2aXVGuiZMa2GvxK7fs6mGtAAyC5x9PqPsNDziL/K6VhZXHm3Zc2yhcyyPWG8oxGMEFkCZzPTl1WrBChtqYmCXTPCTb1A/f4WmPEWzoaeOZrI8aySQL8vVbUg1vlJDZzM+wTEVxwAgwXCeRgj4UZh8b5piW6a+olPRjDHHZ1IWuSayWfE4nJtImJv5TJHrkstwri0l5sb/wDdrlNtlY5rfMZiJkXMj7BZx21DV5BvIW9Srraqa1vm8/CIQssk9sV/IyxdUNmPMZj/AGmL3mb27FSYaRlAn1URi8O4k8Lh5dAAD0+JXBtslJ5izpQ2rhmP68TPKxTPE4i+eaRq0fLM+cZt6aGPdNgXN4LTJva0E/C89a2Sw2eSjWnlD8uD2kE6W/8AsDY/hWrZ9X+03sFRZ/uetx+3VXPCGGDsuhpbHKJxtYsT4G22K9jpY39FJ7riKLDl5QVXdtP55Ky7uPDqTYyISTfq4OTd2i10P0haY6u1jSXcucfK3pCwUXvMCWNE5m/otN83CDl8IurWeCrVaY45i2uqc0aXsihQun9GkufRBt5+ScnjgbCih1JSLKPRYNBXOs8yRDqSQfRlTL6PRN6tHWFTKHOGe5Ih9FGHqljgQSIT+rRTSrRWeVTX1RJ58Fup1S5rTObQQc7FIYinCZ7ArFzCyf0mQNU9quI7LtVTVkFIolEg9oUZkZg6dunZcT+oOwvArGo0eWoTNrB0/n7913yrStJz0HTmqtvZscVqL2HUaKqTdU1Ndef2KPazz6hLYugWPcw5tJHsUiukueS4EIQgO07iU2+HxDWOendXug1VHdOlw0m3B6jJW/DnJcbTtOTf3KKxwRZUTbmHrPfWFMiBcAmLnX89Ff2BQ2NpgPqOJ/xBi2lvyt9UIzntl0zbGxw5iUvAY6rxMY4QXNF5ygEGOpIt0C2djjPhhsXjuBzJ+yY7SY6p4nATxNMNj4SOCplreN5HETmbHvBzU7YS27Y9f6NlF8Xy+yeo40tdF410y5fCk8LiGxJIH49VVRjCHGWybQU/oV+MyTflp3XHk5zk4nTyoxyTdbaP/jeNdEzZWzkiSb+3PRNqlThzPEeWij31dMpJ6rO4qLwxvyuCSe5snzAkmB2Ay6prVxHDr2HomBqgGdYt66ytWVeI3y0/f4UdrfRVOeBZgl4AzLr+4V0pGGhVXZtGajdYuVZtFvoi4rBytRZukRO23mCp7cKv/wCnaORIVW3jq+SBmT8BPfprjA5j2g5O+6TeJ5OfY+jqOHcme2DIaOUpfDvlKYiHNiMlpteYFtbIRtLonTKRSrKN05bSVcFjkk+RvSZf+XWzmhOvD+EmW9IXs5JcoIaPpJrUpkKRISVRqzSaZJEU6kkalFStRnT+FN3U15Dh4Z6xrszy1B1sph7fVRRbDm9wpdxW2lJZR4xpXcXZqPxdKWSRGnspOo1MxTN2nITHqrLFlYKJo4f9T9l+HWbUAEPkE8z1VGXc9+dj+NRc06XB5FcNIUtJPMNr7Qg+DCFlYWsmd23Q/wDYpdlb8OLKkbn15os7K8YISMwO8rjab3Mz1j+g2chMcvyoDeTF0qZ8N0+JUAMQT5Qcram9umqlsViDSbDCXE5DKfXQdc1V9qbO/qARUaATJLgXSTMg3Omi0xsknwjoKMcclWqlzKnExwLScjcG+osQtMTXlwIyIEiBbn2T2rhODyONx8jmoraLuDhMSNdP5otdtsvQyj2iCVvIqDmSQZkcliniuASLgAyJ06dUwFVouT6Zn2/KQrYlp0kk5ZWXJjuT4OpKS8knV2jxzER0+3ZM6tYzAOWXZRzsfwAwJB0WP6nivPdHXnkjKzCJF1XSw7LbxrgDLmo1r+Z762U1snC8dT/iORmVHZgzTtLJsPDw3iOZ+ylKr7JGlYABN8biQLe6uT2rJz7JFf3sx/kdMAAWUH9Mtt+HinNcbVP3Ej7fKiN7ts+K/gafK3M8zyUDg65pva8ZtIP+loqocqm5dv8A5FTjlHq3BYjJStBoJzzVA3K263E0GO1EAjrzV2w1VU1vK2yI1ywO61CCshqcscHCDmk+GM1CzMP2L0acNpWrmTdOgAtHU1RKfBIatpaLR9JPDT91hzOJIpNAjqlNIOpKTNLP7pCpTRJ5J4IupTuO4TxxRUp3Cw5b45WCMeRF9kg5xuNDdOuHnkkJjLIc1Y+SuSIbatEOBB1C8/714HwcS9sQCZH5/f1XoraDJC5F9Udlny1mizbOPKSIn1VVctl/7lK4kc6WFtCF0slp1rcOr/YA1aSM5Oav+DqWXGPp9tLge5rnQHRmbzouubPrWXEw672n55M/TJZlMZ81h9NbUnLZxW7GFwaYSyVneHZ7nDjZ+pumjhyXPdq1uIk3aRIINouuwVWTKpu8u6gqTUpQ1+o/xd3GndVz3NYXRoqkovk5+6oCbkfb5TXEVOEEe8D2unW1ME6nIe0tPYx7qKqO/wCQtovK4pl7n8GlSuSl8NVg/ef5dT+y9isdTa9v9wG82gHIjpBlJ4jZbzV4g2QIsM5SVsc7cFbmL7K2fxgB1s7g5g6EK17OpBnlaI59PVQWBw1SRA4Y11U4QGMcSchJKybm2UTmOMVtMMPA3zO1jIdyqTvZvFDTSpulx/U77wmG3N4SAWUzBP6iOqqjnStlGncnun14RR7uTBQFhC6BIte4W8RwtcAnyOsRyXf9mY0OAIIIIsvKwXWPpnvZxN8CoQHNjhJ1H7rBqq3F+pH+Sqaw8o7XQqqQo1eKx91XcJiZhSNOpC8WLI8k4yJUthYCbU8THZOWVAVks07UvpLkzYLPCtw1btarq9O2+TxyEPButKlK0wncLVzAtf6eMeUebmyGrtukHKQxTZKa+Gqd/PJbGOEMqiST6pRTUtv2U08kJIaYmlZUvevZ4qUng8jpMW5K9VWqvbXpSD1VWoi8bvgy2I851W8Li2ZgkTzgxKyrLtndt7q9QtDuEm0NHIf8kLbGyLSZNTRWaFYscHDMLse6u121aTCHA6HmCBk4aFcXT3Zm0qlB3FTJE2I0Imb/ALqrU6f1Vldo9lHJ6MwteU8a8Huucbrb4MrDhceFw5wrrh8YCs8LGvpl2VKWOyQSdRtlo7FN1I9FqaoixVmcFqmMsXgw7RQmK2Mw/wCIVjfW7JhXqFQntJeoV3D7MNHiDP0uvHUahOMPhOEXUi5yZYrGNaDJWeW1cs8dhsQGhUjfPeHKlTPMkjmbD8rG8G9+bKV+un/apFWoXElxknUrTpqG3ul0R5l2akrCELoEwQhCAEvhMQab2vaYLTKQQj5WAd43J3qZiaTQXDxAIc2b21V7wuIkLyzsraL8PVbUYbtM9+i7VufvlTxTY/S8ZtJ+QufZW6pZXRQ04v7HSOOyVpYgDUqHoYqU48QKcZplsZEtT2gND+FmnjXTmofikzAsnAqSopZ8lqkSNXaBAlbUdpA3yUVVMhJgI9yfZLMWWHxmOEzBTR20GC5F/hRPiQkqjeJeSnPwlkkkvknRjWVBFgUwxUCzUxw9IjVOqkR+VbHdKP1LkrlhdCLhzUPtPyseTaLAA/qnkFKPqwFDbUfYixtqoWPbW2UzKdUxtNpIPhzrJvJve3VCrm1McBWeCLg9OSFnjdNRX0mTBzxCELrG42Y8gyCQeYMKw7I3vr0ABPG0aHl0KriFGUIy9yPHFPs6ds7f6k4w8FnXRTNLeygcqoXGULPLSRfTwV+kvk7Q7eiicqjfdR9fe+gJ/uAnoD91ydEqP6P5kz30/uXvaG/IuKbSept8KqY7bNaqZc89hYeyjllXQ09cOkSUUgKwhCuJAhCEAIQhACEIQAnOBxj6Tw9hhwTZCNJ8MHW90d/21Ip1yGv56LoFDGBwBBkELzKCrLu3vhWwvlPnpzkTcdisFula5r/BS4Y6PQba8jqlKdbkqhu/vPSxDSabpIAkagnmFYaGIBVKm12Iz8Eo2rKxxpsyrK3BV6k2i1SFC9DUnZHEmJEtw7akqtW3VJDERmk8VWAHFIA6qalwBOuJBBMKu7SrFtMk9VN1MSwNknMWvn2VA3y25wMcBnCx6qSbUY9shLo5vtfHF1eocvN9rfhCi3GSShdONcUkjxQRohCFYTBCEIAQhCAEIQgBCEIAQhCAEIQgBCEIAQhCAEIQgBZWEIBfDYp9M8THOaeYJCvOw/qM5oDa44o/ybY+o1XP1lQlCMuyMopnfdj7y0a4Bp1AcvLPmHdqmqeOBXmulULSC0kEahT+yt8sTRtxeI3k/wDBzCyS00k8wZBwa6O9DETqtW4gzcghc12Z9QaT4FQGmfdvvFlZ8LtinVEse11tCD9lRKVsfcmeb8dlldVB1SGKqAtIzB/ChnbRaG8XEA3KZGfJR+K3jpMuajRrdwuFVO+TWMdnqsHW0MQKbYmAMhy7LlW9e1vFeWgmBnyUhvXvM2qIpOdmZOkHIDUEfKpxKv0elafqT78ElmXLBCwhdMsBCEIeAhCEAIQhACEIQAhCEAIQhACEIQAhCEAIQhACEIQAhCEAIQhACEIQAtmuIiCRGXTstUIBV1ZxzcT6lJlYQgBCEIAQhCAEIQgBCEIAQhCAEIQgBCEIAQhCAEIQgBCEIAQhCAEIQgBCEIAQhCAEIQgBCEIAQhCAEIQgBCEID//Z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2296" name="Picture 8" descr="http://elempresario.mx/sites/default/files/imagecache/nota_completa/aguacatelsfs_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532" y="1366470"/>
            <a:ext cx="1615508" cy="12116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0" descr="https://encrypted-tbn0.gstatic.com/images?q=tbn:ANd9GcRI6JMRazY0p-12AkJuMHC-CGP853zsjR4_K-_uXoeNZ45_PTB1ew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2300" name="Picture 12" descr="https://encrypted-tbn0.gstatic.com/images?q=tbn:ANd9GcRI6JMRazY0p-12AkJuMHC-CGP853zsjR4_K-_uXoeNZ45_PTB1e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712" y="1442929"/>
            <a:ext cx="1605516" cy="10587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14" descr="https://encrypted-tbn3.gstatic.com/images?q=tbn:ANd9GcS1COU57eE51krKJY8a-pJQinjWtxh1yl9Kyv3kKqqEwGIuDyzQ"/>
          <p:cNvSpPr>
            <a:spLocks noChangeAspect="1" noChangeArrowheads="1"/>
          </p:cNvSpPr>
          <p:nvPr/>
        </p:nvSpPr>
        <p:spPr bwMode="auto">
          <a:xfrm>
            <a:off x="2289175" y="465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2304" name="Picture 16" descr="https://encrypted-tbn3.gstatic.com/images?q=tbn:ANd9GcS1COU57eE51krKJY8a-pJQinjWtxh1yl9Kyv3kKqqEwGIuDyzQ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3663" y="2602910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18" descr="data:image/jpeg;base64,/9j/4AAQSkZJRgABAQAAAQABAAD/2wCEAAkGBxQTEhUUExQWFhUXGBsZGBgYGR4aGxscHBoaHBohHh8cHCggGBolHBwaITEiJikrLi4uFx8zODMsNygtLisBCgoKDg0OGxAQGywkHyQsLCwsLCwsLCwsLCwsLCwsLCwsLCwsLCwsLCwsLCwsLCwsLCwsLCwsLCwsLCwsLCwsLP/AABEIAI0BZQMBEQACEQEDEQH/xAAbAAACAwEBAQAAAAAAAAAAAAAEBQIDBgEHAP/EAEUQAAEDAgQDBgUCBAQDBgcAAAECAxEAIQQFEjFBUWEGEyJxgZEyobHB8ELRFCNS4WJygvEHFZIWQ1Njo9IkMzRUc6LC/8QAGgEAAwEBAQEAAAAAAAAAAAAAAgMEAQAFBv/EADkRAAICAgECBAUCBAMIAwAAAAABAhEDIRIEMRMiQVEFMmFxgZGhFEKxwRUj0VJicpKisuHwM0Px/9oADAMBAAIRAxEAPwDY4vCKDQUtSSRNiSCJBB22gUtGsMy5txLaQVpVYBClCCRwkjcxHC9azBmkDioA8QLj+1CaWpcKRcgD02/ets46FrmxBHK0+1dswitaCuCfFyBruezSOYZo0xoCyfGYEcOp6cKGWRJ0ZJ6E/a3M+6bUdaZIIANzw2pOSV6CSvZ5jluHUDq0FUeKDZIvxn4jHCu5WqNlNRRoskzNBJSSQTtPTh86Fpi8r5q0NMzzlLARA1LVsgHr77x70Cbb0TpBX8Y4laWSAt9QktoHhQBvKlcBsT7V23JRizqHbGGeAA1IBP6Yn5xJFO45VrkjUVu4pwQ261qB5cf3pGSeSOmFbFWJwDSHgpKVAH4kHZU324EEcK83N1C7Ma3caYu7UIf8QZQUpO6iUiZG19h86zElN7YPCK2Z3IM2eafQkNBRUQm8jeLg7CBeelVR6dWc2u56S+oi8JmL2kDzp/Hh2EuWwnDPBSAZ33g8t/nNURdmrYDiMLrlsbmCQfn6C3vQupS0alsR9tMPoeZvMthE9U2pWWNMe1cRLhWNRHPl7VLJEa9gLMcnC1G8Hh+1HCXoFGWzb5L2YThm0/EV6fEqwuZmxtF6tWPVlVJrYmzLOXGSQUIVw1SrhY24n1igmL8BSMvjM8dctJCRwACU8fU+s0GxscaiK1ZsvgbX3gj+9dwsPUmar/hvmRWp9lRkrbC0dSgyfkdulbxpMXlgqNay5uOk1Kn2RGaPDpC2h1Sb/npXqUsmJxfah0RQjHplUqII8JG9x15V8pLoF4rTeh6y0gJ7MlpnSRfjAq7p4RwLjAW52BLzF0m6pne396pUn6imglp8ASsG39J/fajTM4lnfp/SjrKj9gKJSQL0fKJIk25CAPpW92cULExEWNqyS0axpkWM0q7s7H6/3pmDK7odjmP1sm8gRV40HRhkjaQZmwkE+XGtOLC3xAnp+bV1HFam+QnyvQmne5newrGjiElIi/nXHEVOq4KUayzgFTdoKVQelYrMPsPgwiwURsQCCdJH9N9jyo7OC0A7lQjkBf8AtWo5kjfaCmYPL679KIwg6giQAT/q5+ZmufYyxTlCFKfcU4oJg+ECII63telxoMA7dvDW2B+lJJvO5EVH1D81oVkdGWzPCOPvE6jYm5No+wiuTfdj4Lyl+FcSrShKtVo5k2od7ZFNuTDf+zrigXEtj3Hw7/nlTuMuIzF5e5ks675p7UtJRCvATceEgiDz4xQQbV+jZsqb0bPsBjg6/iXHBC1ITadkyZjzMU3DGME/WwGqZtWVjVO/I060zkybgmAepMdNoPDzrmuSoIXHL1Ba1OPagCCjwgBKYAP+Y6uPlXkdV0se4aa9TIrzLELw7qlCAhxSDtcTvztME9KH+G4QUkA42c7F4HWpTl4SIE7Sdz57e9VY46Fs163IAsNtvLrFFafoCzP5jm6G30tKJSdAUDJAElVjHlv19aU1K9DVC1ph6FAxH+kj5GeIrlJp2C7iyntpC2UOiZQfFzHP0tNVTanFNFWNpoC7OaHQF2g3ieN5A+vrUuRcXTEyh5rG+XZNL5UogJQZHIkXSPv6U3psXqwVDzDPMUqJMiR0N/nVzjqx+uxhO1gDcydM8LGYvMVPLYcUYfFOXmTt7z04VlG02wO6jA/sK7sa6ihpkON/h8Q06L6FeLqkyFD/AKSaCXuTylZ6stOlcCYMEHobj5RU0tS5ErdM0mVq3HAbeVej07tDkYLtNj+5xjjahCVQpKuBJBt0Nqk6rDFu0HGHI+Yc1VEopMU7DGW52E0e/U5/U7jXAlOkEEk3gzEcJ5/tRTVIyWj7ArtFZFghwRanR2zrE+cY/uQDE6jYTsKNx5dgoqxnkwDyUGdClJ1J4gXsPPj6VmNLlQUVTNSHjq0q+IXibHqOYq9a0OTKsS5rGhHO5mNNGjSTkH9ZsbhJisOJoI2TIrGzT5xIFhc8TvWvscULBOxnkJoWjSRYX0FZRwCXCoQlRB6iR8q44ox2KS213hlSUm5APrGm4+ldWzrory7OmXkJguJKrgR9COPrRNUDys7j3VIkyTAM2gxy22+dGjGAdnUKbbfWog63CQSdRAgQDyi8UOV0jYiLCZuS+UApiSTECOp5jpUcW3Y4GeWXQolWohREj3HlScr7EuYpxOY6WNAPiUNJEHY3N/K3rTIu0M5VAH7PLCXL7lJv7fajkqQhrVnoPZ/GmO7O/D5fSmYpvsYmTz7KUOtmQPX/AG9azNjb2jWvU82cbdwGJCxJHn8STuk8Jt8gaRCTjo67R6LlWcNuoDjZlBty0ncg8j9afGYF0x21iEqiLX9QePpTlLQaZDGs94kom4Mg/nA0GSHOLNe0eaF5bWKd1SRqOpB+ExYgjlU2P/49joRNV2fwaG0Q3q0lRIkyYN4niBsPKhumyeS8zGbiuFz8xXJ6BYFm+AZebKHUgxAnYp8juPpTa0HB8dnmisxdwzpbbdKhNiLhXpcTWKMWiuHCaNGFP4ltKXEBuDMzuCL+G/1FKc60hPNY2NMsyYpSlIUkAEECLAjbyueFKeKeSQHiWEYZ3EfxzaHITpCjAkp0bqNvjJsByp+LxFPiw1K5BWfdokIBbgKVtpJ0kSN/L9qsnLiMUbZ5XnzutwFRKiOBM+npSYu2OjAUOrJv860yc1DRa2bQKyUbRK7bGWWYFSvFpOkXJ+Vud6CWonHoHZ/Gl5gEnxtEIP8Al3Sft6VM+wma2bLLlix28MX6f71ZhlbNgzGf8RG0l5BUkqCoFuETv0ocz2VYO5nFY4NWSCTGybx1NJ8O3Y2SRfh8YpCXFuOKUkxp1cgCSQP0yT8qXnV6RLnj6IeZNljjqQ47/JZPwgCXF9b2SOvyoo4qXmFVxWxy802kAJQodSTP7VslBIGyCzw6e1DBrujpPRne1WBUtnvhGltQChN/FYRz/vT8e0HCOrCuzmKBZZX/AEkoUOqTPzQpNKb4ysxs2GYYkBCXBwKSOoO9+AI+lWc/ImEpBTZChcQNxHHzpkJWrHraJaUcOG9a5G0UvPNpGo2HUxP70LnGPcxnEPJUJgdK5SUto30IqxB/qHpWWYcUrmSfKuCoV5itxpJ0pSqIPGYm/nAvW8QEwPG58wgeF3WSDKRxty4UHKmGJcR2ibLYQ0giAYXIEHhYfWieUxoGdzfEqgKfIFjpSBHuRNTZOpcWJlko6h1RBBJg79ZpEuosX4j9CCmgkCIEmNuMTG1q6ORGxySLez7CitaXArQbpVp8NpkSLA+fKhy5YSVGt8gTMMH8X/lKKSOZgEEcxeixZEtIKtUCYNACgVTM2Hna9USmMWOomhYWptQIm3KlqTUiZ6NhhVhaE6TYjheOkedWpqStBLYvz7J0vtlJBJi3DbaOXD50nNj5K16GPR50lvEYF4Kbk6uAEhY4pUn38qTEJJs3eS52h0kJ8Dg+NhR8Q6pP6x5etMjMFqmaHDupXcHzHyp3JGqRle2GRd5iGnWyQHD3bkGwVFj5kW8xSMzUFygOizQZRgNDYTwSI57UGLzLkxbjsS9p8+bwpSI1uKEpQOXAnlJ2jetbTdgUIHMPicUdWIV3af6EjxX58qBzMcqGGFwLbQhtMXmdzPUmkyyAcmGMtGdvWsiZ9w7CCEgCPLnVGNtBIj2hzdbDKXGgknUpBBF9OnUY4iFQYqnkU43Z5lmuZlalK3Ud1Rf0oErLVCivKsmU94lWQN73PRPTma2TaByz4dgLEYJbiwhpBUTMJSJtMe3nWN1Eiv3Dh2axKPEppUdIJ9hehWWC7s5SVmt7O4rU8MORCQgmNMRF4iJNyTPlXSlz7HZHZYcL/A4nvPiZWIVHAK/Y396VJcZaAT0a/K1jUUyCCJB4HlHSL+lbibjL6GRQm7bqCmu8TCincb2uFTxEGJpk5R5aKMMt0eeMY5CPD8JJ5Ei/nvXOC7lDlWjZdl+zrcpxLuopB1toVxV/UZ4WsKCPG+ciXLJKWjVd5rVqUJ/pGwP9gKFS5Tt/gncrYPiWSbqPiP5HtWZIruZQFiF3gfn596VFnVYajDpcw5aI8K0nVG4naOogVf06qNMqhHymTyjBOM962ZKNQKVEFMxI2Oxgj2qfqIUJnGh+08pbRANkg8fX1pMMn+W0J9UOsM4FNoJsdKbjyG9X435EXLsTdWhtJUozH4PWaObUFZkpUjLY7EFxWo8rDgBXmZcnORK/NIfNNobbQpSiFJAPy2r0sL8hX6FrlgVqICYkp40fY6jLO9rCCdDSY6kk0t5AHIz+A7Sv6gHFqcSbEKjnw61kJ+4tS2GdocM0kFwEHh1nqOFDKrKV2EBdkSAaXINUF4Bt2wBTp5LvHlBke9A4xl3Isr2PUYJMSXAk9FX+cfWly6df7QqwzD5eVggLCwbQRM+/1ofAr1OiXYRQwiiXvigwAdQI4HYQbf7152TE+eimNJCPtU6Q2Vo3VG3OZE+lqPBFwlTDszzOOUoIKEJUeIJ2i9ewkmhnK4m3BBFtjf5T+3vSp9yOT2NMgf0qKbQra+0Uzp50zIvY8ULwN4HG9qqoNmS7TYDu3u81KCViFQCRqvwHpep/ksOPYVrysOAKAKVJghxPhKfX29qR2J27ZDHZw+lOh0FQkHvkSFQDsoD4vMRWuScaCTHWGzD+W2pKlEqVcTbpI4GvCbzPNV6HVSsdozBfduCR4gUoVEwb3I48LVV/G+A+Egk7ViLKOyqwpb7jgddURC1CCBHigE+E8LcKsjl5Q0Lkm0FOpA4gkcqDlYkoC5iBNclsFBgmJnhw51RGBoS5AGtRAj82G9O0jUeedpu0KnVBKbIbBAB3k7k9TWrYyGmIsHLrhSRZIk8JSNp9wKZFl/ieUIGEbJKu8AB2AvE8uVDOQDSq2bDsWtAw7gSQVd4AVR4inTYeUzU+eb40SZGvQd8bV58icklMK1W1DYxf33roylH1CsqzpKnGVICApXUwI6darjnuNNBKSAeyy3f4cpUoyklCQbFAIJMnz9hNRdfncIqmOikwx3CFYWkbOAo1D9Kd1kcyfhHVVK+H5ZKLnNhKPF2LMF2ZbW9ogkIhRJ35geterhzeMuURrn5exuO4BgkQBskVT4e99iRebuVv6UCTE8PLpXNRgmwaFuFdLi1KOyfrUXJzlYQO7BVFo4+Xp0oorlKjoRthbmNCYAsI/NqsbpFyVKgLElSzGqRwA8uNBldxF5I3Ehl6JQRPA1Bje3H8kND3CKCUIEEykRy+EV6kJJQRZF6FGaYjWvQD4Rc+f9qi6jNy0ifJKynLsOXF22Tcz0285NB00OT2djjbH6ERMkKv7eler2VFLF3aRP8AIVpVpJ3vPGsn2DiYAogwTUpPNNMWLRog/q+lGFjxkFsrcnUTfeu4jgrB4XRO/wBqGSYvJYQR/lHmQPrSlFslabLP4ttNlPD/AEgke5AFb4b9jfD0Dr7QBCobbUskwC4vwzwgIiB5qNco0+xygdxOd6Vw9qeVaVaoA6JA2TwilcVy2FujRYHKk4ttSwVoSqbawoT01J8PlJFM8C/McpaMzmvZ1TPiSvUyoxqHhUlXJQ+4tR43uhuOVujQdn8RqZSCLp8POwukj0+hrMgrMqehw00bEb2g8ySPlWRVOxSY8ez1lprvHVAWgp3JPGBxNVrLUR0WZvF49zME6W2+6ZmQ4Z7w7/CNoM0iUuTM51YbhcnQ2B4lr56ySPbYe1LmhVhzGGm9gOZ2pXE1HcwwrSUpcBAM34BRqPrYcVcR6dqieCQFJ8JsDx5j615WPpJ5JcsjHKlEU4/HYkkBtTZb4oKSFH11X+VexhrjxRO52qE2OztLQIUBPEAyfpVSwiuNleHzl5xQSywFWBKlLgD2SSfKi4JBzx8UaTAMvqHi0if6AfkVb0SjJ9gUhiMtsCSdUTJNvaneF7hKJlu2WWJVh1LiFt3BHQ3BPER7WpcdOjrpnnbbe55iPnNUJWPU9B+DZ1pKEgAi8DlzoJmSnoNybGKwzhIuk2Unp+4pOSNoU1aNtgcxbdTKFA8+BHmKhlBxEtByV8xPnQcTUEslJsbXrorYSaKs2w2gpW0oFSjCgRIUkc+RB2Nd1WKM4eG+7GwfHZ1tY8EbcQBsenOvF6vFCKSUu2hqfNjZgtNlbihGqCVKsLCB9K9n4ZljFcUHJXoCxmcBR8BkEfEOHTzr15SbVivC2Qy7DlRUV7Rv+D5VBl53sBQL2cLobJFp+cn6bUV8dGuFIR5mdCdVxCgIjgadCHFh4kBNOaiFAHlf7DhTrsp4jBoR4lFI9aFdjKtBmEYCkrKdt7cjUSjWV/YhcNhapQ2Cdwm08BH1o5zagkHtIROAJTKuNzPKkRi5MUo8mI0506hfhJSmbJ4R1q7GuIzcWPcD2nQo/wA1McCU3E/YVQsgyOUszvPcMpBQIKjYVs5Wh8fKrMs8wpVwKnsny5FyNI/lDU3QQeEg/eq3EYrQzGCbQEyltXSAPnWtJGbszXbHMykhCQhIIk7EiOVJkwn2PPEPysyJPChF48lkca/a3HpWh5HWgNokbWokJQcXS4dRTNrmLftS5Y0mZR6L/wAOs2BaUxsoEkDeQdvvTYS8tANNMNz3CJOorB7t2zg5HcEciDBEfeosqpgXuzHNlzBugOEEbKg/Engoel/I9aBzXYe/MjT47NEtsh1tVxcQeZnadp405UloSkZ/syx/GYlReOoJSXCJgGIAT0BMT5U6MdcvUI9BXAuIBiIAgDoIrHS2A+58tdjBva/3pUpXsyypWMQlMqMff+9FHSCjFszWbdp0AGEyf0hRATPUC6vlU2TpfEZRDClsOyjEFbaSDBi8WAvyG3P1qdwp0JzaYehmb7H70fhpoW9sz+f9m+9cQ4iwNnPsR1O3tT8eRrQSkaPLMtS2iAAABAuff3+lUQjb2a1Y7Su4SBPlw8+W4p6l6BIudSTefwnb6e1GwmZ7tCwXEloACUyQCJPIe4pLXmFSPNsTlK0uFCQVX4fL860XKnQ2L1sVh9xpwKSSlaTY/wC9iKyUWzHs3GR5zg8YA3ikBp7gsEhC7/8A6n8mtVJVPuZQdiew4SdbTpAncfKIN6CWL3MD8Jljrf8A8zEBSRvKb+h9/ap3gTAcQLMO0DLZ0oJcc2tcT0iheHHEJRLcuyvEPOJcedCTsGkJEAf4jNzSZwhPS7hpI06cOG1hBIi5HpXidV0WSMuTKoOkKu0mIlhyQE934kn5X5jeq/h6yKXZGxnchBkueMpnWNB31CSPbga93xaWw2tcjQ5VjivUpRsVabXITsnzkke9edLN4uVRb0Ig7Lu1b4QyhKlLSFKSiwJJURYeG8WqxR2nFt63YxqwTO2VFKxEeLflc0nB1mNvi+4uMHF2J8GylMpUo6tMhV4M16CpjbbYpzNxWuNJgDcmxoZJe4S7Gl7LYks4eVX7xRITP5E715XVZVGTfou4jSRom8al340ERfT955VLl+IYk+WT6UZBOQtzdKFhWrj+Cr+n6vp5ry3+jOSWN2KEdnStMahHlz23O1WxTfYHJmhL7kP+yCx+u3UUfhSEN13KT2cdaBMJUJ3iP9q6cJpDo5UsfEVOYV8GCkjyv9K8+SyWJ0aBWMWq6lKvyP2FOeVhc2xD2mx7rBQtKyUKtCrwbe4NOxZW9MOM2ZnMs1S8sKPhMRANqbasYpX3F3fDWnnNZ9gVpk8VhVqXYW51qQWTYRhstTbWo+QG/vXSTS0JbNrhnlC6FEDgBYRy6V5OZ5FKxLbTLEYZvvErA7pwX7xoAA89SRAV6QaPH1dPYSyNqmaZau8R4gkkiJHwqjj0V0NW81kjaBasUYnJg4hSXB4kJsrmn+xPzrzuohKKUvUdiba4mPUNKe7cJ0KEpO4Te3px9arwO1TOkqGWQZJi2XQ6wELSLEFQ0qSeBHDn0IqyF+gNs2+KaQnRrKUKXYIK58XIWk1ksV7s5wsVZ08ppZQCLcR1gx6VO47pipiYo7yQCQs2SeBPAHkDzo4WkMxZOLMFj2nO9IXJKVQekGD86e3ooW2bLsxmwQlAXstRTq5ERE+/0qCcL2B1C7G7wzfPYn7VsMbcbElzTAUFCLnkeVOxxVbOSCDcwmw4nnvtO3n0p3cJFxUdkiw48yaalXYIi4qJNo4nl73rWaxHmGMbaSp106R7kxZIA3JoUvcWxVk+VrcccxDoLQXsj9QEgAT+kmOF71ihbs1ytFubdl2XBGnRvcAD5efOn0AnRhs37OFkyFTImP1RzPK/0NKaQxSJZV2kxDMI1lSRsFEmPntSZXXcJx5BWa9pHXQYVE7wfX60PF1ZnBIb9kMnKR37nxq+Gf0p4HzP0qXLICb9jYYR3R4+W1T3TtGL3CMGnvVlxV1BOkH1miknkWx8JWddwAupMkkEaSbHmPznRdL0yiwv5jyvMFIUtXcoLaRuJ8IA+IkH4QL/AIarcdNDVKnRr8CqyAg7lNx5g+4ivno48izWmLcqloeZux3vdHUSEOIWpMWWEyYI5zBvsQKbj+Jyc5Qnt1Q3XcWZpnhSuBAmCAUx8x5H2PKi6Xpp+JyYMfOxW9mqBKoKlHkP9vnXruEl6lEYpE2EFcLWnRNwkCVRwJJ2nkKlm5XVkmXNx0hkypVhsAZAO19/WlceSaomUmPkIISVAAi1/wA3rxur6Kai8j7aLcUko0LsJglvKOpQCdVxfV6RbbnXq/DOncoqtCZ7Y3xLIAISSIsB8uM+dfRPG46EvjZQ3i0gRrEyP9t/KsWRLuDo+fxAKVgQTG0+gonls6TQofXe4Btty9z0HtU7nGwRclqON6gkEhF26vhhafGPaCKZi3IZFnnC19aq47DNZ2dyIaQ46JJuEnh59a1LiDJjjF4GR4RRqZlijGMFNE8iOOZfmxbO5KeI5eXWkZMSmjHE1+WYxDg8JBP9P9q87Jg4qmLaNBl2FJ2sOIOx5zWYYSjtM2IUvF6dTakiFJgKkEEEQdvhINbm6lKHvZRCNIxTmVAp0uKBgmCOA4UePq4+iFN7K8E6/hnNLJDltRSbeG0Xmxv86qx9QkuUuwVGyyjOUvq/n4YtOIGpJWAoEfqKVRuOW9DPPhk/K9r0GxMvm+NYDrgK1tgrGnWJBBB1KTE60iD1vw3rcePlHnZngp7Pu5OsQpKjzSYAESDJ6X9fboWiaUaejC5piQ7iHXBs46pY8iomnvZRDug3JnUz3S/hcmOiuHvt7UhrTC6iNUzeZFmS2Uhp5JUj9DibkDkofesx5aVMkvZpm8WjSQgyoiNum569KpU4uOgkz5hKlWWfEL248jx612M0DzTPmMN8apV/SnxGdrxZI6k8KJ5EuzCEWNztxZt4EpMhI+U/1cq8/L1TixTYbluWl5z+LxMJQ3/9O0SDpj/vV8ydwOAvXowkpq7CoaLxSRHilRAtGpVxPwjbfjzpiyR7GCzMcUpIskzzWq9+ASJE+ftQuQJ59n2NVqVeSSTveTQNjIoR4eVKHWhfYYPez+Vlb6EKHguT5AbfSgnkqNAyZ6S2geXD04VI4iieIOw3+VBKNAtgpzRTcITpGtQTq4gqIFhsTVOGGtlWKPlsfMuapF/iMDyo8fzUgOWzzbG9ntWIcKx4C4SkDjJkT6nhRsqg1xs1GRZchKwkzxMAwBbbn53qPJFKWieU48hXnuarw7hAIWCT3djMTtI5c/Ksh0GLlzrY5LkhFi8e+8RKdPCekyePEyfU1eoUqGQjwVE+7gXvG5maymMv1NArNULhc6Zi3KAB9qlnjd9iDJhblZX/AMyRrSJ3UAVcACd/QdKzwp8TY4G3Y07R58jBFoCVzMDe1t7286Q+kc1p+o21EGR2vZU284hSA4BqS2qRqI+LrcWEcaf0/TuE3zf2oU3bAme3ylH+YyCm0AKOof6jvV/NpbMcBp/zzCuI1K1oBMAqT9wTPChc4sB4zi1JIGhaVcoO0x0mlyT9AHGS9ANc8ffn86BnUwgKmCedQPuEkZvtI8CQm0CSfXarMEX6hpOzEjLAlSVFQ06hb1qlLY1xo3OHV+fgrGxHck9mKUdTQtM6gJerEfCi39RskfnrW0FR8z2XQofzCpV9k23i1rz6is5UA5Bf/LMOgAJICxZAQo65jkJUb/ehdd2CmwrAYPFzC3P5f9KiQo/9ImOhIqLL1OOKaGI0zl9GoArFgAZBjpyFif715PhynK0UJ2gBrLFgjUCrjpH35eXKrMGGdCuKTIZs0ELQ8GikkkLIi4I4wZ4WPC1HuKfLsH6aGWXAONnWSRpIF4JPD1qPoYqWeVv7DIb7i/K8LISIgJJ339JvJN/nR5MksbUU/uBKDUnQlzzCq7lwjWCQdQIjz2G3969nHx4qmTyT5Wzz9O4pw6N2h5gsONWo7puOQnj6R86myycHSKMsLSs2WRYkOpBSZIMH+1d4brZ52SNS0aPDNRF79fzen48bRyRZm+XlTBhYmLQYJ6SDem58cuHlGRR5fi1pWpaI0rEyD8QHGRFhbeK8+GPJjXJjdDXs/iElSW3CDFgQRCkxtvMjfyk2pOduUeTF8bH7qnW0qH6dhHxTECJB02tb0qbpPiFz4INqh8jBthGkJKAb6bhU7+InxKV1VJr6VK1tUKZnM8xTbSSJA85J+tY0kAkea5jigpZIoGx0UfZW3K59aA5s9L7J4Ed2t3iSEgeUTHrS5oCTH2EZJtAJ+Zpai5eUBIudYtO0XM2896e8GjZRs87yHG/xOaNmSUILigDEAJQqI8zFY1VFVVjN/lDsHrIHS9LwOsjZLE5icPpdcWY0pAIvuo7fOafJUO5VGgPDSAVcVA/OpJbYj0E+cKHhKhcWH3p+N6KMcuKA22g4kXi9xT47KVPki3DZcAnhyrWjux85lxMCSAKyjbINZeFLSCPDOpSuibn9vUUvJDymSmkiztm4lYb1C948uX0peCLqxON8jKYbABSoTf7Uyd0C4Uwl9CPCE/FuelLi77hOkHNkKGpWq3wgc6TNtMxSB1rMzt6/enwVoxys6rH6bXPrNNUSlKNDXG5k4qRh25/xHf0Brz8WNS2yOKXqZl90iSsHVN53q2K9iqMIrsDYrDh0AG0GRFbtM2SvuXYnGLSAOHOt7iHjoYdnsB3suLEoBAjmd79BRC5OjThEWi1gIFvyPpS2LbM3m+ZmdKLRvHOsUdWzVEf5JloaQCbuKEqUeHQHgK87qMzk37GMaKcsYMDio/npXnyx8tR9TBll7iWwVlIsOO/9pNerixLDj33DU6Ooxx+KNyLDn+Wp+KuJzlZkcX2lZYxpD3iQBcIOtKVHbWN56J2j2GXTKXYOCfdmwyzNm8QkuMaVJgpBTtPLaoFCWLNbSQ6LvsCozNoL1oQADYAbAgmSPWfaq5qLdpAzn6C7MF+Mkcbg0tKiaT3Zm88wTAQXC2JndIiJ+W9HCTTH4cm9lPZLK/4x0tklKAJcI30zsOp2qvHj8SVsd1GS6PVGOzmFaQAygNmLEcY586tlhiTNJlzDQKdQtFjxII361yiuyMSOYshLS5iCDHmRYf3ocjUY7OPLO1WEWmMQ2VJcbPxCxgftvH71FjbV32YEW7oo7KuFx4Yh0AmSkWgQfiVHPh70rqK48RjlxY5x+ctqdXh1oCguC3qv00jmZEjnqjcVLj6dQXiQSsyU3LsLSpSFEpcUUKHwlSvCf8N9qrx9Q5fN3FuTYjzNcz+fl5p9hxQndTetTDH2TYOEqUeFh1O9EpWDTbPR8va0YbDJH6k6/VRpWXQGTQ8yVrUokXAEX50/poW+SNghB/xJzgoR/CtEd46PGrbQ3xJ6naKdmaS0NozfYbCIbW5p3DKpVxMlKfQXNqjcri7BnJtGyycSFHyF/TalYdyFRL+0LUeLhtHlsaq6lasKQmUsgAcdzFRi0Jc9clQ6CnR7DGqRXkboC1g8gYj86U2BRh9h2j4fCj3puh1Ngr2PUAdabcTyrW0dRYp2wAEbKPl+kf8A9R5VJll7EuWXoZrtA6HHSN9Hh/f529K2EqjRsJ8VoWhJAkSPKiU7CWVsuwzOkQQZNyaFoW+4W02TaYrNHWdU2QbpNbZiYM60kkkAij5FPjRNLleUN6G1qW4FLuNEAC8cRNfP5Os6hSn4ajxh3u7er9CdY4qrbtgmMyM4hS9bmkNL0lyJKgOA5na9PfxKSjDhG5SV16L7h4/Lbb0iX/ZZgiG3XQvgXNJB/wCkCKJ9f1mPz5YRcfXjdr9e41ZoSdI+a7JI06HXVd6f6QClJ4TO/wAqXL4pnlF5cMFwX+13f2o2WSN8b2Q7H4FSWnEuKgturSs8ZkRH1q3qfiKjGHhLlKatL0r3Yhxtty0kO14VpY0pUpKjsVC3yqOXWdZjXLJGLX+63a/UFLHLSbF6uyLCllIce1i5J0lNiJtE8anl8V6uGFZZRhxl2W7/AD6egxQg5OKvQ3KWyCf5kTB24/akt9W8ih5Lav8AmArH82yCmmlqBlwBAKtPh0kj9R4lXKTA4CneL1mGtY9tL+Y1eHL3/YufAcDaUkhKyZnfwg8rb0Gfr865Rypco12utgrFB003soxbba2inW8gHwyjSFbcCQYtad6fHP1ylw/y7q/5jV4a3sTZd2UwTatf85zSJAcKCBJ3gJAJvxn3pkur+IRaX+XvX83tf9gnOEk+/wCxrcDmaBpQhEbx4QB8j9qTm6jrMa8TIoNL25WbCcHpWJE5e2GyltSiUAnkIkkx7mt/is8ZxeWKUZOvqn6WA4xldPYMt2U+X0q/1FA6kBSSDdJEGu7C1pn3YZssuvIEzIAPSAR9atwZHHsNyStKjetPWmDqnY8LXq7n+oKZg+2efYnBYoKYcADiApSFDUmQY2teI2NITqQ7GrY3yTMV4rDhx1WpRTsBpAO9h9+tbTn3FTdMo7YLhhLTSSt11QAgTpSNyY2G+9BNRUUkYn7AuGyR1IHghI2mBtEb+vvU0sUn6GS29mf7U5AtJS44g6RqSFJIKQZBuQTB3pmGLWmUYEqBcvxutOhZAWNiq2scLn9Q2677zSsuDzXECWOnYO8wVOaQNjv0o+SrYUUytOXkKUTZIJvw/N62OzH3C8G+DYwkczMAczTuKRQo6NZkOdMrb0atPdp0ICyASkbK5A9OE0mcbJ8mOXsH43ts1hm1JZ/mOE+E/pHXrBp0J8FSBiqPO1ZipaluKVK1GVE8TQ7k9jB52OxBLjvVvj/mTS8mkxczcZYQAdzafIigwARCc1c1IE+2/n5CqM0riExG7CUqWeG3nsKn42rBozr2pV1Tz8pN/SuT2dJ2VZO9peUTwSfqKcivArYwxGZmIBNc2V1RThCpapN0jcc+Q/foDQSkKyySQwx+IDaCZ8Z4nio8fL9hQJX3IKvbMvtvWnFLznDhWxXqFFFyEqTsZ2F/at5WaxgCACOtcBsELyk2Jkda6jWiXepO8jyrKMo1mAUEs4YngJ9NVeBCEpy6iMe71+wyTSUGwlaAUHRKgFlarf1SaXgU8GZLNSuPFfg2bUo3H0ds+ec7zwpJUSqRYDQIAgQLiZMnn5VvTYJdK5ZMrSVe/wAz99nZJrIlGKLnDDw0AzYK5fkUnFFS6F+K1W3H3v2/UKVrL5e/qJcmfQtD6Gjq7vEuFV5JCiSCeJG4npVOPlDNB5dcsaS+6Czw8uvcbYp8OAJQCTNrbdKDpsEulbyZWkq3tvk7u/7C5zWRJR//AAkHg28oqm4/ageCXU9HCOOtP/X+hvJQyNso/wC6UY3Xaq7X8XFJ9ov+wv8A+tv6lrL3hUO8KvAbEWHzpGbA1OMljUfMtp7f7ev3DjK0/N6djuCeRCASdQnha5oOt6bM3kkkuLr13o7HKKUb7qyWAP8ALX6z/wBNB8RVdRi/H9UFh+SRxs//AAx/P1Cjyp/4lH7f2Zkf/gZHAvXA1qP+CLbedF1+BuEpLGl/vXv+n9zMU1aTk/sQbV4XQJDek78+Fd1UfNilKnktdvVGY38y9BK0YBJ8q9gRZYjz2oTGX5WyE4iVCygBE8pj7U7C6kdZqXDHUGL8fevS5qzr0YL/AImrBeaSUye7sAJN1dLkmDSJyqRZ09VyZHJMgcSlJfUtCeDSSfTUftQyyP0E5ckX2NlgcQlAASmLRYTbgJ6fetjNeohTLXkFwXUUjhBM+Zn8tRyjz7MICTg0mUEa0kQoQSIPxX50tJo1NxejzLNsvQy6tGonSq1+G4nrEUclyRZ3SNL2Oy5Sgt1Q1NmEp/zGLcxYjpU8sLo1RoI7bZUWvGpxKklQAbTuLbkD4htc2p0FGHdhqMPUxuIe1Gw8gOfDzPCKId5Uh3hezhCdWIsYkNcR/njb/L78RQskzZvRCXOLKrlQlNv0KcLgXF/ChRHOIHubUQxRbND2dwa2nQVH4gUkcLxEnzpWRWFPF5Ta4VWmbXO0n7UmLaIyvMcfCCtdwBe/kBHI0zk5IKEXKQuyvH98hciAJAH+HgeppqjSCyQcWL8SqBA4Ur1FoTNrN4G/E0zkUYp8S2wBJMwJN6ywHnlY5ylUAIg6yASeAJEnz4UHdmObZVndlAchTONA7E7hAmaGgkK8W/sOo+tHGOihQVDVS4Kf8wNKiJZYlytAKlm/Q12wqaIKVyrbNSNllIWllBLwSCJSkt64E85r5zqMfiZ58MTdOm1LjsYnwilJ1+LI5mcSUhTLwUEmVBKdBjqDMiiwQ6aM+HUYmr0m5cl/4Z3KT3F3+KLMwwrziCj+IhekylCNJNpjX+1KxT6eMlleF8L1JyuvrxGwl5qb2Cry90spbXjVIBSJCUSrSRYFYMm1qZHjLK8mHp+St95KrX0YUskYvYDk/ZJOGcS83iikAgGEHxjcpUJ2NO6rq8nUxeGWDdX8y19UzPGhV2ahSm4XoWUlQMmFWniB6157h1d41lgmk9K47+jdsWpY1fFgTTbgTobxQUr9OtqfnNPzRjfiZMDivVxmv1pHQknpSv8ABXlLrxSHHngNRPg0SISSDEbGjzYcHiPHhwuXGrfPi9qznJpXJjD+IsT3qd5nujYHYb386RLA7UfBdvt/mex3iRa0/wBiGI7yZDyEJMaP5Womw3MiDNLhGE7SxSbj83n/APbGcopK/X6FuDSs+FToUobgI0ifKbjhTI/w8FyzYmotafO/r+LAtylUZfgK/i0Qbjw2Njz8q2sflX8O7ltPxN9vf0M5r/a7fQr/AIpCjCFAcrGfc0fhQhvNhko+tT5fsjOd/LJX9gLMsFqOpT6gg7tlAgKG0Rv1meFUvwMU0ukhzk1d32T+rBdted0BLyjfUvSkRCgJmelCuvlOo44XJ3q6qu+wPCS23o7/AMq8U6vAEg6o34RHOsXxBtcVDz3XG/3v2O8H1b17hj7DelEL08dQSfFEj0pkOt6iTcY4drv5kc8cKTcv2D0YtrQbyJF4P0imr4j1ClweHzd/nXY5Y4cfm/YoewrPe/xDkFZSEIVE6EidrGCZ3oX8VnlfHHjuXqrSr8+oziowpvR0vNJlJV52J+1dHruqkuUcOv8AiQrw8a/m/Y+WkadWqEniBfflS/8AEpt8I4/Pb1arX1O8FfNeiXdjSFazG5N78Oc8vamf4m648H4l1xte13fY1YfW9AWc56GEpJUDqBi28cxw86u6Trp53KMo8ZR7q7/cKOFtpp6POcUkOrWtUEqMmD+fOvQUtF66aKXc0nZ3DLQlK/GEKV4TMJOmIMC0g8TuKj6vJkhFOAmba0hm7liySshRUoyF7hR4GRY8bG4gVFPx3WST0xbhZmcRgj30hCpG9rg/1QBYnnXr4otQXJ2HdKmHh1a/CVqVFiFfk0zgjOEWWMMNg3Qif8s1nBHKl6Bmqdtq7ihikL8ck3ix4UPFGu5Ki9rtHoTDjQUrmFRJ62ofCQh4EKcwzRx7cQkGdCdvU8a1Y0uwUIKOyvAZgW1BSRA2UOYopKkdmVxdjrvUqAWLg/l+tSy7kD0cdQNMgTyrkzk9mfYU646ltYSElQFgBInz5UyklYxJUa5mGwp1QkkkpHOTWYnbtmJbEiwpZJWLk0yT2NlxSJBhPKfOhQqwbE5alR1RBpiY+E23RTiWiI6Gk1sDJqVIilc0SB7MvbbkdDRUV8IygUu4RU2rKEvG0bTCuS1hyLykEDgb14bSebqbdb7+2u52dVKIfh2yFKcUkJEbV5/U5ITxQ6eEuTbWzYJqTm1SAUvQQu+rVPSK9WWByi8WuPGvrZOpb5ethb93RpCT4bA7RFebgrH0bWRteanWn3HT82XVdjmBQChZIkmZsLQDFb12Scc+OKetVvvbVnYUnBtnzKR3CjF+fqKLNKX+IQjbr29OzBil4LZ9l6rp8SPKPF7x9634hHyTfGd+9+X9OX9jcT2tr+/9ARqSy1PxanN//wAhp2KUfHzy9Kh/2m5o0ooLfSQhYJQSCn4It5wLUjBlhPqIOCkk0/mvf2ts7JGSg+Vfgi+6lQaAMkRPyosGHJjeeU1Sd1+4M5J8UjhQdbik7pM+YvNGsmNdPixZe0lX2eqOp8pOPoRSqUOnmUn3Jopx4dRgh7KS/wCkxO4Sf2LcYtJbQBBVaI32vU/RwyR6jJKSaj5rvt31QWRxcFXc5j3AVhKphIvHMij+H4ZRwuePvJ6v2v8A0OyyuVP0Ih6WCOKSB6TateHj18ZLtJN/mtmKd4mvYrVq06OAGr0i1PgsXi+Ou7fGvrewXy48fydc+FrYb77b8elZiX+Zmu3tdu/y+h0u0Cb6v5ZuknUPhEc97ClYY11UajJeV/M79V22wpfI9r8FeKCkp0G43Sad0rxZsjzR06pr8gz5RXF/gLzBA7xuwub23uPevO+HZJvp8u3pa320+3sNzJc4nM0cEpR+kXIH550z4bjk4zzL5mqTfvW3+v7GZ2rUCrDu/wAtxPK48qd1GBrqsWX30/vQMJ+SUSSUIWhCZTq2AIn7WrVlydNlyZJQbi3d67BRlcUk1ZlO1bCSEoZaRrnSSkCSZ+15NfR4nHgpL1Q3zRV2OuxeShuQpxSzpuNRDfojY8bm9Kyy5qkBDOSzzGYhjHYYherDOrQwEnZKlTfaxIBIP+EjlTI4vEhwfZBqdmpx7QVEWI5jf9zWPG4UIk7YrewyTZSeJ9PX/ejiLtoCdykGNBF9gd6ZsbHM/UBxDSkWUIHOubHxyJi3EqHSsQ1bE2KWDuK2zqKG1jnArjFphmHAWSBwF6XkemIzypFqFFvbY7ipltka26It4uZBJmbciDtHCeEV040G4NB+WMgL70DUpEFKDa4m5qKfVSxhxWieYYtxapUAIGwFr1V0/UKaOla7E0s2kzTkKTsHcXyozWmcmaJDcSbloozVEoJTvFa0UZ8d7Qrw7oIEe3KgJhjl7eoKGtKRHGk58koLQyE2lRc6toxDgNuVHGTaOlJsZdlm8SjDNJV/DFCRDZcKgvSDbYRavC61Y/4iax+Jv5lFKr9R+TjduvyEYPCYtDi1Sy8HT4pUdKYk7bgX4UnLl6bhGNTg49tU36fkVFNt9nYwbL+o6nMMUQAGxMC+8xM0Hh4l5uGVT78q3/oEpRem1QvbzLEuOOttNsNFkhJccJgEiQABvb60eXFh4R8+Sanviq/Lf5DqMdg+ZdoH8OoIW2zqUAZRJCwbcb71V03QYeqhzc5+XVOk4tGxUfRDRbmJCCdDHwyWQTJ4+9RKPTufJyyd6U9V7GJQ+XQtyjPXX1FLbLKCkaioyAkbTVvWdHHDD/Myzkm6pVs7hBboYYFl5CAgrwzhBJBJMySSdhzNS5pQlJzjDLC0rpKtKv6GOWOT20A4lGIYLmI7xpYUR3iRcXMC3Taqsb6bqFDp3GcaXlb09bewrUhhleJdWAsttMoOxO56gcqTmhgUvDc8mSu6QEoxitUh2xpEq8IBFyOO/H2oEuipLI8kq0oPur9vt9wFy7qvuVud2ZCNBmJBIvvyoJLGmpTeZV6tLR2npUUiBBAbRuL2IPIc6PMsPLg5ZMiq3XbYMbW6SMX2i7WYhvEnDMNoQvWhOspkqKtJi9oMi/WrMHw7p8uFZZTlLGk2k32r7DoJ962aPXiRJWjCmLrCSon5jnUGNYpSilPJFfyt0l+v2AlW6SfuMVk6YhrXHwkwAmOPGBSnHCvNF5XvTpU5e6+51vto+wASbPFk8g2Nv+o3v0oo3C5S8VX30jkoPWi51Dd9CUlMiZiBHOKVlm1JPlkT9L7tP2N4qtJADYdLigpTC21K/lpJhQTAFrQeNGnihHlBZItfM17/AFNlT1oNQ4DBcCUncBRGoUSh06tYXkcfXitP7geb+egqGwdRiYubfXlTuHRKEUpTmm/kXfXutP8Ac7zXtL7k1ow5BUeIvtt58qJx6RQuEsq81KCq0/ydvvr7iXMS4FgYZtoI0z3rhsDMWCeXWglLp5LjKeVu6cHVsZCMPmdCjK8gcSpS3XEKJ/UCQmJuZjcn6V6T+K4uCSjK0+PGt/oLypy7dh1h2e7BVqBmACNo2N+dN6bqo57pNNd0+5PwcPyLu1KirCq0H+YgpcbP+NCkrR53T6/X08UqNxvzDTLM4RimEvo3IGpHFKgRrT0IPuINMnRs1TL9RPUCDy6/K/yqenYsmFdZCQZ5zcX9vrT4MwkH0rEKTKTuD87E+lMVM62mZ7PezUjWxvxbJv8A6Z+hoZRophlMSuyilQKSDBCrEec7UND1JMGfxaE2nUeQrr2E0cyXMkpdV3h0oUkAK/pIM36UMqYnPG0PcW+kjwFK5G6dvelcYomglF7ASlSACkwZ4HjwrpZFRTLLFoORjigKn4lbkWPy2qWeOM/QRz3R8McIAkqjiRxmlx6fBB8l3Ochg2oqSFC3SrlJNWzlhtWCrmtCWCC3ZQVRXIph4a7HxcoxvcAxLQC5HGhcSLIqeizDcbHa55UqcIy0zIfUh/EgbJEUKk1oLxX7Gx7PK14bCEiJTceteLnk45Opcf8A3QWZLnFDMCHRAAJT4gNhY1LCTydG3kd0/K337oF0slR/IPhE/wCFJE7kwR8xV3VSS/mknXZK1/2v+onGvogHBBXe5hqBA75uJ4jQmKl6ar6ev9iX9WVdQv8ALZDMciU9jMO+VI7lpAKk6vESmSBERExx51sOqljw5cSjLlOTp1reu4cZJRQwS/Cu8nxapI6flqrl094v4evLx0/qQqa5c/UV5ayGsbiWgISWS4k8NKlCPYyPSk5c7zdPgk/mU1F/dJ/+C+e4P7DrAMk6ToSRPxTffz+1L6/Pjjyj4jTr5a12/wCH+5Jhg2k+JUrD94hxEi60TJjwhYUfkDW5pyxzxZEm6i+yvbjSDwtJy+5eUhTigqLDwgmB0vyilqU8fSw8K1b8zSt39jKUsj5fgiIHehN0R+1MdyWCeRee/wBtgqlyUe1FSW57saQmf1Tv+1USycfFly5Jfy12A4/Kqr6luYuBSyCYCRbzqf4djnjwqcVbk/0QeZpzp+hnO0mXBb2ExAF+9bQsjmlYKSfmPaqME/BWfp32cZSj9mtodCbcUzRLcKXVq3ANx50iOJZ+kx4npta/H/gQ24ZHI5hyStRVuUKPuKPOoLDCMOynFfo9nQvm2/Zn2BTt4UkTuTfflNb1sqUkpSTrsla/Xi/6mYVdOkRxcBagknSfiit6PnPDGWReZfL+h2WlJqPb1CVJAda07Rb3NQ45ZJdLneTvbv8ARDWlzhRThUpVqK4KpvJiBxI5meFUdXPLicY4flrVK7fs/p9QMahK3PuWY1aQlCAfCePT8mk9Djyyy5M015l6fX/2gsrikop6OYZwd24neAYPT/ej6nE11OLJXdq19TMck8colCVlKIN0rFuh/BVUoY83Uco6lB7+qoC3GFPsy99wBptP9UT5fn0qXp8bl1eXJXy3X3Yc3WOK9yGH8SVoBmDqT1G1USlLFnx5pKuS4y+/p+4MdxcV6dhNnzxSyrrHvfj5Hj9q9yD81AYvnMfgs1XhXS6jxIUf5qOfUDgoXvVDdlc4qSPR8qzJrEI1oXY7HaCdwb2N+PGgI3FxexgtFiAYNyOBgjiP1en3o1HQIMvFEfEIJ/VNiY333tt6TQJtHPRV/wA3j41An/CLepia1Zvc5Gd7VsIxQ1RDidlXE8YNtr2rHk9h2GdS2ZBGBA3PtXV6l12rGmDyRFlqE8hv5SKTOXoSZc3og8p4CktCLspcbkjjpMn2I+/yrYJdmddA/wDEpDgTuSDNtrW9aJRcbbD4NrkdACiABxoFb9DowtmgQtsJSlOqRHKP8U8aQlk599DG5fKXu92bpEf5SD8q9HjoQ4vuRLSVCASfMD8FEogxTTM27iUgkAzyrZNI9GMnxRS26krGqIpPNy0C0mGN5qkpKERJNwBEjz3pMoNyAaSIpwaCJJg8QNvSmiXJj7s9mQW0lC257sQCFRInkBXldT02WOWWTHOuW2qsOLWSuSJOdoQ24lKGgAZ1SokkAcDFv7UuXw/Jnx8smRutrSS7+3qPUIx7LucVnbf/AIH/AKh/9tAo9U3Xi/8ASv8AUS8eNegDl/aQqcdK2woOEKgKIjSIAmL2FOyfD3ihjeKdONq6u732MWRTbi1oZJzlv/wP/UP7UDwdS++Ve/yL0/Izwca9Cgdoxr7vuE6I/qOqf80fai/gMqisvivl9vL/AMofhwqqIqz7+eD3Q092W41XgkK+KOlavhj8Jy5+blyutWtdvybxVV6AGdZ4e9YUhsJDCisAknVqGkieAgn3puH4c548viTtzVdqqt9jopRVIOPaRv8A+3N//NP/ALaQsHUx0sq/5F/qB4EL7FGC7Yd8pYWwmEkJTCyCBfcxfb51r+HZOnjePK97ek1+nodKEZd12NblS0u6kadIkDeZm9N/wmU4xzPK+aenSpfgSprcK0CZljUt60lvUGjbxEfaoX0mXHJyWTcu/lVa+lmuUX5a7fUzeY9se70lGHTKleLWoqtxiwg9adj6DJlVTyuorVKv19w/LHdE8V2i1BtCGgjU62ZKiq4UCIECjwdDLLO8s7012ruqMk1CPlXsb9OVpIUf6hJ+vOth8KytL/N+Tt5V9vfZlx3ruRcy1I8XEiOO3vQv4XlS8NZdJ38q79/czlHvX7iTtCtvCoS53euTtqIiL9Zrp9P1L8ry9/8AdX+psYY/YYdn20YjD95p06yQROrbrajj8KnkXOWXcV5fKqW67Xs18Y6ruGf8pQCk8tt/361kvhmZxknl1Lv5V9vfRnlTWuwl7SYhDLkFvXKdU6tPPkL7UeT4dl6d8MWVqP1Sf7mxUcm2hA52qHd6wwnVECVEpH+mL+9Avh2VS8J5Xxbt0qf62N8OF3Rwdq06UqOHGpQhULKR1gabUE+izQfFZdJ2rVv9bMWOLfYc9nswGKS6CjShuAEzqMmTMwPKih8LnXjLJ5771qu1VYvI4xjxrQY4pAUBouPCJJIiY240tdDm3F5dN7qNP9b0L5x78TqVpCS4EgKSDtta21dL4fkleJ5Hxv1Vv9TVkjfKtmS7SN62wkmxVP1r2VqRPGXnMJiWtJI3pnJ2VRk7KcvzZzCua2j5pOx8/wB6oS1Y5wUls9eyPOC6wl3SE7DSNtqyyKei7GYgk6YgEE89h8geVBOQsSYhRBBBieEfk0i7OZxJ/VxmOXrXI7s0J8NhwSSeY+ZimyZbmk4qkOtANhal1qyJb2CvGls0EIrOzQUduhVleH1qUtRkkx84p+Z1EqlrHobLa0qUBwMCkY5snjJplS1QCrjTY7Y6E25C5zGqm1utUyHalooex7irKWojqTQWasUSTTMi5rlBdwnFLRalsTFE0gHot7gJ2FJn8xNKTPpPOsMo/9k="/>
          <p:cNvSpPr>
            <a:spLocks noChangeAspect="1" noChangeArrowheads="1"/>
          </p:cNvSpPr>
          <p:nvPr/>
        </p:nvSpPr>
        <p:spPr bwMode="auto">
          <a:xfrm>
            <a:off x="2441575" y="6175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AutoShape 20" descr="data:image/jpeg;base64,/9j/4AAQSkZJRgABAQAAAQABAAD/2wCEAAkGBxQTEhUUExQWFhUXGBsZGBgYGR4aGxscHBoaHBohHh8cHCggGBolHBwaITEiJikrLi4uFx8zODMsNygtLisBCgoKDg0OGxAQGywkHyQsLCwsLCwsLCwsLCwsLCwsLCwsLCwsLCwsLCwsLCwsLCwsLCwsLCwsLCwsLCwsLCwsLP/AABEIAI0BZQMBEQACEQEDEQH/xAAbAAACAwEBAQAAAAAAAAAAAAAEBQIDBgEHAP/EAEUQAAEDAgQDBgUCBAQDBgcAAAECAxEAIQQFEjFBUWEGEyJxgZEyobHB8ELRFCNS4WJygvEHFZIWQ1Njo9IkMzRUc6LC/8QAGgEAAwEBAQEAAAAAAAAAAAAAAgMEAQAFBv/EADkRAAICAgECBAUCBAMIAwAAAAABAhEDIRIEMRMiQVEFMmFxgZGhFEKxwRUj0VJicpKisuHwM0Px/9oADAMBAAIRAxEAPwDY4vCKDQUtSSRNiSCJBB22gUtGsMy5txLaQVpVYBClCCRwkjcxHC9azBmkDioA8QLj+1CaWpcKRcgD02/ets46FrmxBHK0+1dswitaCuCfFyBruezSOYZo0xoCyfGYEcOp6cKGWRJ0ZJ6E/a3M+6bUdaZIIANzw2pOSV6CSvZ5jluHUDq0FUeKDZIvxn4jHCu5WqNlNRRoskzNBJSSQTtPTh86Fpi8r5q0NMzzlLARA1LVsgHr77x70Cbb0TpBX8Y4laWSAt9QktoHhQBvKlcBsT7V23JRizqHbGGeAA1IBP6Yn5xJFO45VrkjUVu4pwQ261qB5cf3pGSeSOmFbFWJwDSHgpKVAH4kHZU324EEcK83N1C7Ma3caYu7UIf8QZQUpO6iUiZG19h86zElN7YPCK2Z3IM2eafQkNBRUQm8jeLg7CBeelVR6dWc2u56S+oi8JmL2kDzp/Hh2EuWwnDPBSAZ33g8t/nNURdmrYDiMLrlsbmCQfn6C3vQupS0alsR9tMPoeZvMthE9U2pWWNMe1cRLhWNRHPl7VLJEa9gLMcnC1G8Hh+1HCXoFGWzb5L2YThm0/EV6fEqwuZmxtF6tWPVlVJrYmzLOXGSQUIVw1SrhY24n1igmL8BSMvjM8dctJCRwACU8fU+s0GxscaiK1ZsvgbX3gj+9dwsPUmar/hvmRWp9lRkrbC0dSgyfkdulbxpMXlgqNay5uOk1Kn2RGaPDpC2h1Sb/npXqUsmJxfah0RQjHplUqII8JG9x15V8pLoF4rTeh6y0gJ7MlpnSRfjAq7p4RwLjAW52BLzF0m6pne396pUn6imglp8ASsG39J/fajTM4lnfp/SjrKj9gKJSQL0fKJIk25CAPpW92cULExEWNqyS0axpkWM0q7s7H6/3pmDK7odjmP1sm8gRV40HRhkjaQZmwkE+XGtOLC3xAnp+bV1HFam+QnyvQmne5newrGjiElIi/nXHEVOq4KUayzgFTdoKVQelYrMPsPgwiwURsQCCdJH9N9jyo7OC0A7lQjkBf8AtWo5kjfaCmYPL679KIwg6giQAT/q5+ZmufYyxTlCFKfcU4oJg+ECII63telxoMA7dvDW2B+lJJvO5EVH1D81oVkdGWzPCOPvE6jYm5No+wiuTfdj4Lyl+FcSrShKtVo5k2od7ZFNuTDf+zrigXEtj3Hw7/nlTuMuIzF5e5ks675p7UtJRCvATceEgiDz4xQQbV+jZsqb0bPsBjg6/iXHBC1ITadkyZjzMU3DGME/WwGqZtWVjVO/I060zkybgmAepMdNoPDzrmuSoIXHL1Ba1OPagCCjwgBKYAP+Y6uPlXkdV0se4aa9TIrzLELw7qlCAhxSDtcTvztME9KH+G4QUkA42c7F4HWpTl4SIE7Sdz57e9VY46Fs163IAsNtvLrFFafoCzP5jm6G30tKJSdAUDJAElVjHlv19aU1K9DVC1ph6FAxH+kj5GeIrlJp2C7iyntpC2UOiZQfFzHP0tNVTanFNFWNpoC7OaHQF2g3ieN5A+vrUuRcXTEyh5rG+XZNL5UogJQZHIkXSPv6U3psXqwVDzDPMUqJMiR0N/nVzjqx+uxhO1gDcydM8LGYvMVPLYcUYfFOXmTt7z04VlG02wO6jA/sK7sa6ihpkON/h8Q06L6FeLqkyFD/AKSaCXuTylZ6stOlcCYMEHobj5RU0tS5ErdM0mVq3HAbeVej07tDkYLtNj+5xjjahCVQpKuBJBt0Nqk6rDFu0HGHI+Yc1VEopMU7DGW52E0e/U5/U7jXAlOkEEk3gzEcJ5/tRTVIyWj7ArtFZFghwRanR2zrE+cY/uQDE6jYTsKNx5dgoqxnkwDyUGdClJ1J4gXsPPj6VmNLlQUVTNSHjq0q+IXibHqOYq9a0OTKsS5rGhHO5mNNGjSTkH9ZsbhJisOJoI2TIrGzT5xIFhc8TvWvscULBOxnkJoWjSRYX0FZRwCXCoQlRB6iR8q44ox2KS213hlSUm5APrGm4+ldWzrory7OmXkJguJKrgR9COPrRNUDys7j3VIkyTAM2gxy22+dGjGAdnUKbbfWog63CQSdRAgQDyi8UOV0jYiLCZuS+UApiSTECOp5jpUcW3Y4GeWXQolWohREj3HlScr7EuYpxOY6WNAPiUNJEHY3N/K3rTIu0M5VAH7PLCXL7lJv7fajkqQhrVnoPZ/GmO7O/D5fSmYpvsYmTz7KUOtmQPX/AG9azNjb2jWvU82cbdwGJCxJHn8STuk8Jt8gaRCTjo67R6LlWcNuoDjZlBty0ncg8j9afGYF0x21iEqiLX9QePpTlLQaZDGs94kom4Mg/nA0GSHOLNe0eaF5bWKd1SRqOpB+ExYgjlU2P/49joRNV2fwaG0Q3q0lRIkyYN4niBsPKhumyeS8zGbiuFz8xXJ6BYFm+AZebKHUgxAnYp8juPpTa0HB8dnmisxdwzpbbdKhNiLhXpcTWKMWiuHCaNGFP4ltKXEBuDMzuCL+G/1FKc60hPNY2NMsyYpSlIUkAEECLAjbyueFKeKeSQHiWEYZ3EfxzaHITpCjAkp0bqNvjJsByp+LxFPiw1K5BWfdokIBbgKVtpJ0kSN/L9qsnLiMUbZ5XnzutwFRKiOBM+npSYu2OjAUOrJv860yc1DRa2bQKyUbRK7bGWWYFSvFpOkXJ+Vud6CWonHoHZ/Gl5gEnxtEIP8Al3Sft6VM+wma2bLLlix28MX6f71ZhlbNgzGf8RG0l5BUkqCoFuETv0ocz2VYO5nFY4NWSCTGybx1NJ8O3Y2SRfh8YpCXFuOKUkxp1cgCSQP0yT8qXnV6RLnj6IeZNljjqQ47/JZPwgCXF9b2SOvyoo4qXmFVxWxy802kAJQodSTP7VslBIGyCzw6e1DBrujpPRne1WBUtnvhGltQChN/FYRz/vT8e0HCOrCuzmKBZZX/AEkoUOqTPzQpNKb4ysxs2GYYkBCXBwKSOoO9+AI+lWc/ImEpBTZChcQNxHHzpkJWrHraJaUcOG9a5G0UvPNpGo2HUxP70LnGPcxnEPJUJgdK5SUto30IqxB/qHpWWYcUrmSfKuCoV5itxpJ0pSqIPGYm/nAvW8QEwPG58wgeF3WSDKRxty4UHKmGJcR2ibLYQ0giAYXIEHhYfWieUxoGdzfEqgKfIFjpSBHuRNTZOpcWJlko6h1RBBJg79ZpEuosX4j9CCmgkCIEmNuMTG1q6ORGxySLez7CitaXArQbpVp8NpkSLA+fKhy5YSVGt8gTMMH8X/lKKSOZgEEcxeixZEtIKtUCYNACgVTM2Hna9USmMWOomhYWptQIm3KlqTUiZ6NhhVhaE6TYjheOkedWpqStBLYvz7J0vtlJBJi3DbaOXD50nNj5K16GPR50lvEYF4Kbk6uAEhY4pUn38qTEJJs3eS52h0kJ8Dg+NhR8Q6pP6x5etMjMFqmaHDupXcHzHyp3JGqRle2GRd5iGnWyQHD3bkGwVFj5kW8xSMzUFygOizQZRgNDYTwSI57UGLzLkxbjsS9p8+bwpSI1uKEpQOXAnlJ2jetbTdgUIHMPicUdWIV3af6EjxX58qBzMcqGGFwLbQhtMXmdzPUmkyyAcmGMtGdvWsiZ9w7CCEgCPLnVGNtBIj2hzdbDKXGgknUpBBF9OnUY4iFQYqnkU43Z5lmuZlalK3Ud1Rf0oErLVCivKsmU94lWQN73PRPTma2TaByz4dgLEYJbiwhpBUTMJSJtMe3nWN1Eiv3Dh2axKPEppUdIJ9hehWWC7s5SVmt7O4rU8MORCQgmNMRF4iJNyTPlXSlz7HZHZYcL/A4nvPiZWIVHAK/Y396VJcZaAT0a/K1jUUyCCJB4HlHSL+lbibjL6GRQm7bqCmu8TCincb2uFTxEGJpk5R5aKMMt0eeMY5CPD8JJ5Ei/nvXOC7lDlWjZdl+zrcpxLuopB1toVxV/UZ4WsKCPG+ciXLJKWjVd5rVqUJ/pGwP9gKFS5Tt/gncrYPiWSbqPiP5HtWZIruZQFiF3gfn596VFnVYajDpcw5aI8K0nVG4naOogVf06qNMqhHymTyjBOM962ZKNQKVEFMxI2Oxgj2qfqIUJnGh+08pbRANkg8fX1pMMn+W0J9UOsM4FNoJsdKbjyG9X435EXLsTdWhtJUozH4PWaObUFZkpUjLY7EFxWo8rDgBXmZcnORK/NIfNNobbQpSiFJAPy2r0sL8hX6FrlgVqICYkp40fY6jLO9rCCdDSY6kk0t5AHIz+A7Sv6gHFqcSbEKjnw61kJ+4tS2GdocM0kFwEHh1nqOFDKrKV2EBdkSAaXINUF4Bt2wBTp5LvHlBke9A4xl3Isr2PUYJMSXAk9FX+cfWly6df7QqwzD5eVggLCwbQRM+/1ofAr1OiXYRQwiiXvigwAdQI4HYQbf7152TE+eimNJCPtU6Q2Vo3VG3OZE+lqPBFwlTDszzOOUoIKEJUeIJ2i9ewkmhnK4m3BBFtjf5T+3vSp9yOT2NMgf0qKbQra+0Uzp50zIvY8ULwN4HG9qqoNmS7TYDu3u81KCViFQCRqvwHpep/ksOPYVrysOAKAKVJghxPhKfX29qR2J27ZDHZw+lOh0FQkHvkSFQDsoD4vMRWuScaCTHWGzD+W2pKlEqVcTbpI4GvCbzPNV6HVSsdozBfduCR4gUoVEwb3I48LVV/G+A+Egk7ViLKOyqwpb7jgddURC1CCBHigE+E8LcKsjl5Q0Lkm0FOpA4gkcqDlYkoC5iBNclsFBgmJnhw51RGBoS5AGtRAj82G9O0jUeedpu0KnVBKbIbBAB3k7k9TWrYyGmIsHLrhSRZIk8JSNp9wKZFl/ieUIGEbJKu8AB2AvE8uVDOQDSq2bDsWtAw7gSQVd4AVR4inTYeUzU+eb40SZGvQd8bV58icklMK1W1DYxf33roylH1CsqzpKnGVICApXUwI6darjnuNNBKSAeyy3f4cpUoyklCQbFAIJMnz9hNRdfncIqmOikwx3CFYWkbOAo1D9Kd1kcyfhHVVK+H5ZKLnNhKPF2LMF2ZbW9ogkIhRJ35geterhzeMuURrn5exuO4BgkQBskVT4e99iRebuVv6UCTE8PLpXNRgmwaFuFdLi1KOyfrUXJzlYQO7BVFo4+Xp0oorlKjoRthbmNCYAsI/NqsbpFyVKgLElSzGqRwA8uNBldxF5I3Ehl6JQRPA1Bje3H8kND3CKCUIEEykRy+EV6kJJQRZF6FGaYjWvQD4Rc+f9qi6jNy0ifJKynLsOXF22Tcz0285NB00OT2djjbH6ERMkKv7eler2VFLF3aRP8AIVpVpJ3vPGsn2DiYAogwTUpPNNMWLRog/q+lGFjxkFsrcnUTfeu4jgrB4XRO/wBqGSYvJYQR/lHmQPrSlFslabLP4ttNlPD/AEgke5AFb4b9jfD0Dr7QBCobbUskwC4vwzwgIiB5qNco0+xygdxOd6Vw9qeVaVaoA6JA2TwilcVy2FujRYHKk4ttSwVoSqbawoT01J8PlJFM8C/McpaMzmvZ1TPiSvUyoxqHhUlXJQ+4tR43uhuOVujQdn8RqZSCLp8POwukj0+hrMgrMqehw00bEb2g8ySPlWRVOxSY8ez1lprvHVAWgp3JPGBxNVrLUR0WZvF49zME6W2+6ZmQ4Z7w7/CNoM0iUuTM51YbhcnQ2B4lr56ySPbYe1LmhVhzGGm9gOZ2pXE1HcwwrSUpcBAM34BRqPrYcVcR6dqieCQFJ8JsDx5j615WPpJ5JcsjHKlEU4/HYkkBtTZb4oKSFH11X+VexhrjxRO52qE2OztLQIUBPEAyfpVSwiuNleHzl5xQSywFWBKlLgD2SSfKi4JBzx8UaTAMvqHi0if6AfkVb0SjJ9gUhiMtsCSdUTJNvaneF7hKJlu2WWJVh1LiFt3BHQ3BPER7WpcdOjrpnnbbe55iPnNUJWPU9B+DZ1pKEgAi8DlzoJmSnoNybGKwzhIuk2Unp+4pOSNoU1aNtgcxbdTKFA8+BHmKhlBxEtByV8xPnQcTUEslJsbXrorYSaKs2w2gpW0oFSjCgRIUkc+RB2Nd1WKM4eG+7GwfHZ1tY8EbcQBsenOvF6vFCKSUu2hqfNjZgtNlbihGqCVKsLCB9K9n4ZljFcUHJXoCxmcBR8BkEfEOHTzr15SbVivC2Qy7DlRUV7Rv+D5VBl53sBQL2cLobJFp+cn6bUV8dGuFIR5mdCdVxCgIjgadCHFh4kBNOaiFAHlf7DhTrsp4jBoR4lFI9aFdjKtBmEYCkrKdt7cjUSjWV/YhcNhapQ2Cdwm08BH1o5zagkHtIROAJTKuNzPKkRi5MUo8mI0506hfhJSmbJ4R1q7GuIzcWPcD2nQo/wA1McCU3E/YVQsgyOUszvPcMpBQIKjYVs5Wh8fKrMs8wpVwKnsny5FyNI/lDU3QQeEg/eq3EYrQzGCbQEyltXSAPnWtJGbszXbHMykhCQhIIk7EiOVJkwn2PPEPysyJPChF48lkca/a3HpWh5HWgNokbWokJQcXS4dRTNrmLftS5Y0mZR6L/wAOs2BaUxsoEkDeQdvvTYS8tANNMNz3CJOorB7t2zg5HcEciDBEfeosqpgXuzHNlzBugOEEbKg/Engoel/I9aBzXYe/MjT47NEtsh1tVxcQeZnadp405UloSkZ/syx/GYlReOoJSXCJgGIAT0BMT5U6MdcvUI9BXAuIBiIAgDoIrHS2A+58tdjBva/3pUpXsyypWMQlMqMff+9FHSCjFszWbdp0AGEyf0hRATPUC6vlU2TpfEZRDClsOyjEFbaSDBi8WAvyG3P1qdwp0JzaYehmb7H70fhpoW9sz+f9m+9cQ4iwNnPsR1O3tT8eRrQSkaPLMtS2iAAABAuff3+lUQjb2a1Y7Su4SBPlw8+W4p6l6BIudSTefwnb6e1GwmZ7tCwXEloACUyQCJPIe4pLXmFSPNsTlK0uFCQVX4fL860XKnQ2L1sVh9xpwKSSlaTY/wC9iKyUWzHs3GR5zg8YA3ikBp7gsEhC7/8A6n8mtVJVPuZQdiew4SdbTpAncfKIN6CWL3MD8Jljrf8A8zEBSRvKb+h9/ap3gTAcQLMO0DLZ0oJcc2tcT0iheHHEJRLcuyvEPOJcedCTsGkJEAf4jNzSZwhPS7hpI06cOG1hBIi5HpXidV0WSMuTKoOkKu0mIlhyQE934kn5X5jeq/h6yKXZGxnchBkueMpnWNB31CSPbga93xaWw2tcjQ5VjivUpRsVabXITsnzkke9edLN4uVRb0Ig7Lu1b4QyhKlLSFKSiwJJURYeG8WqxR2nFt63YxqwTO2VFKxEeLflc0nB1mNvi+4uMHF2J8GylMpUo6tMhV4M16CpjbbYpzNxWuNJgDcmxoZJe4S7Gl7LYks4eVX7xRITP5E715XVZVGTfou4jSRom8al340ERfT955VLl+IYk+WT6UZBOQtzdKFhWrj+Cr+n6vp5ry3+jOSWN2KEdnStMahHlz23O1WxTfYHJmhL7kP+yCx+u3UUfhSEN13KT2cdaBMJUJ3iP9q6cJpDo5UsfEVOYV8GCkjyv9K8+SyWJ0aBWMWq6lKvyP2FOeVhc2xD2mx7rBQtKyUKtCrwbe4NOxZW9MOM2ZnMs1S8sKPhMRANqbasYpX3F3fDWnnNZ9gVpk8VhVqXYW51qQWTYRhstTbWo+QG/vXSTS0JbNrhnlC6FEDgBYRy6V5OZ5FKxLbTLEYZvvErA7pwX7xoAA89SRAV6QaPH1dPYSyNqmaZau8R4gkkiJHwqjj0V0NW81kjaBasUYnJg4hSXB4kJsrmn+xPzrzuohKKUvUdiba4mPUNKe7cJ0KEpO4Te3px9arwO1TOkqGWQZJi2XQ6wELSLEFQ0qSeBHDn0IqyF+gNs2+KaQnRrKUKXYIK58XIWk1ksV7s5wsVZ08ppZQCLcR1gx6VO47pipiYo7yQCQs2SeBPAHkDzo4WkMxZOLMFj2nO9IXJKVQekGD86e3ooW2bLsxmwQlAXstRTq5ERE+/0qCcL2B1C7G7wzfPYn7VsMbcbElzTAUFCLnkeVOxxVbOSCDcwmw4nnvtO3n0p3cJFxUdkiw48yaalXYIi4qJNo4nl73rWaxHmGMbaSp106R7kxZIA3JoUvcWxVk+VrcccxDoLQXsj9QEgAT+kmOF71ihbs1ytFubdl2XBGnRvcAD5efOn0AnRhs37OFkyFTImP1RzPK/0NKaQxSJZV2kxDMI1lSRsFEmPntSZXXcJx5BWa9pHXQYVE7wfX60PF1ZnBIb9kMnKR37nxq+Gf0p4HzP0qXLICb9jYYR3R4+W1T3TtGL3CMGnvVlxV1BOkH1miknkWx8JWddwAupMkkEaSbHmPznRdL0yiwv5jyvMFIUtXcoLaRuJ8IA+IkH4QL/AIarcdNDVKnRr8CqyAg7lNx5g+4ivno48izWmLcqloeZux3vdHUSEOIWpMWWEyYI5zBvsQKbj+Jyc5Qnt1Q3XcWZpnhSuBAmCAUx8x5H2PKi6Xpp+JyYMfOxW9mqBKoKlHkP9vnXruEl6lEYpE2EFcLWnRNwkCVRwJJ2nkKlm5XVkmXNx0hkypVhsAZAO19/WlceSaomUmPkIISVAAi1/wA3rxur6Kai8j7aLcUko0LsJglvKOpQCdVxfV6RbbnXq/DOncoqtCZ7Y3xLIAISSIsB8uM+dfRPG46EvjZQ3i0gRrEyP9t/KsWRLuDo+fxAKVgQTG0+gonls6TQofXe4Btty9z0HtU7nGwRclqON6gkEhF26vhhafGPaCKZi3IZFnnC19aq47DNZ2dyIaQ46JJuEnh59a1LiDJjjF4GR4RRqZlijGMFNE8iOOZfmxbO5KeI5eXWkZMSmjHE1+WYxDg8JBP9P9q87Jg4qmLaNBl2FJ2sOIOx5zWYYSjtM2IUvF6dTakiFJgKkEEEQdvhINbm6lKHvZRCNIxTmVAp0uKBgmCOA4UePq4+iFN7K8E6/hnNLJDltRSbeG0Xmxv86qx9QkuUuwVGyyjOUvq/n4YtOIGpJWAoEfqKVRuOW9DPPhk/K9r0GxMvm+NYDrgK1tgrGnWJBBB1KTE60iD1vw3rcePlHnZngp7Pu5OsQpKjzSYAESDJ6X9fboWiaUaejC5piQ7iHXBs46pY8iomnvZRDug3JnUz3S/hcmOiuHvt7UhrTC6iNUzeZFmS2Uhp5JUj9DibkDkofesx5aVMkvZpm8WjSQgyoiNum569KpU4uOgkz5hKlWWfEL248jx612M0DzTPmMN8apV/SnxGdrxZI6k8KJ5EuzCEWNztxZt4EpMhI+U/1cq8/L1TixTYbluWl5z+LxMJQ3/9O0SDpj/vV8ydwOAvXowkpq7CoaLxSRHilRAtGpVxPwjbfjzpiyR7GCzMcUpIskzzWq9+ASJE+ftQuQJ59n2NVqVeSSTveTQNjIoR4eVKHWhfYYPez+Vlb6EKHguT5AbfSgnkqNAyZ6S2geXD04VI4iieIOw3+VBKNAtgpzRTcITpGtQTq4gqIFhsTVOGGtlWKPlsfMuapF/iMDyo8fzUgOWzzbG9ntWIcKx4C4SkDjJkT6nhRsqg1xs1GRZchKwkzxMAwBbbn53qPJFKWieU48hXnuarw7hAIWCT3djMTtI5c/Ksh0GLlzrY5LkhFi8e+8RKdPCekyePEyfU1eoUqGQjwVE+7gXvG5maymMv1NArNULhc6Zi3KAB9qlnjd9iDJhblZX/AMyRrSJ3UAVcACd/QdKzwp8TY4G3Y07R58jBFoCVzMDe1t7286Q+kc1p+o21EGR2vZU284hSA4BqS2qRqI+LrcWEcaf0/TuE3zf2oU3bAme3ylH+YyCm0AKOof6jvV/NpbMcBp/zzCuI1K1oBMAqT9wTPChc4sB4zi1JIGhaVcoO0x0mlyT9AHGS9ANc8ffn86BnUwgKmCedQPuEkZvtI8CQm0CSfXarMEX6hpOzEjLAlSVFQ06hb1qlLY1xo3OHV+fgrGxHck9mKUdTQtM6gJerEfCi39RskfnrW0FR8z2XQofzCpV9k23i1rz6is5UA5Bf/LMOgAJICxZAQo65jkJUb/ehdd2CmwrAYPFzC3P5f9KiQo/9ImOhIqLL1OOKaGI0zl9GoArFgAZBjpyFif715PhynK0UJ2gBrLFgjUCrjpH35eXKrMGGdCuKTIZs0ELQ8GikkkLIi4I4wZ4WPC1HuKfLsH6aGWXAONnWSRpIF4JPD1qPoYqWeVv7DIb7i/K8LISIgJJ339JvJN/nR5MksbUU/uBKDUnQlzzCq7lwjWCQdQIjz2G3969nHx4qmTyT5Wzz9O4pw6N2h5gsONWo7puOQnj6R86myycHSKMsLSs2WRYkOpBSZIMH+1d4brZ52SNS0aPDNRF79fzen48bRyRZm+XlTBhYmLQYJ6SDem58cuHlGRR5fi1pWpaI0rEyD8QHGRFhbeK8+GPJjXJjdDXs/iElSW3CDFgQRCkxtvMjfyk2pOduUeTF8bH7qnW0qH6dhHxTECJB02tb0qbpPiFz4INqh8jBthGkJKAb6bhU7+InxKV1VJr6VK1tUKZnM8xTbSSJA85J+tY0kAkea5jigpZIoGx0UfZW3K59aA5s9L7J4Ed2t3iSEgeUTHrS5oCTH2EZJtAJ+Zpai5eUBIudYtO0XM2896e8GjZRs87yHG/xOaNmSUILigDEAJQqI8zFY1VFVVjN/lDsHrIHS9LwOsjZLE5icPpdcWY0pAIvuo7fOafJUO5VGgPDSAVcVA/OpJbYj0E+cKHhKhcWH3p+N6KMcuKA22g4kXi9xT47KVPki3DZcAnhyrWjux85lxMCSAKyjbINZeFLSCPDOpSuibn9vUUvJDymSmkiztm4lYb1C948uX0peCLqxON8jKYbABSoTf7Uyd0C4Uwl9CPCE/FuelLi77hOkHNkKGpWq3wgc6TNtMxSB1rMzt6/enwVoxys6rH6bXPrNNUSlKNDXG5k4qRh25/xHf0Brz8WNS2yOKXqZl90iSsHVN53q2K9iqMIrsDYrDh0AG0GRFbtM2SvuXYnGLSAOHOt7iHjoYdnsB3suLEoBAjmd79BRC5OjThEWi1gIFvyPpS2LbM3m+ZmdKLRvHOsUdWzVEf5JloaQCbuKEqUeHQHgK87qMzk37GMaKcsYMDio/npXnyx8tR9TBll7iWwVlIsOO/9pNerixLDj33DU6Ooxx+KNyLDn+Wp+KuJzlZkcX2lZYxpD3iQBcIOtKVHbWN56J2j2GXTKXYOCfdmwyzNm8QkuMaVJgpBTtPLaoFCWLNbSQ6LvsCozNoL1oQADYAbAgmSPWfaq5qLdpAzn6C7MF+Mkcbg0tKiaT3Zm88wTAQXC2JndIiJ+W9HCTTH4cm9lPZLK/4x0tklKAJcI30zsOp2qvHj8SVsd1GS6PVGOzmFaQAygNmLEcY586tlhiTNJlzDQKdQtFjxII361yiuyMSOYshLS5iCDHmRYf3ocjUY7OPLO1WEWmMQ2VJcbPxCxgftvH71FjbV32YEW7oo7KuFx4Yh0AmSkWgQfiVHPh70rqK48RjlxY5x+ctqdXh1oCguC3qv00jmZEjnqjcVLj6dQXiQSsyU3LsLSpSFEpcUUKHwlSvCf8N9qrx9Q5fN3FuTYjzNcz+fl5p9hxQndTetTDH2TYOEqUeFh1O9EpWDTbPR8va0YbDJH6k6/VRpWXQGTQ8yVrUokXAEX50/poW+SNghB/xJzgoR/CtEd46PGrbQ3xJ6naKdmaS0NozfYbCIbW5p3DKpVxMlKfQXNqjcri7BnJtGyycSFHyF/TalYdyFRL+0LUeLhtHlsaq6lasKQmUsgAcdzFRi0Jc9clQ6CnR7DGqRXkboC1g8gYj86U2BRh9h2j4fCj3puh1Ngr2PUAdabcTyrW0dRYp2wAEbKPl+kf8A9R5VJll7EuWXoZrtA6HHSN9Hh/f529K2EqjRsJ8VoWhJAkSPKiU7CWVsuwzOkQQZNyaFoW+4W02TaYrNHWdU2QbpNbZiYM60kkkAij5FPjRNLleUN6G1qW4FLuNEAC8cRNfP5Os6hSn4ajxh3u7er9CdY4qrbtgmMyM4hS9bmkNL0lyJKgOA5na9PfxKSjDhG5SV16L7h4/Lbb0iX/ZZgiG3XQvgXNJB/wCkCKJ9f1mPz5YRcfXjdr9e41ZoSdI+a7JI06HXVd6f6QClJ4TO/wAqXL4pnlF5cMFwX+13f2o2WSN8b2Q7H4FSWnEuKgturSs8ZkRH1q3qfiKjGHhLlKatL0r3Yhxtty0kO14VpY0pUpKjsVC3yqOXWdZjXLJGLX+63a/UFLHLSbF6uyLCllIce1i5J0lNiJtE8anl8V6uGFZZRhxl2W7/AD6egxQg5OKvQ3KWyCf5kTB24/akt9W8ih5Lav8AmArH82yCmmlqBlwBAKtPh0kj9R4lXKTA4CneL1mGtY9tL+Y1eHL3/YufAcDaUkhKyZnfwg8rb0Gfr865Rypco12utgrFB003soxbba2inW8gHwyjSFbcCQYtad6fHP1ylw/y7q/5jV4a3sTZd2UwTatf85zSJAcKCBJ3gJAJvxn3pkur+IRaX+XvX83tf9gnOEk+/wCxrcDmaBpQhEbx4QB8j9qTm6jrMa8TIoNL25WbCcHpWJE5e2GyltSiUAnkIkkx7mt/is8ZxeWKUZOvqn6WA4xldPYMt2U+X0q/1FA6kBSSDdJEGu7C1pn3YZssuvIEzIAPSAR9atwZHHsNyStKjetPWmDqnY8LXq7n+oKZg+2efYnBYoKYcADiApSFDUmQY2teI2NITqQ7GrY3yTMV4rDhx1WpRTsBpAO9h9+tbTn3FTdMo7YLhhLTSSt11QAgTpSNyY2G+9BNRUUkYn7AuGyR1IHghI2mBtEb+vvU0sUn6GS29mf7U5AtJS44g6RqSFJIKQZBuQTB3pmGLWmUYEqBcvxutOhZAWNiq2scLn9Q2677zSsuDzXECWOnYO8wVOaQNjv0o+SrYUUytOXkKUTZIJvw/N62OzH3C8G+DYwkczMAczTuKRQo6NZkOdMrb0atPdp0ICyASkbK5A9OE0mcbJ8mOXsH43ts1hm1JZ/mOE+E/pHXrBp0J8FSBiqPO1ZipaluKVK1GVE8TQ7k9jB52OxBLjvVvj/mTS8mkxczcZYQAdzafIigwARCc1c1IE+2/n5CqM0riExG7CUqWeG3nsKn42rBozr2pV1Tz8pN/SuT2dJ2VZO9peUTwSfqKcivArYwxGZmIBNc2V1RThCpapN0jcc+Q/foDQSkKyySQwx+IDaCZ8Z4nio8fL9hQJX3IKvbMvtvWnFLznDhWxXqFFFyEqTsZ2F/at5WaxgCACOtcBsELyk2Jkda6jWiXepO8jyrKMo1mAUEs4YngJ9NVeBCEpy6iMe71+wyTSUGwlaAUHRKgFlarf1SaXgU8GZLNSuPFfg2bUo3H0ds+ec7zwpJUSqRYDQIAgQLiZMnn5VvTYJdK5ZMrSVe/wAz99nZJrIlGKLnDDw0AzYK5fkUnFFS6F+K1W3H3v2/UKVrL5e/qJcmfQtD6Gjq7vEuFV5JCiSCeJG4npVOPlDNB5dcsaS+6Czw8uvcbYp8OAJQCTNrbdKDpsEulbyZWkq3tvk7u/7C5zWRJR//AAkHg28oqm4/ageCXU9HCOOtP/X+hvJQyNso/wC6UY3Xaq7X8XFJ9ov+wv8A+tv6lrL3hUO8KvAbEWHzpGbA1OMljUfMtp7f7ev3DjK0/N6djuCeRCASdQnha5oOt6bM3kkkuLr13o7HKKUb7qyWAP8ALX6z/wBNB8RVdRi/H9UFh+SRxs//AAx/P1Cjyp/4lH7f2Zkf/gZHAvXA1qP+CLbedF1+BuEpLGl/vXv+n9zMU1aTk/sQbV4XQJDek78+Fd1UfNilKnktdvVGY38y9BK0YBJ8q9gRZYjz2oTGX5WyE4iVCygBE8pj7U7C6kdZqXDHUGL8fevS5qzr0YL/AImrBeaSUye7sAJN1dLkmDSJyqRZ09VyZHJMgcSlJfUtCeDSSfTUftQyyP0E5ckX2NlgcQlAASmLRYTbgJ6fetjNeohTLXkFwXUUjhBM+Zn8tRyjz7MICTg0mUEa0kQoQSIPxX50tJo1NxejzLNsvQy6tGonSq1+G4nrEUclyRZ3SNL2Oy5Sgt1Q1NmEp/zGLcxYjpU8sLo1RoI7bZUWvGpxKklQAbTuLbkD4htc2p0FGHdhqMPUxuIe1Gw8gOfDzPCKId5Uh3hezhCdWIsYkNcR/njb/L78RQskzZvRCXOLKrlQlNv0KcLgXF/ChRHOIHubUQxRbND2dwa2nQVH4gUkcLxEnzpWRWFPF5Ta4VWmbXO0n7UmLaIyvMcfCCtdwBe/kBHI0zk5IKEXKQuyvH98hciAJAH+HgeppqjSCyQcWL8SqBA4Ur1FoTNrN4G/E0zkUYp8S2wBJMwJN6ywHnlY5ylUAIg6yASeAJEnz4UHdmObZVndlAchTONA7E7hAmaGgkK8W/sOo+tHGOihQVDVS4Kf8wNKiJZYlytAKlm/Q12wqaIKVyrbNSNllIWllBLwSCJSkt64E85r5zqMfiZ58MTdOm1LjsYnwilJ1+LI5mcSUhTLwUEmVBKdBjqDMiiwQ6aM+HUYmr0m5cl/4Z3KT3F3+KLMwwrziCj+IhekylCNJNpjX+1KxT6eMlleF8L1JyuvrxGwl5qb2Cry90spbXjVIBSJCUSrSRYFYMm1qZHjLK8mHp+St95KrX0YUskYvYDk/ZJOGcS83iikAgGEHxjcpUJ2NO6rq8nUxeGWDdX8y19UzPGhV2ahSm4XoWUlQMmFWniB6157h1d41lgmk9K47+jdsWpY1fFgTTbgTobxQUr9OtqfnNPzRjfiZMDivVxmv1pHQknpSv8ABXlLrxSHHngNRPg0SISSDEbGjzYcHiPHhwuXGrfPi9qznJpXJjD+IsT3qd5nujYHYb386RLA7UfBdvt/mex3iRa0/wBiGI7yZDyEJMaP5Womw3MiDNLhGE7SxSbj83n/APbGcopK/X6FuDSs+FToUobgI0ifKbjhTI/w8FyzYmotafO/r+LAtylUZfgK/i0Qbjw2Njz8q2sflX8O7ltPxN9vf0M5r/a7fQr/AIpCjCFAcrGfc0fhQhvNhko+tT5fsjOd/LJX9gLMsFqOpT6gg7tlAgKG0Rv1meFUvwMU0ukhzk1d32T+rBdted0BLyjfUvSkRCgJmelCuvlOo44XJ3q6qu+wPCS23o7/AMq8U6vAEg6o34RHOsXxBtcVDz3XG/3v2O8H1b17hj7DelEL08dQSfFEj0pkOt6iTcY4drv5kc8cKTcv2D0YtrQbyJF4P0imr4j1ClweHzd/nXY5Y4cfm/YoewrPe/xDkFZSEIVE6EidrGCZ3oX8VnlfHHjuXqrSr8+oziowpvR0vNJlJV52J+1dHruqkuUcOv8AiQrw8a/m/Y+WkadWqEniBfflS/8AEpt8I4/Pb1arX1O8FfNeiXdjSFazG5N78Oc8vamf4m648H4l1xte13fY1YfW9AWc56GEpJUDqBi28cxw86u6Trp53KMo8ZR7q7/cKOFtpp6POcUkOrWtUEqMmD+fOvQUtF66aKXc0nZ3DLQlK/GEKV4TMJOmIMC0g8TuKj6vJkhFOAmba0hm7liySshRUoyF7hR4GRY8bG4gVFPx3WST0xbhZmcRgj30hCpG9rg/1QBYnnXr4otQXJ2HdKmHh1a/CVqVFiFfk0zgjOEWWMMNg3Qif8s1nBHKl6Bmqdtq7ihikL8ck3ix4UPFGu5Ki9rtHoTDjQUrmFRJ62ofCQh4EKcwzRx7cQkGdCdvU8a1Y0uwUIKOyvAZgW1BSRA2UOYopKkdmVxdjrvUqAWLg/l+tSy7kD0cdQNMgTyrkzk9mfYU646ltYSElQFgBInz5UyklYxJUa5mGwp1QkkkpHOTWYnbtmJbEiwpZJWLk0yT2NlxSJBhPKfOhQqwbE5alR1RBpiY+E23RTiWiI6Gk1sDJqVIilc0SB7MvbbkdDRUV8IygUu4RU2rKEvG0bTCuS1hyLykEDgb14bSebqbdb7+2u52dVKIfh2yFKcUkJEbV5/U5ITxQ6eEuTbWzYJqTm1SAUvQQu+rVPSK9WWByi8WuPGvrZOpb5ethb93RpCT4bA7RFebgrH0bWRteanWn3HT82XVdjmBQChZIkmZsLQDFb12Scc+OKetVvvbVnYUnBtnzKR3CjF+fqKLNKX+IQjbr29OzBil4LZ9l6rp8SPKPF7x9634hHyTfGd+9+X9OX9jcT2tr+/9ARqSy1PxanN//wAhp2KUfHzy9Kh/2m5o0ooLfSQhYJQSCn4It5wLUjBlhPqIOCkk0/mvf2ts7JGSg+Vfgi+6lQaAMkRPyosGHJjeeU1Sd1+4M5J8UjhQdbik7pM+YvNGsmNdPixZe0lX2eqOp8pOPoRSqUOnmUn3Jopx4dRgh7KS/wCkxO4Sf2LcYtJbQBBVaI32vU/RwyR6jJKSaj5rvt31QWRxcFXc5j3AVhKphIvHMij+H4ZRwuePvJ6v2v8A0OyyuVP0Ih6WCOKSB6TateHj18ZLtJN/mtmKd4mvYrVq06OAGr0i1PgsXi+Ou7fGvrewXy48fydc+FrYb77b8elZiX+Zmu3tdu/y+h0u0Cb6v5ZuknUPhEc97ClYY11UajJeV/M79V22wpfI9r8FeKCkp0G43Sad0rxZsjzR06pr8gz5RXF/gLzBA7xuwub23uPevO+HZJvp8u3pa320+3sNzJc4nM0cEpR+kXIH550z4bjk4zzL5mqTfvW3+v7GZ2rUCrDu/wAtxPK48qd1GBrqsWX30/vQMJ+SUSSUIWhCZTq2AIn7WrVlydNlyZJQbi3d67BRlcUk1ZlO1bCSEoZaRrnSSkCSZ+15NfR4nHgpL1Q3zRV2OuxeShuQpxSzpuNRDfojY8bm9Kyy5qkBDOSzzGYhjHYYherDOrQwEnZKlTfaxIBIP+EjlTI4vEhwfZBqdmpx7QVEWI5jf9zWPG4UIk7YrewyTZSeJ9PX/ejiLtoCdykGNBF9gd6ZsbHM/UBxDSkWUIHOubHxyJi3EqHSsQ1bE2KWDuK2zqKG1jnArjFphmHAWSBwF6XkemIzypFqFFvbY7ipltka26It4uZBJmbciDtHCeEV040G4NB+WMgL70DUpEFKDa4m5qKfVSxhxWieYYtxapUAIGwFr1V0/UKaOla7E0s2kzTkKTsHcXyozWmcmaJDcSbloozVEoJTvFa0UZ8d7Qrw7oIEe3KgJhjl7eoKGtKRHGk58koLQyE2lRc6toxDgNuVHGTaOlJsZdlm8SjDNJV/DFCRDZcKgvSDbYRavC61Y/4iax+Jv5lFKr9R+TjduvyEYPCYtDi1Sy8HT4pUdKYk7bgX4UnLl6bhGNTg49tU36fkVFNt9nYwbL+o6nMMUQAGxMC+8xM0Hh4l5uGVT78q3/oEpRem1QvbzLEuOOttNsNFkhJccJgEiQABvb60eXFh4R8+Sanviq/Lf5DqMdg+ZdoH8OoIW2zqUAZRJCwbcb71V03QYeqhzc5+XVOk4tGxUfRDRbmJCCdDHwyWQTJ4+9RKPTufJyyd6U9V7GJQ+XQtyjPXX1FLbLKCkaioyAkbTVvWdHHDD/Myzkm6pVs7hBboYYFl5CAgrwzhBJBJMySSdhzNS5pQlJzjDLC0rpKtKv6GOWOT20A4lGIYLmI7xpYUR3iRcXMC3Taqsb6bqFDp3GcaXlb09bewrUhhleJdWAsttMoOxO56gcqTmhgUvDc8mSu6QEoxitUh2xpEq8IBFyOO/H2oEuipLI8kq0oPur9vt9wFy7qvuVud2ZCNBmJBIvvyoJLGmpTeZV6tLR2npUUiBBAbRuL2IPIc6PMsPLg5ZMiq3XbYMbW6SMX2i7WYhvEnDMNoQvWhOspkqKtJi9oMi/WrMHw7p8uFZZTlLGk2k32r7DoJ962aPXiRJWjCmLrCSon5jnUGNYpSilPJFfyt0l+v2AlW6SfuMVk6YhrXHwkwAmOPGBSnHCvNF5XvTpU5e6+51vto+wASbPFk8g2Nv+o3v0oo3C5S8VX30jkoPWi51Dd9CUlMiZiBHOKVlm1JPlkT9L7tP2N4qtJADYdLigpTC21K/lpJhQTAFrQeNGnihHlBZItfM17/AFNlT1oNQ4DBcCUncBRGoUSh06tYXkcfXitP7geb+egqGwdRiYubfXlTuHRKEUpTmm/kXfXutP8Ac7zXtL7k1ow5BUeIvtt58qJx6RQuEsq81KCq0/ydvvr7iXMS4FgYZtoI0z3rhsDMWCeXWglLp5LjKeVu6cHVsZCMPmdCjK8gcSpS3XEKJ/UCQmJuZjcn6V6T+K4uCSjK0+PGt/oLypy7dh1h2e7BVqBmACNo2N+dN6bqo57pNNd0+5PwcPyLu1KirCq0H+YgpcbP+NCkrR53T6/X08UqNxvzDTLM4RimEvo3IGpHFKgRrT0IPuINMnRs1TL9RPUCDy6/K/yqenYsmFdZCQZ5zcX9vrT4MwkH0rEKTKTuD87E+lMVM62mZ7PezUjWxvxbJv8A6Z+hoZRophlMSuyilQKSDBCrEec7UND1JMGfxaE2nUeQrr2E0cyXMkpdV3h0oUkAK/pIM36UMqYnPG0PcW+kjwFK5G6dvelcYomglF7ASlSACkwZ4HjwrpZFRTLLFoORjigKn4lbkWPy2qWeOM/QRz3R8McIAkqjiRxmlx6fBB8l3Ochg2oqSFC3SrlJNWzlhtWCrmtCWCC3ZQVRXIph4a7HxcoxvcAxLQC5HGhcSLIqeizDcbHa55UqcIy0zIfUh/EgbJEUKk1oLxX7Gx7PK14bCEiJTceteLnk45Opcf8A3QWZLnFDMCHRAAJT4gNhY1LCTydG3kd0/K337oF0slR/IPhE/wCFJE7kwR8xV3VSS/mknXZK1/2v+onGvogHBBXe5hqBA75uJ4jQmKl6ar6ev9iX9WVdQv8ALZDMciU9jMO+VI7lpAKk6vESmSBERExx51sOqljw5cSjLlOTp1reu4cZJRQwS/Cu8nxapI6flqrl094v4evLx0/qQqa5c/UV5ayGsbiWgISWS4k8NKlCPYyPSk5c7zdPgk/mU1F/dJ/+C+e4P7DrAMk6ToSRPxTffz+1L6/Pjjyj4jTr5a12/wCH+5Jhg2k+JUrD94hxEi60TJjwhYUfkDW5pyxzxZEm6i+yvbjSDwtJy+5eUhTigqLDwgmB0vyilqU8fSw8K1b8zSt39jKUsj5fgiIHehN0R+1MdyWCeRee/wBtgqlyUe1FSW57saQmf1Tv+1USycfFly5Jfy12A4/Kqr6luYuBSyCYCRbzqf4djnjwqcVbk/0QeZpzp+hnO0mXBb2ExAF+9bQsjmlYKSfmPaqME/BWfp32cZSj9mtodCbcUzRLcKXVq3ANx50iOJZ+kx4npta/H/gQ24ZHI5hyStRVuUKPuKPOoLDCMOynFfo9nQvm2/Zn2BTt4UkTuTfflNb1sqUkpSTrsla/Xi/6mYVdOkRxcBagknSfiit6PnPDGWReZfL+h2WlJqPb1CVJAda07Rb3NQ45ZJdLneTvbv8ARDWlzhRThUpVqK4KpvJiBxI5meFUdXPLicY4flrVK7fs/p9QMahK3PuWY1aQlCAfCePT8mk9Djyyy5M015l6fX/2gsrikop6OYZwd24neAYPT/ej6nE11OLJXdq19TMck8colCVlKIN0rFuh/BVUoY83Uco6lB7+qoC3GFPsy99wBptP9UT5fn0qXp8bl1eXJXy3X3Yc3WOK9yGH8SVoBmDqT1G1USlLFnx5pKuS4y+/p+4MdxcV6dhNnzxSyrrHvfj5Hj9q9yD81AYvnMfgs1XhXS6jxIUf5qOfUDgoXvVDdlc4qSPR8qzJrEI1oXY7HaCdwb2N+PGgI3FxexgtFiAYNyOBgjiP1en3o1HQIMvFEfEIJ/VNiY333tt6TQJtHPRV/wA3j41An/CLepia1Zvc5Gd7VsIxQ1RDidlXE8YNtr2rHk9h2GdS2ZBGBA3PtXV6l12rGmDyRFlqE8hv5SKTOXoSZc3og8p4CktCLspcbkjjpMn2I+/yrYJdmddA/wDEpDgTuSDNtrW9aJRcbbD4NrkdACiABxoFb9DowtmgQtsJSlOqRHKP8U8aQlk599DG5fKXu92bpEf5SD8q9HjoQ4vuRLSVCASfMD8FEogxTTM27iUgkAzyrZNI9GMnxRS26krGqIpPNy0C0mGN5qkpKERJNwBEjz3pMoNyAaSIpwaCJJg8QNvSmiXJj7s9mQW0lC257sQCFRInkBXldT02WOWWTHOuW2qsOLWSuSJOdoQ24lKGgAZ1SokkAcDFv7UuXw/Jnx8smRutrSS7+3qPUIx7LucVnbf/AIH/AKh/9tAo9U3Xi/8ASv8AUS8eNegDl/aQqcdK2woOEKgKIjSIAmL2FOyfD3ihjeKdONq6u732MWRTbi1oZJzlv/wP/UP7UDwdS++Ve/yL0/Izwca9Cgdoxr7vuE6I/qOqf80fai/gMqisvivl9vL/AMofhwqqIqz7+eD3Q092W41XgkK+KOlavhj8Jy5+blyutWtdvybxVV6AGdZ4e9YUhsJDCisAknVqGkieAgn3puH4c548viTtzVdqqt9jopRVIOPaRv8A+3N//NP/ALaQsHUx0sq/5F/qB4EL7FGC7Yd8pYWwmEkJTCyCBfcxfb51r+HZOnjePK97ek1+nodKEZd12NblS0u6kadIkDeZm9N/wmU4xzPK+aenSpfgSprcK0CZljUt60lvUGjbxEfaoX0mXHJyWTcu/lVa+lmuUX5a7fUzeY9se70lGHTKleLWoqtxiwg9adj6DJlVTyuorVKv19w/LHdE8V2i1BtCGgjU62ZKiq4UCIECjwdDLLO8s7012ruqMk1CPlXsb9OVpIUf6hJ+vOth8KytL/N+Tt5V9vfZlx3ruRcy1I8XEiOO3vQv4XlS8NZdJ38q79/czlHvX7iTtCtvCoS53euTtqIiL9Zrp9P1L8ry9/8AdX+psYY/YYdn20YjD95p06yQROrbrajj8KnkXOWXcV5fKqW67Xs18Y6ruGf8pQCk8tt/361kvhmZxknl1Lv5V9vfRnlTWuwl7SYhDLkFvXKdU6tPPkL7UeT4dl6d8MWVqP1Sf7mxUcm2hA52qHd6wwnVECVEpH+mL+9Avh2VS8J5Xxbt0qf62N8OF3Rwdq06UqOHGpQhULKR1gabUE+izQfFZdJ2rVv9bMWOLfYc9nswGKS6CjShuAEzqMmTMwPKih8LnXjLJ5771qu1VYvI4xjxrQY4pAUBouPCJJIiY240tdDm3F5dN7qNP9b0L5x78TqVpCS4EgKSDtta21dL4fkleJ5Hxv1Vv9TVkjfKtmS7SN62wkmxVP1r2VqRPGXnMJiWtJI3pnJ2VRk7KcvzZzCua2j5pOx8/wB6oS1Y5wUls9eyPOC6wl3SE7DSNtqyyKei7GYgk6YgEE89h8geVBOQsSYhRBBBieEfk0i7OZxJ/VxmOXrXI7s0J8NhwSSeY+ZimyZbmk4qkOtANhal1qyJb2CvGls0EIrOzQUduhVleH1qUtRkkx84p+Z1EqlrHobLa0qUBwMCkY5snjJplS1QCrjTY7Y6E25C5zGqm1utUyHalooex7irKWojqTQWasUSTTMi5rlBdwnFLRalsTFE0gHot7gJ2FJn8xNKTPpPOsMo/9k="/>
          <p:cNvSpPr>
            <a:spLocks noChangeAspect="1" noChangeArrowheads="1"/>
          </p:cNvSpPr>
          <p:nvPr/>
        </p:nvSpPr>
        <p:spPr bwMode="auto">
          <a:xfrm>
            <a:off x="2593975" y="769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AutoShape 22" descr="data:image/jpeg;base64,/9j/4AAQSkZJRgABAQAAAQABAAD/2wCEAAkGBxQTEhUUExQWFhUXGBsZGBgYGR4aGxscHBoaHBohHh8cHCggGBolHBwaITEiJikrLi4uFx8zODMsNygtLisBCgoKDg0OGxAQGywkHyQsLCwsLCwsLCwsLCwsLCwsLCwsLCwsLCwsLCwsLCwsLCwsLCwsLCwsLCwsLCwsLCwsLP/AABEIAI0BZQMBEQACEQEDEQH/xAAbAAACAwEBAQAAAAAAAAAAAAAEBQIDBgEHAP/EAEUQAAEDAgQDBgUCBAQDBgcAAAECAxEAIQQFEjFBUWEGEyJxgZEyobHB8ELRFCNS4WJygvEHFZIWQ1Njo9IkMzRUc6LC/8QAGgEAAwEBAQEAAAAAAAAAAAAAAgMEAQAFBv/EADkRAAICAgECBAUCBAMIAwAAAAABAhEDIRIEMRMiQVEFMmFxgZGhFEKxwRUj0VJicpKisuHwM0Px/9oADAMBAAIRAxEAPwDY4vCKDQUtSSRNiSCJBB22gUtGsMy5txLaQVpVYBClCCRwkjcxHC9azBmkDioA8QLj+1CaWpcKRcgD02/ets46FrmxBHK0+1dswitaCuCfFyBruezSOYZo0xoCyfGYEcOp6cKGWRJ0ZJ6E/a3M+6bUdaZIIANzw2pOSV6CSvZ5jluHUDq0FUeKDZIvxn4jHCu5WqNlNRRoskzNBJSSQTtPTh86Fpi8r5q0NMzzlLARA1LVsgHr77x70Cbb0TpBX8Y4laWSAt9QktoHhQBvKlcBsT7V23JRizqHbGGeAA1IBP6Yn5xJFO45VrkjUVu4pwQ261qB5cf3pGSeSOmFbFWJwDSHgpKVAH4kHZU324EEcK83N1C7Ma3caYu7UIf8QZQUpO6iUiZG19h86zElN7YPCK2Z3IM2eafQkNBRUQm8jeLg7CBeelVR6dWc2u56S+oi8JmL2kDzp/Hh2EuWwnDPBSAZ33g8t/nNURdmrYDiMLrlsbmCQfn6C3vQupS0alsR9tMPoeZvMthE9U2pWWNMe1cRLhWNRHPl7VLJEa9gLMcnC1G8Hh+1HCXoFGWzb5L2YThm0/EV6fEqwuZmxtF6tWPVlVJrYmzLOXGSQUIVw1SrhY24n1igmL8BSMvjM8dctJCRwACU8fU+s0GxscaiK1ZsvgbX3gj+9dwsPUmar/hvmRWp9lRkrbC0dSgyfkdulbxpMXlgqNay5uOk1Kn2RGaPDpC2h1Sb/npXqUsmJxfah0RQjHplUqII8JG9x15V8pLoF4rTeh6y0gJ7MlpnSRfjAq7p4RwLjAW52BLzF0m6pne396pUn6imglp8ASsG39J/fajTM4lnfp/SjrKj9gKJSQL0fKJIk25CAPpW92cULExEWNqyS0axpkWM0q7s7H6/3pmDK7odjmP1sm8gRV40HRhkjaQZmwkE+XGtOLC3xAnp+bV1HFam+QnyvQmne5newrGjiElIi/nXHEVOq4KUayzgFTdoKVQelYrMPsPgwiwURsQCCdJH9N9jyo7OC0A7lQjkBf8AtWo5kjfaCmYPL679KIwg6giQAT/q5+ZmufYyxTlCFKfcU4oJg+ECII63telxoMA7dvDW2B+lJJvO5EVH1D81oVkdGWzPCOPvE6jYm5No+wiuTfdj4Lyl+FcSrShKtVo5k2od7ZFNuTDf+zrigXEtj3Hw7/nlTuMuIzF5e5ks675p7UtJRCvATceEgiDz4xQQbV+jZsqb0bPsBjg6/iXHBC1ITadkyZjzMU3DGME/WwGqZtWVjVO/I060zkybgmAepMdNoPDzrmuSoIXHL1Ba1OPagCCjwgBKYAP+Y6uPlXkdV0se4aa9TIrzLELw7qlCAhxSDtcTvztME9KH+G4QUkA42c7F4HWpTl4SIE7Sdz57e9VY46Fs163IAsNtvLrFFafoCzP5jm6G30tKJSdAUDJAElVjHlv19aU1K9DVC1ph6FAxH+kj5GeIrlJp2C7iyntpC2UOiZQfFzHP0tNVTanFNFWNpoC7OaHQF2g3ieN5A+vrUuRcXTEyh5rG+XZNL5UogJQZHIkXSPv6U3psXqwVDzDPMUqJMiR0N/nVzjqx+uxhO1gDcydM8LGYvMVPLYcUYfFOXmTt7z04VlG02wO6jA/sK7sa6ihpkON/h8Q06L6FeLqkyFD/AKSaCXuTylZ6stOlcCYMEHobj5RU0tS5ErdM0mVq3HAbeVej07tDkYLtNj+5xjjahCVQpKuBJBt0Nqk6rDFu0HGHI+Yc1VEopMU7DGW52E0e/U5/U7jXAlOkEEk3gzEcJ5/tRTVIyWj7ArtFZFghwRanR2zrE+cY/uQDE6jYTsKNx5dgoqxnkwDyUGdClJ1J4gXsPPj6VmNLlQUVTNSHjq0q+IXibHqOYq9a0OTKsS5rGhHO5mNNGjSTkH9ZsbhJisOJoI2TIrGzT5xIFhc8TvWvscULBOxnkJoWjSRYX0FZRwCXCoQlRB6iR8q44ox2KS213hlSUm5APrGm4+ldWzrory7OmXkJguJKrgR9COPrRNUDys7j3VIkyTAM2gxy22+dGjGAdnUKbbfWog63CQSdRAgQDyi8UOV0jYiLCZuS+UApiSTECOp5jpUcW3Y4GeWXQolWohREj3HlScr7EuYpxOY6WNAPiUNJEHY3N/K3rTIu0M5VAH7PLCXL7lJv7fajkqQhrVnoPZ/GmO7O/D5fSmYpvsYmTz7KUOtmQPX/AG9azNjb2jWvU82cbdwGJCxJHn8STuk8Jt8gaRCTjo67R6LlWcNuoDjZlBty0ncg8j9afGYF0x21iEqiLX9QePpTlLQaZDGs94kom4Mg/nA0GSHOLNe0eaF5bWKd1SRqOpB+ExYgjlU2P/49joRNV2fwaG0Q3q0lRIkyYN4niBsPKhumyeS8zGbiuFz8xXJ6BYFm+AZebKHUgxAnYp8juPpTa0HB8dnmisxdwzpbbdKhNiLhXpcTWKMWiuHCaNGFP4ltKXEBuDMzuCL+G/1FKc60hPNY2NMsyYpSlIUkAEECLAjbyueFKeKeSQHiWEYZ3EfxzaHITpCjAkp0bqNvjJsByp+LxFPiw1K5BWfdokIBbgKVtpJ0kSN/L9qsnLiMUbZ5XnzutwFRKiOBM+npSYu2OjAUOrJv860yc1DRa2bQKyUbRK7bGWWYFSvFpOkXJ+Vud6CWonHoHZ/Gl5gEnxtEIP8Al3Sft6VM+wma2bLLlix28MX6f71ZhlbNgzGf8RG0l5BUkqCoFuETv0ocz2VYO5nFY4NWSCTGybx1NJ8O3Y2SRfh8YpCXFuOKUkxp1cgCSQP0yT8qXnV6RLnj6IeZNljjqQ47/JZPwgCXF9b2SOvyoo4qXmFVxWxy802kAJQodSTP7VslBIGyCzw6e1DBrujpPRne1WBUtnvhGltQChN/FYRz/vT8e0HCOrCuzmKBZZX/AEkoUOqTPzQpNKb4ysxs2GYYkBCXBwKSOoO9+AI+lWc/ImEpBTZChcQNxHHzpkJWrHraJaUcOG9a5G0UvPNpGo2HUxP70LnGPcxnEPJUJgdK5SUto30IqxB/qHpWWYcUrmSfKuCoV5itxpJ0pSqIPGYm/nAvW8QEwPG58wgeF3WSDKRxty4UHKmGJcR2ibLYQ0giAYXIEHhYfWieUxoGdzfEqgKfIFjpSBHuRNTZOpcWJlko6h1RBBJg79ZpEuosX4j9CCmgkCIEmNuMTG1q6ORGxySLez7CitaXArQbpVp8NpkSLA+fKhy5YSVGt8gTMMH8X/lKKSOZgEEcxeixZEtIKtUCYNACgVTM2Hna9USmMWOomhYWptQIm3KlqTUiZ6NhhVhaE6TYjheOkedWpqStBLYvz7J0vtlJBJi3DbaOXD50nNj5K16GPR50lvEYF4Kbk6uAEhY4pUn38qTEJJs3eS52h0kJ8Dg+NhR8Q6pP6x5etMjMFqmaHDupXcHzHyp3JGqRle2GRd5iGnWyQHD3bkGwVFj5kW8xSMzUFygOizQZRgNDYTwSI57UGLzLkxbjsS9p8+bwpSI1uKEpQOXAnlJ2jetbTdgUIHMPicUdWIV3af6EjxX58qBzMcqGGFwLbQhtMXmdzPUmkyyAcmGMtGdvWsiZ9w7CCEgCPLnVGNtBIj2hzdbDKXGgknUpBBF9OnUY4iFQYqnkU43Z5lmuZlalK3Ud1Rf0oErLVCivKsmU94lWQN73PRPTma2TaByz4dgLEYJbiwhpBUTMJSJtMe3nWN1Eiv3Dh2axKPEppUdIJ9hehWWC7s5SVmt7O4rU8MORCQgmNMRF4iJNyTPlXSlz7HZHZYcL/A4nvPiZWIVHAK/Y396VJcZaAT0a/K1jUUyCCJB4HlHSL+lbibjL6GRQm7bqCmu8TCincb2uFTxEGJpk5R5aKMMt0eeMY5CPD8JJ5Ei/nvXOC7lDlWjZdl+zrcpxLuopB1toVxV/UZ4WsKCPG+ciXLJKWjVd5rVqUJ/pGwP9gKFS5Tt/gncrYPiWSbqPiP5HtWZIruZQFiF3gfn596VFnVYajDpcw5aI8K0nVG4naOogVf06qNMqhHymTyjBOM962ZKNQKVEFMxI2Oxgj2qfqIUJnGh+08pbRANkg8fX1pMMn+W0J9UOsM4FNoJsdKbjyG9X435EXLsTdWhtJUozH4PWaObUFZkpUjLY7EFxWo8rDgBXmZcnORK/NIfNNobbQpSiFJAPy2r0sL8hX6FrlgVqICYkp40fY6jLO9rCCdDSY6kk0t5AHIz+A7Sv6gHFqcSbEKjnw61kJ+4tS2GdocM0kFwEHh1nqOFDKrKV2EBdkSAaXINUF4Bt2wBTp5LvHlBke9A4xl3Isr2PUYJMSXAk9FX+cfWly6df7QqwzD5eVggLCwbQRM+/1ofAr1OiXYRQwiiXvigwAdQI4HYQbf7152TE+eimNJCPtU6Q2Vo3VG3OZE+lqPBFwlTDszzOOUoIKEJUeIJ2i9ewkmhnK4m3BBFtjf5T+3vSp9yOT2NMgf0qKbQra+0Uzp50zIvY8ULwN4HG9qqoNmS7TYDu3u81KCViFQCRqvwHpep/ksOPYVrysOAKAKVJghxPhKfX29qR2J27ZDHZw+lOh0FQkHvkSFQDsoD4vMRWuScaCTHWGzD+W2pKlEqVcTbpI4GvCbzPNV6HVSsdozBfduCR4gUoVEwb3I48LVV/G+A+Egk7ViLKOyqwpb7jgddURC1CCBHigE+E8LcKsjl5Q0Lkm0FOpA4gkcqDlYkoC5iBNclsFBgmJnhw51RGBoS5AGtRAj82G9O0jUeedpu0KnVBKbIbBAB3k7k9TWrYyGmIsHLrhSRZIk8JSNp9wKZFl/ieUIGEbJKu8AB2AvE8uVDOQDSq2bDsWtAw7gSQVd4AVR4inTYeUzU+eb40SZGvQd8bV58icklMK1W1DYxf33roylH1CsqzpKnGVICApXUwI6darjnuNNBKSAeyy3f4cpUoyklCQbFAIJMnz9hNRdfncIqmOikwx3CFYWkbOAo1D9Kd1kcyfhHVVK+H5ZKLnNhKPF2LMF2ZbW9ogkIhRJ35geterhzeMuURrn5exuO4BgkQBskVT4e99iRebuVv6UCTE8PLpXNRgmwaFuFdLi1KOyfrUXJzlYQO7BVFo4+Xp0oorlKjoRthbmNCYAsI/NqsbpFyVKgLElSzGqRwA8uNBldxF5I3Ehl6JQRPA1Bje3H8kND3CKCUIEEykRy+EV6kJJQRZF6FGaYjWvQD4Rc+f9qi6jNy0ifJKynLsOXF22Tcz0285NB00OT2djjbH6ERMkKv7eler2VFLF3aRP8AIVpVpJ3vPGsn2DiYAogwTUpPNNMWLRog/q+lGFjxkFsrcnUTfeu4jgrB4XRO/wBqGSYvJYQR/lHmQPrSlFslabLP4ttNlPD/AEgke5AFb4b9jfD0Dr7QBCobbUskwC4vwzwgIiB5qNco0+xygdxOd6Vw9qeVaVaoA6JA2TwilcVy2FujRYHKk4ttSwVoSqbawoT01J8PlJFM8C/McpaMzmvZ1TPiSvUyoxqHhUlXJQ+4tR43uhuOVujQdn8RqZSCLp8POwukj0+hrMgrMqehw00bEb2g8ySPlWRVOxSY8ez1lprvHVAWgp3JPGBxNVrLUR0WZvF49zME6W2+6ZmQ4Z7w7/CNoM0iUuTM51YbhcnQ2B4lr56ySPbYe1LmhVhzGGm9gOZ2pXE1HcwwrSUpcBAM34BRqPrYcVcR6dqieCQFJ8JsDx5j615WPpJ5JcsjHKlEU4/HYkkBtTZb4oKSFH11X+VexhrjxRO52qE2OztLQIUBPEAyfpVSwiuNleHzl5xQSywFWBKlLgD2SSfKi4JBzx8UaTAMvqHi0if6AfkVb0SjJ9gUhiMtsCSdUTJNvaneF7hKJlu2WWJVh1LiFt3BHQ3BPER7WpcdOjrpnnbbe55iPnNUJWPU9B+DZ1pKEgAi8DlzoJmSnoNybGKwzhIuk2Unp+4pOSNoU1aNtgcxbdTKFA8+BHmKhlBxEtByV8xPnQcTUEslJsbXrorYSaKs2w2gpW0oFSjCgRIUkc+RB2Nd1WKM4eG+7GwfHZ1tY8EbcQBsenOvF6vFCKSUu2hqfNjZgtNlbihGqCVKsLCB9K9n4ZljFcUHJXoCxmcBR8BkEfEOHTzr15SbVivC2Qy7DlRUV7Rv+D5VBl53sBQL2cLobJFp+cn6bUV8dGuFIR5mdCdVxCgIjgadCHFh4kBNOaiFAHlf7DhTrsp4jBoR4lFI9aFdjKtBmEYCkrKdt7cjUSjWV/YhcNhapQ2Cdwm08BH1o5zagkHtIROAJTKuNzPKkRi5MUo8mI0506hfhJSmbJ4R1q7GuIzcWPcD2nQo/wA1McCU3E/YVQsgyOUszvPcMpBQIKjYVs5Wh8fKrMs8wpVwKnsny5FyNI/lDU3QQeEg/eq3EYrQzGCbQEyltXSAPnWtJGbszXbHMykhCQhIIk7EiOVJkwn2PPEPysyJPChF48lkca/a3HpWh5HWgNokbWokJQcXS4dRTNrmLftS5Y0mZR6L/wAOs2BaUxsoEkDeQdvvTYS8tANNMNz3CJOorB7t2zg5HcEciDBEfeosqpgXuzHNlzBugOEEbKg/Engoel/I9aBzXYe/MjT47NEtsh1tVxcQeZnadp405UloSkZ/syx/GYlReOoJSXCJgGIAT0BMT5U6MdcvUI9BXAuIBiIAgDoIrHS2A+58tdjBva/3pUpXsyypWMQlMqMff+9FHSCjFszWbdp0AGEyf0hRATPUC6vlU2TpfEZRDClsOyjEFbaSDBi8WAvyG3P1qdwp0JzaYehmb7H70fhpoW9sz+f9m+9cQ4iwNnPsR1O3tT8eRrQSkaPLMtS2iAAABAuff3+lUQjb2a1Y7Su4SBPlw8+W4p6l6BIudSTefwnb6e1GwmZ7tCwXEloACUyQCJPIe4pLXmFSPNsTlK0uFCQVX4fL860XKnQ2L1sVh9xpwKSSlaTY/wC9iKyUWzHs3GR5zg8YA3ikBp7gsEhC7/8A6n8mtVJVPuZQdiew4SdbTpAncfKIN6CWL3MD8Jljrf8A8zEBSRvKb+h9/ap3gTAcQLMO0DLZ0oJcc2tcT0iheHHEJRLcuyvEPOJcedCTsGkJEAf4jNzSZwhPS7hpI06cOG1hBIi5HpXidV0WSMuTKoOkKu0mIlhyQE934kn5X5jeq/h6yKXZGxnchBkueMpnWNB31CSPbga93xaWw2tcjQ5VjivUpRsVabXITsnzkke9edLN4uVRb0Ig7Lu1b4QyhKlLSFKSiwJJURYeG8WqxR2nFt63YxqwTO2VFKxEeLflc0nB1mNvi+4uMHF2J8GylMpUo6tMhV4M16CpjbbYpzNxWuNJgDcmxoZJe4S7Gl7LYks4eVX7xRITP5E715XVZVGTfou4jSRom8al340ERfT955VLl+IYk+WT6UZBOQtzdKFhWrj+Cr+n6vp5ry3+jOSWN2KEdnStMahHlz23O1WxTfYHJmhL7kP+yCx+u3UUfhSEN13KT2cdaBMJUJ3iP9q6cJpDo5UsfEVOYV8GCkjyv9K8+SyWJ0aBWMWq6lKvyP2FOeVhc2xD2mx7rBQtKyUKtCrwbe4NOxZW9MOM2ZnMs1S8sKPhMRANqbasYpX3F3fDWnnNZ9gVpk8VhVqXYW51qQWTYRhstTbWo+QG/vXSTS0JbNrhnlC6FEDgBYRy6V5OZ5FKxLbTLEYZvvErA7pwX7xoAA89SRAV6QaPH1dPYSyNqmaZau8R4gkkiJHwqjj0V0NW81kjaBasUYnJg4hSXB4kJsrmn+xPzrzuohKKUvUdiba4mPUNKe7cJ0KEpO4Te3px9arwO1TOkqGWQZJi2XQ6wELSLEFQ0qSeBHDn0IqyF+gNs2+KaQnRrKUKXYIK58XIWk1ksV7s5wsVZ08ppZQCLcR1gx6VO47pipiYo7yQCQs2SeBPAHkDzo4WkMxZOLMFj2nO9IXJKVQekGD86e3ooW2bLsxmwQlAXstRTq5ERE+/0qCcL2B1C7G7wzfPYn7VsMbcbElzTAUFCLnkeVOxxVbOSCDcwmw4nnvtO3n0p3cJFxUdkiw48yaalXYIi4qJNo4nl73rWaxHmGMbaSp106R7kxZIA3JoUvcWxVk+VrcccxDoLQXsj9QEgAT+kmOF71ihbs1ytFubdl2XBGnRvcAD5efOn0AnRhs37OFkyFTImP1RzPK/0NKaQxSJZV2kxDMI1lSRsFEmPntSZXXcJx5BWa9pHXQYVE7wfX60PF1ZnBIb9kMnKR37nxq+Gf0p4HzP0qXLICb9jYYR3R4+W1T3TtGL3CMGnvVlxV1BOkH1miknkWx8JWddwAupMkkEaSbHmPznRdL0yiwv5jyvMFIUtXcoLaRuJ8IA+IkH4QL/AIarcdNDVKnRr8CqyAg7lNx5g+4ivno48izWmLcqloeZux3vdHUSEOIWpMWWEyYI5zBvsQKbj+Jyc5Qnt1Q3XcWZpnhSuBAmCAUx8x5H2PKi6Xpp+JyYMfOxW9mqBKoKlHkP9vnXruEl6lEYpE2EFcLWnRNwkCVRwJJ2nkKlm5XVkmXNx0hkypVhsAZAO19/WlceSaomUmPkIISVAAi1/wA3rxur6Kai8j7aLcUko0LsJglvKOpQCdVxfV6RbbnXq/DOncoqtCZ7Y3xLIAISSIsB8uM+dfRPG46EvjZQ3i0gRrEyP9t/KsWRLuDo+fxAKVgQTG0+gonls6TQofXe4Btty9z0HtU7nGwRclqON6gkEhF26vhhafGPaCKZi3IZFnnC19aq47DNZ2dyIaQ46JJuEnh59a1LiDJjjF4GR4RRqZlijGMFNE8iOOZfmxbO5KeI5eXWkZMSmjHE1+WYxDg8JBP9P9q87Jg4qmLaNBl2FJ2sOIOx5zWYYSjtM2IUvF6dTakiFJgKkEEEQdvhINbm6lKHvZRCNIxTmVAp0uKBgmCOA4UePq4+iFN7K8E6/hnNLJDltRSbeG0Xmxv86qx9QkuUuwVGyyjOUvq/n4YtOIGpJWAoEfqKVRuOW9DPPhk/K9r0GxMvm+NYDrgK1tgrGnWJBBB1KTE60iD1vw3rcePlHnZngp7Pu5OsQpKjzSYAESDJ6X9fboWiaUaejC5piQ7iHXBs46pY8iomnvZRDug3JnUz3S/hcmOiuHvt7UhrTC6iNUzeZFmS2Uhp5JUj9DibkDkofesx5aVMkvZpm8WjSQgyoiNum569KpU4uOgkz5hKlWWfEL248jx612M0DzTPmMN8apV/SnxGdrxZI6k8KJ5EuzCEWNztxZt4EpMhI+U/1cq8/L1TixTYbluWl5z+LxMJQ3/9O0SDpj/vV8ydwOAvXowkpq7CoaLxSRHilRAtGpVxPwjbfjzpiyR7GCzMcUpIskzzWq9+ASJE+ftQuQJ59n2NVqVeSSTveTQNjIoR4eVKHWhfYYPez+Vlb6EKHguT5AbfSgnkqNAyZ6S2geXD04VI4iieIOw3+VBKNAtgpzRTcITpGtQTq4gqIFhsTVOGGtlWKPlsfMuapF/iMDyo8fzUgOWzzbG9ntWIcKx4C4SkDjJkT6nhRsqg1xs1GRZchKwkzxMAwBbbn53qPJFKWieU48hXnuarw7hAIWCT3djMTtI5c/Ksh0GLlzrY5LkhFi8e+8RKdPCekyePEyfU1eoUqGQjwVE+7gXvG5maymMv1NArNULhc6Zi3KAB9qlnjd9iDJhblZX/AMyRrSJ3UAVcACd/QdKzwp8TY4G3Y07R58jBFoCVzMDe1t7286Q+kc1p+o21EGR2vZU284hSA4BqS2qRqI+LrcWEcaf0/TuE3zf2oU3bAme3ylH+YyCm0AKOof6jvV/NpbMcBp/zzCuI1K1oBMAqT9wTPChc4sB4zi1JIGhaVcoO0x0mlyT9AHGS9ANc8ffn86BnUwgKmCedQPuEkZvtI8CQm0CSfXarMEX6hpOzEjLAlSVFQ06hb1qlLY1xo3OHV+fgrGxHck9mKUdTQtM6gJerEfCi39RskfnrW0FR8z2XQofzCpV9k23i1rz6is5UA5Bf/LMOgAJICxZAQo65jkJUb/ehdd2CmwrAYPFzC3P5f9KiQo/9ImOhIqLL1OOKaGI0zl9GoArFgAZBjpyFif715PhynK0UJ2gBrLFgjUCrjpH35eXKrMGGdCuKTIZs0ELQ8GikkkLIi4I4wZ4WPC1HuKfLsH6aGWXAONnWSRpIF4JPD1qPoYqWeVv7DIb7i/K8LISIgJJ339JvJN/nR5MksbUU/uBKDUnQlzzCq7lwjWCQdQIjz2G3969nHx4qmTyT5Wzz9O4pw6N2h5gsONWo7puOQnj6R86myycHSKMsLSs2WRYkOpBSZIMH+1d4brZ52SNS0aPDNRF79fzen48bRyRZm+XlTBhYmLQYJ6SDem58cuHlGRR5fi1pWpaI0rEyD8QHGRFhbeK8+GPJjXJjdDXs/iElSW3CDFgQRCkxtvMjfyk2pOduUeTF8bH7qnW0qH6dhHxTECJB02tb0qbpPiFz4INqh8jBthGkJKAb6bhU7+InxKV1VJr6VK1tUKZnM8xTbSSJA85J+tY0kAkea5jigpZIoGx0UfZW3K59aA5s9L7J4Ed2t3iSEgeUTHrS5oCTH2EZJtAJ+Zpai5eUBIudYtO0XM2896e8GjZRs87yHG/xOaNmSUILigDEAJQqI8zFY1VFVVjN/lDsHrIHS9LwOsjZLE5icPpdcWY0pAIvuo7fOafJUO5VGgPDSAVcVA/OpJbYj0E+cKHhKhcWH3p+N6KMcuKA22g4kXi9xT47KVPki3DZcAnhyrWjux85lxMCSAKyjbINZeFLSCPDOpSuibn9vUUvJDymSmkiztm4lYb1C948uX0peCLqxON8jKYbABSoTf7Uyd0C4Uwl9CPCE/FuelLi77hOkHNkKGpWq3wgc6TNtMxSB1rMzt6/enwVoxys6rH6bXPrNNUSlKNDXG5k4qRh25/xHf0Brz8WNS2yOKXqZl90iSsHVN53q2K9iqMIrsDYrDh0AG0GRFbtM2SvuXYnGLSAOHOt7iHjoYdnsB3suLEoBAjmd79BRC5OjThEWi1gIFvyPpS2LbM3m+ZmdKLRvHOsUdWzVEf5JloaQCbuKEqUeHQHgK87qMzk37GMaKcsYMDio/npXnyx8tR9TBll7iWwVlIsOO/9pNerixLDj33DU6Ooxx+KNyLDn+Wp+KuJzlZkcX2lZYxpD3iQBcIOtKVHbWN56J2j2GXTKXYOCfdmwyzNm8QkuMaVJgpBTtPLaoFCWLNbSQ6LvsCozNoL1oQADYAbAgmSPWfaq5qLdpAzn6C7MF+Mkcbg0tKiaT3Zm88wTAQXC2JndIiJ+W9HCTTH4cm9lPZLK/4x0tklKAJcI30zsOp2qvHj8SVsd1GS6PVGOzmFaQAygNmLEcY586tlhiTNJlzDQKdQtFjxII361yiuyMSOYshLS5iCDHmRYf3ocjUY7OPLO1WEWmMQ2VJcbPxCxgftvH71FjbV32YEW7oo7KuFx4Yh0AmSkWgQfiVHPh70rqK48RjlxY5x+ctqdXh1oCguC3qv00jmZEjnqjcVLj6dQXiQSsyU3LsLSpSFEpcUUKHwlSvCf8N9qrx9Q5fN3FuTYjzNcz+fl5p9hxQndTetTDH2TYOEqUeFh1O9EpWDTbPR8va0YbDJH6k6/VRpWXQGTQ8yVrUokXAEX50/poW+SNghB/xJzgoR/CtEd46PGrbQ3xJ6naKdmaS0NozfYbCIbW5p3DKpVxMlKfQXNqjcri7BnJtGyycSFHyF/TalYdyFRL+0LUeLhtHlsaq6lasKQmUsgAcdzFRi0Jc9clQ6CnR7DGqRXkboC1g8gYj86U2BRh9h2j4fCj3puh1Ngr2PUAdabcTyrW0dRYp2wAEbKPl+kf8A9R5VJll7EuWXoZrtA6HHSN9Hh/f529K2EqjRsJ8VoWhJAkSPKiU7CWVsuwzOkQQZNyaFoW+4W02TaYrNHWdU2QbpNbZiYM60kkkAij5FPjRNLleUN6G1qW4FLuNEAC8cRNfP5Os6hSn4ajxh3u7er9CdY4qrbtgmMyM4hS9bmkNL0lyJKgOA5na9PfxKSjDhG5SV16L7h4/Lbb0iX/ZZgiG3XQvgXNJB/wCkCKJ9f1mPz5YRcfXjdr9e41ZoSdI+a7JI06HXVd6f6QClJ4TO/wAqXL4pnlF5cMFwX+13f2o2WSN8b2Q7H4FSWnEuKgturSs8ZkRH1q3qfiKjGHhLlKatL0r3Yhxtty0kO14VpY0pUpKjsVC3yqOXWdZjXLJGLX+63a/UFLHLSbF6uyLCllIce1i5J0lNiJtE8anl8V6uGFZZRhxl2W7/AD6egxQg5OKvQ3KWyCf5kTB24/akt9W8ih5Lav8AmArH82yCmmlqBlwBAKtPh0kj9R4lXKTA4CneL1mGtY9tL+Y1eHL3/YufAcDaUkhKyZnfwg8rb0Gfr865Rypco12utgrFB003soxbba2inW8gHwyjSFbcCQYtad6fHP1ylw/y7q/5jV4a3sTZd2UwTatf85zSJAcKCBJ3gJAJvxn3pkur+IRaX+XvX83tf9gnOEk+/wCxrcDmaBpQhEbx4QB8j9qTm6jrMa8TIoNL25WbCcHpWJE5e2GyltSiUAnkIkkx7mt/is8ZxeWKUZOvqn6WA4xldPYMt2U+X0q/1FA6kBSSDdJEGu7C1pn3YZssuvIEzIAPSAR9atwZHHsNyStKjetPWmDqnY8LXq7n+oKZg+2efYnBYoKYcADiApSFDUmQY2teI2NITqQ7GrY3yTMV4rDhx1WpRTsBpAO9h9+tbTn3FTdMo7YLhhLTSSt11QAgTpSNyY2G+9BNRUUkYn7AuGyR1IHghI2mBtEb+vvU0sUn6GS29mf7U5AtJS44g6RqSFJIKQZBuQTB3pmGLWmUYEqBcvxutOhZAWNiq2scLn9Q2677zSsuDzXECWOnYO8wVOaQNjv0o+SrYUUytOXkKUTZIJvw/N62OzH3C8G+DYwkczMAczTuKRQo6NZkOdMrb0atPdp0ICyASkbK5A9OE0mcbJ8mOXsH43ts1hm1JZ/mOE+E/pHXrBp0J8FSBiqPO1ZipaluKVK1GVE8TQ7k9jB52OxBLjvVvj/mTS8mkxczcZYQAdzafIigwARCc1c1IE+2/n5CqM0riExG7CUqWeG3nsKn42rBozr2pV1Tz8pN/SuT2dJ2VZO9peUTwSfqKcivArYwxGZmIBNc2V1RThCpapN0jcc+Q/foDQSkKyySQwx+IDaCZ8Z4nio8fL9hQJX3IKvbMvtvWnFLznDhWxXqFFFyEqTsZ2F/at5WaxgCACOtcBsELyk2Jkda6jWiXepO8jyrKMo1mAUEs4YngJ9NVeBCEpy6iMe71+wyTSUGwlaAUHRKgFlarf1SaXgU8GZLNSuPFfg2bUo3H0ds+ec7zwpJUSqRYDQIAgQLiZMnn5VvTYJdK5ZMrSVe/wAz99nZJrIlGKLnDDw0AzYK5fkUnFFS6F+K1W3H3v2/UKVrL5e/qJcmfQtD6Gjq7vEuFV5JCiSCeJG4npVOPlDNB5dcsaS+6Czw8uvcbYp8OAJQCTNrbdKDpsEulbyZWkq3tvk7u/7C5zWRJR//AAkHg28oqm4/ageCXU9HCOOtP/X+hvJQyNso/wC6UY3Xaq7X8XFJ9ov+wv8A+tv6lrL3hUO8KvAbEWHzpGbA1OMljUfMtp7f7ev3DjK0/N6djuCeRCASdQnha5oOt6bM3kkkuLr13o7HKKUb7qyWAP8ALX6z/wBNB8RVdRi/H9UFh+SRxs//AAx/P1Cjyp/4lH7f2Zkf/gZHAvXA1qP+CLbedF1+BuEpLGl/vXv+n9zMU1aTk/sQbV4XQJDek78+Fd1UfNilKnktdvVGY38y9BK0YBJ8q9gRZYjz2oTGX5WyE4iVCygBE8pj7U7C6kdZqXDHUGL8fevS5qzr0YL/AImrBeaSUye7sAJN1dLkmDSJyqRZ09VyZHJMgcSlJfUtCeDSSfTUftQyyP0E5ckX2NlgcQlAASmLRYTbgJ6fetjNeohTLXkFwXUUjhBM+Zn8tRyjz7MICTg0mUEa0kQoQSIPxX50tJo1NxejzLNsvQy6tGonSq1+G4nrEUclyRZ3SNL2Oy5Sgt1Q1NmEp/zGLcxYjpU8sLo1RoI7bZUWvGpxKklQAbTuLbkD4htc2p0FGHdhqMPUxuIe1Gw8gOfDzPCKId5Uh3hezhCdWIsYkNcR/njb/L78RQskzZvRCXOLKrlQlNv0KcLgXF/ChRHOIHubUQxRbND2dwa2nQVH4gUkcLxEnzpWRWFPF5Ta4VWmbXO0n7UmLaIyvMcfCCtdwBe/kBHI0zk5IKEXKQuyvH98hciAJAH+HgeppqjSCyQcWL8SqBA4Ur1FoTNrN4G/E0zkUYp8S2wBJMwJN6ywHnlY5ylUAIg6yASeAJEnz4UHdmObZVndlAchTONA7E7hAmaGgkK8W/sOo+tHGOihQVDVS4Kf8wNKiJZYlytAKlm/Q12wqaIKVyrbNSNllIWllBLwSCJSkt64E85r5zqMfiZ58MTdOm1LjsYnwilJ1+LI5mcSUhTLwUEmVBKdBjqDMiiwQ6aM+HUYmr0m5cl/4Z3KT3F3+KLMwwrziCj+IhekylCNJNpjX+1KxT6eMlleF8L1JyuvrxGwl5qb2Cry90spbXjVIBSJCUSrSRYFYMm1qZHjLK8mHp+St95KrX0YUskYvYDk/ZJOGcS83iikAgGEHxjcpUJ2NO6rq8nUxeGWDdX8y19UzPGhV2ahSm4XoWUlQMmFWniB6157h1d41lgmk9K47+jdsWpY1fFgTTbgTobxQUr9OtqfnNPzRjfiZMDivVxmv1pHQknpSv8ABXlLrxSHHngNRPg0SISSDEbGjzYcHiPHhwuXGrfPi9qznJpXJjD+IsT3qd5nujYHYb386RLA7UfBdvt/mex3iRa0/wBiGI7yZDyEJMaP5Womw3MiDNLhGE7SxSbj83n/APbGcopK/X6FuDSs+FToUobgI0ifKbjhTI/w8FyzYmotafO/r+LAtylUZfgK/i0Qbjw2Njz8q2sflX8O7ltPxN9vf0M5r/a7fQr/AIpCjCFAcrGfc0fhQhvNhko+tT5fsjOd/LJX9gLMsFqOpT6gg7tlAgKG0Rv1meFUvwMU0ukhzk1d32T+rBdted0BLyjfUvSkRCgJmelCuvlOo44XJ3q6qu+wPCS23o7/AMq8U6vAEg6o34RHOsXxBtcVDz3XG/3v2O8H1b17hj7DelEL08dQSfFEj0pkOt6iTcY4drv5kc8cKTcv2D0YtrQbyJF4P0imr4j1ClweHzd/nXY5Y4cfm/YoewrPe/xDkFZSEIVE6EidrGCZ3oX8VnlfHHjuXqrSr8+oziowpvR0vNJlJV52J+1dHruqkuUcOv8AiQrw8a/m/Y+WkadWqEniBfflS/8AEpt8I4/Pb1arX1O8FfNeiXdjSFazG5N78Oc8vamf4m648H4l1xte13fY1YfW9AWc56GEpJUDqBi28cxw86u6Trp53KMo8ZR7q7/cKOFtpp6POcUkOrWtUEqMmD+fOvQUtF66aKXc0nZ3DLQlK/GEKV4TMJOmIMC0g8TuKj6vJkhFOAmba0hm7liySshRUoyF7hR4GRY8bG4gVFPx3WST0xbhZmcRgj30hCpG9rg/1QBYnnXr4otQXJ2HdKmHh1a/CVqVFiFfk0zgjOEWWMMNg3Qif8s1nBHKl6Bmqdtq7ihikL8ck3ix4UPFGu5Ki9rtHoTDjQUrmFRJ62ofCQh4EKcwzRx7cQkGdCdvU8a1Y0uwUIKOyvAZgW1BSRA2UOYopKkdmVxdjrvUqAWLg/l+tSy7kD0cdQNMgTyrkzk9mfYU646ltYSElQFgBInz5UyklYxJUa5mGwp1QkkkpHOTWYnbtmJbEiwpZJWLk0yT2NlxSJBhPKfOhQqwbE5alR1RBpiY+E23RTiWiI6Gk1sDJqVIilc0SB7MvbbkdDRUV8IygUu4RU2rKEvG0bTCuS1hyLykEDgb14bSebqbdb7+2u52dVKIfh2yFKcUkJEbV5/U5ITxQ6eEuTbWzYJqTm1SAUvQQu+rVPSK9WWByi8WuPGvrZOpb5ethb93RpCT4bA7RFebgrH0bWRteanWn3HT82XVdjmBQChZIkmZsLQDFb12Scc+OKetVvvbVnYUnBtnzKR3CjF+fqKLNKX+IQjbr29OzBil4LZ9l6rp8SPKPF7x9634hHyTfGd+9+X9OX9jcT2tr+/9ARqSy1PxanN//wAhp2KUfHzy9Kh/2m5o0ooLfSQhYJQSCn4It5wLUjBlhPqIOCkk0/mvf2ts7JGSg+Vfgi+6lQaAMkRPyosGHJjeeU1Sd1+4M5J8UjhQdbik7pM+YvNGsmNdPixZe0lX2eqOp8pOPoRSqUOnmUn3Jopx4dRgh7KS/wCkxO4Sf2LcYtJbQBBVaI32vU/RwyR6jJKSaj5rvt31QWRxcFXc5j3AVhKphIvHMij+H4ZRwuePvJ6v2v8A0OyyuVP0Ih6WCOKSB6TateHj18ZLtJN/mtmKd4mvYrVq06OAGr0i1PgsXi+Ou7fGvrewXy48fydc+FrYb77b8elZiX+Zmu3tdu/y+h0u0Cb6v5ZuknUPhEc97ClYY11UajJeV/M79V22wpfI9r8FeKCkp0G43Sad0rxZsjzR06pr8gz5RXF/gLzBA7xuwub23uPevO+HZJvp8u3pa320+3sNzJc4nM0cEpR+kXIH550z4bjk4zzL5mqTfvW3+v7GZ2rUCrDu/wAtxPK48qd1GBrqsWX30/vQMJ+SUSSUIWhCZTq2AIn7WrVlydNlyZJQbi3d67BRlcUk1ZlO1bCSEoZaRrnSSkCSZ+15NfR4nHgpL1Q3zRV2OuxeShuQpxSzpuNRDfojY8bm9Kyy5qkBDOSzzGYhjHYYherDOrQwEnZKlTfaxIBIP+EjlTI4vEhwfZBqdmpx7QVEWI5jf9zWPG4UIk7YrewyTZSeJ9PX/ejiLtoCdykGNBF9gd6ZsbHM/UBxDSkWUIHOubHxyJi3EqHSsQ1bE2KWDuK2zqKG1jnArjFphmHAWSBwF6XkemIzypFqFFvbY7ipltka26It4uZBJmbciDtHCeEV040G4NB+WMgL70DUpEFKDa4m5qKfVSxhxWieYYtxapUAIGwFr1V0/UKaOla7E0s2kzTkKTsHcXyozWmcmaJDcSbloozVEoJTvFa0UZ8d7Qrw7oIEe3KgJhjl7eoKGtKRHGk58koLQyE2lRc6toxDgNuVHGTaOlJsZdlm8SjDNJV/DFCRDZcKgvSDbYRavC61Y/4iax+Jv5lFKr9R+TjduvyEYPCYtDi1Sy8HT4pUdKYk7bgX4UnLl6bhGNTg49tU36fkVFNt9nYwbL+o6nMMUQAGxMC+8xM0Hh4l5uGVT78q3/oEpRem1QvbzLEuOOttNsNFkhJccJgEiQABvb60eXFh4R8+Sanviq/Lf5DqMdg+ZdoH8OoIW2zqUAZRJCwbcb71V03QYeqhzc5+XVOk4tGxUfRDRbmJCCdDHwyWQTJ4+9RKPTufJyyd6U9V7GJQ+XQtyjPXX1FLbLKCkaioyAkbTVvWdHHDD/Myzkm6pVs7hBboYYFl5CAgrwzhBJBJMySSdhzNS5pQlJzjDLC0rpKtKv6GOWOT20A4lGIYLmI7xpYUR3iRcXMC3Taqsb6bqFDp3GcaXlb09bewrUhhleJdWAsttMoOxO56gcqTmhgUvDc8mSu6QEoxitUh2xpEq8IBFyOO/H2oEuipLI8kq0oPur9vt9wFy7qvuVud2ZCNBmJBIvvyoJLGmpTeZV6tLR2npUUiBBAbRuL2IPIc6PMsPLg5ZMiq3XbYMbW6SMX2i7WYhvEnDMNoQvWhOspkqKtJi9oMi/WrMHw7p8uFZZTlLGk2k32r7DoJ962aPXiRJWjCmLrCSon5jnUGNYpSilPJFfyt0l+v2AlW6SfuMVk6YhrXHwkwAmOPGBSnHCvNF5XvTpU5e6+51vto+wASbPFk8g2Nv+o3v0oo3C5S8VX30jkoPWi51Dd9CUlMiZiBHOKVlm1JPlkT9L7tP2N4qtJADYdLigpTC21K/lpJhQTAFrQeNGnihHlBZItfM17/AFNlT1oNQ4DBcCUncBRGoUSh06tYXkcfXitP7geb+egqGwdRiYubfXlTuHRKEUpTmm/kXfXutP8Ac7zXtL7k1ow5BUeIvtt58qJx6RQuEsq81KCq0/ydvvr7iXMS4FgYZtoI0z3rhsDMWCeXWglLp5LjKeVu6cHVsZCMPmdCjK8gcSpS3XEKJ/UCQmJuZjcn6V6T+K4uCSjK0+PGt/oLypy7dh1h2e7BVqBmACNo2N+dN6bqo57pNNd0+5PwcPyLu1KirCq0H+YgpcbP+NCkrR53T6/X08UqNxvzDTLM4RimEvo3IGpHFKgRrT0IPuINMnRs1TL9RPUCDy6/K/yqenYsmFdZCQZ5zcX9vrT4MwkH0rEKTKTuD87E+lMVM62mZ7PezUjWxvxbJv8A6Z+hoZRophlMSuyilQKSDBCrEec7UND1JMGfxaE2nUeQrr2E0cyXMkpdV3h0oUkAK/pIM36UMqYnPG0PcW+kjwFK5G6dvelcYomglF7ASlSACkwZ4HjwrpZFRTLLFoORjigKn4lbkWPy2qWeOM/QRz3R8McIAkqjiRxmlx6fBB8l3Ochg2oqSFC3SrlJNWzlhtWCrmtCWCC3ZQVRXIph4a7HxcoxvcAxLQC5HGhcSLIqeizDcbHa55UqcIy0zIfUh/EgbJEUKk1oLxX7Gx7PK14bCEiJTceteLnk45Opcf8A3QWZLnFDMCHRAAJT4gNhY1LCTydG3kd0/K337oF0slR/IPhE/wCFJE7kwR8xV3VSS/mknXZK1/2v+onGvogHBBXe5hqBA75uJ4jQmKl6ar6ev9iX9WVdQv8ALZDMciU9jMO+VI7lpAKk6vESmSBERExx51sOqljw5cSjLlOTp1reu4cZJRQwS/Cu8nxapI6flqrl094v4evLx0/qQqa5c/UV5ayGsbiWgISWS4k8NKlCPYyPSk5c7zdPgk/mU1F/dJ/+C+e4P7DrAMk6ToSRPxTffz+1L6/Pjjyj4jTr5a12/wCH+5Jhg2k+JUrD94hxEi60TJjwhYUfkDW5pyxzxZEm6i+yvbjSDwtJy+5eUhTigqLDwgmB0vyilqU8fSw8K1b8zSt39jKUsj5fgiIHehN0R+1MdyWCeRee/wBtgqlyUe1FSW57saQmf1Tv+1USycfFly5Jfy12A4/Kqr6luYuBSyCYCRbzqf4djnjwqcVbk/0QeZpzp+hnO0mXBb2ExAF+9bQsjmlYKSfmPaqME/BWfp32cZSj9mtodCbcUzRLcKXVq3ANx50iOJZ+kx4npta/H/gQ24ZHI5hyStRVuUKPuKPOoLDCMOynFfo9nQvm2/Zn2BTt4UkTuTfflNb1sqUkpSTrsla/Xi/6mYVdOkRxcBagknSfiit6PnPDGWReZfL+h2WlJqPb1CVJAda07Rb3NQ45ZJdLneTvbv8ARDWlzhRThUpVqK4KpvJiBxI5meFUdXPLicY4flrVK7fs/p9QMahK3PuWY1aQlCAfCePT8mk9Djyyy5M015l6fX/2gsrikop6OYZwd24neAYPT/ej6nE11OLJXdq19TMck8colCVlKIN0rFuh/BVUoY83Uco6lB7+qoC3GFPsy99wBptP9UT5fn0qXp8bl1eXJXy3X3Yc3WOK9yGH8SVoBmDqT1G1USlLFnx5pKuS4y+/p+4MdxcV6dhNnzxSyrrHvfj5Hj9q9yD81AYvnMfgs1XhXS6jxIUf5qOfUDgoXvVDdlc4qSPR8qzJrEI1oXY7HaCdwb2N+PGgI3FxexgtFiAYNyOBgjiP1en3o1HQIMvFEfEIJ/VNiY333tt6TQJtHPRV/wA3j41An/CLepia1Zvc5Gd7VsIxQ1RDidlXE8YNtr2rHk9h2GdS2ZBGBA3PtXV6l12rGmDyRFlqE8hv5SKTOXoSZc3og8p4CktCLspcbkjjpMn2I+/yrYJdmddA/wDEpDgTuSDNtrW9aJRcbbD4NrkdACiABxoFb9DowtmgQtsJSlOqRHKP8U8aQlk599DG5fKXu92bpEf5SD8q9HjoQ4vuRLSVCASfMD8FEogxTTM27iUgkAzyrZNI9GMnxRS26krGqIpPNy0C0mGN5qkpKERJNwBEjz3pMoNyAaSIpwaCJJg8QNvSmiXJj7s9mQW0lC257sQCFRInkBXldT02WOWWTHOuW2qsOLWSuSJOdoQ24lKGgAZ1SokkAcDFv7UuXw/Jnx8smRutrSS7+3qPUIx7LucVnbf/AIH/AKh/9tAo9U3Xi/8ASv8AUS8eNegDl/aQqcdK2woOEKgKIjSIAmL2FOyfD3ihjeKdONq6u732MWRTbi1oZJzlv/wP/UP7UDwdS++Ve/yL0/Izwca9Cgdoxr7vuE6I/qOqf80fai/gMqisvivl9vL/AMofhwqqIqz7+eD3Q092W41XgkK+KOlavhj8Jy5+blyutWtdvybxVV6AGdZ4e9YUhsJDCisAknVqGkieAgn3puH4c548viTtzVdqqt9jopRVIOPaRv8A+3N//NP/ALaQsHUx0sq/5F/qB4EL7FGC7Yd8pYWwmEkJTCyCBfcxfb51r+HZOnjePK97ek1+nodKEZd12NblS0u6kadIkDeZm9N/wmU4xzPK+aenSpfgSprcK0CZljUt60lvUGjbxEfaoX0mXHJyWTcu/lVa+lmuUX5a7fUzeY9se70lGHTKleLWoqtxiwg9adj6DJlVTyuorVKv19w/LHdE8V2i1BtCGgjU62ZKiq4UCIECjwdDLLO8s7012ruqMk1CPlXsb9OVpIUf6hJ+vOth8KytL/N+Tt5V9vfZlx3ruRcy1I8XEiOO3vQv4XlS8NZdJ38q79/czlHvX7iTtCtvCoS53euTtqIiL9Zrp9P1L8ry9/8AdX+psYY/YYdn20YjD95p06yQROrbrajj8KnkXOWXcV5fKqW67Xs18Y6ruGf8pQCk8tt/361kvhmZxknl1Lv5V9vfRnlTWuwl7SYhDLkFvXKdU6tPPkL7UeT4dl6d8MWVqP1Sf7mxUcm2hA52qHd6wwnVECVEpH+mL+9Avh2VS8J5Xxbt0qf62N8OF3Rwdq06UqOHGpQhULKR1gabUE+izQfFZdJ2rVv9bMWOLfYc9nswGKS6CjShuAEzqMmTMwPKih8LnXjLJ5771qu1VYvI4xjxrQY4pAUBouPCJJIiY240tdDm3F5dN7qNP9b0L5x78TqVpCS4EgKSDtta21dL4fkleJ5Hxv1Vv9TVkjfKtmS7SN62wkmxVP1r2VqRPGXnMJiWtJI3pnJ2VRk7KcvzZzCua2j5pOx8/wB6oS1Y5wUls9eyPOC6wl3SE7DSNtqyyKei7GYgk6YgEE89h8geVBOQsSYhRBBBieEfk0i7OZxJ/VxmOXrXI7s0J8NhwSSeY+ZimyZbmk4qkOtANhal1qyJb2CvGls0EIrOzQUduhVleH1qUtRkkx84p+Z1EqlrHobLa0qUBwMCkY5snjJplS1QCrjTY7Y6E25C5zGqm1utUyHalooex7irKWojqTQWasUSTTMi5rlBdwnFLRalsTFE0gHot7gJ2FJn8xNKTPpPOsMo/9k="/>
          <p:cNvSpPr>
            <a:spLocks noChangeAspect="1" noChangeArrowheads="1"/>
          </p:cNvSpPr>
          <p:nvPr/>
        </p:nvSpPr>
        <p:spPr bwMode="auto">
          <a:xfrm>
            <a:off x="2746375" y="922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2312" name="Picture 24" descr="http://mexicolindoyquerido.com.mx/mexico/images/stories/anuncios/rentadeautos/P168QUELITES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643" y="4843462"/>
            <a:ext cx="3763922" cy="14906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173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461438"/>
            <a:ext cx="5410200" cy="424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1" y="228600"/>
            <a:ext cx="4425942" cy="3130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894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29" name="Text Box 4"/>
          <p:cNvSpPr txBox="1">
            <a:spLocks noChangeArrowheads="1"/>
          </p:cNvSpPr>
          <p:nvPr/>
        </p:nvSpPr>
        <p:spPr bwMode="auto">
          <a:xfrm>
            <a:off x="351990" y="719931"/>
            <a:ext cx="1946275" cy="478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s-MX" sz="2800" b="1" dirty="0" err="1">
                <a:solidFill>
                  <a:srgbClr val="FFFFFF"/>
                </a:solidFill>
              </a:rPr>
              <a:t>xocolatl</a:t>
            </a:r>
            <a:endParaRPr lang="es-MX" altLang="es-MX" sz="2800" b="1" dirty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MX" altLang="es-MX" sz="2800" b="1" dirty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s-MX" sz="2800" b="1" dirty="0">
                <a:solidFill>
                  <a:srgbClr val="FFFFFF"/>
                </a:solidFill>
              </a:rPr>
              <a:t>chocolate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MX" altLang="es-MX" sz="2800" b="1" dirty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s-MX" sz="2800" b="1" dirty="0" err="1">
                <a:solidFill>
                  <a:srgbClr val="FFFFFF"/>
                </a:solidFill>
              </a:rPr>
              <a:t>xocolata</a:t>
            </a:r>
            <a:endParaRPr lang="es-MX" altLang="es-MX" sz="2800" b="1" dirty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MX" altLang="es-MX" sz="2800" b="1" dirty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s-MX" sz="2800" b="1" dirty="0" err="1">
                <a:solidFill>
                  <a:srgbClr val="FFFFFF"/>
                </a:solidFill>
              </a:rPr>
              <a:t>chocolat</a:t>
            </a:r>
            <a:endParaRPr lang="es-MX" altLang="es-MX" sz="2800" b="1" dirty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MX" altLang="es-MX" sz="2800" b="1" dirty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s-MX" sz="2800" b="1" dirty="0" err="1">
                <a:solidFill>
                  <a:srgbClr val="FFFFFF"/>
                </a:solidFill>
              </a:rPr>
              <a:t>ciocolato</a:t>
            </a:r>
            <a:endParaRPr lang="es-MX" altLang="es-MX" sz="2800" b="1" dirty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MX" altLang="es-MX" sz="2800" b="1" dirty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s-MX" sz="2800" b="1" dirty="0" err="1">
                <a:solidFill>
                  <a:srgbClr val="FFFFFF"/>
                </a:solidFill>
              </a:rPr>
              <a:t>chocolade</a:t>
            </a:r>
            <a:endParaRPr lang="es-MX" altLang="es-MX" sz="2800" b="1" dirty="0">
              <a:solidFill>
                <a:srgbClr val="FFFFFF"/>
              </a:solidFill>
            </a:endParaRPr>
          </a:p>
        </p:txBody>
      </p:sp>
      <p:sp>
        <p:nvSpPr>
          <p:cNvPr id="329730" name="Text Box 5"/>
          <p:cNvSpPr txBox="1">
            <a:spLocks noChangeArrowheads="1"/>
          </p:cNvSpPr>
          <p:nvPr/>
        </p:nvSpPr>
        <p:spPr bwMode="auto">
          <a:xfrm>
            <a:off x="2887363" y="623887"/>
            <a:ext cx="2144712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s-MX" sz="2800" b="1" dirty="0" err="1">
                <a:solidFill>
                  <a:srgbClr val="FFFFFF"/>
                </a:solidFill>
              </a:rPr>
              <a:t>schokolade</a:t>
            </a:r>
            <a:endParaRPr lang="es-MX" altLang="es-MX" sz="2800" b="1" dirty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MX" altLang="es-MX" sz="2800" b="1" dirty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s-MX" sz="2800" b="1" dirty="0" err="1">
                <a:solidFill>
                  <a:srgbClr val="FFFFFF"/>
                </a:solidFill>
              </a:rPr>
              <a:t>czecolada</a:t>
            </a:r>
            <a:endParaRPr lang="es-MX" altLang="es-MX" sz="2800" b="1" dirty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MX" altLang="es-MX" sz="2800" b="1" dirty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s-MX" sz="2800" b="1" dirty="0" err="1">
                <a:solidFill>
                  <a:srgbClr val="FFFFFF"/>
                </a:solidFill>
              </a:rPr>
              <a:t>csokoládé</a:t>
            </a:r>
            <a:endParaRPr lang="es-MX" altLang="es-MX" sz="2800" b="1" dirty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MX" altLang="es-MX" sz="2800" b="1" dirty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s-MX" sz="2800" b="1" dirty="0" err="1">
                <a:solidFill>
                  <a:srgbClr val="FFFFFF"/>
                </a:solidFill>
              </a:rPr>
              <a:t>shokolad</a:t>
            </a:r>
            <a:endParaRPr lang="es-MX" altLang="es-MX" sz="2800" b="1" dirty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MX" altLang="es-MX" sz="2800" b="1" dirty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MX" altLang="es-MX" sz="2800" b="1" dirty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MX" altLang="es-MX" sz="2800" b="1" dirty="0">
              <a:solidFill>
                <a:srgbClr val="FFFFFF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266" y="2462417"/>
            <a:ext cx="468312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2858528" y="4072470"/>
            <a:ext cx="17267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 err="1">
                <a:solidFill>
                  <a:schemeClr val="bg1"/>
                </a:solidFill>
              </a:rPr>
              <a:t>巧克力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858528" y="4924643"/>
            <a:ext cx="14366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 err="1">
                <a:solidFill>
                  <a:schemeClr val="bg1"/>
                </a:solidFill>
              </a:rPr>
              <a:t>चॉकलेट</a:t>
            </a: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621173" y="623887"/>
            <a:ext cx="1966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 err="1">
                <a:solidFill>
                  <a:schemeClr val="bg1"/>
                </a:solidFill>
              </a:rPr>
              <a:t>шоколад</a:t>
            </a:r>
            <a:endParaRPr lang="es-MX" sz="3200" b="1" dirty="0">
              <a:solidFill>
                <a:schemeClr val="bg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429838" y="1379656"/>
            <a:ext cx="2348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 err="1">
                <a:solidFill>
                  <a:schemeClr val="bg1"/>
                </a:solidFill>
              </a:rPr>
              <a:t>チョコレート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8285592" y="623887"/>
            <a:ext cx="17443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 err="1">
                <a:solidFill>
                  <a:schemeClr val="bg1"/>
                </a:solidFill>
              </a:rPr>
              <a:t>čokolada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8285592" y="1389359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 err="1">
                <a:solidFill>
                  <a:schemeClr val="bg1"/>
                </a:solidFill>
              </a:rPr>
              <a:t>초콜릿</a:t>
            </a:r>
            <a:endParaRPr lang="es-MX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61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827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50" y="836614"/>
            <a:ext cx="71437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87" t="25463" r="8154" b="3662"/>
          <a:stretch/>
        </p:blipFill>
        <p:spPr bwMode="auto">
          <a:xfrm>
            <a:off x="7759967" y="3730308"/>
            <a:ext cx="1886552" cy="2950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491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191000"/>
            <a:ext cx="2910254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600200" y="5970588"/>
            <a:ext cx="228600" cy="5826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15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60" r="25269"/>
          <a:stretch/>
        </p:blipFill>
        <p:spPr bwMode="auto">
          <a:xfrm>
            <a:off x="138022" y="1035168"/>
            <a:ext cx="9097963" cy="4919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9627079" y="2341298"/>
            <a:ext cx="1994072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err="1" smtClean="0">
                <a:solidFill>
                  <a:prstClr val="black"/>
                </a:solidFill>
              </a:rPr>
              <a:t>Jabugofobia</a:t>
            </a:r>
            <a:endParaRPr lang="es-MX" sz="2800" dirty="0" smtClean="0">
              <a:solidFill>
                <a:prstClr val="black"/>
              </a:solidFill>
            </a:endParaRPr>
          </a:p>
          <a:p>
            <a:r>
              <a:rPr lang="es-MX" sz="2800" dirty="0" err="1" smtClean="0">
                <a:solidFill>
                  <a:prstClr val="black"/>
                </a:solidFill>
              </a:rPr>
              <a:t>Jamofobia</a:t>
            </a:r>
            <a:endParaRPr lang="es-MX" sz="2800" dirty="0" smtClean="0">
              <a:solidFill>
                <a:prstClr val="black"/>
              </a:solidFill>
            </a:endParaRPr>
          </a:p>
          <a:p>
            <a:r>
              <a:rPr lang="es-MX" sz="2800" dirty="0" err="1" smtClean="0">
                <a:solidFill>
                  <a:prstClr val="black"/>
                </a:solidFill>
              </a:rPr>
              <a:t>Salchifobia</a:t>
            </a:r>
            <a:endParaRPr lang="es-MX" sz="2800" dirty="0" smtClean="0">
              <a:solidFill>
                <a:prstClr val="black"/>
              </a:solidFill>
            </a:endParaRPr>
          </a:p>
          <a:p>
            <a:r>
              <a:rPr lang="es-MX" sz="2800" dirty="0" err="1" smtClean="0">
                <a:solidFill>
                  <a:prstClr val="black"/>
                </a:solidFill>
              </a:rPr>
              <a:t>Pizzafobia</a:t>
            </a:r>
            <a:endParaRPr lang="es-MX" sz="2800" dirty="0" smtClean="0">
              <a:solidFill>
                <a:prstClr val="black"/>
              </a:solidFill>
            </a:endParaRPr>
          </a:p>
          <a:p>
            <a:r>
              <a:rPr lang="es-MX" sz="2800" dirty="0" err="1" smtClean="0">
                <a:solidFill>
                  <a:srgbClr val="FF0000"/>
                </a:solidFill>
              </a:rPr>
              <a:t>Hotdogfobia</a:t>
            </a:r>
            <a:endParaRPr lang="es-MX" sz="2800" dirty="0" smtClean="0">
              <a:solidFill>
                <a:srgbClr val="FF0000"/>
              </a:solidFill>
            </a:endParaRPr>
          </a:p>
          <a:p>
            <a:r>
              <a:rPr lang="es-MX" sz="2800" dirty="0" err="1" smtClean="0">
                <a:solidFill>
                  <a:prstClr val="black"/>
                </a:solidFill>
              </a:rPr>
              <a:t>Embutifobia</a:t>
            </a:r>
            <a:endParaRPr lang="es-MX" sz="2800" dirty="0" smtClean="0">
              <a:solidFill>
                <a:prstClr val="black"/>
              </a:solidFill>
            </a:endParaRPr>
          </a:p>
          <a:p>
            <a:r>
              <a:rPr lang="es-MX" sz="2800" dirty="0" err="1">
                <a:solidFill>
                  <a:prstClr val="black"/>
                </a:solidFill>
              </a:rPr>
              <a:t>S</a:t>
            </a:r>
            <a:r>
              <a:rPr lang="es-MX" sz="2800" dirty="0" err="1" smtClean="0">
                <a:solidFill>
                  <a:prstClr val="black"/>
                </a:solidFill>
              </a:rPr>
              <a:t>alamifobia</a:t>
            </a:r>
            <a:endParaRPr lang="es-MX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337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54293" t="75947"/>
          <a:stretch/>
        </p:blipFill>
        <p:spPr>
          <a:xfrm>
            <a:off x="7892877" y="5168900"/>
            <a:ext cx="4299123" cy="1477844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049186" y="546230"/>
            <a:ext cx="6092781" cy="60016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MX" sz="3200" b="1" dirty="0" smtClean="0"/>
              <a:t>Mark </a:t>
            </a:r>
            <a:r>
              <a:rPr lang="es-MX" sz="3200" b="1" dirty="0" err="1" smtClean="0"/>
              <a:t>Schaller</a:t>
            </a:r>
            <a:endParaRPr lang="es-MX" sz="3200" b="1" dirty="0" smtClean="0"/>
          </a:p>
          <a:p>
            <a:r>
              <a:rPr lang="es-MX" sz="3200" b="1" dirty="0" err="1" smtClean="0"/>
              <a:t>University</a:t>
            </a:r>
            <a:r>
              <a:rPr lang="es-MX" sz="3200" b="1" dirty="0" smtClean="0"/>
              <a:t> of British Columbia</a:t>
            </a:r>
          </a:p>
          <a:p>
            <a:endParaRPr lang="es-MX" sz="3200" b="1" dirty="0"/>
          </a:p>
          <a:p>
            <a:r>
              <a:rPr lang="es-MX" sz="3200" b="1" dirty="0" smtClean="0"/>
              <a:t>“</a:t>
            </a:r>
            <a:r>
              <a:rPr lang="es-MX" sz="3200" b="1" dirty="0" smtClean="0">
                <a:solidFill>
                  <a:srgbClr val="C00000"/>
                </a:solidFill>
              </a:rPr>
              <a:t>Sistema inmunológico emocional</a:t>
            </a:r>
            <a:r>
              <a:rPr lang="es-MX" sz="3200" b="1" dirty="0" smtClean="0"/>
              <a:t>”</a:t>
            </a:r>
          </a:p>
          <a:p>
            <a:r>
              <a:rPr lang="es-MX" sz="3200" b="1" dirty="0" smtClean="0"/>
              <a:t>“Un conjunto de mecanismos psicológicos diseñados para detectar </a:t>
            </a:r>
            <a:r>
              <a:rPr lang="es-MX" sz="3200" b="1" i="1" dirty="0" smtClean="0"/>
              <a:t>patógenos</a:t>
            </a:r>
            <a:r>
              <a:rPr lang="es-MX" sz="3200" b="1" dirty="0" smtClean="0"/>
              <a:t> en el ambiente inmediato y para responder de tal forma que nos evite el contacto con ellos”</a:t>
            </a:r>
          </a:p>
          <a:p>
            <a:endParaRPr lang="es-MX" sz="3200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61179" b="62914"/>
          <a:stretch/>
        </p:blipFill>
        <p:spPr>
          <a:xfrm>
            <a:off x="6591300" y="324919"/>
            <a:ext cx="3651423" cy="227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64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932457" y="0"/>
            <a:ext cx="87936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smtClean="0"/>
              <a:t>Grasas, alcohol e infartos. Inferencias estadísticas</a:t>
            </a:r>
            <a:endParaRPr lang="es-MX" sz="32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932457" y="810883"/>
            <a:ext cx="109374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Derivado de estudios médicos estadísticos sobre consumo de </a:t>
            </a:r>
            <a:r>
              <a:rPr lang="es-MX" sz="2400" b="1" dirty="0" smtClean="0">
                <a:solidFill>
                  <a:srgbClr val="C00000"/>
                </a:solidFill>
              </a:rPr>
              <a:t>grasas y alcohol </a:t>
            </a:r>
            <a:r>
              <a:rPr lang="es-MX" sz="2400" dirty="0" smtClean="0"/>
              <a:t>se sabe que:</a:t>
            </a:r>
          </a:p>
          <a:p>
            <a:endParaRPr lang="es-MX" sz="2400" dirty="0"/>
          </a:p>
        </p:txBody>
      </p:sp>
      <p:sp>
        <p:nvSpPr>
          <p:cNvPr id="7" name="Rectángulo 6"/>
          <p:cNvSpPr/>
          <p:nvPr/>
        </p:nvSpPr>
        <p:spPr>
          <a:xfrm>
            <a:off x="932457" y="1710451"/>
            <a:ext cx="105242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2400" dirty="0">
                <a:solidFill>
                  <a:prstClr val="black"/>
                </a:solidFill>
              </a:rPr>
              <a:t>Los </a:t>
            </a:r>
            <a:r>
              <a:rPr lang="es-MX" sz="2400" b="1" dirty="0">
                <a:solidFill>
                  <a:srgbClr val="4472C4">
                    <a:lumMod val="75000"/>
                  </a:srgbClr>
                </a:solidFill>
              </a:rPr>
              <a:t>Japoneses</a:t>
            </a:r>
            <a:r>
              <a:rPr lang="es-MX" sz="2400" dirty="0">
                <a:solidFill>
                  <a:srgbClr val="4472C4">
                    <a:lumMod val="75000"/>
                  </a:srgbClr>
                </a:solidFill>
              </a:rPr>
              <a:t> </a:t>
            </a:r>
            <a:r>
              <a:rPr lang="es-MX" sz="2400" dirty="0">
                <a:solidFill>
                  <a:prstClr val="black"/>
                </a:solidFill>
              </a:rPr>
              <a:t>consumen poca grasa y sufren </a:t>
            </a:r>
            <a:r>
              <a:rPr lang="es-MX" sz="2400" b="1" dirty="0">
                <a:solidFill>
                  <a:prstClr val="black"/>
                </a:solidFill>
              </a:rPr>
              <a:t>menos infartos </a:t>
            </a:r>
            <a:r>
              <a:rPr lang="es-MX" sz="2400" dirty="0">
                <a:solidFill>
                  <a:prstClr val="black"/>
                </a:solidFill>
              </a:rPr>
              <a:t>que </a:t>
            </a:r>
            <a:r>
              <a:rPr lang="es-MX" sz="2400" b="1" dirty="0">
                <a:solidFill>
                  <a:srgbClr val="ED7D31"/>
                </a:solidFill>
              </a:rPr>
              <a:t>ingleses y </a:t>
            </a:r>
            <a:r>
              <a:rPr lang="es-MX" sz="2400" b="1" dirty="0" smtClean="0">
                <a:solidFill>
                  <a:srgbClr val="ED7D31"/>
                </a:solidFill>
              </a:rPr>
              <a:t>británicos</a:t>
            </a:r>
            <a:endParaRPr lang="es-MX" sz="2400" b="1" dirty="0">
              <a:solidFill>
                <a:srgbClr val="ED7D31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932457" y="2219236"/>
            <a:ext cx="105242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s-MX" sz="2400" dirty="0">
              <a:solidFill>
                <a:prstClr val="black"/>
              </a:solidFill>
            </a:endParaRPr>
          </a:p>
          <a:p>
            <a:pPr lvl="0"/>
            <a:r>
              <a:rPr lang="es-MX" sz="2400" dirty="0">
                <a:solidFill>
                  <a:prstClr val="black"/>
                </a:solidFill>
              </a:rPr>
              <a:t>Los</a:t>
            </a:r>
            <a:r>
              <a:rPr lang="es-MX" sz="2400" b="1" dirty="0">
                <a:solidFill>
                  <a:srgbClr val="4472C4">
                    <a:lumMod val="75000"/>
                  </a:srgbClr>
                </a:solidFill>
              </a:rPr>
              <a:t> franceses </a:t>
            </a:r>
            <a:r>
              <a:rPr lang="es-MX" sz="2400" dirty="0">
                <a:solidFill>
                  <a:prstClr val="black"/>
                </a:solidFill>
              </a:rPr>
              <a:t>consumen mucha grasa y </a:t>
            </a:r>
            <a:r>
              <a:rPr lang="es-MX" sz="2400" dirty="0" smtClean="0">
                <a:solidFill>
                  <a:prstClr val="black"/>
                </a:solidFill>
              </a:rPr>
              <a:t>sufren </a:t>
            </a:r>
            <a:r>
              <a:rPr lang="es-MX" sz="2400" b="1" dirty="0" smtClean="0">
                <a:solidFill>
                  <a:prstClr val="black"/>
                </a:solidFill>
              </a:rPr>
              <a:t>menos </a:t>
            </a:r>
            <a:r>
              <a:rPr lang="es-MX" sz="2400" b="1" dirty="0">
                <a:solidFill>
                  <a:prstClr val="black"/>
                </a:solidFill>
              </a:rPr>
              <a:t>infartos </a:t>
            </a:r>
            <a:r>
              <a:rPr lang="es-MX" sz="2400" dirty="0">
                <a:solidFill>
                  <a:prstClr val="black"/>
                </a:solidFill>
              </a:rPr>
              <a:t>que </a:t>
            </a:r>
            <a:r>
              <a:rPr lang="es-MX" sz="2400" b="1" dirty="0">
                <a:solidFill>
                  <a:srgbClr val="ED7D31"/>
                </a:solidFill>
              </a:rPr>
              <a:t>ingleses y </a:t>
            </a:r>
            <a:r>
              <a:rPr lang="es-MX" sz="2400" b="1" dirty="0" smtClean="0">
                <a:solidFill>
                  <a:srgbClr val="ED7D31"/>
                </a:solidFill>
              </a:rPr>
              <a:t>británicos </a:t>
            </a:r>
            <a:endParaRPr lang="es-MX" sz="2400" b="1" dirty="0">
              <a:solidFill>
                <a:srgbClr val="ED7D31"/>
              </a:solidFill>
            </a:endParaRPr>
          </a:p>
          <a:p>
            <a:pPr lvl="0"/>
            <a:endParaRPr lang="es-MX" sz="2400" dirty="0">
              <a:solidFill>
                <a:prstClr val="black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932457" y="2678740"/>
            <a:ext cx="1052422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s-MX" sz="2400" dirty="0">
              <a:solidFill>
                <a:prstClr val="black"/>
              </a:solidFill>
            </a:endParaRPr>
          </a:p>
          <a:p>
            <a:pPr lvl="0"/>
            <a:endParaRPr lang="es-MX" sz="2400" dirty="0">
              <a:solidFill>
                <a:prstClr val="black"/>
              </a:solidFill>
            </a:endParaRPr>
          </a:p>
          <a:p>
            <a:pPr lvl="0"/>
            <a:r>
              <a:rPr lang="es-MX" sz="2400" dirty="0">
                <a:solidFill>
                  <a:prstClr val="black"/>
                </a:solidFill>
              </a:rPr>
              <a:t>Los</a:t>
            </a:r>
            <a:r>
              <a:rPr lang="es-MX" sz="2400" b="1" dirty="0">
                <a:solidFill>
                  <a:srgbClr val="4472C4">
                    <a:lumMod val="75000"/>
                  </a:srgbClr>
                </a:solidFill>
              </a:rPr>
              <a:t> italianos </a:t>
            </a:r>
            <a:r>
              <a:rPr lang="es-MX" sz="2400" dirty="0">
                <a:solidFill>
                  <a:prstClr val="black"/>
                </a:solidFill>
              </a:rPr>
              <a:t>beben vino tinto en exceso y </a:t>
            </a:r>
            <a:r>
              <a:rPr lang="es-MX" sz="2400" dirty="0" smtClean="0">
                <a:solidFill>
                  <a:prstClr val="black"/>
                </a:solidFill>
              </a:rPr>
              <a:t>sufren </a:t>
            </a:r>
            <a:r>
              <a:rPr lang="es-MX" sz="2400" b="1" dirty="0" smtClean="0">
                <a:solidFill>
                  <a:prstClr val="black"/>
                </a:solidFill>
              </a:rPr>
              <a:t>menos </a:t>
            </a:r>
            <a:r>
              <a:rPr lang="es-MX" sz="2400" b="1" dirty="0">
                <a:solidFill>
                  <a:prstClr val="black"/>
                </a:solidFill>
              </a:rPr>
              <a:t>infartos</a:t>
            </a:r>
            <a:r>
              <a:rPr lang="es-MX" sz="2400" dirty="0">
                <a:solidFill>
                  <a:prstClr val="black"/>
                </a:solidFill>
              </a:rPr>
              <a:t> que </a:t>
            </a:r>
            <a:r>
              <a:rPr lang="es-MX" sz="2400" b="1" dirty="0">
                <a:solidFill>
                  <a:srgbClr val="ED7D31"/>
                </a:solidFill>
              </a:rPr>
              <a:t>ingleses y británicos</a:t>
            </a:r>
          </a:p>
          <a:p>
            <a:pPr lvl="0"/>
            <a:endParaRPr lang="es-MX" sz="2400" dirty="0">
              <a:solidFill>
                <a:prstClr val="black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32457" y="3926188"/>
            <a:ext cx="105242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s-MX" sz="2400" dirty="0">
              <a:solidFill>
                <a:prstClr val="black"/>
              </a:solidFill>
            </a:endParaRPr>
          </a:p>
          <a:p>
            <a:pPr lvl="0"/>
            <a:r>
              <a:rPr lang="es-MX" sz="2400" dirty="0">
                <a:solidFill>
                  <a:prstClr val="black"/>
                </a:solidFill>
              </a:rPr>
              <a:t>Los </a:t>
            </a:r>
            <a:r>
              <a:rPr lang="es-MX" sz="2400" b="1" dirty="0">
                <a:solidFill>
                  <a:srgbClr val="4472C4">
                    <a:lumMod val="75000"/>
                  </a:srgbClr>
                </a:solidFill>
              </a:rPr>
              <a:t>alemane</a:t>
            </a:r>
            <a:r>
              <a:rPr lang="es-MX" sz="2400" b="1" dirty="0">
                <a:solidFill>
                  <a:prstClr val="black"/>
                </a:solidFill>
              </a:rPr>
              <a:t>s </a:t>
            </a:r>
            <a:r>
              <a:rPr lang="es-MX" sz="2400" dirty="0">
                <a:solidFill>
                  <a:prstClr val="black"/>
                </a:solidFill>
              </a:rPr>
              <a:t>beben cerveza y consumen salchichas y grasa en exceso y sufren </a:t>
            </a:r>
            <a:r>
              <a:rPr lang="es-MX" sz="2400" b="1" dirty="0">
                <a:solidFill>
                  <a:prstClr val="black"/>
                </a:solidFill>
              </a:rPr>
              <a:t>menos infartos </a:t>
            </a:r>
            <a:r>
              <a:rPr lang="es-MX" sz="2400" dirty="0">
                <a:solidFill>
                  <a:prstClr val="black"/>
                </a:solidFill>
              </a:rPr>
              <a:t>que </a:t>
            </a:r>
            <a:r>
              <a:rPr lang="es-MX" sz="2400" b="1" dirty="0">
                <a:solidFill>
                  <a:srgbClr val="ED7D31"/>
                </a:solidFill>
              </a:rPr>
              <a:t>ingleses y </a:t>
            </a:r>
            <a:r>
              <a:rPr lang="es-MX" sz="2400" b="1" dirty="0" smtClean="0">
                <a:solidFill>
                  <a:srgbClr val="ED7D31"/>
                </a:solidFill>
              </a:rPr>
              <a:t>británicos</a:t>
            </a:r>
            <a:endParaRPr lang="es-MX" sz="2400" b="1" dirty="0">
              <a:solidFill>
                <a:srgbClr val="ED7D31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932457" y="5126517"/>
            <a:ext cx="105242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s-MX" sz="2400" dirty="0">
              <a:solidFill>
                <a:prstClr val="black"/>
              </a:solidFill>
            </a:endParaRPr>
          </a:p>
          <a:p>
            <a:pPr lvl="0"/>
            <a:r>
              <a:rPr lang="es-MX" sz="2400" dirty="0">
                <a:solidFill>
                  <a:prstClr val="black"/>
                </a:solidFill>
              </a:rPr>
              <a:t>Conclusión: Come y bebe lo que </a:t>
            </a:r>
            <a:r>
              <a:rPr lang="es-MX" sz="2400" dirty="0" smtClean="0">
                <a:solidFill>
                  <a:prstClr val="black"/>
                </a:solidFill>
              </a:rPr>
              <a:t>quieras; </a:t>
            </a:r>
            <a:r>
              <a:rPr lang="es-MX" sz="2400" dirty="0">
                <a:solidFill>
                  <a:prstClr val="black"/>
                </a:solidFill>
              </a:rPr>
              <a:t>lo que causa infartos en hablar inglés.</a:t>
            </a:r>
          </a:p>
        </p:txBody>
      </p:sp>
    </p:spTree>
    <p:extLst>
      <p:ext uri="{BB962C8B-B14F-4D97-AF65-F5344CB8AC3E}">
        <p14:creationId xmlns:p14="http://schemas.microsoft.com/office/powerpoint/2010/main" val="3374513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88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7" t="12187" r="27344" b="16562"/>
          <a:stretch>
            <a:fillRect/>
          </a:stretch>
        </p:blipFill>
        <p:spPr bwMode="auto">
          <a:xfrm>
            <a:off x="1595438" y="71438"/>
            <a:ext cx="8858250" cy="666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8818" name="2 Rectángulo"/>
          <p:cNvSpPr>
            <a:spLocks noChangeArrowheads="1"/>
          </p:cNvSpPr>
          <p:nvPr/>
        </p:nvSpPr>
        <p:spPr bwMode="auto">
          <a:xfrm>
            <a:off x="2743200" y="1066800"/>
            <a:ext cx="5334000" cy="7381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es-MX" altLang="es-MX" sz="1400" b="1">
                <a:solidFill>
                  <a:srgbClr val="FFFFFF"/>
                </a:solidFill>
              </a:rPr>
              <a:t>De acuerdo con la OMS la </a:t>
            </a:r>
            <a:r>
              <a:rPr lang="es-MX" altLang="es-MX" sz="1400" b="1">
                <a:solidFill>
                  <a:srgbClr val="FFFF00"/>
                </a:solidFill>
              </a:rPr>
              <a:t>deficiencia en vitamina A</a:t>
            </a:r>
            <a:r>
              <a:rPr lang="es-MX" altLang="es-MX" sz="1400" b="1">
                <a:solidFill>
                  <a:srgbClr val="FFFFFF"/>
                </a:solidFill>
              </a:rPr>
              <a:t> (DVA) causa que  </a:t>
            </a:r>
            <a:r>
              <a:rPr lang="es-MX" altLang="es-MX" sz="1400" b="1">
                <a:solidFill>
                  <a:srgbClr val="FFFF00"/>
                </a:solidFill>
              </a:rPr>
              <a:t>250,000 a 500,000 niños</a:t>
            </a:r>
            <a:r>
              <a:rPr lang="es-MX" altLang="es-MX" sz="1400" b="1">
                <a:solidFill>
                  <a:srgbClr val="FFFFFF"/>
                </a:solidFill>
              </a:rPr>
              <a:t> sufran de ceguera cada año, particularmente en el </a:t>
            </a:r>
            <a:r>
              <a:rPr lang="es-MX" altLang="es-MX" sz="1400" b="1">
                <a:solidFill>
                  <a:srgbClr val="FFFF00"/>
                </a:solidFill>
              </a:rPr>
              <a:t>sureste asiático  y en África</a:t>
            </a:r>
            <a:endParaRPr lang="es-MX" altLang="es-MX" sz="1400" b="1">
              <a:solidFill>
                <a:srgbClr val="FFFFFF"/>
              </a:solidFill>
            </a:endParaRPr>
          </a:p>
        </p:txBody>
      </p:sp>
      <p:sp>
        <p:nvSpPr>
          <p:cNvPr id="418819" name="3 Rectángulo"/>
          <p:cNvSpPr>
            <a:spLocks noChangeArrowheads="1"/>
          </p:cNvSpPr>
          <p:nvPr/>
        </p:nvSpPr>
        <p:spPr bwMode="auto">
          <a:xfrm>
            <a:off x="6248400" y="1981201"/>
            <a:ext cx="3352800" cy="3046413"/>
          </a:xfrm>
          <a:prstGeom prst="rect">
            <a:avLst/>
          </a:prstGeom>
          <a:solidFill>
            <a:srgbClr val="6699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MX" altLang="es-MX" sz="1600" b="1">
              <a:solidFill>
                <a:srgbClr val="FFFFFF"/>
              </a:solidFill>
            </a:endParaRPr>
          </a:p>
          <a:p>
            <a:pPr eaLnBrk="1" hangingPunct="1"/>
            <a:r>
              <a:rPr lang="es-MX" altLang="es-MX" sz="1600" b="1">
                <a:solidFill>
                  <a:srgbClr val="FFFFFF"/>
                </a:solidFill>
              </a:rPr>
              <a:t>Las estrategias de </a:t>
            </a:r>
            <a:r>
              <a:rPr lang="es-MX" altLang="es-MX" sz="1600" b="1">
                <a:solidFill>
                  <a:srgbClr val="FFFF00"/>
                </a:solidFill>
              </a:rPr>
              <a:t>fortificación</a:t>
            </a:r>
            <a:r>
              <a:rPr lang="es-MX" altLang="es-MX" sz="1600" b="1">
                <a:solidFill>
                  <a:srgbClr val="FFFFFF"/>
                </a:solidFill>
              </a:rPr>
              <a:t> (distribución), </a:t>
            </a:r>
            <a:r>
              <a:rPr lang="es-MX" altLang="es-MX" sz="1600" b="1">
                <a:solidFill>
                  <a:srgbClr val="FFFF00"/>
                </a:solidFill>
              </a:rPr>
              <a:t>suplementación</a:t>
            </a:r>
            <a:r>
              <a:rPr lang="es-MX" altLang="es-MX" sz="1600" b="1">
                <a:solidFill>
                  <a:srgbClr val="FFFFFF"/>
                </a:solidFill>
              </a:rPr>
              <a:t> (industria) y </a:t>
            </a:r>
            <a:r>
              <a:rPr lang="es-MX" altLang="es-MX" sz="1600" b="1">
                <a:solidFill>
                  <a:srgbClr val="FFFF00"/>
                </a:solidFill>
              </a:rPr>
              <a:t>educación</a:t>
            </a:r>
            <a:r>
              <a:rPr lang="es-MX" altLang="es-MX" sz="1600" b="1">
                <a:solidFill>
                  <a:srgbClr val="FFFFFF"/>
                </a:solidFill>
              </a:rPr>
              <a:t> (pobreza y disponibilidad) han tenido hasta ahora muy poco éxito.  </a:t>
            </a:r>
          </a:p>
          <a:p>
            <a:pPr eaLnBrk="1" hangingPunct="1"/>
            <a:endParaRPr lang="es-MX" altLang="es-MX" sz="1600" b="1">
              <a:solidFill>
                <a:srgbClr val="FFFFFF"/>
              </a:solidFill>
            </a:endParaRPr>
          </a:p>
          <a:p>
            <a:pPr eaLnBrk="1" hangingPunct="1"/>
            <a:r>
              <a:rPr lang="es-MX" altLang="es-MX" sz="1600" b="1">
                <a:solidFill>
                  <a:srgbClr val="FFFFFF"/>
                </a:solidFill>
              </a:rPr>
              <a:t>Más del </a:t>
            </a:r>
            <a:r>
              <a:rPr lang="es-MX" altLang="es-MX" sz="1600" b="1">
                <a:solidFill>
                  <a:srgbClr val="FFFF00"/>
                </a:solidFill>
              </a:rPr>
              <a:t>40%</a:t>
            </a:r>
            <a:r>
              <a:rPr lang="es-MX" altLang="es-MX" sz="1600" b="1">
                <a:solidFill>
                  <a:srgbClr val="FFFFFF"/>
                </a:solidFill>
              </a:rPr>
              <a:t> de niños en Asia tienen un sistema inmune reprimido a causa de la DVA  </a:t>
            </a:r>
          </a:p>
          <a:p>
            <a:pPr eaLnBrk="1" hangingPunct="1"/>
            <a:endParaRPr lang="es-MX" altLang="es-MX" sz="1600" b="1">
              <a:solidFill>
                <a:srgbClr val="FFFFFF"/>
              </a:solidFill>
            </a:endParaRPr>
          </a:p>
          <a:p>
            <a:pPr eaLnBrk="1" hangingPunct="1"/>
            <a:endParaRPr lang="es-MX" altLang="es-MX" sz="1600">
              <a:solidFill>
                <a:srgbClr val="000000"/>
              </a:solidFill>
            </a:endParaRPr>
          </a:p>
        </p:txBody>
      </p:sp>
      <p:sp>
        <p:nvSpPr>
          <p:cNvPr id="418820" name="4 CuadroTexto"/>
          <p:cNvSpPr txBox="1">
            <a:spLocks noChangeArrowheads="1"/>
          </p:cNvSpPr>
          <p:nvPr/>
        </p:nvSpPr>
        <p:spPr bwMode="auto">
          <a:xfrm>
            <a:off x="2667000" y="5105401"/>
            <a:ext cx="6705600" cy="8302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MX" altLang="es-MX" sz="1600" b="1">
                <a:solidFill>
                  <a:srgbClr val="FFFFFF"/>
                </a:solidFill>
              </a:rPr>
              <a:t>El arroz sirve de alimento base a más de la mitad de la población en el mundo. Provee energía y proteínas pero es deficiente en nutrimentos. Bajo contenido aun en el arroz integral.</a:t>
            </a:r>
            <a:endParaRPr lang="es-MX" altLang="es-MX" sz="16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93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5" name="Rectangle 3"/>
          <p:cNvSpPr>
            <a:spLocks noChangeArrowheads="1"/>
          </p:cNvSpPr>
          <p:nvPr/>
        </p:nvSpPr>
        <p:spPr bwMode="auto">
          <a:xfrm>
            <a:off x="1524001" y="0"/>
            <a:ext cx="6011863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altLang="es-MX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3133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75" t="16000" r="27945" b="13000"/>
          <a:stretch>
            <a:fillRect/>
          </a:stretch>
        </p:blipFill>
        <p:spPr bwMode="auto">
          <a:xfrm>
            <a:off x="1506537" y="0"/>
            <a:ext cx="59578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3347" name="Text Box 4"/>
          <p:cNvSpPr txBox="1">
            <a:spLocks noChangeArrowheads="1"/>
          </p:cNvSpPr>
          <p:nvPr/>
        </p:nvSpPr>
        <p:spPr bwMode="auto">
          <a:xfrm>
            <a:off x="8108950" y="3414714"/>
            <a:ext cx="2451100" cy="253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altLang="es-MX" sz="1600">
                <a:solidFill>
                  <a:srgbClr val="FFFFFF"/>
                </a:solidFill>
                <a:latin typeface="Arial" panose="020B0604020202020204" pitchFamily="34" charset="0"/>
              </a:rPr>
              <a:t>En el arroz no se expresa la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altLang="es-MX" sz="1600">
                <a:solidFill>
                  <a:srgbClr val="FFFFFF"/>
                </a:solidFill>
                <a:latin typeface="Arial" panose="020B0604020202020204" pitchFamily="34" charset="0"/>
              </a:rPr>
              <a:t>Fitoeno sintasa. 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s-ES_tradnl" altLang="es-MX" sz="1600">
              <a:solidFill>
                <a:srgbClr val="FFFFFF"/>
              </a:solidFill>
              <a:latin typeface="Arial" panose="020B0604020202020204" pitchFamily="34" charset="0"/>
            </a:endParaRP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altLang="es-MX" sz="1600">
                <a:solidFill>
                  <a:srgbClr val="FFFFFF"/>
                </a:solidFill>
                <a:latin typeface="Arial" panose="020B0604020202020204" pitchFamily="34" charset="0"/>
              </a:rPr>
              <a:t>La primera variedad 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altLang="es-MX" sz="1600">
                <a:solidFill>
                  <a:srgbClr val="FFFFFF"/>
                </a:solidFill>
                <a:latin typeface="Arial" panose="020B0604020202020204" pitchFamily="34" charset="0"/>
              </a:rPr>
              <a:t>tenía el gene del</a:t>
            </a:r>
            <a:r>
              <a:rPr lang="es-ES_tradnl" altLang="es-MX" sz="1600">
                <a:solidFill>
                  <a:srgbClr val="FFFF00"/>
                </a:solidFill>
                <a:latin typeface="Arial" panose="020B0604020202020204" pitchFamily="34" charset="0"/>
              </a:rPr>
              <a:t> narciso</a:t>
            </a:r>
            <a:r>
              <a:rPr lang="es-ES_tradnl" altLang="es-MX" sz="1600">
                <a:solidFill>
                  <a:srgbClr val="FFFFFF"/>
                </a:solidFill>
                <a:latin typeface="Arial" panose="020B0604020202020204" pitchFamily="34" charset="0"/>
              </a:rPr>
              <a:t> y la fitoeno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altLang="es-MX" sz="1600">
                <a:solidFill>
                  <a:srgbClr val="FFFFFF"/>
                </a:solidFill>
                <a:latin typeface="Arial" panose="020B0604020202020204" pitchFamily="34" charset="0"/>
              </a:rPr>
              <a:t>desaturasa de la bacteria </a:t>
            </a:r>
            <a:r>
              <a:rPr lang="es-ES_tradnl" altLang="es-MX" sz="1600" i="1">
                <a:solidFill>
                  <a:srgbClr val="FFFF00"/>
                </a:solidFill>
                <a:latin typeface="Arial" panose="020B0604020202020204" pitchFamily="34" charset="0"/>
              </a:rPr>
              <a:t>Erwinia pseudonarcissus</a:t>
            </a:r>
            <a:r>
              <a:rPr lang="es-ES_tradnl" altLang="es-MX" sz="1600">
                <a:solidFill>
                  <a:srgbClr val="FFFF00"/>
                </a:solidFill>
                <a:latin typeface="Arial" panose="020B0604020202020204" pitchFamily="34" charset="0"/>
              </a:rPr>
              <a:t>.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s-ES_tradnl" altLang="es-MX" sz="16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313348" name="Picture 5"/>
          <p:cNvPicPr>
            <a:picLocks noChangeAspect="1" noChangeArrowheads="1"/>
          </p:cNvPicPr>
          <p:nvPr/>
        </p:nvPicPr>
        <p:blipFill>
          <a:blip r:embed="rId4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9" y="-26988"/>
            <a:ext cx="3132137" cy="2930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124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50" t="50781" r="43503" b="30225"/>
          <a:stretch/>
        </p:blipFill>
        <p:spPr bwMode="auto">
          <a:xfrm>
            <a:off x="6027316" y="693364"/>
            <a:ext cx="5533961" cy="256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54" y="400065"/>
            <a:ext cx="5214937" cy="631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03" t="50781" r="26875" b="30225"/>
          <a:stretch/>
        </p:blipFill>
        <p:spPr bwMode="auto">
          <a:xfrm>
            <a:off x="7313818" y="3777936"/>
            <a:ext cx="2960959" cy="256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5947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--DMvZbPdKc/UC0PC3uhBcI/AAAAAAAAAg8/RKhjwVINkC0/s1600/evolucion+con+cerebr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33"/>
          <a:stretch/>
        </p:blipFill>
        <p:spPr bwMode="auto">
          <a:xfrm>
            <a:off x="1941753" y="2819401"/>
            <a:ext cx="6477000" cy="35995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81163"/>
          <a:stretch/>
        </p:blipFill>
        <p:spPr>
          <a:xfrm>
            <a:off x="8839201" y="3810000"/>
            <a:ext cx="1106247" cy="2442248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dirty="0" smtClean="0">
                <a:solidFill>
                  <a:prstClr val="black"/>
                </a:solidFill>
              </a:rPr>
              <a:t>Quizás la paradoja es simplemente que …  </a:t>
            </a:r>
            <a:endParaRPr lang="es-MX" sz="2400" dirty="0">
              <a:solidFill>
                <a:prstClr val="black"/>
              </a:solidFill>
            </a:endParaRPr>
          </a:p>
        </p:txBody>
      </p:sp>
      <p:sp>
        <p:nvSpPr>
          <p:cNvPr id="6" name="Elipse 5"/>
          <p:cNvSpPr/>
          <p:nvPr/>
        </p:nvSpPr>
        <p:spPr>
          <a:xfrm>
            <a:off x="5105401" y="1581410"/>
            <a:ext cx="1286767" cy="131419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b="1">
              <a:solidFill>
                <a:srgbClr val="C0504D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079430" y="1933098"/>
            <a:ext cx="1400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b="1">
                <a:solidFill>
                  <a:srgbClr val="C0504D"/>
                </a:solidFill>
              </a:rPr>
              <a:t>Aprendimos </a:t>
            </a:r>
          </a:p>
          <a:p>
            <a:pPr algn="ctr"/>
            <a:r>
              <a:rPr lang="es-ES_tradnl" b="1" dirty="0">
                <a:solidFill>
                  <a:srgbClr val="C0504D"/>
                </a:solidFill>
              </a:rPr>
              <a:t>a cocinar</a:t>
            </a:r>
          </a:p>
        </p:txBody>
      </p:sp>
      <p:sp>
        <p:nvSpPr>
          <p:cNvPr id="9" name="Elipse 8"/>
          <p:cNvSpPr/>
          <p:nvPr/>
        </p:nvSpPr>
        <p:spPr>
          <a:xfrm>
            <a:off x="8244127" y="1524000"/>
            <a:ext cx="1286767" cy="131419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prstClr val="white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8261759" y="1875688"/>
            <a:ext cx="1313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b="1" dirty="0">
                <a:solidFill>
                  <a:srgbClr val="C0504D"/>
                </a:solidFill>
              </a:rPr>
              <a:t>Dejamos de</a:t>
            </a:r>
          </a:p>
          <a:p>
            <a:pPr algn="ctr"/>
            <a:r>
              <a:rPr lang="es-ES_tradnl" b="1" dirty="0">
                <a:solidFill>
                  <a:srgbClr val="C0504D"/>
                </a:solidFill>
              </a:rPr>
              <a:t>cocinar</a:t>
            </a:r>
          </a:p>
        </p:txBody>
      </p:sp>
    </p:spTree>
    <p:extLst>
      <p:ext uri="{BB962C8B-B14F-4D97-AF65-F5344CB8AC3E}">
        <p14:creationId xmlns:p14="http://schemas.microsoft.com/office/powerpoint/2010/main" val="2517499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10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2754" y="44977"/>
            <a:ext cx="12603717" cy="584405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4002375" y="614601"/>
            <a:ext cx="4533933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sz="4000" dirty="0" smtClean="0"/>
              <a:t>Documentales en TV</a:t>
            </a:r>
            <a:endParaRPr lang="es-MX" sz="4000" dirty="0"/>
          </a:p>
        </p:txBody>
      </p:sp>
      <p:sp>
        <p:nvSpPr>
          <p:cNvPr id="4" name="CuadroTexto 3"/>
          <p:cNvSpPr txBox="1"/>
          <p:nvPr/>
        </p:nvSpPr>
        <p:spPr>
          <a:xfrm>
            <a:off x="917250" y="5911869"/>
            <a:ext cx="10944022" cy="6463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3600" dirty="0" smtClean="0"/>
              <a:t>¿Quiénes son los héroes que representan cada disciplina?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413682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5481" y="550936"/>
            <a:ext cx="12750451" cy="7045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95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6836" y="529390"/>
            <a:ext cx="3273156" cy="5839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08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1051" y="-55434"/>
            <a:ext cx="12674101" cy="6968867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4571750" y="330200"/>
            <a:ext cx="7861300" cy="193899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bg1"/>
                </a:solidFill>
              </a:rPr>
              <a:t>Imágenes de la NASA a partir de las misiones Apolo amplificaron nuestro amor por nuestro planeta Tierra, al poder observar –por primera vez- su belleza natural. </a:t>
            </a:r>
          </a:p>
          <a:p>
            <a:endParaRPr lang="es-MX" sz="2400" dirty="0" smtClean="0">
              <a:solidFill>
                <a:schemeClr val="bg1"/>
              </a:solidFill>
            </a:endParaRPr>
          </a:p>
          <a:p>
            <a:endParaRPr lang="es-MX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27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663952" y="980728"/>
            <a:ext cx="3456384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2800" b="1" dirty="0">
                <a:solidFill>
                  <a:prstClr val="black"/>
                </a:solidFill>
                <a:ea typeface="MS PGothic" panose="020B0600070205080204" pitchFamily="34" charset="-128"/>
                <a:cs typeface="Arial" pitchFamily="34" charset="0"/>
              </a:rPr>
              <a:t>No todo es jugar al aprendiz de brujo. Hoy sabemos un universo más que hace 100 años; es justamente ese conocimiento el que debe permitirnos escuchar a la naturaleza y actuar en consecuencia!!!! </a:t>
            </a:r>
            <a:endParaRPr lang="en-US" sz="2800" b="1" dirty="0">
              <a:solidFill>
                <a:prstClr val="black"/>
              </a:solidFill>
              <a:ea typeface="MS PGothic" panose="020B0600070205080204" pitchFamily="34" charset="-128"/>
              <a:cs typeface="Arial" pitchFamily="34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 b="7954"/>
          <a:stretch>
            <a:fillRect/>
          </a:stretch>
        </p:blipFill>
        <p:spPr bwMode="auto">
          <a:xfrm>
            <a:off x="2085576" y="980139"/>
            <a:ext cx="3578377" cy="404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6901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412" y="1614949"/>
            <a:ext cx="10344088" cy="5243051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500331" y="221637"/>
            <a:ext cx="108175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QUIMIOFOBIA</a:t>
            </a:r>
            <a:r>
              <a:rPr lang="en-US" dirty="0" smtClean="0">
                <a:latin typeface="Arial" panose="020B0604020202020204" pitchFamily="34" charset="0"/>
              </a:rPr>
              <a:t>:  </a:t>
            </a:r>
            <a:r>
              <a:rPr lang="en-US" dirty="0" err="1" smtClean="0">
                <a:latin typeface="Arial" panose="020B0604020202020204" pitchFamily="34" charset="0"/>
              </a:rPr>
              <a:t>miedo</a:t>
            </a:r>
            <a:r>
              <a:rPr lang="en-US" dirty="0">
                <a:latin typeface="Arial" panose="020B0604020202020204" pitchFamily="34" charset="0"/>
              </a:rPr>
              <a:t> </a:t>
            </a:r>
            <a:r>
              <a:rPr lang="en-US" dirty="0" err="1" smtClean="0">
                <a:latin typeface="Arial" panose="020B0604020202020204" pitchFamily="34" charset="0"/>
              </a:rPr>
              <a:t>irracional</a:t>
            </a:r>
            <a:r>
              <a:rPr lang="en-US" dirty="0" smtClean="0">
                <a:latin typeface="Arial" panose="020B0604020202020204" pitchFamily="34" charset="0"/>
              </a:rPr>
              <a:t> a las </a:t>
            </a:r>
            <a:r>
              <a:rPr lang="en-US" dirty="0" err="1" smtClean="0">
                <a:latin typeface="Arial" panose="020B0604020202020204" pitchFamily="34" charset="0"/>
              </a:rPr>
              <a:t>sustancias</a:t>
            </a:r>
            <a:r>
              <a:rPr lang="en-US" dirty="0" smtClean="0">
                <a:latin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</a:rPr>
              <a:t>químicas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365584" y="624401"/>
            <a:ext cx="103862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</a:rPr>
              <a:t> IUPAC </a:t>
            </a:r>
            <a:r>
              <a:rPr lang="en-US" sz="2400" b="1" dirty="0" smtClean="0">
                <a:latin typeface="Arial" panose="020B0604020202020204" pitchFamily="34" charset="0"/>
              </a:rPr>
              <a:t>( </a:t>
            </a:r>
            <a:r>
              <a:rPr lang="en-US" sz="2400" b="1" dirty="0" smtClean="0">
                <a:latin typeface="Arial" panose="020B0604020202020204" pitchFamily="34" charset="0"/>
                <a:hlinkClick r:id="rId3" tooltip="International Union of Pure and Applied Chemistry"/>
              </a:rPr>
              <a:t>International </a:t>
            </a:r>
            <a:r>
              <a:rPr lang="en-US" sz="2400" b="1" dirty="0">
                <a:latin typeface="Arial" panose="020B0604020202020204" pitchFamily="34" charset="0"/>
                <a:hlinkClick r:id="rId3" tooltip="International Union of Pure and Applied Chemistry"/>
              </a:rPr>
              <a:t>Union of Pure and Applied </a:t>
            </a:r>
            <a:r>
              <a:rPr lang="en-US" sz="2400" b="1" dirty="0" smtClean="0">
                <a:latin typeface="Arial" panose="020B0604020202020204" pitchFamily="34" charset="0"/>
                <a:hlinkClick r:id="rId3" tooltip="International Union of Pure and Applied Chemistry"/>
              </a:rPr>
              <a:t>Chemistry</a:t>
            </a:r>
            <a:r>
              <a:rPr lang="en-US" sz="2400" b="1" dirty="0" smtClean="0">
                <a:latin typeface="Arial" panose="020B0604020202020204" pitchFamily="34" charset="0"/>
              </a:rPr>
              <a:t> ) </a:t>
            </a:r>
            <a:endParaRPr lang="en-US" sz="2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66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001" name="Picture 5" descr="lab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1" y="1447800"/>
            <a:ext cx="3255963" cy="41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39" name="Text Box 6"/>
          <p:cNvSpPr txBox="1">
            <a:spLocks noChangeArrowheads="1"/>
          </p:cNvSpPr>
          <p:nvPr/>
        </p:nvSpPr>
        <p:spPr bwMode="auto">
          <a:xfrm rot="585801">
            <a:off x="5346700" y="2940050"/>
            <a:ext cx="12065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b="1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b="1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b="1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b="1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3600">
                <a:solidFill>
                  <a:srgbClr val="000000"/>
                </a:solidFill>
                <a:latin typeface="Arial Black" charset="0"/>
              </a:rPr>
              <a:t>FIN</a:t>
            </a:r>
            <a:endParaRPr lang="es-ES" sz="3600">
              <a:solidFill>
                <a:srgbClr val="000000"/>
              </a:solidFill>
              <a:latin typeface="Arial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96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8282"/>
          <a:stretch/>
        </p:blipFill>
        <p:spPr>
          <a:xfrm>
            <a:off x="213189" y="1968500"/>
            <a:ext cx="5794165" cy="2911641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527029" y="1308100"/>
            <a:ext cx="7189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DDT se aplicaba sin medida en granjas, gente, playas, casas, suburbios …..</a:t>
            </a:r>
            <a:endParaRPr lang="es-MX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t="9016"/>
          <a:stretch/>
        </p:blipFill>
        <p:spPr>
          <a:xfrm>
            <a:off x="6172200" y="1968500"/>
            <a:ext cx="5727700" cy="29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38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4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6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7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6_Default Design">
  <a:themeElements>
    <a:clrScheme name="7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7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6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8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Arial"/>
        <a:ea typeface="ＭＳ Ｐゴシック"/>
        <a:cs typeface="Droid Sans Fallback"/>
      </a:majorFont>
      <a:minorFont>
        <a:latin typeface="Arial"/>
        <a:ea typeface="ＭＳ Ｐゴシック"/>
        <a:cs typeface="Droid Sans Fallback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roid Sans Fallback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roid Sans Fallback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7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51_Default Design">
  <a:themeElements>
    <a:clrScheme name="5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MX" altLang="es-MX" sz="20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MX" altLang="es-MX" sz="20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5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5_Default Design">
  <a:themeElements>
    <a:clrScheme name="15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5_Default Desig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5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9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7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MX" sz="20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MX" sz="20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0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Default Design">
  <a:themeElements>
    <a:clrScheme name="4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4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Default Design">
  <a:themeElements>
    <a:clrScheme name="3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2_Default Design">
  <a:themeElements>
    <a:clrScheme name="6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3224</TotalTime>
  <Words>2718</Words>
  <Application>Microsoft Macintosh PowerPoint</Application>
  <PresentationFormat>Panorámica</PresentationFormat>
  <Paragraphs>558</Paragraphs>
  <Slides>80</Slides>
  <Notes>31</Notes>
  <HiddenSlides>0</HiddenSlides>
  <MMClips>0</MMClips>
  <ScaleCrop>false</ScaleCrop>
  <HeadingPairs>
    <vt:vector size="8" baseType="variant">
      <vt:variant>
        <vt:lpstr>Fuentes usadas</vt:lpstr>
      </vt:variant>
      <vt:variant>
        <vt:i4>18</vt:i4>
      </vt:variant>
      <vt:variant>
        <vt:lpstr>Tema</vt:lpstr>
      </vt:variant>
      <vt:variant>
        <vt:i4>22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80</vt:i4>
      </vt:variant>
    </vt:vector>
  </HeadingPairs>
  <TitlesOfParts>
    <vt:vector size="121" baseType="lpstr">
      <vt:lpstr>Aharoni</vt:lpstr>
      <vt:lpstr>AR BERKLEY</vt:lpstr>
      <vt:lpstr>Arial</vt:lpstr>
      <vt:lpstr>Arial Black</vt:lpstr>
      <vt:lpstr>Arial Narrow</vt:lpstr>
      <vt:lpstr>Batang</vt:lpstr>
      <vt:lpstr>Calibri</vt:lpstr>
      <vt:lpstr>Calibri Light</vt:lpstr>
      <vt:lpstr>Cambria</vt:lpstr>
      <vt:lpstr>Chiller</vt:lpstr>
      <vt:lpstr>DejaVu Sans</vt:lpstr>
      <vt:lpstr>Droid Sans Fallback</vt:lpstr>
      <vt:lpstr>MS Mincho</vt:lpstr>
      <vt:lpstr>MS PGothic</vt:lpstr>
      <vt:lpstr>ＭＳ Ｐゴシック</vt:lpstr>
      <vt:lpstr>Symbol</vt:lpstr>
      <vt:lpstr>Times</vt:lpstr>
      <vt:lpstr>Times New Roman</vt:lpstr>
      <vt:lpstr>Tema de Office</vt:lpstr>
      <vt:lpstr>15_Default Design</vt:lpstr>
      <vt:lpstr>10_Default Design</vt:lpstr>
      <vt:lpstr>4_Default Design</vt:lpstr>
      <vt:lpstr>9_Default Design</vt:lpstr>
      <vt:lpstr>3_Tema de Office</vt:lpstr>
      <vt:lpstr>12_Default Design</vt:lpstr>
      <vt:lpstr>Diseño predeterminado</vt:lpstr>
      <vt:lpstr>2_Tema de Office</vt:lpstr>
      <vt:lpstr>4_Tema de Office</vt:lpstr>
      <vt:lpstr>6_Tema de Office</vt:lpstr>
      <vt:lpstr>7_Tema de Office</vt:lpstr>
      <vt:lpstr>16_Default Design</vt:lpstr>
      <vt:lpstr>3_Default Design</vt:lpstr>
      <vt:lpstr>6_Default Design</vt:lpstr>
      <vt:lpstr>5_Default Design</vt:lpstr>
      <vt:lpstr>8_Tema de Office</vt:lpstr>
      <vt:lpstr>17_Default Design</vt:lpstr>
      <vt:lpstr>51_Default Design</vt:lpstr>
      <vt:lpstr>9_Tema de Office</vt:lpstr>
      <vt:lpstr>7_Diseño predeterminado</vt:lpstr>
      <vt:lpstr>Default Design</vt:lpstr>
      <vt:lpstr>Document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AgustinLM</dc:creator>
  <cp:lastModifiedBy>Usuario de Microsoft Office</cp:lastModifiedBy>
  <cp:revision>128</cp:revision>
  <cp:lastPrinted>2015-11-06T03:02:24Z</cp:lastPrinted>
  <dcterms:created xsi:type="dcterms:W3CDTF">2015-10-13T15:12:43Z</dcterms:created>
  <dcterms:modified xsi:type="dcterms:W3CDTF">2017-12-02T18:12:11Z</dcterms:modified>
</cp:coreProperties>
</file>