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sldIdLst>
    <p:sldId id="256" r:id="rId2"/>
    <p:sldId id="290" r:id="rId3"/>
    <p:sldId id="279" r:id="rId4"/>
    <p:sldId id="280" r:id="rId5"/>
    <p:sldId id="262" r:id="rId6"/>
    <p:sldId id="263" r:id="rId7"/>
    <p:sldId id="283" r:id="rId8"/>
    <p:sldId id="281" r:id="rId9"/>
    <p:sldId id="282" r:id="rId10"/>
    <p:sldId id="272" r:id="rId11"/>
    <p:sldId id="273" r:id="rId12"/>
    <p:sldId id="274" r:id="rId13"/>
    <p:sldId id="276" r:id="rId14"/>
    <p:sldId id="257" r:id="rId15"/>
    <p:sldId id="275" r:id="rId16"/>
    <p:sldId id="288" r:id="rId17"/>
    <p:sldId id="258" r:id="rId18"/>
    <p:sldId id="259" r:id="rId19"/>
    <p:sldId id="269" r:id="rId20"/>
    <p:sldId id="284" r:id="rId21"/>
    <p:sldId id="286" r:id="rId22"/>
    <p:sldId id="285" r:id="rId23"/>
    <p:sldId id="264" r:id="rId24"/>
    <p:sldId id="260" r:id="rId25"/>
    <p:sldId id="265" r:id="rId26"/>
    <p:sldId id="268" r:id="rId27"/>
    <p:sldId id="266" r:id="rId28"/>
    <p:sldId id="267" r:id="rId29"/>
    <p:sldId id="277" r:id="rId30"/>
    <p:sldId id="287" r:id="rId31"/>
    <p:sldId id="278" r:id="rId32"/>
    <p:sldId id="289" r:id="rId33"/>
    <p:sldId id="271" r:id="rId34"/>
    <p:sldId id="270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7DF9DB0-9C6D-49A3-8585-55E214B5F200}" type="datetimeFigureOut">
              <a:rPr lang="es-MX" smtClean="0"/>
              <a:pPr/>
              <a:t>10/09/2016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2AC4351-CA17-431D-BFFE-36C9EF325E1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solarscience.msfc.nasa.gov/images/limb_flare.m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5" Type="http://schemas.openxmlformats.org/officeDocument/2006/relationships/image" Target="../media/image38.png"/><Relationship Id="rId4" Type="http://schemas.microsoft.com/office/2007/relationships/media" Target="../media/media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wav"/><Relationship Id="rId5" Type="http://schemas.openxmlformats.org/officeDocument/2006/relationships/image" Target="../media/image38.png"/><Relationship Id="rId4" Type="http://schemas.microsoft.com/office/2007/relationships/media" Target="../media/media2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www.youtube.com/watch?v=PIoJZdekEx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ALMA,%20CCAT%20y%20Radioastronomia.mp4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youtube.com/watch?v=RmZgXGfPqAY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sa.gov/mission_pages/sunearth/news/light-wavelengths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Dirección General de Divulgación de la Ciencia</a:t>
            </a:r>
          </a:p>
          <a:p>
            <a:r>
              <a:rPr lang="es-MX" sz="2000" dirty="0"/>
              <a:t>Unidad Académica </a:t>
            </a:r>
          </a:p>
          <a:p>
            <a:r>
              <a:rPr lang="es-MX" sz="2000" dirty="0" err="1" smtClean="0"/>
              <a:t>Astrolab</a:t>
            </a:r>
            <a:r>
              <a:rPr lang="es-MX" sz="2000" dirty="0"/>
              <a:t>, Casita de las Ciencias 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El sol a través de la radio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059832" y="616530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10 de septiembre de 2016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0888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1622"/>
            <a:ext cx="6112772" cy="611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3020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087419" cy="620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21653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1437792"/>
            <a:ext cx="9036497" cy="357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730620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23528" y="692696"/>
            <a:ext cx="85324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/>
              <a:t>¿CÓMO SE PUEDE OBSERVAR EN ONDAS DE RADIO?</a:t>
            </a:r>
            <a:endParaRPr lang="es-MX" sz="30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11254"/>
            <a:ext cx="638175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75174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356848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¿QUÉ ES UN Radiotelescopio?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0" y="1340768"/>
            <a:ext cx="8534400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800" dirty="0" smtClean="0"/>
              <a:t>El radiotelescopio está integrado por tres elementos:</a:t>
            </a:r>
          </a:p>
          <a:p>
            <a:pPr marL="0" indent="0">
              <a:buNone/>
            </a:pPr>
            <a:endParaRPr lang="es-MX" sz="2800" dirty="0" smtClean="0"/>
          </a:p>
          <a:p>
            <a:pPr>
              <a:buFontTx/>
              <a:buChar char="-"/>
            </a:pPr>
            <a:r>
              <a:rPr lang="es-MX" sz="2800" dirty="0" smtClean="0"/>
              <a:t>Antena</a:t>
            </a:r>
            <a:endParaRPr lang="es-MX" sz="2800" dirty="0" smtClean="0"/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 smtClean="0"/>
          </a:p>
          <a:p>
            <a:pPr>
              <a:buFontTx/>
              <a:buChar char="-"/>
            </a:pPr>
            <a:r>
              <a:rPr lang="es-MX" sz="2800" dirty="0" smtClean="0"/>
              <a:t>Receptor</a:t>
            </a:r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 smtClean="0"/>
          </a:p>
          <a:p>
            <a:pPr>
              <a:buFontTx/>
              <a:buChar char="-"/>
            </a:pPr>
            <a:r>
              <a:rPr lang="es-MX" sz="2800" dirty="0" smtClean="0"/>
              <a:t>Medio de visualización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20888"/>
            <a:ext cx="52768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941452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58639"/>
            <a:ext cx="4706411" cy="437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6383"/>
            <a:ext cx="7416824" cy="686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97091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0"/>
            <a:ext cx="79248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PROYECTO RADIO JOVE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Marcador de contenido" descr="http://www.astromart.com/images/classifieds/660000-660999/660221-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41376"/>
            <a:ext cx="413995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79495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Marcador de contenid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4005064"/>
            <a:ext cx="3878723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b="1" dirty="0" smtClean="0"/>
              <a:t>Antena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95" y="2348880"/>
            <a:ext cx="820891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329528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Receptor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103709"/>
            <a:ext cx="8705850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381256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Visualización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71732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b="1" dirty="0" smtClean="0"/>
              <a:t>ÍNDICE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sz="2800" dirty="0" smtClean="0"/>
              <a:t>ONDAS</a:t>
            </a:r>
          </a:p>
          <a:p>
            <a:endParaRPr lang="es-MX" sz="2800" dirty="0" smtClean="0"/>
          </a:p>
          <a:p>
            <a:r>
              <a:rPr lang="es-MX" sz="2800" dirty="0" smtClean="0"/>
              <a:t>ESPECTRO ELECTROMAGNÉTICO</a:t>
            </a:r>
          </a:p>
          <a:p>
            <a:endParaRPr lang="es-MX" sz="2800" dirty="0" smtClean="0"/>
          </a:p>
          <a:p>
            <a:r>
              <a:rPr lang="es-MX" sz="2800" dirty="0" smtClean="0"/>
              <a:t>VENTANAS ATMOSFÉRICAS</a:t>
            </a:r>
          </a:p>
          <a:p>
            <a:endParaRPr lang="es-MX" sz="2800" dirty="0" smtClean="0"/>
          </a:p>
          <a:p>
            <a:r>
              <a:rPr lang="es-MX" sz="2800" dirty="0" smtClean="0"/>
              <a:t>CÓMO OBSERVAR EN ONDAS DE RADIO</a:t>
            </a:r>
          </a:p>
          <a:p>
            <a:endParaRPr lang="es-MX" sz="2800" dirty="0" smtClean="0"/>
          </a:p>
          <a:p>
            <a:r>
              <a:rPr lang="es-MX" sz="2800" dirty="0" smtClean="0"/>
              <a:t>PROYECTO RADIO JOVE</a:t>
            </a:r>
          </a:p>
          <a:p>
            <a:endParaRPr lang="es-MX" sz="3600" dirty="0" smtClean="0"/>
          </a:p>
          <a:p>
            <a:endParaRPr lang="es-MX" sz="3600" dirty="0" smtClean="0"/>
          </a:p>
          <a:p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79248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Radiotelescopio </a:t>
            </a:r>
            <a:br>
              <a:rPr lang="es-MX" b="1" dirty="0" smtClean="0"/>
            </a:br>
            <a:r>
              <a:rPr lang="es-MX" b="1" dirty="0" smtClean="0"/>
              <a:t>en la casita de las ciencias, DGDC, UNAM</a:t>
            </a:r>
            <a:endParaRPr lang="es-MX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4" y="980728"/>
            <a:ext cx="7836362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064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357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1137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dirty="0" smtClean="0"/>
              <a:t>RECEPTOR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5251" y="1600200"/>
            <a:ext cx="549349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554643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dirty="0" smtClean="0"/>
              <a:t>Visualización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560840" cy="461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05296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¿Qué observamos?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170080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>
              <a:hlinkClick r:id="rId2"/>
            </a:endParaRPr>
          </a:p>
          <a:p>
            <a:pPr marL="0" indent="0">
              <a:buNone/>
            </a:pPr>
            <a:endParaRPr lang="es-MX" dirty="0" smtClean="0">
              <a:hlinkClick r:id="rId2"/>
            </a:endParaRPr>
          </a:p>
          <a:p>
            <a:pPr marL="0" indent="0">
              <a:buNone/>
            </a:pPr>
            <a:endParaRPr lang="es-MX" dirty="0">
              <a:hlinkClick r:id="rId2"/>
            </a:endParaRPr>
          </a:p>
          <a:p>
            <a:pPr marL="0" indent="0">
              <a:buNone/>
            </a:pPr>
            <a:endParaRPr lang="es-MX" dirty="0" smtClean="0">
              <a:hlinkClick r:id="rId2"/>
            </a:endParaRPr>
          </a:p>
          <a:p>
            <a:pPr marL="0" indent="0">
              <a:buNone/>
            </a:pPr>
            <a:endParaRPr lang="es-MX" dirty="0">
              <a:hlinkClick r:id="rId2"/>
            </a:endParaRPr>
          </a:p>
          <a:p>
            <a:pPr marL="0" indent="0">
              <a:buNone/>
            </a:pPr>
            <a:endParaRPr lang="es-MX" dirty="0" smtClean="0">
              <a:hlinkClick r:id="rId2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3918275"/>
            <a:ext cx="8343800" cy="296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28" y="1052736"/>
            <a:ext cx="5481736" cy="287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061864"/>
            <a:ext cx="2871192" cy="287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602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70162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435604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dirty="0" smtClean="0"/>
              <a:t>¿Qué podemos obtener con un radiotelescopio?</a:t>
            </a:r>
            <a:endParaRPr lang="es-MX" dirty="0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06" y="1600200"/>
            <a:ext cx="6156788" cy="4114800"/>
          </a:xfrm>
        </p:spPr>
      </p:pic>
      <p:pic>
        <p:nvPicPr>
          <p:cNvPr id="7" name="raf27julio12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451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0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s-MX" sz="3300" b="1" dirty="0" smtClean="0"/>
              <a:t>¿Qué podemos obtener con un radiotelescopio?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06" y="1600200"/>
            <a:ext cx="6156788" cy="4114800"/>
          </a:xfrm>
        </p:spPr>
      </p:pic>
      <p:pic>
        <p:nvPicPr>
          <p:cNvPr id="5" name="raf2_27julio12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619672" y="602128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Ráfaga 27 </a:t>
            </a:r>
            <a:r>
              <a:rPr lang="es-MX" b="1" dirty="0" smtClean="0"/>
              <a:t>de julio de </a:t>
            </a:r>
            <a:r>
              <a:rPr lang="es-MX" b="1" dirty="0" smtClean="0"/>
              <a:t>2012, </a:t>
            </a:r>
            <a:r>
              <a:rPr lang="es-MX" b="1" dirty="0" smtClean="0"/>
              <a:t>Radiotelescopio </a:t>
            </a:r>
            <a:r>
              <a:rPr lang="es-MX" b="1" dirty="0" smtClean="0"/>
              <a:t>Casita de las Ciencias</a:t>
            </a:r>
            <a:endParaRPr lang="es-MX" b="1" dirty="0"/>
          </a:p>
        </p:txBody>
      </p:sp>
    </p:spTree>
    <p:extLst>
      <p:ext uri="{BB962C8B-B14F-4D97-AF65-F5344CB8AC3E}">
        <p14:creationId xmlns="" xmlns:p14="http://schemas.microsoft.com/office/powerpoint/2010/main" val="351616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544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dirty="0" smtClean="0"/>
              <a:t>RADIOTELESCOPIOS EN AMÉRICA LATINA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196752"/>
            <a:ext cx="7924800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dirty="0" smtClean="0">
                <a:hlinkClick r:id="rId2"/>
              </a:rPr>
              <a:t>Gran Telescopio Milimétrico Alfonso Serrano</a:t>
            </a: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Situado </a:t>
            </a:r>
            <a:r>
              <a:rPr lang="es-MX" dirty="0"/>
              <a:t>en la cima del Volcán Sierra Negra a una altitud de 4600 </a:t>
            </a:r>
            <a:r>
              <a:rPr lang="es-MX" dirty="0" smtClean="0"/>
              <a:t>metros.</a:t>
            </a:r>
          </a:p>
          <a:p>
            <a:pPr marL="0" indent="0" algn="ctr">
              <a:buNone/>
            </a:pPr>
            <a:r>
              <a:rPr lang="es-MX" dirty="0" smtClean="0"/>
              <a:t>Puebla, México</a:t>
            </a:r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539961" cy="369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557372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79248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ONDA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196752"/>
            <a:ext cx="7924800" cy="4518248"/>
          </a:xfrm>
        </p:spPr>
        <p:txBody>
          <a:bodyPr/>
          <a:lstStyle/>
          <a:p>
            <a:r>
              <a:rPr lang="es-MX" dirty="0" smtClean="0"/>
              <a:t>Longitud de onda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Frecuencia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Amplitud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3312368" cy="157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80928"/>
            <a:ext cx="3312368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21088"/>
            <a:ext cx="3312368" cy="146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052" y="1957919"/>
            <a:ext cx="2502428" cy="112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052" y="3787910"/>
            <a:ext cx="2510732" cy="95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8317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4800" cy="1143000"/>
          </a:xfrm>
        </p:spPr>
        <p:txBody>
          <a:bodyPr anchor="ctr"/>
          <a:lstStyle/>
          <a:p>
            <a:pPr algn="ctr"/>
            <a:r>
              <a:rPr lang="es-MX" dirty="0" smtClean="0"/>
              <a:t>Radiotelescopio de </a:t>
            </a:r>
            <a:r>
              <a:rPr lang="es-MX" dirty="0" err="1" smtClean="0"/>
              <a:t>arecibo</a:t>
            </a:r>
            <a:endParaRPr lang="es-MX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0728"/>
            <a:ext cx="3610732" cy="457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899592" y="5954797"/>
            <a:ext cx="756084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s-MX" dirty="0"/>
              <a:t>El Centro Nacional de Astronomía </a:t>
            </a:r>
            <a:r>
              <a:rPr lang="es-MX" dirty="0" smtClean="0"/>
              <a:t>y </a:t>
            </a:r>
            <a:r>
              <a:rPr lang="es-MX" dirty="0"/>
              <a:t>Ionosfera rige este observatorio por un acuerdo con la Fundación Nacional de las Ciencias de Estados Unidos</a:t>
            </a:r>
            <a:r>
              <a:rPr lang="es-MX" dirty="0" smtClean="0"/>
              <a:t>.</a:t>
            </a:r>
          </a:p>
          <a:p>
            <a:pPr algn="ctr"/>
            <a:r>
              <a:rPr lang="es-MX" dirty="0" smtClean="0"/>
              <a:t>Puerto Rico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8944971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F:\RespaldoSam\Imagenes Radio\ALMA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45032" y="188640"/>
            <a:ext cx="9289032" cy="1426170"/>
          </a:xfrm>
        </p:spPr>
        <p:txBody>
          <a:bodyPr anchor="ctr"/>
          <a:lstStyle/>
          <a:p>
            <a:pPr algn="ctr"/>
            <a:r>
              <a:rPr lang="es-MX" dirty="0">
                <a:hlinkClick r:id="rId2" action="ppaction://hlinkfile"/>
              </a:rPr>
              <a:t>ALMA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>
                <a:hlinkClick r:id="rId4"/>
              </a:rPr>
              <a:t> </a:t>
            </a:r>
            <a:r>
              <a:rPr lang="es-MX" dirty="0">
                <a:hlinkClick r:id="rId4"/>
              </a:rPr>
              <a:t>Atacama </a:t>
            </a:r>
            <a:r>
              <a:rPr lang="es-MX" dirty="0" err="1">
                <a:hlinkClick r:id="rId4"/>
              </a:rPr>
              <a:t>Large</a:t>
            </a:r>
            <a:r>
              <a:rPr lang="es-MX" dirty="0">
                <a:hlinkClick r:id="rId4"/>
              </a:rPr>
              <a:t> </a:t>
            </a:r>
            <a:r>
              <a:rPr lang="es-MX" dirty="0" err="1" smtClean="0">
                <a:hlinkClick r:id="rId4"/>
              </a:rPr>
              <a:t>Millimeter</a:t>
            </a:r>
            <a:r>
              <a:rPr lang="es-MX" dirty="0" smtClean="0">
                <a:hlinkClick r:id="rId4"/>
              </a:rPr>
              <a:t>/</a:t>
            </a:r>
            <a:r>
              <a:rPr lang="es-MX" dirty="0" err="1" smtClean="0">
                <a:hlinkClick r:id="rId4"/>
              </a:rPr>
              <a:t>submillimeter</a:t>
            </a:r>
            <a:r>
              <a:rPr lang="es-MX" dirty="0" smtClean="0">
                <a:hlinkClick r:id="rId4"/>
              </a:rPr>
              <a:t>  </a:t>
            </a:r>
            <a:r>
              <a:rPr lang="es-MX" dirty="0" err="1">
                <a:hlinkClick r:id="rId4"/>
              </a:rPr>
              <a:t>Array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611560" y="537321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Ubicado </a:t>
            </a:r>
            <a:r>
              <a:rPr lang="es-MX" dirty="0"/>
              <a:t>en el llano de </a:t>
            </a:r>
            <a:r>
              <a:rPr lang="es-MX" dirty="0" err="1"/>
              <a:t>Chajnantor</a:t>
            </a:r>
            <a:r>
              <a:rPr lang="es-MX" dirty="0"/>
              <a:t>, a 5000 metros de altitud en el norte de Chile</a:t>
            </a:r>
          </a:p>
        </p:txBody>
      </p:sp>
    </p:spTree>
    <p:extLst>
      <p:ext uri="{BB962C8B-B14F-4D97-AF65-F5344CB8AC3E}">
        <p14:creationId xmlns="" xmlns:p14="http://schemas.microsoft.com/office/powerpoint/2010/main" val="3110687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5767" y="-4746"/>
            <a:ext cx="4926753" cy="6862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anicolas\Documents\Foro\Cartel\Foro2016\CARTEL RADIOASTRONOMIA MPPG CURV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4437566" cy="685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u="sng" dirty="0" smtClean="0">
                <a:hlinkClick r:id="rId2"/>
              </a:rPr>
              <a:t>Sol a distintas longitudes de onda</a:t>
            </a:r>
          </a:p>
          <a:p>
            <a:r>
              <a:rPr lang="es-MX" dirty="0" smtClean="0">
                <a:hlinkClick r:id="rId2"/>
              </a:rPr>
              <a:t>http</a:t>
            </a:r>
            <a:r>
              <a:rPr lang="es-MX" dirty="0">
                <a:hlinkClick r:id="rId2"/>
              </a:rPr>
              <a:t>://</a:t>
            </a:r>
            <a:r>
              <a:rPr lang="es-MX" dirty="0" smtClean="0">
                <a:hlinkClick r:id="rId2"/>
              </a:rPr>
              <a:t>www.nasa.gov/mission_pages/sunearth/news/light-wavelengths.html</a:t>
            </a:r>
            <a:endParaRPr lang="es-MX" dirty="0" smtClean="0"/>
          </a:p>
          <a:p>
            <a:r>
              <a:rPr lang="es-MX" dirty="0"/>
              <a:t>http://www.eso.org/public/images/comparisons/eso1209a/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336569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87624" y="3645024"/>
            <a:ext cx="6400800" cy="17526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radiotelescopio.astrolab@gmail.com</a:t>
            </a:r>
            <a:endParaRPr lang="es-MX" sz="3600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/>
              <a:t>Informes</a:t>
            </a:r>
            <a:endParaRPr lang="es-MX" b="1" dirty="0"/>
          </a:p>
        </p:txBody>
      </p:sp>
    </p:spTree>
    <p:extLst>
      <p:ext uri="{BB962C8B-B14F-4D97-AF65-F5344CB8AC3E}">
        <p14:creationId xmlns="" xmlns:p14="http://schemas.microsoft.com/office/powerpoint/2010/main" val="81414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b="1" dirty="0" smtClean="0"/>
              <a:t>ONDA ELECTROMAGNÉTICA</a:t>
            </a:r>
            <a:endParaRPr lang="es-MX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87" y="1600200"/>
            <a:ext cx="4277301" cy="252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967" y="4149080"/>
            <a:ext cx="38100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28046"/>
            <a:ext cx="773817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0922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b="1" dirty="0" smtClean="0"/>
              <a:t>ESPECTRO </a:t>
            </a:r>
            <a:r>
              <a:rPr lang="es-MX" b="1" dirty="0" err="1" smtClean="0"/>
              <a:t>ELECTROMAGnÉTICO</a:t>
            </a:r>
            <a:endParaRPr lang="es-MX" b="1" dirty="0"/>
          </a:p>
        </p:txBody>
      </p:sp>
      <p:pic>
        <p:nvPicPr>
          <p:cNvPr id="4" name="3 Marcador de contenido" descr="http://blog.latercera.com/blog/dsalinas/resource/espectro2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37918"/>
            <a:ext cx="7924800" cy="3439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585042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b="1" dirty="0" smtClean="0"/>
              <a:t>VENTANAS ATMOSFÉRICAS</a:t>
            </a:r>
            <a:endParaRPr lang="es-MX" b="1" dirty="0"/>
          </a:p>
        </p:txBody>
      </p:sp>
      <p:pic>
        <p:nvPicPr>
          <p:cNvPr id="4" name="3 Marcador de contenido" descr="http://www.pawean.com/MVM/images/ventanas%20del%20espectro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2000" y="1600200"/>
            <a:ext cx="64800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120702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00" y="1628800"/>
            <a:ext cx="6077220" cy="4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14478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Misiones que observan distintas longitudes de onda</a:t>
            </a:r>
            <a:endParaRPr lang="es-MX" b="1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5403450" y="6283325"/>
            <a:ext cx="3733800" cy="574675"/>
          </a:xfrm>
        </p:spPr>
        <p:txBody>
          <a:bodyPr anchor="ctr">
            <a:normAutofit fontScale="55000" lnSpcReduction="20000"/>
          </a:bodyPr>
          <a:lstStyle/>
          <a:p>
            <a:r>
              <a:rPr lang="es-MX" dirty="0" smtClean="0"/>
              <a:t>ESA (</a:t>
            </a:r>
            <a:r>
              <a:rPr lang="es-MX" dirty="0" err="1" smtClean="0"/>
              <a:t>European</a:t>
            </a:r>
            <a:r>
              <a:rPr lang="es-MX" dirty="0" smtClean="0"/>
              <a:t> </a:t>
            </a:r>
            <a:r>
              <a:rPr lang="es-MX" dirty="0" err="1" smtClean="0"/>
              <a:t>Space</a:t>
            </a:r>
            <a:r>
              <a:rPr lang="es-MX" dirty="0" smtClean="0"/>
              <a:t> Agency)</a:t>
            </a:r>
          </a:p>
          <a:p>
            <a:r>
              <a:rPr lang="es-MX" dirty="0"/>
              <a:t>http://sci.esa.int/education/51382-esa-s-fleet-across-the-spectrum/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831852" cy="424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579725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3739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45530" y="0"/>
            <a:ext cx="7924800" cy="1143000"/>
          </a:xfrm>
        </p:spPr>
        <p:txBody>
          <a:bodyPr anchor="t"/>
          <a:lstStyle/>
          <a:p>
            <a:pPr algn="ctr"/>
            <a:r>
              <a:rPr lang="es-MX" b="1" dirty="0"/>
              <a:t>Misiones que observan distintas longitudes de onda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5364088" y="6250599"/>
            <a:ext cx="3733800" cy="574675"/>
          </a:xfrm>
        </p:spPr>
        <p:txBody>
          <a:bodyPr>
            <a:normAutofit/>
          </a:bodyPr>
          <a:lstStyle/>
          <a:p>
            <a:r>
              <a:rPr lang="es-MX" sz="900" dirty="0"/>
              <a:t>NASA (</a:t>
            </a:r>
            <a:r>
              <a:rPr lang="es-MX" sz="900" dirty="0" err="1"/>
              <a:t>National</a:t>
            </a:r>
            <a:r>
              <a:rPr lang="es-MX" sz="900" dirty="0"/>
              <a:t> </a:t>
            </a:r>
            <a:r>
              <a:rPr lang="es-MX" sz="900" dirty="0" err="1"/>
              <a:t>Aeronautics</a:t>
            </a:r>
            <a:r>
              <a:rPr lang="es-MX" sz="900" dirty="0"/>
              <a:t> and </a:t>
            </a:r>
            <a:r>
              <a:rPr lang="es-MX" sz="900" dirty="0" err="1"/>
              <a:t>Space</a:t>
            </a:r>
            <a:r>
              <a:rPr lang="es-MX" sz="900" dirty="0"/>
              <a:t> </a:t>
            </a:r>
            <a:r>
              <a:rPr lang="es-MX" sz="900" dirty="0" err="1"/>
              <a:t>Administration</a:t>
            </a:r>
            <a:r>
              <a:rPr lang="es-MX" sz="900" dirty="0"/>
              <a:t>)</a:t>
            </a:r>
            <a:endParaRPr lang="es-MX" sz="900" dirty="0" smtClean="0"/>
          </a:p>
          <a:p>
            <a:r>
              <a:rPr lang="es-MX" sz="900" dirty="0" smtClean="0"/>
              <a:t>http</a:t>
            </a:r>
            <a:r>
              <a:rPr lang="es-MX" sz="900" dirty="0"/>
              <a:t>://jwst.nasa.gov/exhibit/emspectrum.html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41132"/>
            <a:ext cx="4536356" cy="497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355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1269</TotalTime>
  <Words>240</Words>
  <Application>Microsoft Office PowerPoint</Application>
  <PresentationFormat>Presentación en pantalla (4:3)</PresentationFormat>
  <Paragraphs>96</Paragraphs>
  <Slides>34</Slides>
  <Notes>0</Notes>
  <HiddenSlides>11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Horizonte</vt:lpstr>
      <vt:lpstr>El sol a través de la radio</vt:lpstr>
      <vt:lpstr>ÍNDICE</vt:lpstr>
      <vt:lpstr>ONDA</vt:lpstr>
      <vt:lpstr>ONDA ELECTROMAGNÉTICA</vt:lpstr>
      <vt:lpstr>ESPECTRO ELECTROMAGnÉTICO</vt:lpstr>
      <vt:lpstr>VENTANAS ATMOSFÉRICAS</vt:lpstr>
      <vt:lpstr>Diapositiva 7</vt:lpstr>
      <vt:lpstr>Misiones que observan distintas longitudes de onda</vt:lpstr>
      <vt:lpstr>Misiones que observan distintas longitudes de onda</vt:lpstr>
      <vt:lpstr>Diapositiva 10</vt:lpstr>
      <vt:lpstr>Diapositiva 11</vt:lpstr>
      <vt:lpstr>Diapositiva 12</vt:lpstr>
      <vt:lpstr>Diapositiva 13</vt:lpstr>
      <vt:lpstr>¿QUÉ ES UN Radiotelescopio?</vt:lpstr>
      <vt:lpstr>Diapositiva 15</vt:lpstr>
      <vt:lpstr>PROYECTO RADIO JOVE</vt:lpstr>
      <vt:lpstr>Antena</vt:lpstr>
      <vt:lpstr>Receptor</vt:lpstr>
      <vt:lpstr>Visualización</vt:lpstr>
      <vt:lpstr>Radiotelescopio  en la casita de las ciencias, DGDC, UNAM</vt:lpstr>
      <vt:lpstr>Diapositiva 21</vt:lpstr>
      <vt:lpstr>Diapositiva 22</vt:lpstr>
      <vt:lpstr>RECEPTOR</vt:lpstr>
      <vt:lpstr>Visualización</vt:lpstr>
      <vt:lpstr>¿Qué observamos?</vt:lpstr>
      <vt:lpstr>Diapositiva 26</vt:lpstr>
      <vt:lpstr>¿Qué podemos obtener con un radiotelescopio?</vt:lpstr>
      <vt:lpstr>¿Qué podemos obtener con un radiotelescopio? </vt:lpstr>
      <vt:lpstr>RADIOTELESCOPIOS EN AMÉRICA LATINA</vt:lpstr>
      <vt:lpstr>Radiotelescopio de arecibo</vt:lpstr>
      <vt:lpstr>ALMA  Atacama Large Millimeter/submillimeter  Array</vt:lpstr>
      <vt:lpstr>Diapositiva 32</vt:lpstr>
      <vt:lpstr>Diapositiva 33</vt:lpstr>
      <vt:lpstr>Informes</vt:lpstr>
    </vt:vector>
  </TitlesOfParts>
  <Company>UNAM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RADIOASTRONOMÍA</dc:title>
  <dc:creator>Aleidi Nicolás Pablo</dc:creator>
  <cp:lastModifiedBy>Aleidi</cp:lastModifiedBy>
  <cp:revision>71</cp:revision>
  <dcterms:created xsi:type="dcterms:W3CDTF">2013-10-07T19:09:43Z</dcterms:created>
  <dcterms:modified xsi:type="dcterms:W3CDTF">2016-09-10T13:45:15Z</dcterms:modified>
</cp:coreProperties>
</file>