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987" r:id="rId2"/>
    <p:sldId id="1703" r:id="rId3"/>
    <p:sldId id="1704" r:id="rId4"/>
    <p:sldId id="1722" r:id="rId5"/>
    <p:sldId id="1723" r:id="rId6"/>
    <p:sldId id="1724" r:id="rId7"/>
    <p:sldId id="1705" r:id="rId8"/>
    <p:sldId id="1725" r:id="rId9"/>
    <p:sldId id="1736" r:id="rId10"/>
    <p:sldId id="1729" r:id="rId11"/>
    <p:sldId id="1752" r:id="rId12"/>
    <p:sldId id="1746" r:id="rId13"/>
    <p:sldId id="1747" r:id="rId14"/>
    <p:sldId id="1775" r:id="rId15"/>
    <p:sldId id="1757" r:id="rId16"/>
    <p:sldId id="1777" r:id="rId17"/>
    <p:sldId id="1776" r:id="rId18"/>
    <p:sldId id="1748" r:id="rId19"/>
    <p:sldId id="1749" r:id="rId20"/>
    <p:sldId id="1765" r:id="rId21"/>
    <p:sldId id="1766" r:id="rId22"/>
    <p:sldId id="1767" r:id="rId23"/>
    <p:sldId id="1768" r:id="rId24"/>
    <p:sldId id="1778" r:id="rId25"/>
    <p:sldId id="1779" r:id="rId26"/>
    <p:sldId id="404" r:id="rId27"/>
    <p:sldId id="1678" r:id="rId28"/>
    <p:sldId id="407" r:id="rId29"/>
    <p:sldId id="430" r:id="rId30"/>
    <p:sldId id="433" r:id="rId31"/>
    <p:sldId id="1424" r:id="rId32"/>
    <p:sldId id="1021" r:id="rId33"/>
    <p:sldId id="464" r:id="rId34"/>
    <p:sldId id="691" r:id="rId35"/>
    <p:sldId id="697" r:id="rId36"/>
    <p:sldId id="1609" r:id="rId37"/>
    <p:sldId id="1431" r:id="rId38"/>
    <p:sldId id="1763" r:id="rId39"/>
    <p:sldId id="477" r:id="rId40"/>
    <p:sldId id="478" r:id="rId41"/>
    <p:sldId id="1780" r:id="rId42"/>
    <p:sldId id="1781" r:id="rId43"/>
    <p:sldId id="1782" r:id="rId44"/>
    <p:sldId id="486" r:id="rId45"/>
    <p:sldId id="487" r:id="rId46"/>
    <p:sldId id="488" r:id="rId47"/>
    <p:sldId id="1783" r:id="rId48"/>
    <p:sldId id="1015" r:id="rId49"/>
    <p:sldId id="1014" r:id="rId50"/>
    <p:sldId id="1012" r:id="rId51"/>
    <p:sldId id="1013" r:id="rId52"/>
    <p:sldId id="1761" r:id="rId53"/>
    <p:sldId id="1760" r:id="rId54"/>
    <p:sldId id="1762" r:id="rId55"/>
    <p:sldId id="1759" r:id="rId56"/>
    <p:sldId id="1764" r:id="rId57"/>
    <p:sldId id="1690" r:id="rId58"/>
    <p:sldId id="1691" r:id="rId59"/>
    <p:sldId id="1692" r:id="rId60"/>
    <p:sldId id="1693" r:id="rId61"/>
    <p:sldId id="1694" r:id="rId62"/>
    <p:sldId id="1695" r:id="rId63"/>
    <p:sldId id="1784" r:id="rId64"/>
    <p:sldId id="1696" r:id="rId65"/>
    <p:sldId id="1697" r:id="rId66"/>
    <p:sldId id="1698" r:id="rId67"/>
    <p:sldId id="1699" r:id="rId68"/>
    <p:sldId id="1700" r:id="rId69"/>
    <p:sldId id="1701" r:id="rId70"/>
    <p:sldId id="1702" r:id="rId71"/>
    <p:sldId id="1683" r:id="rId7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E2F8"/>
    <a:srgbClr val="006600"/>
    <a:srgbClr val="00FF00"/>
    <a:srgbClr val="99FF99"/>
    <a:srgbClr val="FF7C8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5" autoAdjust="0"/>
    <p:restoredTop sz="94660"/>
  </p:normalViewPr>
  <p:slideViewPr>
    <p:cSldViewPr>
      <p:cViewPr>
        <p:scale>
          <a:sx n="68" d="100"/>
          <a:sy n="68" d="100"/>
        </p:scale>
        <p:origin x="1548" y="114"/>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40B8A4-3D5B-4CDB-BBA9-CC694067FE6B}" type="datetimeFigureOut">
              <a:rPr lang="es-MX" smtClean="0"/>
              <a:pPr/>
              <a:t>05/12/2015</a:t>
            </a:fld>
            <a:endParaRPr lang="es-MX"/>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191CAD-0586-40F6-A90F-21E5C776ED50}" type="slidenum">
              <a:rPr lang="es-MX" smtClean="0"/>
              <a:pPr/>
              <a:t>‹Nº›</a:t>
            </a:fld>
            <a:endParaRPr lang="es-MX"/>
          </a:p>
        </p:txBody>
      </p:sp>
    </p:spTree>
    <p:extLst>
      <p:ext uri="{BB962C8B-B14F-4D97-AF65-F5344CB8AC3E}">
        <p14:creationId xmlns:p14="http://schemas.microsoft.com/office/powerpoint/2010/main" val="24805792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28ED1-4A37-49A3-9267-4C57497D837F}" type="datetimeFigureOut">
              <a:rPr lang="es-MX" smtClean="0"/>
              <a:pPr/>
              <a:t>05/12/2015</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5E1A35-A7F2-4FB8-8952-D3DF7F992A56}" type="slidenum">
              <a:rPr lang="es-MX" smtClean="0"/>
              <a:pPr/>
              <a:t>‹Nº›</a:t>
            </a:fld>
            <a:endParaRPr lang="es-MX"/>
          </a:p>
        </p:txBody>
      </p:sp>
    </p:spTree>
    <p:extLst>
      <p:ext uri="{BB962C8B-B14F-4D97-AF65-F5344CB8AC3E}">
        <p14:creationId xmlns:p14="http://schemas.microsoft.com/office/powerpoint/2010/main" val="15353434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B6DBFA2-0DB9-40FB-BA8C-A17D2AF996D9}" type="slidenum">
              <a:rPr lang="es-MX" smtClean="0"/>
              <a:pPr>
                <a:defRPr/>
              </a:pPr>
              <a:t>1</a:t>
            </a:fld>
            <a:endParaRPr lang="es-MX" dirty="0"/>
          </a:p>
        </p:txBody>
      </p:sp>
    </p:spTree>
    <p:extLst>
      <p:ext uri="{BB962C8B-B14F-4D97-AF65-F5344CB8AC3E}">
        <p14:creationId xmlns:p14="http://schemas.microsoft.com/office/powerpoint/2010/main" val="319900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6454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smtClean="0"/>
          </a:p>
        </p:txBody>
      </p:sp>
      <p:sp>
        <p:nvSpPr>
          <p:cNvPr id="126980" name="3 Marcador de número de diapositiva"/>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17303D49-8A59-4008-A51C-8C14E169E7E2}" type="slidenum">
              <a:rPr lang="es-MX" sz="1200">
                <a:latin typeface="+mn-lt"/>
                <a:cs typeface="+mn-cs"/>
              </a:rPr>
              <a:pPr algn="r">
                <a:defRPr/>
              </a:pPr>
              <a:t>26</a:t>
            </a:fld>
            <a:endParaRPr lang="es-MX" sz="1200" dirty="0">
              <a:latin typeface="+mn-lt"/>
              <a:cs typeface="+mn-cs"/>
            </a:endParaRPr>
          </a:p>
        </p:txBody>
      </p:sp>
    </p:spTree>
    <p:extLst>
      <p:ext uri="{BB962C8B-B14F-4D97-AF65-F5344CB8AC3E}">
        <p14:creationId xmlns:p14="http://schemas.microsoft.com/office/powerpoint/2010/main" val="2208039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655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smtClean="0"/>
          </a:p>
        </p:txBody>
      </p:sp>
      <p:sp>
        <p:nvSpPr>
          <p:cNvPr id="126980" name="3 Marcador de número de diapositiva"/>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2359C748-E10A-491F-9B42-B249BB1948E5}" type="slidenum">
              <a:rPr lang="es-MX" sz="1200">
                <a:latin typeface="+mn-lt"/>
                <a:cs typeface="+mn-cs"/>
              </a:rPr>
              <a:pPr algn="r">
                <a:defRPr/>
              </a:pPr>
              <a:t>27</a:t>
            </a:fld>
            <a:endParaRPr lang="es-MX" sz="1200" dirty="0">
              <a:latin typeface="+mn-lt"/>
              <a:cs typeface="+mn-cs"/>
            </a:endParaRPr>
          </a:p>
        </p:txBody>
      </p:sp>
    </p:spTree>
    <p:extLst>
      <p:ext uri="{BB962C8B-B14F-4D97-AF65-F5344CB8AC3E}">
        <p14:creationId xmlns:p14="http://schemas.microsoft.com/office/powerpoint/2010/main" val="1835413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676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dirty="0" smtClean="0"/>
          </a:p>
        </p:txBody>
      </p:sp>
      <p:sp>
        <p:nvSpPr>
          <p:cNvPr id="126980" name="3 Marcador de número de diapositiva"/>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BC92DC83-C941-4384-A3AD-D1359A71043D}" type="slidenum">
              <a:rPr lang="es-MX" sz="1200">
                <a:latin typeface="+mn-lt"/>
                <a:cs typeface="+mn-cs"/>
              </a:rPr>
              <a:pPr algn="r">
                <a:defRPr/>
              </a:pPr>
              <a:t>28</a:t>
            </a:fld>
            <a:endParaRPr lang="es-MX" sz="1200" dirty="0">
              <a:latin typeface="+mn-lt"/>
              <a:cs typeface="+mn-cs"/>
            </a:endParaRPr>
          </a:p>
        </p:txBody>
      </p:sp>
    </p:spTree>
    <p:extLst>
      <p:ext uri="{BB962C8B-B14F-4D97-AF65-F5344CB8AC3E}">
        <p14:creationId xmlns:p14="http://schemas.microsoft.com/office/powerpoint/2010/main" val="4159367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11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39117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E2AD5B-4276-48D4-89F2-013FD9B062E8}" type="slidenum">
              <a:rPr lang="es-MX" smtClean="0">
                <a:latin typeface="Times New Roman" pitchFamily="18" charset="0"/>
              </a:rPr>
              <a:pPr/>
              <a:t>29</a:t>
            </a:fld>
            <a:endParaRPr lang="es-MX" smtClean="0">
              <a:latin typeface="Times New Roman" pitchFamily="18" charset="0"/>
            </a:endParaRPr>
          </a:p>
        </p:txBody>
      </p:sp>
    </p:spTree>
    <p:extLst>
      <p:ext uri="{BB962C8B-B14F-4D97-AF65-F5344CB8AC3E}">
        <p14:creationId xmlns:p14="http://schemas.microsoft.com/office/powerpoint/2010/main" val="3419399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4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3942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D282C5-3D72-4731-BC7F-1509D2A57107}" type="slidenum">
              <a:rPr lang="es-MX" smtClean="0">
                <a:latin typeface="Times New Roman" pitchFamily="18" charset="0"/>
              </a:rPr>
              <a:pPr/>
              <a:t>30</a:t>
            </a:fld>
            <a:endParaRPr lang="es-MX" smtClean="0">
              <a:latin typeface="Times New Roman" pitchFamily="18" charset="0"/>
            </a:endParaRPr>
          </a:p>
        </p:txBody>
      </p:sp>
    </p:spTree>
    <p:extLst>
      <p:ext uri="{BB962C8B-B14F-4D97-AF65-F5344CB8AC3E}">
        <p14:creationId xmlns:p14="http://schemas.microsoft.com/office/powerpoint/2010/main" val="2353288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9526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3952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9C35FC-F9A5-4A83-931A-FC58E730B89D}" type="slidenum">
              <a:rPr lang="es-MX" smtClean="0">
                <a:latin typeface="Times New Roman" pitchFamily="18" charset="0"/>
              </a:rPr>
              <a:pPr/>
              <a:t>31</a:t>
            </a:fld>
            <a:endParaRPr lang="es-MX" smtClean="0">
              <a:latin typeface="Times New Roman" pitchFamily="18" charset="0"/>
            </a:endParaRPr>
          </a:p>
        </p:txBody>
      </p:sp>
    </p:spTree>
    <p:extLst>
      <p:ext uri="{BB962C8B-B14F-4D97-AF65-F5344CB8AC3E}">
        <p14:creationId xmlns:p14="http://schemas.microsoft.com/office/powerpoint/2010/main" val="4042661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0345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40346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AC350B-C6F6-4B40-BE99-42FA238F7D26}" type="slidenum">
              <a:rPr lang="es-MX" smtClean="0">
                <a:latin typeface="Times New Roman" pitchFamily="18" charset="0"/>
              </a:rPr>
              <a:pPr/>
              <a:t>32</a:t>
            </a:fld>
            <a:endParaRPr lang="es-MX" smtClean="0">
              <a:latin typeface="Times New Roman" pitchFamily="18" charset="0"/>
            </a:endParaRPr>
          </a:p>
        </p:txBody>
      </p:sp>
    </p:spTree>
    <p:extLst>
      <p:ext uri="{BB962C8B-B14F-4D97-AF65-F5344CB8AC3E}">
        <p14:creationId xmlns:p14="http://schemas.microsoft.com/office/powerpoint/2010/main" val="822497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40960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40960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2C1AC1-17C7-43C6-8179-F11FB25ADC08}" type="slidenum">
              <a:rPr lang="es-MX" smtClean="0">
                <a:latin typeface="Times New Roman" pitchFamily="18" charset="0"/>
              </a:rPr>
              <a:pPr/>
              <a:t>33</a:t>
            </a:fld>
            <a:endParaRPr lang="es-MX" smtClean="0">
              <a:latin typeface="Times New Roman" pitchFamily="18" charset="0"/>
            </a:endParaRPr>
          </a:p>
        </p:txBody>
      </p:sp>
    </p:spTree>
    <p:extLst>
      <p:ext uri="{BB962C8B-B14F-4D97-AF65-F5344CB8AC3E}">
        <p14:creationId xmlns:p14="http://schemas.microsoft.com/office/powerpoint/2010/main" val="2751453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239620" name="3 Marcador de número de diapositiva"/>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FD0A6C42-8395-4796-B14A-80617D3F1EDE}" type="slidenum">
              <a:rPr lang="es-ES" sz="1200">
                <a:latin typeface="+mn-lt"/>
                <a:cs typeface="+mn-cs"/>
              </a:rPr>
              <a:pPr algn="r">
                <a:defRPr/>
              </a:pPr>
              <a:t>58</a:t>
            </a:fld>
            <a:endParaRPr lang="es-ES" sz="1200">
              <a:latin typeface="+mn-lt"/>
              <a:cs typeface="+mn-cs"/>
            </a:endParaRPr>
          </a:p>
        </p:txBody>
      </p:sp>
    </p:spTree>
    <p:extLst>
      <p:ext uri="{BB962C8B-B14F-4D97-AF65-F5344CB8AC3E}">
        <p14:creationId xmlns:p14="http://schemas.microsoft.com/office/powerpoint/2010/main" val="1525820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0966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1140739"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C679B4-08A4-48DD-807B-9447792D66FF}" type="slidenum">
              <a:rPr lang="es-MX"/>
              <a:pPr fontAlgn="base">
                <a:spcBef>
                  <a:spcPct val="0"/>
                </a:spcBef>
                <a:spcAft>
                  <a:spcPct val="0"/>
                </a:spcAft>
                <a:defRPr/>
              </a:pPr>
              <a:t>59</a:t>
            </a:fld>
            <a:endParaRPr lang="es-MX"/>
          </a:p>
        </p:txBody>
      </p:sp>
    </p:spTree>
    <p:extLst>
      <p:ext uri="{BB962C8B-B14F-4D97-AF65-F5344CB8AC3E}">
        <p14:creationId xmlns:p14="http://schemas.microsoft.com/office/powerpoint/2010/main" val="1394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B6DBFA2-0DB9-40FB-BA8C-A17D2AF996D9}" type="slidenum">
              <a:rPr lang="es-MX" smtClean="0"/>
              <a:pPr>
                <a:defRPr/>
              </a:pPr>
              <a:t>2</a:t>
            </a:fld>
            <a:endParaRPr lang="es-MX" dirty="0"/>
          </a:p>
        </p:txBody>
      </p:sp>
    </p:spTree>
    <p:extLst>
      <p:ext uri="{BB962C8B-B14F-4D97-AF65-F5344CB8AC3E}">
        <p14:creationId xmlns:p14="http://schemas.microsoft.com/office/powerpoint/2010/main" val="2098753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0966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1140739"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C679B4-08A4-48DD-807B-9447792D66FF}" type="slidenum">
              <a:rPr lang="es-MX"/>
              <a:pPr fontAlgn="base">
                <a:spcBef>
                  <a:spcPct val="0"/>
                </a:spcBef>
                <a:spcAft>
                  <a:spcPct val="0"/>
                </a:spcAft>
                <a:defRPr/>
              </a:pPr>
              <a:t>60</a:t>
            </a:fld>
            <a:endParaRPr lang="es-MX"/>
          </a:p>
        </p:txBody>
      </p:sp>
    </p:spTree>
    <p:extLst>
      <p:ext uri="{BB962C8B-B14F-4D97-AF65-F5344CB8AC3E}">
        <p14:creationId xmlns:p14="http://schemas.microsoft.com/office/powerpoint/2010/main" val="1542361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5"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09666"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_tradnl" smtClean="0"/>
          </a:p>
        </p:txBody>
      </p:sp>
      <p:sp>
        <p:nvSpPr>
          <p:cNvPr id="1140739"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C679B4-08A4-48DD-807B-9447792D66FF}" type="slidenum">
              <a:rPr lang="es-MX"/>
              <a:pPr fontAlgn="base">
                <a:spcBef>
                  <a:spcPct val="0"/>
                </a:spcBef>
                <a:spcAft>
                  <a:spcPct val="0"/>
                </a:spcAft>
                <a:defRPr/>
              </a:pPr>
              <a:t>61</a:t>
            </a:fld>
            <a:endParaRPr lang="es-MX"/>
          </a:p>
        </p:txBody>
      </p:sp>
    </p:spTree>
    <p:extLst>
      <p:ext uri="{BB962C8B-B14F-4D97-AF65-F5344CB8AC3E}">
        <p14:creationId xmlns:p14="http://schemas.microsoft.com/office/powerpoint/2010/main" val="240026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573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23A10F7-9E95-4E6E-9E37-0E1280B8146E}" type="slidenum">
              <a:rPr lang="es-MX" altLang="es-MX">
                <a:latin typeface="Times New Roman" panose="02020603050405020304" pitchFamily="18" charset="0"/>
              </a:rPr>
              <a:pPr eaLnBrk="1" hangingPunct="1">
                <a:spcBef>
                  <a:spcPct val="0"/>
                </a:spcBef>
              </a:pPr>
              <a:t>66</a:t>
            </a:fld>
            <a:endParaRPr lang="es-MX" altLang="es-MX">
              <a:latin typeface="Times New Roman" panose="02020603050405020304" pitchFamily="18" charset="0"/>
            </a:endParaRPr>
          </a:p>
        </p:txBody>
      </p:sp>
    </p:spTree>
    <p:extLst>
      <p:ext uri="{BB962C8B-B14F-4D97-AF65-F5344CB8AC3E}">
        <p14:creationId xmlns:p14="http://schemas.microsoft.com/office/powerpoint/2010/main" val="1691104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583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131E3C4-B773-4831-8C05-7F011865E821}" type="slidenum">
              <a:rPr lang="es-MX" altLang="es-MX">
                <a:latin typeface="Times New Roman" panose="02020603050405020304" pitchFamily="18" charset="0"/>
              </a:rPr>
              <a:pPr eaLnBrk="1" hangingPunct="1">
                <a:spcBef>
                  <a:spcPct val="0"/>
                </a:spcBef>
              </a:pPr>
              <a:t>67</a:t>
            </a:fld>
            <a:endParaRPr lang="es-MX" altLang="es-MX">
              <a:latin typeface="Times New Roman" panose="02020603050405020304" pitchFamily="18" charset="0"/>
            </a:endParaRPr>
          </a:p>
        </p:txBody>
      </p:sp>
    </p:spTree>
    <p:extLst>
      <p:ext uri="{BB962C8B-B14F-4D97-AF65-F5344CB8AC3E}">
        <p14:creationId xmlns:p14="http://schemas.microsoft.com/office/powerpoint/2010/main" val="2547804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593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0E8E1A3-53B0-4113-AC8D-1B791BF00B32}" type="slidenum">
              <a:rPr lang="es-MX" altLang="es-MX">
                <a:latin typeface="Times New Roman" panose="02020603050405020304" pitchFamily="18" charset="0"/>
              </a:rPr>
              <a:pPr eaLnBrk="1" hangingPunct="1">
                <a:spcBef>
                  <a:spcPct val="0"/>
                </a:spcBef>
              </a:pPr>
              <a:t>68</a:t>
            </a:fld>
            <a:endParaRPr lang="es-MX" altLang="es-MX">
              <a:latin typeface="Times New Roman" panose="02020603050405020304" pitchFamily="18" charset="0"/>
            </a:endParaRPr>
          </a:p>
        </p:txBody>
      </p:sp>
    </p:spTree>
    <p:extLst>
      <p:ext uri="{BB962C8B-B14F-4D97-AF65-F5344CB8AC3E}">
        <p14:creationId xmlns:p14="http://schemas.microsoft.com/office/powerpoint/2010/main" val="1911163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604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DFF10DE-2B29-456B-BFA9-D97B7534997A}" type="slidenum">
              <a:rPr lang="es-MX" altLang="es-MX">
                <a:latin typeface="Times New Roman" panose="02020603050405020304" pitchFamily="18" charset="0"/>
              </a:rPr>
              <a:pPr eaLnBrk="1" hangingPunct="1">
                <a:spcBef>
                  <a:spcPct val="0"/>
                </a:spcBef>
              </a:pPr>
              <a:t>69</a:t>
            </a:fld>
            <a:endParaRPr lang="es-MX" altLang="es-MX">
              <a:latin typeface="Times New Roman" panose="02020603050405020304" pitchFamily="18" charset="0"/>
            </a:endParaRPr>
          </a:p>
        </p:txBody>
      </p:sp>
    </p:spTree>
    <p:extLst>
      <p:ext uri="{BB962C8B-B14F-4D97-AF65-F5344CB8AC3E}">
        <p14:creationId xmlns:p14="http://schemas.microsoft.com/office/powerpoint/2010/main" val="10665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pPr>
              <a:defRPr/>
            </a:pPr>
            <a:fld id="{6B6DBFA2-0DB9-40FB-BA8C-A17D2AF996D9}" type="slidenum">
              <a:rPr lang="es-MX" smtClean="0"/>
              <a:pPr>
                <a:defRPr/>
              </a:pPr>
              <a:t>3</a:t>
            </a:fld>
            <a:endParaRPr lang="es-MX" dirty="0"/>
          </a:p>
        </p:txBody>
      </p:sp>
    </p:spTree>
    <p:extLst>
      <p:ext uri="{BB962C8B-B14F-4D97-AF65-F5344CB8AC3E}">
        <p14:creationId xmlns:p14="http://schemas.microsoft.com/office/powerpoint/2010/main" val="313758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727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3727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C1C723-3E8C-40E6-8340-FC973C9E8C2C}" type="slidenum">
              <a:rPr lang="es-MX" smtClean="0">
                <a:solidFill>
                  <a:prstClr val="black"/>
                </a:solidFill>
                <a:latin typeface="Times New Roman" pitchFamily="18" charset="0"/>
              </a:rPr>
              <a:pPr/>
              <a:t>12</a:t>
            </a:fld>
            <a:endParaRPr lang="es-MX" smtClean="0">
              <a:solidFill>
                <a:prstClr val="black"/>
              </a:solidFill>
              <a:latin typeface="Times New Roman" pitchFamily="18" charset="0"/>
            </a:endParaRPr>
          </a:p>
        </p:txBody>
      </p:sp>
    </p:spTree>
    <p:extLst>
      <p:ext uri="{BB962C8B-B14F-4D97-AF65-F5344CB8AC3E}">
        <p14:creationId xmlns:p14="http://schemas.microsoft.com/office/powerpoint/2010/main" val="255366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737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3737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275253-3DE6-421E-83B8-3F871C7F8F02}" type="slidenum">
              <a:rPr lang="es-MX" smtClean="0">
                <a:solidFill>
                  <a:prstClr val="black"/>
                </a:solidFill>
                <a:latin typeface="Times New Roman" pitchFamily="18" charset="0"/>
              </a:rPr>
              <a:pPr/>
              <a:t>13</a:t>
            </a:fld>
            <a:endParaRPr lang="es-MX" smtClean="0">
              <a:solidFill>
                <a:prstClr val="black"/>
              </a:solidFill>
              <a:latin typeface="Times New Roman" pitchFamily="18" charset="0"/>
            </a:endParaRPr>
          </a:p>
        </p:txBody>
      </p:sp>
    </p:spTree>
    <p:extLst>
      <p:ext uri="{BB962C8B-B14F-4D97-AF65-F5344CB8AC3E}">
        <p14:creationId xmlns:p14="http://schemas.microsoft.com/office/powerpoint/2010/main" val="2233857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7478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3747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5813AD-4D7F-4401-A6A2-BE33B254C70D}" type="slidenum">
              <a:rPr lang="es-MX" smtClean="0">
                <a:solidFill>
                  <a:prstClr val="black"/>
                </a:solidFill>
                <a:latin typeface="Times New Roman" pitchFamily="18" charset="0"/>
              </a:rPr>
              <a:pPr/>
              <a:t>14</a:t>
            </a:fld>
            <a:endParaRPr lang="es-MX" smtClean="0">
              <a:solidFill>
                <a:prstClr val="black"/>
              </a:solidFill>
              <a:latin typeface="Times New Roman" pitchFamily="18" charset="0"/>
            </a:endParaRPr>
          </a:p>
        </p:txBody>
      </p:sp>
    </p:spTree>
    <p:extLst>
      <p:ext uri="{BB962C8B-B14F-4D97-AF65-F5344CB8AC3E}">
        <p14:creationId xmlns:p14="http://schemas.microsoft.com/office/powerpoint/2010/main" val="2723532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7581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MX" smtClean="0"/>
          </a:p>
        </p:txBody>
      </p:sp>
      <p:sp>
        <p:nvSpPr>
          <p:cNvPr id="37581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2AEFC9B-53D1-4B89-AC12-E13BDA417665}" type="slidenum">
              <a:rPr lang="es-MX" smtClean="0">
                <a:solidFill>
                  <a:prstClr val="black"/>
                </a:solidFill>
                <a:latin typeface="Times New Roman" pitchFamily="18" charset="0"/>
              </a:rPr>
              <a:pPr/>
              <a:t>17</a:t>
            </a:fld>
            <a:endParaRPr lang="es-MX" smtClean="0">
              <a:solidFill>
                <a:prstClr val="black"/>
              </a:solidFill>
              <a:latin typeface="Times New Roman" pitchFamily="18" charset="0"/>
            </a:endParaRPr>
          </a:p>
        </p:txBody>
      </p:sp>
    </p:spTree>
    <p:extLst>
      <p:ext uri="{BB962C8B-B14F-4D97-AF65-F5344CB8AC3E}">
        <p14:creationId xmlns:p14="http://schemas.microsoft.com/office/powerpoint/2010/main" val="2857128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1BC9E2-AEA0-4859-B3D8-71CC30F43C2D}" type="slidenum">
              <a:rPr lang="es-ES"/>
              <a:pPr>
                <a:defRPr/>
              </a:pPr>
              <a:t>20</a:t>
            </a:fld>
            <a:endParaRPr lang="es-ES"/>
          </a:p>
        </p:txBody>
      </p:sp>
      <p:sp>
        <p:nvSpPr>
          <p:cNvPr id="64515" name="Rectangle 2"/>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p:spPr>
      </p:sp>
      <p:sp>
        <p:nvSpPr>
          <p:cNvPr id="645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5" tIns="45718" rIns="91435" bIns="45718" numCol="1" anchor="t" anchorCtr="0" compatLnSpc="1">
            <a:prstTxWarp prst="textNoShape">
              <a:avLst/>
            </a:prstTxWarp>
          </a:bodyPr>
          <a:lstStyle/>
          <a:p>
            <a:endParaRPr lang="es-ES" smtClean="0"/>
          </a:p>
        </p:txBody>
      </p:sp>
    </p:spTree>
    <p:extLst>
      <p:ext uri="{BB962C8B-B14F-4D97-AF65-F5344CB8AC3E}">
        <p14:creationId xmlns:p14="http://schemas.microsoft.com/office/powerpoint/2010/main" val="416629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4FC8A5-715D-42A3-A402-3A9657B02CE5}" type="slidenum">
              <a:rPr lang="es-ES"/>
              <a:pPr>
                <a:defRPr/>
              </a:pPr>
              <a:t>22</a:t>
            </a:fld>
            <a:endParaRPr lang="es-ES"/>
          </a:p>
        </p:txBody>
      </p:sp>
      <p:sp>
        <p:nvSpPr>
          <p:cNvPr id="61443" name="Rectangle 2"/>
          <p:cNvSpPr>
            <a:spLocks noGrp="1" noRot="1" noChangeAspect="1" noChangeArrowheads="1" noTextEdit="1"/>
          </p:cNvSpPr>
          <p:nvPr>
            <p:ph type="sldImg"/>
          </p:nvPr>
        </p:nvSpPr>
        <p:spPr bwMode="auto">
          <a:xfrm>
            <a:off x="1144588" y="685800"/>
            <a:ext cx="4572000" cy="3429000"/>
          </a:xfrm>
          <a:solidFill>
            <a:srgbClr val="FFFFFF"/>
          </a:solidFill>
          <a:ln>
            <a:solidFill>
              <a:srgbClr val="000000"/>
            </a:solidFill>
            <a:miter lim="800000"/>
            <a:headEnd/>
            <a:tailEnd/>
          </a:ln>
        </p:spPr>
      </p:sp>
      <p:sp>
        <p:nvSpPr>
          <p:cNvPr id="6144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5" tIns="45718" rIns="91435" bIns="45718" numCol="1" anchor="t" anchorCtr="0" compatLnSpc="1">
            <a:prstTxWarp prst="textNoShape">
              <a:avLst/>
            </a:prstTxWarp>
          </a:bodyPr>
          <a:lstStyle/>
          <a:p>
            <a:endParaRPr lang="es-ES" smtClean="0"/>
          </a:p>
        </p:txBody>
      </p:sp>
    </p:spTree>
    <p:extLst>
      <p:ext uri="{BB962C8B-B14F-4D97-AF65-F5344CB8AC3E}">
        <p14:creationId xmlns:p14="http://schemas.microsoft.com/office/powerpoint/2010/main" val="163609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D194CB7-396F-4CF4-8AAC-08A3CC937884}" type="datetimeFigureOut">
              <a:rPr lang="es-MX" smtClean="0"/>
              <a:pPr/>
              <a:t>05/12/2015</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8E241228-F367-4BBC-9461-2C67FCE39B49}"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94CB7-396F-4CF4-8AAC-08A3CC937884}" type="datetimeFigureOut">
              <a:rPr lang="es-MX" smtClean="0"/>
              <a:pPr/>
              <a:t>05/12/2015</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41228-F367-4BBC-9461-2C67FCE39B49}"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6.jpeg"/><Relationship Id="rId5" Type="http://schemas.openxmlformats.org/officeDocument/2006/relationships/image" Target="../media/image24.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2.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hyperlink" Target="Archivos%20de%20Apoyo%20a%20Marco%20Jur&#237;dico%20Forestal%202009/Aprovechamientos%20Forestales%20Maderables.doc"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http://www.wwf.org.mx/imagenes/mapa_bosques.gif"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http://www.wwf.org.mx/imagenes/mapa_bosques.gif"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hyperlink" Target="mailto:manueltripp@yahoo.com.m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número de diapositiva"/>
          <p:cNvSpPr>
            <a:spLocks noGrp="1"/>
          </p:cNvSpPr>
          <p:nvPr>
            <p:ph type="sldNum" sz="quarter" idx="12"/>
          </p:nvPr>
        </p:nvSpPr>
        <p:spPr>
          <a:xfrm>
            <a:off x="6625208" y="6372534"/>
            <a:ext cx="2133600" cy="348942"/>
          </a:xfrm>
        </p:spPr>
        <p:txBody>
          <a:bodyPr/>
          <a:lstStyle/>
          <a:p>
            <a:fld id="{3ADB500B-8704-47CE-9AEE-B7AB58E7DAEE}" type="slidenum">
              <a:rPr lang="en-US" smtClean="0"/>
              <a:pPr/>
              <a:t>1</a:t>
            </a:fld>
            <a:endParaRPr lang="en-US" dirty="0" smtClean="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495" y="1184558"/>
            <a:ext cx="6341881" cy="5268778"/>
          </a:xfrm>
          <a:prstGeom prst="rect">
            <a:avLst/>
          </a:prstGeom>
          <a:solidFill>
            <a:srgbClr val="FFFF00"/>
          </a:solidFill>
        </p:spPr>
      </p:pic>
      <p:sp>
        <p:nvSpPr>
          <p:cNvPr id="5" name="2 CuadroTexto"/>
          <p:cNvSpPr txBox="1">
            <a:spLocks noChangeArrowheads="1"/>
          </p:cNvSpPr>
          <p:nvPr/>
        </p:nvSpPr>
        <p:spPr bwMode="auto">
          <a:xfrm>
            <a:off x="1890928" y="332656"/>
            <a:ext cx="5489384" cy="707886"/>
          </a:xfrm>
          <a:prstGeom prst="rect">
            <a:avLst/>
          </a:prstGeom>
          <a:solidFill>
            <a:srgbClr val="92D050"/>
          </a:solidFill>
          <a:ln w="9525">
            <a:noFill/>
            <a:miter lim="800000"/>
            <a:headEnd/>
            <a:tailEnd/>
          </a:ln>
        </p:spPr>
        <p:txBody>
          <a:bodyPr wrap="square">
            <a:spAutoFit/>
          </a:bodyPr>
          <a:lstStyle/>
          <a:p>
            <a:pPr algn="ctr"/>
            <a:r>
              <a:rPr lang="es-MX" sz="2000" b="1" dirty="0" smtClean="0"/>
              <a:t>LA LUCHA POR LOS RECURSOS</a:t>
            </a:r>
          </a:p>
          <a:p>
            <a:pPr algn="ctr"/>
            <a:r>
              <a:rPr lang="es-MX" sz="2000" b="1" dirty="0" smtClean="0"/>
              <a:t>Geografía Política</a:t>
            </a:r>
          </a:p>
        </p:txBody>
      </p:sp>
      <p:sp>
        <p:nvSpPr>
          <p:cNvPr id="6" name="6 Rectángulo"/>
          <p:cNvSpPr/>
          <p:nvPr/>
        </p:nvSpPr>
        <p:spPr>
          <a:xfrm>
            <a:off x="7164288" y="6237312"/>
            <a:ext cx="1218602" cy="369332"/>
          </a:xfrm>
          <a:prstGeom prst="rect">
            <a:avLst/>
          </a:prstGeom>
        </p:spPr>
        <p:txBody>
          <a:bodyPr wrap="none">
            <a:spAutoFit/>
          </a:bodyPr>
          <a:lstStyle/>
          <a:p>
            <a:pPr lvl="0" algn="ctr" fontAlgn="base">
              <a:spcBef>
                <a:spcPct val="0"/>
              </a:spcBef>
              <a:spcAft>
                <a:spcPct val="0"/>
              </a:spcAft>
              <a:tabLst>
                <a:tab pos="2806700" algn="ctr"/>
                <a:tab pos="5611813" algn="r"/>
              </a:tabLst>
            </a:pPr>
            <a:r>
              <a:rPr lang="en-US" b="1" dirty="0" smtClean="0">
                <a:solidFill>
                  <a:srgbClr val="000080"/>
                </a:solidFill>
                <a:latin typeface="Papyrus" pitchFamily="66" charset="0"/>
                <a:ea typeface="Gulim" pitchFamily="34" charset="-127"/>
                <a:cs typeface="Estrangelo Edessa" pitchFamily="66" charset="0"/>
              </a:rPr>
              <a:t>MTrippR</a:t>
            </a:r>
            <a:endParaRPr lang="en-US"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2" name="1 CuadroTexto"/>
          <p:cNvSpPr txBox="1"/>
          <p:nvPr/>
        </p:nvSpPr>
        <p:spPr>
          <a:xfrm>
            <a:off x="611560" y="836712"/>
            <a:ext cx="7992888" cy="646331"/>
          </a:xfrm>
          <a:prstGeom prst="rect">
            <a:avLst/>
          </a:prstGeom>
          <a:noFill/>
        </p:spPr>
        <p:txBody>
          <a:bodyPr wrap="square" rtlCol="0">
            <a:spAutoFit/>
          </a:bodyPr>
          <a:lstStyle/>
          <a:p>
            <a:pPr algn="ctr"/>
            <a:r>
              <a:rPr lang="es-MX" b="1" dirty="0" smtClean="0"/>
              <a:t>Distribución de los Recursos</a:t>
            </a:r>
          </a:p>
          <a:p>
            <a:pPr algn="ctr"/>
            <a:endParaRPr lang="es-MX" dirty="0"/>
          </a:p>
        </p:txBody>
      </p:sp>
      <p:pic>
        <p:nvPicPr>
          <p:cNvPr id="67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80" y="1159878"/>
            <a:ext cx="12169352" cy="569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337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A677EA-119F-4A86-B7E9-AE3E929785E8}" type="slidenum">
              <a:rPr lang="en-US" smtClean="0">
                <a:solidFill>
                  <a:prstClr val="black">
                    <a:tint val="75000"/>
                  </a:prstClr>
                </a:solidFill>
              </a:rPr>
              <a:pPr fontAlgn="base">
                <a:spcBef>
                  <a:spcPct val="0"/>
                </a:spcBef>
                <a:spcAft>
                  <a:spcPct val="0"/>
                </a:spcAft>
                <a:defRPr/>
              </a:pPr>
              <a:t>11</a:t>
            </a:fld>
            <a:endParaRPr lang="en-US" dirty="0" smtClean="0">
              <a:solidFill>
                <a:prstClr val="black">
                  <a:tint val="75000"/>
                </a:prstClr>
              </a:solidFill>
            </a:endParaRPr>
          </a:p>
        </p:txBody>
      </p:sp>
      <p:pic>
        <p:nvPicPr>
          <p:cNvPr id="230404" name="Picture 4" descr="C:\Documents and Settings\Manuel de Jesús\Escritorio\México Imágen Google.jpg"/>
          <p:cNvPicPr>
            <a:picLocks noChangeAspect="1" noChangeArrowheads="1"/>
          </p:cNvPicPr>
          <p:nvPr/>
        </p:nvPicPr>
        <p:blipFill>
          <a:blip r:embed="rId2" cstate="print"/>
          <a:srcRect/>
          <a:stretch>
            <a:fillRect/>
          </a:stretch>
        </p:blipFill>
        <p:spPr bwMode="auto">
          <a:xfrm>
            <a:off x="827584" y="836712"/>
            <a:ext cx="8064896" cy="6021288"/>
          </a:xfrm>
          <a:prstGeom prst="rect">
            <a:avLst/>
          </a:prstGeom>
          <a:noFill/>
          <a:ln w="9525">
            <a:noFill/>
            <a:miter lim="800000"/>
            <a:headEnd/>
            <a:tailEnd/>
          </a:ln>
        </p:spPr>
      </p:pic>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27850530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5 Imagen" descr="Coire 0707 060.jpg"/>
          <p:cNvPicPr>
            <a:picLocks noChangeAspect="1"/>
          </p:cNvPicPr>
          <p:nvPr/>
        </p:nvPicPr>
        <p:blipFill>
          <a:blip r:embed="rId3" cstate="print"/>
          <a:srcRect/>
          <a:stretch>
            <a:fillRect/>
          </a:stretch>
        </p:blipFill>
        <p:spPr bwMode="auto">
          <a:xfrm>
            <a:off x="0" y="764704"/>
            <a:ext cx="9144000" cy="6093296"/>
          </a:xfrm>
          <a:prstGeom prst="rect">
            <a:avLst/>
          </a:prstGeom>
          <a:noFill/>
          <a:ln w="9525">
            <a:noFill/>
            <a:miter lim="800000"/>
            <a:headEnd/>
            <a:tailEnd/>
          </a:ln>
        </p:spPr>
      </p:pic>
      <p:sp>
        <p:nvSpPr>
          <p:cNvPr id="12"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59C7C7-D92B-4741-AF7F-77BEE3918853}" type="slidenum">
              <a:rPr lang="en-US" smtClean="0">
                <a:solidFill>
                  <a:prstClr val="black">
                    <a:tint val="75000"/>
                  </a:prstClr>
                </a:solidFill>
              </a:rPr>
              <a:pPr fontAlgn="base">
                <a:spcBef>
                  <a:spcPct val="0"/>
                </a:spcBef>
                <a:spcAft>
                  <a:spcPct val="0"/>
                </a:spcAft>
                <a:defRPr/>
              </a:pPr>
              <a:t>12</a:t>
            </a:fld>
            <a:endParaRPr lang="en-US" dirty="0" smtClean="0">
              <a:solidFill>
                <a:prstClr val="black">
                  <a:tint val="75000"/>
                </a:prstClr>
              </a:solidFill>
            </a:endParaRPr>
          </a:p>
        </p:txBody>
      </p:sp>
      <p:sp>
        <p:nvSpPr>
          <p:cNvPr id="4" name="Text Box 7"/>
          <p:cNvSpPr txBox="1">
            <a:spLocks noChangeArrowheads="1"/>
          </p:cNvSpPr>
          <p:nvPr/>
        </p:nvSpPr>
        <p:spPr bwMode="auto">
          <a:xfrm>
            <a:off x="269875" y="1268760"/>
            <a:ext cx="8459788" cy="3416320"/>
          </a:xfrm>
          <a:prstGeom prst="rect">
            <a:avLst/>
          </a:prstGeom>
          <a:noFill/>
          <a:ln w="9525">
            <a:noFill/>
            <a:miter lim="800000"/>
            <a:headEnd/>
            <a:tailEnd/>
          </a:ln>
        </p:spPr>
        <p:txBody>
          <a:bodyPr>
            <a:spAutoFit/>
          </a:bodyPr>
          <a:lstStyle/>
          <a:p>
            <a:pPr algn="just">
              <a:spcBef>
                <a:spcPct val="50000"/>
              </a:spcBef>
              <a:defRPr/>
            </a:pPr>
            <a:r>
              <a:rPr lang="es-MX" dirty="0">
                <a:solidFill>
                  <a:prstClr val="black"/>
                </a:solidFill>
                <a:cs typeface="Times New Roman" pitchFamily="18" charset="0"/>
              </a:rPr>
              <a:t>México cuenta con una superficie total de 1’ 964,375 km² (196 millones de hectáreas).</a:t>
            </a:r>
            <a:r>
              <a:rPr lang="es-ES" u="sng" dirty="0">
                <a:solidFill>
                  <a:prstClr val="black"/>
                </a:solidFill>
                <a:cs typeface="Times New Roman" pitchFamily="18" charset="0"/>
              </a:rPr>
              <a:t> </a:t>
            </a:r>
            <a:r>
              <a:rPr lang="es-MX" u="sng" dirty="0">
                <a:solidFill>
                  <a:prstClr val="black"/>
                </a:solidFill>
                <a:cs typeface="Times New Roman" pitchFamily="18" charset="0"/>
              </a:rPr>
              <a:t>El </a:t>
            </a:r>
            <a:r>
              <a:rPr lang="es-ES" u="sng" dirty="0" smtClean="0">
                <a:solidFill>
                  <a:prstClr val="black"/>
                </a:solidFill>
                <a:cs typeface="Times New Roman" pitchFamily="18" charset="0"/>
              </a:rPr>
              <a:t>65% </a:t>
            </a:r>
            <a:r>
              <a:rPr lang="es-MX" u="sng" dirty="0">
                <a:solidFill>
                  <a:prstClr val="black"/>
                </a:solidFill>
                <a:cs typeface="Times New Roman" pitchFamily="18" charset="0"/>
              </a:rPr>
              <a:t>(</a:t>
            </a:r>
            <a:r>
              <a:rPr lang="es-ES" u="sng" dirty="0">
                <a:solidFill>
                  <a:prstClr val="black"/>
                </a:solidFill>
                <a:cs typeface="Times New Roman" pitchFamily="18" charset="0"/>
              </a:rPr>
              <a:t>127.6 millones de </a:t>
            </a:r>
            <a:r>
              <a:rPr lang="es-MX" u="sng" dirty="0">
                <a:solidFill>
                  <a:prstClr val="black"/>
                </a:solidFill>
                <a:cs typeface="Times New Roman" pitchFamily="18" charset="0"/>
              </a:rPr>
              <a:t>hectáreas) </a:t>
            </a:r>
            <a:r>
              <a:rPr lang="es-ES" u="sng" dirty="0" smtClean="0">
                <a:solidFill>
                  <a:prstClr val="black"/>
                </a:solidFill>
                <a:cs typeface="Times New Roman" pitchFamily="18" charset="0"/>
              </a:rPr>
              <a:t>del territorio </a:t>
            </a:r>
            <a:r>
              <a:rPr lang="es-ES" u="sng" dirty="0">
                <a:solidFill>
                  <a:prstClr val="black"/>
                </a:solidFill>
                <a:cs typeface="Times New Roman" pitchFamily="18" charset="0"/>
              </a:rPr>
              <a:t>del </a:t>
            </a:r>
            <a:r>
              <a:rPr lang="es-ES" u="sng" dirty="0" smtClean="0">
                <a:solidFill>
                  <a:prstClr val="black"/>
                </a:solidFill>
                <a:cs typeface="Times New Roman" pitchFamily="18" charset="0"/>
              </a:rPr>
              <a:t>país</a:t>
            </a:r>
            <a:r>
              <a:rPr lang="es-MX" u="sng" dirty="0" smtClean="0">
                <a:solidFill>
                  <a:prstClr val="black"/>
                </a:solidFill>
                <a:cs typeface="Times New Roman" pitchFamily="18" charset="0"/>
              </a:rPr>
              <a:t> </a:t>
            </a:r>
            <a:r>
              <a:rPr lang="es-ES" u="sng" dirty="0" smtClean="0">
                <a:solidFill>
                  <a:prstClr val="black"/>
                </a:solidFill>
                <a:cs typeface="Times New Roman" pitchFamily="18" charset="0"/>
              </a:rPr>
              <a:t>es forestal</a:t>
            </a:r>
            <a:r>
              <a:rPr lang="es-ES" dirty="0" smtClean="0">
                <a:solidFill>
                  <a:prstClr val="black"/>
                </a:solidFill>
                <a:cs typeface="Times New Roman" pitchFamily="18" charset="0"/>
              </a:rPr>
              <a:t> (está cubierto por vegetación natural) y el 35% son zonas urbanas, agrícolas, pecuarias, cuerpos de agua, etc.</a:t>
            </a:r>
            <a:endParaRPr lang="es-ES" dirty="0" smtClean="0">
              <a:solidFill>
                <a:prstClr val="black"/>
              </a:solidFill>
            </a:endParaRPr>
          </a:p>
          <a:p>
            <a:pPr algn="just">
              <a:spcBef>
                <a:spcPct val="50000"/>
              </a:spcBef>
              <a:defRPr/>
            </a:pPr>
            <a:r>
              <a:rPr lang="es-ES" dirty="0" smtClean="0">
                <a:solidFill>
                  <a:prstClr val="black"/>
                </a:solidFill>
                <a:cs typeface="Times New Roman" pitchFamily="18" charset="0"/>
              </a:rPr>
              <a:t>Sólo </a:t>
            </a:r>
            <a:r>
              <a:rPr lang="es-ES" u="sng" dirty="0" smtClean="0">
                <a:solidFill>
                  <a:prstClr val="black"/>
                </a:solidFill>
                <a:cs typeface="Times New Roman" pitchFamily="18" charset="0"/>
              </a:rPr>
              <a:t>66</a:t>
            </a:r>
            <a:r>
              <a:rPr lang="es-MX" u="sng" dirty="0" smtClean="0">
                <a:solidFill>
                  <a:prstClr val="black"/>
                </a:solidFill>
                <a:cs typeface="Times New Roman" pitchFamily="18" charset="0"/>
              </a:rPr>
              <a:t> </a:t>
            </a:r>
            <a:r>
              <a:rPr lang="es-ES" u="sng" dirty="0" smtClean="0">
                <a:solidFill>
                  <a:prstClr val="black"/>
                </a:solidFill>
                <a:cs typeface="Times New Roman" pitchFamily="18" charset="0"/>
              </a:rPr>
              <a:t>millones de hectáreas son bosques y selvas</a:t>
            </a:r>
            <a:r>
              <a:rPr lang="es-ES" dirty="0" smtClean="0">
                <a:solidFill>
                  <a:prstClr val="black"/>
                </a:solidFill>
                <a:cs typeface="Times New Roman" pitchFamily="18" charset="0"/>
              </a:rPr>
              <a:t>, y la otra mitad de la superficie forestal corresponde a otro tipo de ecosistemas (desiertos, matorrales, praderas, manglares, </a:t>
            </a:r>
            <a:r>
              <a:rPr lang="es-ES" dirty="0" err="1" smtClean="0">
                <a:solidFill>
                  <a:prstClr val="black"/>
                </a:solidFill>
                <a:cs typeface="Times New Roman" pitchFamily="18" charset="0"/>
              </a:rPr>
              <a:t>etc</a:t>
            </a:r>
            <a:r>
              <a:rPr lang="es-ES" dirty="0" smtClean="0">
                <a:solidFill>
                  <a:prstClr val="black"/>
                </a:solidFill>
                <a:cs typeface="Times New Roman" pitchFamily="18" charset="0"/>
              </a:rPr>
              <a:t>).</a:t>
            </a:r>
            <a:endParaRPr lang="es-MX" dirty="0">
              <a:solidFill>
                <a:prstClr val="black"/>
              </a:solidFill>
              <a:cs typeface="Times New Roman" pitchFamily="18" charset="0"/>
            </a:endParaRPr>
          </a:p>
          <a:p>
            <a:pPr algn="just">
              <a:spcBef>
                <a:spcPct val="50000"/>
              </a:spcBef>
              <a:defRPr/>
            </a:pPr>
            <a:r>
              <a:rPr lang="es-ES" dirty="0">
                <a:solidFill>
                  <a:prstClr val="white"/>
                </a:solidFill>
                <a:cs typeface="Times New Roman" pitchFamily="18" charset="0"/>
              </a:rPr>
              <a:t>En </a:t>
            </a:r>
            <a:r>
              <a:rPr lang="es-ES" dirty="0" smtClean="0">
                <a:solidFill>
                  <a:prstClr val="white"/>
                </a:solidFill>
                <a:cs typeface="Times New Roman" pitchFamily="18" charset="0"/>
              </a:rPr>
              <a:t>la superficie forestal del país habita </a:t>
            </a:r>
            <a:r>
              <a:rPr lang="es-ES" dirty="0">
                <a:solidFill>
                  <a:prstClr val="white"/>
                </a:solidFill>
                <a:cs typeface="Times New Roman" pitchFamily="18" charset="0"/>
              </a:rPr>
              <a:t>más del 10%</a:t>
            </a:r>
            <a:r>
              <a:rPr lang="es-MX" dirty="0">
                <a:solidFill>
                  <a:prstClr val="white"/>
                </a:solidFill>
                <a:cs typeface="Times New Roman" pitchFamily="18" charset="0"/>
              </a:rPr>
              <a:t> </a:t>
            </a:r>
            <a:r>
              <a:rPr lang="es-ES" dirty="0">
                <a:solidFill>
                  <a:prstClr val="white"/>
                </a:solidFill>
                <a:cs typeface="Times New Roman" pitchFamily="18" charset="0"/>
              </a:rPr>
              <a:t>de las especies de plantas y animales del planeta, entre los que existe un alto</a:t>
            </a:r>
            <a:r>
              <a:rPr lang="es-MX" dirty="0">
                <a:solidFill>
                  <a:prstClr val="white"/>
                </a:solidFill>
                <a:cs typeface="Times New Roman" pitchFamily="18" charset="0"/>
              </a:rPr>
              <a:t> </a:t>
            </a:r>
            <a:r>
              <a:rPr lang="es-ES" dirty="0">
                <a:solidFill>
                  <a:prstClr val="white"/>
                </a:solidFill>
                <a:cs typeface="Times New Roman" pitchFamily="18" charset="0"/>
              </a:rPr>
              <a:t>porcentaje de endemismos. En México habitan, por ejemplo, casi el 50% de las</a:t>
            </a:r>
            <a:r>
              <a:rPr lang="es-MX" dirty="0">
                <a:solidFill>
                  <a:prstClr val="white"/>
                </a:solidFill>
                <a:cs typeface="Times New Roman" pitchFamily="18" charset="0"/>
              </a:rPr>
              <a:t> </a:t>
            </a:r>
            <a:r>
              <a:rPr lang="es-ES" dirty="0">
                <a:solidFill>
                  <a:prstClr val="white"/>
                </a:solidFill>
                <a:cs typeface="Times New Roman" pitchFamily="18" charset="0"/>
              </a:rPr>
              <a:t>96 especies de pinos registradas en el mundo, 21 de las cuales son</a:t>
            </a:r>
            <a:r>
              <a:rPr lang="es-MX" dirty="0">
                <a:solidFill>
                  <a:prstClr val="white"/>
                </a:solidFill>
                <a:cs typeface="Times New Roman" pitchFamily="18" charset="0"/>
              </a:rPr>
              <a:t> </a:t>
            </a:r>
            <a:r>
              <a:rPr lang="es-ES" dirty="0">
                <a:solidFill>
                  <a:prstClr val="white"/>
                </a:solidFill>
                <a:cs typeface="Times New Roman" pitchFamily="18" charset="0"/>
              </a:rPr>
              <a:t>endémicas</a:t>
            </a:r>
            <a:r>
              <a:rPr lang="es-ES" dirty="0">
                <a:solidFill>
                  <a:prstClr val="white"/>
                </a:solidFill>
              </a:rPr>
              <a:t> </a:t>
            </a:r>
          </a:p>
        </p:txBody>
      </p:sp>
      <p:sp>
        <p:nvSpPr>
          <p:cNvPr id="9"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LOS BOSQUES DE MÉXICO.</a:t>
            </a:r>
            <a:endParaRPr lang="es-MX" b="1" dirty="0">
              <a:solidFill>
                <a:prstClr val="black"/>
              </a:solidFill>
            </a:endParaRPr>
          </a:p>
        </p:txBody>
      </p:sp>
      <p:sp>
        <p:nvSpPr>
          <p:cNvPr id="6"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344953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A23393-384A-4FDB-9883-E26054FAC9CE}" type="slidenum">
              <a:rPr lang="en-US" smtClean="0">
                <a:solidFill>
                  <a:prstClr val="black">
                    <a:tint val="75000"/>
                  </a:prstClr>
                </a:solidFill>
              </a:rPr>
              <a:pPr fontAlgn="base">
                <a:spcBef>
                  <a:spcPct val="0"/>
                </a:spcBef>
                <a:spcAft>
                  <a:spcPct val="0"/>
                </a:spcAft>
                <a:defRPr/>
              </a:pPr>
              <a:t>13</a:t>
            </a:fld>
            <a:endParaRPr lang="en-US" dirty="0" smtClean="0">
              <a:solidFill>
                <a:prstClr val="black">
                  <a:tint val="75000"/>
                </a:prstClr>
              </a:solidFill>
            </a:endParaRPr>
          </a:p>
        </p:txBody>
      </p:sp>
      <p:pic>
        <p:nvPicPr>
          <p:cNvPr id="165892" name="Picture 5" descr="Es"/>
          <p:cNvPicPr>
            <a:picLocks noChangeAspect="1" noChangeArrowheads="1"/>
          </p:cNvPicPr>
          <p:nvPr/>
        </p:nvPicPr>
        <p:blipFill>
          <a:blip r:embed="rId3" cstate="print"/>
          <a:srcRect/>
          <a:stretch>
            <a:fillRect/>
          </a:stretch>
        </p:blipFill>
        <p:spPr bwMode="auto">
          <a:xfrm>
            <a:off x="251520" y="1412527"/>
            <a:ext cx="5280025" cy="4176713"/>
          </a:xfrm>
          <a:prstGeom prst="rect">
            <a:avLst/>
          </a:prstGeom>
          <a:noFill/>
          <a:ln w="9525">
            <a:noFill/>
            <a:miter lim="800000"/>
            <a:headEnd/>
            <a:tailEnd/>
          </a:ln>
        </p:spPr>
      </p:pic>
      <p:sp>
        <p:nvSpPr>
          <p:cNvPr id="5" name="Text Box 4"/>
          <p:cNvSpPr txBox="1">
            <a:spLocks noChangeArrowheads="1"/>
          </p:cNvSpPr>
          <p:nvPr/>
        </p:nvSpPr>
        <p:spPr bwMode="auto">
          <a:xfrm>
            <a:off x="5579367" y="1469390"/>
            <a:ext cx="3313113" cy="3831818"/>
          </a:xfrm>
          <a:prstGeom prst="rect">
            <a:avLst/>
          </a:prstGeom>
          <a:noFill/>
          <a:ln w="9525">
            <a:noFill/>
            <a:miter lim="800000"/>
            <a:headEnd/>
            <a:tailEnd/>
          </a:ln>
        </p:spPr>
        <p:txBody>
          <a:bodyPr>
            <a:spAutoFit/>
          </a:bodyPr>
          <a:lstStyle/>
          <a:p>
            <a:pPr algn="just">
              <a:lnSpc>
                <a:spcPct val="90000"/>
              </a:lnSpc>
              <a:defRPr/>
            </a:pPr>
            <a:r>
              <a:rPr lang="es-ES" dirty="0">
                <a:solidFill>
                  <a:prstClr val="black"/>
                </a:solidFill>
                <a:cs typeface="Times New Roman" pitchFamily="18" charset="0"/>
              </a:rPr>
              <a:t>En México, la deforestación y degradación de ecosistemas forestales ha sido</a:t>
            </a:r>
            <a:r>
              <a:rPr lang="es-MX" dirty="0">
                <a:solidFill>
                  <a:prstClr val="black"/>
                </a:solidFill>
                <a:cs typeface="Times New Roman" pitchFamily="18" charset="0"/>
              </a:rPr>
              <a:t> </a:t>
            </a:r>
            <a:r>
              <a:rPr lang="es-MX" dirty="0" smtClean="0">
                <a:solidFill>
                  <a:prstClr val="black"/>
                </a:solidFill>
                <a:cs typeface="Times New Roman" pitchFamily="18" charset="0"/>
              </a:rPr>
              <a:t>continua</a:t>
            </a:r>
            <a:r>
              <a:rPr lang="es-ES" dirty="0" smtClean="0">
                <a:solidFill>
                  <a:prstClr val="black"/>
                </a:solidFill>
                <a:cs typeface="Times New Roman" pitchFamily="18" charset="0"/>
              </a:rPr>
              <a:t>, </a:t>
            </a:r>
            <a:r>
              <a:rPr lang="es-MX" dirty="0">
                <a:solidFill>
                  <a:prstClr val="black"/>
                </a:solidFill>
                <a:cs typeface="Times New Roman" pitchFamily="18" charset="0"/>
              </a:rPr>
              <a:t>con </a:t>
            </a:r>
            <a:r>
              <a:rPr lang="es-ES" dirty="0">
                <a:solidFill>
                  <a:prstClr val="black"/>
                </a:solidFill>
                <a:cs typeface="Times New Roman" pitchFamily="18" charset="0"/>
              </a:rPr>
              <a:t>una </a:t>
            </a:r>
            <a:r>
              <a:rPr lang="es-ES" u="sng" dirty="0">
                <a:solidFill>
                  <a:prstClr val="black"/>
                </a:solidFill>
                <a:cs typeface="Times New Roman" pitchFamily="18" charset="0"/>
              </a:rPr>
              <a:t>pérdida anual </a:t>
            </a:r>
            <a:r>
              <a:rPr lang="es-MX" u="sng" dirty="0" smtClean="0">
                <a:solidFill>
                  <a:prstClr val="black"/>
                </a:solidFill>
                <a:cs typeface="Times New Roman" pitchFamily="18" charset="0"/>
              </a:rPr>
              <a:t>estimada </a:t>
            </a:r>
            <a:r>
              <a:rPr lang="es-MX" u="sng" dirty="0">
                <a:solidFill>
                  <a:prstClr val="black"/>
                </a:solidFill>
                <a:cs typeface="Times New Roman" pitchFamily="18" charset="0"/>
              </a:rPr>
              <a:t>de</a:t>
            </a:r>
            <a:r>
              <a:rPr lang="es-ES" u="sng" dirty="0">
                <a:solidFill>
                  <a:prstClr val="black"/>
                </a:solidFill>
                <a:cs typeface="Times New Roman" pitchFamily="18" charset="0"/>
              </a:rPr>
              <a:t> </a:t>
            </a:r>
            <a:r>
              <a:rPr lang="es-MX" u="sng" dirty="0" smtClean="0">
                <a:solidFill>
                  <a:prstClr val="black"/>
                </a:solidFill>
                <a:cs typeface="Times New Roman" pitchFamily="18" charset="0"/>
              </a:rPr>
              <a:t>650</a:t>
            </a:r>
            <a:r>
              <a:rPr lang="es-ES" u="sng" dirty="0" smtClean="0">
                <a:solidFill>
                  <a:prstClr val="black"/>
                </a:solidFill>
                <a:cs typeface="Times New Roman" pitchFamily="18" charset="0"/>
              </a:rPr>
              <a:t> </a:t>
            </a:r>
            <a:r>
              <a:rPr lang="es-ES" u="sng" dirty="0">
                <a:solidFill>
                  <a:prstClr val="black"/>
                </a:solidFill>
                <a:cs typeface="Times New Roman" pitchFamily="18" charset="0"/>
              </a:rPr>
              <a:t>mil ha</a:t>
            </a:r>
            <a:r>
              <a:rPr lang="es-ES" dirty="0">
                <a:solidFill>
                  <a:prstClr val="black"/>
                </a:solidFill>
                <a:cs typeface="Times New Roman" pitchFamily="18" charset="0"/>
              </a:rPr>
              <a:t>.</a:t>
            </a:r>
            <a:endParaRPr lang="es-MX" dirty="0">
              <a:solidFill>
                <a:prstClr val="black"/>
              </a:solidFill>
              <a:cs typeface="Times New Roman" pitchFamily="18" charset="0"/>
            </a:endParaRPr>
          </a:p>
          <a:p>
            <a:pPr algn="just">
              <a:lnSpc>
                <a:spcPct val="90000"/>
              </a:lnSpc>
              <a:defRPr/>
            </a:pPr>
            <a:endParaRPr lang="es-MX" dirty="0">
              <a:solidFill>
                <a:prstClr val="black"/>
              </a:solidFill>
              <a:cs typeface="Times New Roman" pitchFamily="18" charset="0"/>
            </a:endParaRPr>
          </a:p>
          <a:p>
            <a:pPr algn="just">
              <a:lnSpc>
                <a:spcPct val="90000"/>
              </a:lnSpc>
              <a:defRPr/>
            </a:pPr>
            <a:r>
              <a:rPr lang="es-MX" dirty="0">
                <a:solidFill>
                  <a:prstClr val="black"/>
                </a:solidFill>
                <a:cs typeface="Times New Roman" pitchFamily="18" charset="0"/>
              </a:rPr>
              <a:t>L</a:t>
            </a:r>
            <a:r>
              <a:rPr lang="es-ES" dirty="0">
                <a:solidFill>
                  <a:prstClr val="black"/>
                </a:solidFill>
                <a:cs typeface="Times New Roman" pitchFamily="18" charset="0"/>
              </a:rPr>
              <a:t>as</a:t>
            </a:r>
            <a:r>
              <a:rPr lang="es-MX" dirty="0">
                <a:solidFill>
                  <a:prstClr val="black"/>
                </a:solidFill>
                <a:cs typeface="Times New Roman" pitchFamily="18" charset="0"/>
              </a:rPr>
              <a:t> </a:t>
            </a:r>
            <a:r>
              <a:rPr lang="es-ES" dirty="0" smtClean="0">
                <a:solidFill>
                  <a:prstClr val="black"/>
                </a:solidFill>
                <a:cs typeface="Times New Roman" pitchFamily="18" charset="0"/>
              </a:rPr>
              <a:t>principales causas son</a:t>
            </a:r>
            <a:r>
              <a:rPr lang="es-MX" dirty="0" smtClean="0">
                <a:solidFill>
                  <a:prstClr val="black"/>
                </a:solidFill>
                <a:cs typeface="Times New Roman" pitchFamily="18" charset="0"/>
              </a:rPr>
              <a:t> </a:t>
            </a:r>
            <a:r>
              <a:rPr lang="es-ES" dirty="0" smtClean="0">
                <a:solidFill>
                  <a:prstClr val="black"/>
                </a:solidFill>
                <a:cs typeface="Times New Roman" pitchFamily="18" charset="0"/>
              </a:rPr>
              <a:t>el </a:t>
            </a:r>
            <a:r>
              <a:rPr lang="es-ES" dirty="0">
                <a:solidFill>
                  <a:prstClr val="black"/>
                </a:solidFill>
                <a:cs typeface="Times New Roman" pitchFamily="18" charset="0"/>
              </a:rPr>
              <a:t>cambio de uso</a:t>
            </a:r>
            <a:r>
              <a:rPr lang="es-MX" dirty="0">
                <a:solidFill>
                  <a:prstClr val="black"/>
                </a:solidFill>
                <a:cs typeface="Times New Roman" pitchFamily="18" charset="0"/>
              </a:rPr>
              <a:t> </a:t>
            </a:r>
            <a:r>
              <a:rPr lang="es-ES" dirty="0">
                <a:solidFill>
                  <a:prstClr val="black"/>
                </a:solidFill>
                <a:cs typeface="Times New Roman" pitchFamily="18" charset="0"/>
              </a:rPr>
              <a:t>del suelo con fines </a:t>
            </a:r>
            <a:r>
              <a:rPr lang="es-ES" dirty="0" smtClean="0">
                <a:solidFill>
                  <a:prstClr val="black"/>
                </a:solidFill>
                <a:cs typeface="Times New Roman" pitchFamily="18" charset="0"/>
              </a:rPr>
              <a:t>agrícolas y ganaderos</a:t>
            </a:r>
            <a:r>
              <a:rPr lang="es-MX" dirty="0" smtClean="0">
                <a:solidFill>
                  <a:prstClr val="black"/>
                </a:solidFill>
                <a:cs typeface="Times New Roman" pitchFamily="18" charset="0"/>
              </a:rPr>
              <a:t>, el crecimiento urbano y </a:t>
            </a:r>
            <a:r>
              <a:rPr lang="es-MX" dirty="0">
                <a:solidFill>
                  <a:prstClr val="black"/>
                </a:solidFill>
                <a:cs typeface="Times New Roman" pitchFamily="18" charset="0"/>
              </a:rPr>
              <a:t>la tala clandestina.</a:t>
            </a:r>
          </a:p>
          <a:p>
            <a:pPr algn="just">
              <a:lnSpc>
                <a:spcPct val="90000"/>
              </a:lnSpc>
              <a:defRPr/>
            </a:pPr>
            <a:endParaRPr lang="es-MX" dirty="0">
              <a:solidFill>
                <a:prstClr val="black"/>
              </a:solidFill>
              <a:cs typeface="Times New Roman" pitchFamily="18" charset="0"/>
            </a:endParaRPr>
          </a:p>
          <a:p>
            <a:pPr algn="just">
              <a:lnSpc>
                <a:spcPct val="90000"/>
              </a:lnSpc>
              <a:defRPr/>
            </a:pPr>
            <a:r>
              <a:rPr lang="es-MX" dirty="0">
                <a:solidFill>
                  <a:prstClr val="black"/>
                </a:solidFill>
                <a:cs typeface="Times New Roman" pitchFamily="18" charset="0"/>
              </a:rPr>
              <a:t>En los últimos 50 años se han perdido aproximadamente el 50% de los bosques del </a:t>
            </a:r>
            <a:r>
              <a:rPr lang="es-MX" dirty="0" smtClean="0">
                <a:solidFill>
                  <a:prstClr val="black"/>
                </a:solidFill>
                <a:cs typeface="Times New Roman" pitchFamily="18" charset="0"/>
              </a:rPr>
              <a:t>país.</a:t>
            </a:r>
            <a:endParaRPr lang="es-ES" dirty="0">
              <a:solidFill>
                <a:prstClr val="black"/>
              </a:solidFill>
              <a:cs typeface="Times New Roman" pitchFamily="18" charset="0"/>
            </a:endParaRPr>
          </a:p>
        </p:txBody>
      </p:sp>
      <p:sp>
        <p:nvSpPr>
          <p:cNvPr id="11" name="10 CuadroTexto"/>
          <p:cNvSpPr txBox="1"/>
          <p:nvPr/>
        </p:nvSpPr>
        <p:spPr>
          <a:xfrm>
            <a:off x="5507358" y="827420"/>
            <a:ext cx="3313113" cy="369332"/>
          </a:xfrm>
          <a:prstGeom prst="rect">
            <a:avLst/>
          </a:prstGeom>
          <a:noFill/>
        </p:spPr>
        <p:txBody>
          <a:bodyPr wrap="square" rtlCol="0">
            <a:spAutoFit/>
          </a:bodyPr>
          <a:lstStyle/>
          <a:p>
            <a:pPr algn="ctr"/>
            <a:r>
              <a:rPr lang="es-MX" b="1" dirty="0" smtClean="0">
                <a:solidFill>
                  <a:prstClr val="black"/>
                </a:solidFill>
              </a:rPr>
              <a:t>PÉRDIDA DE BOSQUES</a:t>
            </a:r>
            <a:endParaRPr lang="es-MX" b="1" dirty="0">
              <a:solidFill>
                <a:prstClr val="black"/>
              </a:solidFill>
            </a:endParaRPr>
          </a:p>
        </p:txBody>
      </p:sp>
      <p:sp>
        <p:nvSpPr>
          <p:cNvPr id="7"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LOS BOSQUES DE MÉXICO.</a:t>
            </a:r>
            <a:endParaRPr lang="es-MX" b="1" dirty="0">
              <a:solidFill>
                <a:prstClr val="black"/>
              </a:solidFill>
            </a:endParaRPr>
          </a:p>
        </p:txBody>
      </p:sp>
      <p:sp>
        <p:nvSpPr>
          <p:cNvPr id="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28711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Marcador de número de diapositiva"/>
          <p:cNvSpPr>
            <a:spLocks noGrp="1"/>
          </p:cNvSpPr>
          <p:nvPr>
            <p:ph type="sldNum" sz="quarter" idx="12"/>
          </p:nvPr>
        </p:nvSpPr>
        <p:spPr bwMode="auto">
          <a:xfrm>
            <a:off x="6553200" y="6448251"/>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1B3B735A-3AC4-4F9E-8542-CA747F6E9A58}" type="slidenum">
              <a:rPr lang="en-US" smtClean="0">
                <a:solidFill>
                  <a:prstClr val="black">
                    <a:tint val="75000"/>
                  </a:prstClr>
                </a:solidFill>
              </a:rPr>
              <a:pPr fontAlgn="base">
                <a:spcBef>
                  <a:spcPct val="0"/>
                </a:spcBef>
                <a:spcAft>
                  <a:spcPct val="0"/>
                </a:spcAft>
                <a:defRPr/>
              </a:pPr>
              <a:t>14</a:t>
            </a:fld>
            <a:endParaRPr lang="en-US" dirty="0" smtClean="0">
              <a:solidFill>
                <a:prstClr val="black">
                  <a:tint val="75000"/>
                </a:prstClr>
              </a:solidFill>
            </a:endParaRPr>
          </a:p>
        </p:txBody>
      </p:sp>
      <p:sp>
        <p:nvSpPr>
          <p:cNvPr id="4" name="Text Box 6"/>
          <p:cNvSpPr txBox="1">
            <a:spLocks noChangeArrowheads="1"/>
          </p:cNvSpPr>
          <p:nvPr/>
        </p:nvSpPr>
        <p:spPr bwMode="auto">
          <a:xfrm>
            <a:off x="257944" y="1851496"/>
            <a:ext cx="3810000" cy="4385816"/>
          </a:xfrm>
          <a:prstGeom prst="rect">
            <a:avLst/>
          </a:prstGeom>
          <a:noFill/>
          <a:ln w="9525">
            <a:noFill/>
            <a:miter lim="800000"/>
            <a:headEnd/>
            <a:tailEnd/>
          </a:ln>
        </p:spPr>
        <p:txBody>
          <a:bodyPr>
            <a:spAutoFit/>
          </a:bodyPr>
          <a:lstStyle/>
          <a:p>
            <a:pPr algn="just">
              <a:defRPr/>
            </a:pPr>
            <a:r>
              <a:rPr lang="es-ES" dirty="0">
                <a:solidFill>
                  <a:prstClr val="black"/>
                </a:solidFill>
                <a:cs typeface="Times New Roman" pitchFamily="18" charset="0"/>
              </a:rPr>
              <a:t>- </a:t>
            </a:r>
            <a:r>
              <a:rPr lang="es-ES" u="sng" dirty="0" smtClean="0">
                <a:solidFill>
                  <a:prstClr val="black"/>
                </a:solidFill>
                <a:cs typeface="Times New Roman" pitchFamily="18" charset="0"/>
              </a:rPr>
              <a:t>52% </a:t>
            </a:r>
            <a:r>
              <a:rPr lang="es-ES" u="sng" dirty="0">
                <a:solidFill>
                  <a:prstClr val="black"/>
                </a:solidFill>
                <a:cs typeface="Times New Roman" pitchFamily="18" charset="0"/>
              </a:rPr>
              <a:t>del territorio </a:t>
            </a:r>
            <a:r>
              <a:rPr lang="es-MX" u="sng" dirty="0">
                <a:solidFill>
                  <a:prstClr val="black"/>
                </a:solidFill>
                <a:cs typeface="Times New Roman" pitchFamily="18" charset="0"/>
              </a:rPr>
              <a:t>del país</a:t>
            </a:r>
            <a:r>
              <a:rPr lang="es-ES" u="sng" dirty="0">
                <a:solidFill>
                  <a:prstClr val="black"/>
                </a:solidFill>
                <a:cs typeface="Times New Roman" pitchFamily="18" charset="0"/>
              </a:rPr>
              <a:t> es propiedad social</a:t>
            </a:r>
            <a:r>
              <a:rPr lang="es-MX" u="sng" dirty="0">
                <a:solidFill>
                  <a:prstClr val="black"/>
                </a:solidFill>
                <a:cs typeface="Times New Roman" pitchFamily="18" charset="0"/>
              </a:rPr>
              <a:t> </a:t>
            </a:r>
            <a:r>
              <a:rPr lang="es-MX" dirty="0">
                <a:solidFill>
                  <a:prstClr val="black"/>
                </a:solidFill>
                <a:cs typeface="Times New Roman" pitchFamily="18" charset="0"/>
              </a:rPr>
              <a:t>(Ejidos y Comunidades).</a:t>
            </a:r>
          </a:p>
          <a:p>
            <a:pPr algn="just">
              <a:spcBef>
                <a:spcPct val="50000"/>
              </a:spcBef>
              <a:defRPr/>
            </a:pPr>
            <a:r>
              <a:rPr lang="es-MX" dirty="0">
                <a:solidFill>
                  <a:prstClr val="black"/>
                </a:solidFill>
                <a:cs typeface="Times New Roman" pitchFamily="18" charset="0"/>
              </a:rPr>
              <a:t>- </a:t>
            </a:r>
            <a:r>
              <a:rPr lang="es-MX" u="sng" dirty="0">
                <a:solidFill>
                  <a:prstClr val="black"/>
                </a:solidFill>
                <a:cs typeface="Times New Roman" pitchFamily="18" charset="0"/>
              </a:rPr>
              <a:t>80% de la cobertura forestal se encuentran bajo propiedad ejidal y comunal</a:t>
            </a:r>
            <a:r>
              <a:rPr lang="es-MX" dirty="0">
                <a:solidFill>
                  <a:prstClr val="black"/>
                </a:solidFill>
                <a:cs typeface="Times New Roman" pitchFamily="18" charset="0"/>
              </a:rPr>
              <a:t>, 15% propiedad privada y 5% propiedad de la Nación.</a:t>
            </a:r>
          </a:p>
          <a:p>
            <a:pPr algn="just">
              <a:spcBef>
                <a:spcPct val="50000"/>
              </a:spcBef>
              <a:defRPr/>
            </a:pPr>
            <a:r>
              <a:rPr lang="es-MX" dirty="0">
                <a:solidFill>
                  <a:prstClr val="black"/>
                </a:solidFill>
                <a:cs typeface="Times New Roman" pitchFamily="18" charset="0"/>
              </a:rPr>
              <a:t>- </a:t>
            </a:r>
            <a:r>
              <a:rPr lang="es-MX" u="sng" dirty="0">
                <a:solidFill>
                  <a:prstClr val="black"/>
                </a:solidFill>
                <a:cs typeface="Times New Roman" pitchFamily="18" charset="0"/>
              </a:rPr>
              <a:t>Tanto en los ejidos como en las comunidades, los bosques son bienes de uso común</a:t>
            </a:r>
            <a:r>
              <a:rPr lang="es-MX" dirty="0">
                <a:solidFill>
                  <a:prstClr val="black"/>
                </a:solidFill>
                <a:cs typeface="Times New Roman" pitchFamily="18" charset="0"/>
              </a:rPr>
              <a:t>.</a:t>
            </a:r>
          </a:p>
          <a:p>
            <a:pPr algn="just">
              <a:spcBef>
                <a:spcPct val="50000"/>
              </a:spcBef>
              <a:defRPr/>
            </a:pPr>
            <a:r>
              <a:rPr lang="es-MX" dirty="0">
                <a:solidFill>
                  <a:prstClr val="black"/>
                </a:solidFill>
                <a:cs typeface="Times New Roman" pitchFamily="18" charset="0"/>
              </a:rPr>
              <a:t>- La propiedad comunal de los bosques está distribuida entre </a:t>
            </a:r>
            <a:r>
              <a:rPr lang="es-MX" dirty="0" smtClean="0">
                <a:solidFill>
                  <a:prstClr val="black"/>
                </a:solidFill>
                <a:cs typeface="Times New Roman" pitchFamily="18" charset="0"/>
              </a:rPr>
              <a:t>aproximadamente 8,000 comunidades forestales.</a:t>
            </a:r>
            <a:r>
              <a:rPr lang="es-ES" dirty="0" smtClean="0">
                <a:solidFill>
                  <a:prstClr val="black"/>
                </a:solidFill>
                <a:cs typeface="Times New Roman" pitchFamily="18" charset="0"/>
              </a:rPr>
              <a:t> </a:t>
            </a:r>
            <a:endParaRPr lang="es-MX" dirty="0">
              <a:solidFill>
                <a:prstClr val="black"/>
              </a:solidFill>
              <a:cs typeface="Times New Roman" pitchFamily="18" charset="0"/>
            </a:endParaRPr>
          </a:p>
        </p:txBody>
      </p:sp>
      <p:sp>
        <p:nvSpPr>
          <p:cNvPr id="6" name="Rectangle 3"/>
          <p:cNvSpPr txBox="1">
            <a:spLocks noChangeArrowheads="1"/>
          </p:cNvSpPr>
          <p:nvPr/>
        </p:nvSpPr>
        <p:spPr>
          <a:xfrm>
            <a:off x="-1980728" y="1235224"/>
            <a:ext cx="8534400" cy="609600"/>
          </a:xfrm>
          <a:prstGeom prst="rect">
            <a:avLst/>
          </a:prstGeom>
          <a:noFill/>
          <a:ln>
            <a:noFill/>
          </a:ln>
        </p:spPr>
        <p:txBody>
          <a:bodyPr/>
          <a:lstStyle/>
          <a:p>
            <a:pPr algn="ctr">
              <a:defRPr/>
            </a:pPr>
            <a:r>
              <a:rPr lang="es-MX" b="1" cap="all" spc="-60" dirty="0">
                <a:solidFill>
                  <a:prstClr val="black"/>
                </a:solidFill>
                <a:cs typeface="Times New Roman" pitchFamily="18" charset="0"/>
              </a:rPr>
              <a:t>Propiedad de los </a:t>
            </a:r>
            <a:r>
              <a:rPr lang="es-MX" b="1" cap="all" spc="-60" dirty="0" smtClean="0">
                <a:solidFill>
                  <a:prstClr val="black"/>
                </a:solidFill>
                <a:cs typeface="Times New Roman" pitchFamily="18" charset="0"/>
              </a:rPr>
              <a:t>Bosques</a:t>
            </a:r>
            <a:endParaRPr lang="es-ES" b="1" cap="all" spc="-60" dirty="0">
              <a:solidFill>
                <a:prstClr val="black"/>
              </a:solidFill>
              <a:cs typeface="Times New Roman" pitchFamily="18" charset="0"/>
            </a:endParaRPr>
          </a:p>
        </p:txBody>
      </p:sp>
      <p:pic>
        <p:nvPicPr>
          <p:cNvPr id="166918" name="7 Imagen" descr="000_0866.JPG"/>
          <p:cNvPicPr>
            <a:picLocks noChangeAspect="1"/>
          </p:cNvPicPr>
          <p:nvPr/>
        </p:nvPicPr>
        <p:blipFill>
          <a:blip r:embed="rId3" cstate="print"/>
          <a:srcRect/>
          <a:stretch>
            <a:fillRect/>
          </a:stretch>
        </p:blipFill>
        <p:spPr bwMode="auto">
          <a:xfrm>
            <a:off x="4284663" y="3867299"/>
            <a:ext cx="4248150" cy="2586037"/>
          </a:xfrm>
          <a:prstGeom prst="rect">
            <a:avLst/>
          </a:prstGeom>
          <a:noFill/>
          <a:ln w="9525">
            <a:noFill/>
            <a:miter lim="800000"/>
            <a:headEnd/>
            <a:tailEnd/>
          </a:ln>
        </p:spPr>
      </p:pic>
      <p:pic>
        <p:nvPicPr>
          <p:cNvPr id="166919" name="8 Imagen" descr="1.jpg"/>
          <p:cNvPicPr>
            <a:picLocks noChangeAspect="1"/>
          </p:cNvPicPr>
          <p:nvPr/>
        </p:nvPicPr>
        <p:blipFill>
          <a:blip r:embed="rId4" cstate="print"/>
          <a:srcRect/>
          <a:stretch>
            <a:fillRect/>
          </a:stretch>
        </p:blipFill>
        <p:spPr bwMode="auto">
          <a:xfrm>
            <a:off x="4284663" y="1269107"/>
            <a:ext cx="4237037" cy="2447925"/>
          </a:xfrm>
          <a:prstGeom prst="rect">
            <a:avLst/>
          </a:prstGeom>
          <a:noFill/>
          <a:ln w="9525">
            <a:noFill/>
            <a:miter lim="800000"/>
            <a:headEnd/>
            <a:tailEnd/>
          </a:ln>
        </p:spPr>
      </p:pic>
      <p:sp>
        <p:nvSpPr>
          <p:cNvPr id="8"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LOS BOSQUES DE MÉXICO.</a:t>
            </a:r>
            <a:endParaRPr lang="es-MX" b="1" dirty="0">
              <a:solidFill>
                <a:prstClr val="black"/>
              </a:solidFill>
            </a:endParaRPr>
          </a:p>
        </p:txBody>
      </p:sp>
      <p:sp>
        <p:nvSpPr>
          <p:cNvPr id="9"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239007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90" name="Picture 2" descr="bosques selvas FIG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52128"/>
            <a:ext cx="8316416" cy="5661248"/>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4" name="1 CuadroTexto"/>
          <p:cNvSpPr txBox="1"/>
          <p:nvPr/>
        </p:nvSpPr>
        <p:spPr>
          <a:xfrm>
            <a:off x="611560" y="836712"/>
            <a:ext cx="7992888" cy="646331"/>
          </a:xfrm>
          <a:prstGeom prst="rect">
            <a:avLst/>
          </a:prstGeom>
          <a:noFill/>
        </p:spPr>
        <p:txBody>
          <a:bodyPr wrap="square" rtlCol="0">
            <a:spAutoFit/>
          </a:bodyPr>
          <a:lstStyle/>
          <a:p>
            <a:pPr algn="ctr"/>
            <a:r>
              <a:rPr lang="es-MX" b="1" dirty="0" smtClean="0"/>
              <a:t>Los Bosques en México</a:t>
            </a:r>
          </a:p>
          <a:p>
            <a:pPr algn="ctr"/>
            <a:endParaRPr lang="es-MX" dirty="0"/>
          </a:p>
        </p:txBody>
      </p:sp>
    </p:spTree>
    <p:extLst>
      <p:ext uri="{BB962C8B-B14F-4D97-AF65-F5344CB8AC3E}">
        <p14:creationId xmlns:p14="http://schemas.microsoft.com/office/powerpoint/2010/main" val="3560685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2" name="1 CuadroTexto"/>
          <p:cNvSpPr txBox="1"/>
          <p:nvPr/>
        </p:nvSpPr>
        <p:spPr>
          <a:xfrm>
            <a:off x="611560" y="836712"/>
            <a:ext cx="7992888" cy="646331"/>
          </a:xfrm>
          <a:prstGeom prst="rect">
            <a:avLst/>
          </a:prstGeom>
          <a:noFill/>
        </p:spPr>
        <p:txBody>
          <a:bodyPr wrap="square" rtlCol="0">
            <a:spAutoFit/>
          </a:bodyPr>
          <a:lstStyle/>
          <a:p>
            <a:pPr algn="ctr"/>
            <a:r>
              <a:rPr lang="es-MX" b="1" dirty="0" smtClean="0"/>
              <a:t>Los Núcleos Agrarios en México</a:t>
            </a:r>
          </a:p>
          <a:p>
            <a:pPr algn="ctr"/>
            <a:endParaRPr lang="es-MX" dirty="0"/>
          </a:p>
        </p:txBody>
      </p:sp>
      <p:pic>
        <p:nvPicPr>
          <p:cNvPr id="68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82" y="1195022"/>
            <a:ext cx="1062518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394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A310BC-3B76-4298-B9C1-93765DD15981}" type="slidenum">
              <a:rPr lang="en-US" smtClean="0">
                <a:solidFill>
                  <a:prstClr val="black">
                    <a:tint val="75000"/>
                  </a:prstClr>
                </a:solidFill>
              </a:rPr>
              <a:pPr fontAlgn="base">
                <a:spcBef>
                  <a:spcPct val="0"/>
                </a:spcBef>
                <a:spcAft>
                  <a:spcPct val="0"/>
                </a:spcAft>
                <a:defRPr/>
              </a:pPr>
              <a:t>17</a:t>
            </a:fld>
            <a:endParaRPr lang="en-US" dirty="0" smtClean="0">
              <a:solidFill>
                <a:prstClr val="black">
                  <a:tint val="75000"/>
                </a:prstClr>
              </a:solidFill>
            </a:endParaRPr>
          </a:p>
        </p:txBody>
      </p:sp>
      <p:pic>
        <p:nvPicPr>
          <p:cNvPr id="167940" name="Picture 5" descr="A reforestar"/>
          <p:cNvPicPr>
            <a:picLocks noChangeAspect="1" noChangeArrowheads="1"/>
          </p:cNvPicPr>
          <p:nvPr/>
        </p:nvPicPr>
        <p:blipFill>
          <a:blip r:embed="rId3" cstate="print">
            <a:lum contrast="20000"/>
          </a:blip>
          <a:srcRect/>
          <a:stretch>
            <a:fillRect/>
          </a:stretch>
        </p:blipFill>
        <p:spPr bwMode="auto">
          <a:xfrm>
            <a:off x="649288" y="1504528"/>
            <a:ext cx="3155950" cy="4876800"/>
          </a:xfrm>
          <a:prstGeom prst="rect">
            <a:avLst/>
          </a:prstGeom>
          <a:noFill/>
          <a:ln w="9525">
            <a:noFill/>
            <a:miter lim="800000"/>
            <a:headEnd/>
            <a:tailEnd/>
          </a:ln>
        </p:spPr>
      </p:pic>
      <p:sp>
        <p:nvSpPr>
          <p:cNvPr id="5" name="Text Box 6"/>
          <p:cNvSpPr txBox="1">
            <a:spLocks noChangeArrowheads="1"/>
          </p:cNvSpPr>
          <p:nvPr/>
        </p:nvSpPr>
        <p:spPr bwMode="auto">
          <a:xfrm>
            <a:off x="4140200" y="1432520"/>
            <a:ext cx="4456113" cy="3970318"/>
          </a:xfrm>
          <a:prstGeom prst="rect">
            <a:avLst/>
          </a:prstGeom>
          <a:noFill/>
          <a:ln w="9525">
            <a:noFill/>
            <a:miter lim="800000"/>
            <a:headEnd/>
            <a:tailEnd/>
          </a:ln>
        </p:spPr>
        <p:txBody>
          <a:bodyPr>
            <a:spAutoFit/>
          </a:bodyPr>
          <a:lstStyle/>
          <a:p>
            <a:pPr algn="just">
              <a:spcBef>
                <a:spcPct val="50000"/>
              </a:spcBef>
              <a:defRPr/>
            </a:pPr>
            <a:r>
              <a:rPr lang="es-MX" u="sng" dirty="0">
                <a:solidFill>
                  <a:prstClr val="black"/>
                </a:solidFill>
                <a:cs typeface="Times New Roman" pitchFamily="18" charset="0"/>
              </a:rPr>
              <a:t>E</a:t>
            </a:r>
            <a:r>
              <a:rPr lang="es-ES" u="sng" dirty="0">
                <a:solidFill>
                  <a:prstClr val="black"/>
                </a:solidFill>
                <a:cs typeface="Times New Roman" pitchFamily="18" charset="0"/>
              </a:rPr>
              <a:t>n </a:t>
            </a:r>
            <a:r>
              <a:rPr lang="es-MX" u="sng" dirty="0">
                <a:solidFill>
                  <a:prstClr val="black"/>
                </a:solidFill>
                <a:cs typeface="Times New Roman" pitchFamily="18" charset="0"/>
              </a:rPr>
              <a:t>las</a:t>
            </a:r>
            <a:r>
              <a:rPr lang="es-ES" u="sng" dirty="0">
                <a:solidFill>
                  <a:prstClr val="black"/>
                </a:solidFill>
                <a:cs typeface="Times New Roman" pitchFamily="18" charset="0"/>
              </a:rPr>
              <a:t> </a:t>
            </a:r>
            <a:r>
              <a:rPr lang="es-ES" u="sng" dirty="0" smtClean="0">
                <a:solidFill>
                  <a:prstClr val="black"/>
                </a:solidFill>
                <a:cs typeface="Times New Roman" pitchFamily="18" charset="0"/>
              </a:rPr>
              <a:t>8,0</a:t>
            </a:r>
            <a:r>
              <a:rPr lang="es-MX" u="sng" dirty="0" smtClean="0">
                <a:solidFill>
                  <a:prstClr val="black"/>
                </a:solidFill>
                <a:cs typeface="Times New Roman" pitchFamily="18" charset="0"/>
              </a:rPr>
              <a:t>00</a:t>
            </a:r>
            <a:r>
              <a:rPr lang="es-ES" u="sng" dirty="0" smtClean="0">
                <a:solidFill>
                  <a:prstClr val="black"/>
                </a:solidFill>
                <a:cs typeface="Times New Roman" pitchFamily="18" charset="0"/>
              </a:rPr>
              <a:t> </a:t>
            </a:r>
            <a:r>
              <a:rPr lang="es-ES" u="sng" dirty="0">
                <a:solidFill>
                  <a:prstClr val="black"/>
                </a:solidFill>
                <a:cs typeface="Times New Roman" pitchFamily="18" charset="0"/>
              </a:rPr>
              <a:t>comunidades </a:t>
            </a:r>
            <a:r>
              <a:rPr lang="es-ES" u="sng" dirty="0" smtClean="0">
                <a:solidFill>
                  <a:prstClr val="black"/>
                </a:solidFill>
                <a:cs typeface="Times New Roman" pitchFamily="18" charset="0"/>
              </a:rPr>
              <a:t>forestales </a:t>
            </a:r>
            <a:r>
              <a:rPr lang="es-MX" u="sng" dirty="0" smtClean="0">
                <a:solidFill>
                  <a:prstClr val="black"/>
                </a:solidFill>
                <a:cs typeface="Times New Roman" pitchFamily="18" charset="0"/>
              </a:rPr>
              <a:t>viven aproximadamente 14 millones de personas, la mayoría</a:t>
            </a:r>
            <a:r>
              <a:rPr lang="es-ES" u="sng" dirty="0" smtClean="0">
                <a:solidFill>
                  <a:prstClr val="black"/>
                </a:solidFill>
                <a:cs typeface="Times New Roman" pitchFamily="18" charset="0"/>
              </a:rPr>
              <a:t> de ellas en</a:t>
            </a:r>
            <a:r>
              <a:rPr lang="es-MX" u="sng" dirty="0" smtClean="0">
                <a:solidFill>
                  <a:prstClr val="black"/>
                </a:solidFill>
                <a:cs typeface="Times New Roman" pitchFamily="18" charset="0"/>
              </a:rPr>
              <a:t> </a:t>
            </a:r>
            <a:r>
              <a:rPr lang="es-ES" u="sng" dirty="0">
                <a:solidFill>
                  <a:prstClr val="black"/>
                </a:solidFill>
                <a:cs typeface="Times New Roman" pitchFamily="18" charset="0"/>
              </a:rPr>
              <a:t>condiciones de </a:t>
            </a:r>
            <a:r>
              <a:rPr lang="es-ES" u="sng" dirty="0" smtClean="0">
                <a:solidFill>
                  <a:prstClr val="black"/>
                </a:solidFill>
                <a:cs typeface="Times New Roman" pitchFamily="18" charset="0"/>
              </a:rPr>
              <a:t>pobreza extrema y marginación.</a:t>
            </a:r>
            <a:endParaRPr lang="es-MX" u="sng" dirty="0">
              <a:solidFill>
                <a:prstClr val="black"/>
              </a:solidFill>
              <a:cs typeface="Times New Roman" pitchFamily="18" charset="0"/>
            </a:endParaRPr>
          </a:p>
          <a:p>
            <a:pPr algn="just">
              <a:spcBef>
                <a:spcPct val="50000"/>
              </a:spcBef>
              <a:defRPr/>
            </a:pPr>
            <a:r>
              <a:rPr lang="es-ES" dirty="0" smtClean="0">
                <a:solidFill>
                  <a:prstClr val="black"/>
                </a:solidFill>
                <a:cs typeface="Times New Roman" pitchFamily="18" charset="0"/>
              </a:rPr>
              <a:t>El 90% de la población que vive en bosques o selvas es analfabeta y no cuenta con servicios de salud.</a:t>
            </a:r>
          </a:p>
          <a:p>
            <a:pPr algn="just">
              <a:spcBef>
                <a:spcPct val="50000"/>
              </a:spcBef>
              <a:defRPr/>
            </a:pPr>
            <a:r>
              <a:rPr lang="es-ES" dirty="0" smtClean="0">
                <a:solidFill>
                  <a:prstClr val="black"/>
                </a:solidFill>
                <a:cs typeface="Times New Roman" pitchFamily="18" charset="0"/>
              </a:rPr>
              <a:t>Las </a:t>
            </a:r>
            <a:r>
              <a:rPr lang="es-ES" dirty="0">
                <a:solidFill>
                  <a:prstClr val="black"/>
                </a:solidFill>
                <a:cs typeface="Times New Roman" pitchFamily="18" charset="0"/>
              </a:rPr>
              <a:t>condiciones de salud, salubridad, nutrición y </a:t>
            </a:r>
            <a:r>
              <a:rPr lang="es-MX" dirty="0">
                <a:solidFill>
                  <a:prstClr val="black"/>
                </a:solidFill>
                <a:cs typeface="Times New Roman" pitchFamily="18" charset="0"/>
              </a:rPr>
              <a:t>comunicación</a:t>
            </a:r>
            <a:r>
              <a:rPr lang="es-ES" dirty="0">
                <a:solidFill>
                  <a:prstClr val="black"/>
                </a:solidFill>
                <a:cs typeface="Times New Roman" pitchFamily="18" charset="0"/>
              </a:rPr>
              <a:t> son</a:t>
            </a:r>
            <a:r>
              <a:rPr lang="es-MX" dirty="0">
                <a:solidFill>
                  <a:prstClr val="black"/>
                </a:solidFill>
                <a:cs typeface="Times New Roman" pitchFamily="18" charset="0"/>
              </a:rPr>
              <a:t> </a:t>
            </a:r>
            <a:r>
              <a:rPr lang="es-ES" dirty="0">
                <a:solidFill>
                  <a:prstClr val="black"/>
                </a:solidFill>
                <a:cs typeface="Times New Roman" pitchFamily="18" charset="0"/>
              </a:rPr>
              <a:t>generalmente muy deficientes en estas regiones, tradicionalmente aisladas y con</a:t>
            </a:r>
            <a:r>
              <a:rPr lang="es-MX" dirty="0">
                <a:solidFill>
                  <a:prstClr val="black"/>
                </a:solidFill>
                <a:cs typeface="Times New Roman" pitchFamily="18" charset="0"/>
              </a:rPr>
              <a:t> </a:t>
            </a:r>
            <a:r>
              <a:rPr lang="es-ES" dirty="0">
                <a:solidFill>
                  <a:prstClr val="black"/>
                </a:solidFill>
                <a:cs typeface="Times New Roman" pitchFamily="18" charset="0"/>
              </a:rPr>
              <a:t>fuertes </a:t>
            </a:r>
            <a:r>
              <a:rPr lang="es-MX" dirty="0">
                <a:solidFill>
                  <a:prstClr val="black"/>
                </a:solidFill>
                <a:cs typeface="Times New Roman" pitchFamily="18" charset="0"/>
              </a:rPr>
              <a:t>r</a:t>
            </a:r>
            <a:r>
              <a:rPr lang="es-ES" dirty="0">
                <a:solidFill>
                  <a:prstClr val="black"/>
                </a:solidFill>
                <a:cs typeface="Times New Roman" pitchFamily="18" charset="0"/>
              </a:rPr>
              <a:t>estricciones naturales para la producción agropecuaria</a:t>
            </a:r>
            <a:r>
              <a:rPr lang="es-MX" dirty="0">
                <a:solidFill>
                  <a:prstClr val="black"/>
                </a:solidFill>
              </a:rPr>
              <a:t>.</a:t>
            </a:r>
            <a:endParaRPr lang="es-ES" dirty="0">
              <a:solidFill>
                <a:prstClr val="black"/>
              </a:solidFill>
            </a:endParaRPr>
          </a:p>
        </p:txBody>
      </p:sp>
      <p:sp>
        <p:nvSpPr>
          <p:cNvPr id="6" name="Rectangle 2"/>
          <p:cNvSpPr txBox="1">
            <a:spLocks noChangeArrowheads="1"/>
          </p:cNvSpPr>
          <p:nvPr/>
        </p:nvSpPr>
        <p:spPr>
          <a:xfrm>
            <a:off x="304800" y="856456"/>
            <a:ext cx="8534400" cy="549275"/>
          </a:xfrm>
          <a:prstGeom prst="rect">
            <a:avLst/>
          </a:prstGeom>
          <a:noFill/>
          <a:ln>
            <a:noFill/>
          </a:ln>
        </p:spPr>
        <p:txBody>
          <a:bodyPr/>
          <a:lstStyle/>
          <a:p>
            <a:pPr algn="ctr">
              <a:defRPr/>
            </a:pPr>
            <a:r>
              <a:rPr lang="es-MX" b="1" cap="all" spc="-60" dirty="0">
                <a:solidFill>
                  <a:prstClr val="black"/>
                </a:solidFill>
                <a:cs typeface="Times New Roman" pitchFamily="18" charset="0"/>
              </a:rPr>
              <a:t>Marginación y Pobreza en las Regiones </a:t>
            </a:r>
            <a:r>
              <a:rPr lang="es-MX" b="1" cap="all" spc="-60" dirty="0" smtClean="0">
                <a:solidFill>
                  <a:prstClr val="black"/>
                </a:solidFill>
                <a:cs typeface="Times New Roman" pitchFamily="18" charset="0"/>
              </a:rPr>
              <a:t>Forestales</a:t>
            </a:r>
            <a:endParaRPr lang="es-ES" b="1" cap="all" spc="-60" dirty="0">
              <a:solidFill>
                <a:prstClr val="black"/>
              </a:solidFill>
              <a:cs typeface="Times New Roman" pitchFamily="18" charset="0"/>
            </a:endParaRPr>
          </a:p>
        </p:txBody>
      </p:sp>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178230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049C6E-C9E7-481C-8962-7D8194A59A0F}" type="slidenum">
              <a:rPr lang="en-US" smtClean="0">
                <a:solidFill>
                  <a:prstClr val="black">
                    <a:tint val="75000"/>
                  </a:prstClr>
                </a:solidFill>
              </a:rPr>
              <a:pPr fontAlgn="base">
                <a:spcBef>
                  <a:spcPct val="0"/>
                </a:spcBef>
                <a:spcAft>
                  <a:spcPct val="0"/>
                </a:spcAft>
                <a:defRPr/>
              </a:pPr>
              <a:t>18</a:t>
            </a:fld>
            <a:endParaRPr lang="en-US" dirty="0" smtClean="0">
              <a:solidFill>
                <a:prstClr val="black">
                  <a:tint val="75000"/>
                </a:prstClr>
              </a:solidFill>
            </a:endParaRPr>
          </a:p>
        </p:txBody>
      </p:sp>
      <p:grpSp>
        <p:nvGrpSpPr>
          <p:cNvPr id="2" name="Group 265"/>
          <p:cNvGrpSpPr>
            <a:grpSpLocks/>
          </p:cNvGrpSpPr>
          <p:nvPr/>
        </p:nvGrpSpPr>
        <p:grpSpPr bwMode="auto">
          <a:xfrm>
            <a:off x="0" y="1156518"/>
            <a:ext cx="4778375" cy="2776538"/>
            <a:chOff x="181" y="713"/>
            <a:chExt cx="2786" cy="1519"/>
          </a:xfrm>
        </p:grpSpPr>
        <p:sp>
          <p:nvSpPr>
            <p:cNvPr id="6" name="AutoShape 5"/>
            <p:cNvSpPr>
              <a:spLocks noChangeAspect="1" noChangeArrowheads="1" noTextEdit="1"/>
            </p:cNvSpPr>
            <p:nvPr/>
          </p:nvSpPr>
          <p:spPr bwMode="auto">
            <a:xfrm>
              <a:off x="181" y="713"/>
              <a:ext cx="2540" cy="1497"/>
            </a:xfrm>
            <a:prstGeom prst="rect">
              <a:avLst/>
            </a:prstGeom>
            <a:noFill/>
            <a:ln w="9525">
              <a:noFill/>
              <a:miter lim="800000"/>
              <a:headEnd/>
              <a:tailEnd/>
            </a:ln>
          </p:spPr>
          <p:txBody>
            <a:bodyPr/>
            <a:lstStyle/>
            <a:p>
              <a:pPr>
                <a:defRPr/>
              </a:pPr>
              <a:endParaRPr lang="es-MX">
                <a:solidFill>
                  <a:prstClr val="black"/>
                </a:solidFill>
              </a:endParaRPr>
            </a:p>
          </p:txBody>
        </p:sp>
        <p:sp>
          <p:nvSpPr>
            <p:cNvPr id="7" name="Rectangle 6"/>
            <p:cNvSpPr>
              <a:spLocks noChangeArrowheads="1"/>
            </p:cNvSpPr>
            <p:nvPr/>
          </p:nvSpPr>
          <p:spPr bwMode="auto">
            <a:xfrm>
              <a:off x="317" y="853"/>
              <a:ext cx="3" cy="1160"/>
            </a:xfrm>
            <a:prstGeom prst="rect">
              <a:avLst/>
            </a:prstGeom>
            <a:solidFill>
              <a:srgbClr val="002F5E"/>
            </a:solidFill>
            <a:ln w="9525">
              <a:noFill/>
              <a:miter lim="800000"/>
              <a:headEnd/>
              <a:tailEnd/>
            </a:ln>
          </p:spPr>
          <p:txBody>
            <a:bodyPr/>
            <a:lstStyle/>
            <a:p>
              <a:pPr>
                <a:defRPr/>
              </a:pPr>
              <a:endParaRPr lang="es-ES_tradnl" b="1">
                <a:solidFill>
                  <a:prstClr val="black"/>
                </a:solidFill>
              </a:endParaRPr>
            </a:p>
          </p:txBody>
        </p:sp>
        <p:sp>
          <p:nvSpPr>
            <p:cNvPr id="8" name="Rectangle 7"/>
            <p:cNvSpPr>
              <a:spLocks noChangeArrowheads="1"/>
            </p:cNvSpPr>
            <p:nvPr/>
          </p:nvSpPr>
          <p:spPr bwMode="auto">
            <a:xfrm>
              <a:off x="320" y="853"/>
              <a:ext cx="6" cy="1160"/>
            </a:xfrm>
            <a:prstGeom prst="rect">
              <a:avLst/>
            </a:prstGeom>
            <a:solidFill>
              <a:srgbClr val="003060"/>
            </a:solidFill>
            <a:ln w="9525">
              <a:noFill/>
              <a:miter lim="800000"/>
              <a:headEnd/>
              <a:tailEnd/>
            </a:ln>
          </p:spPr>
          <p:txBody>
            <a:bodyPr/>
            <a:lstStyle/>
            <a:p>
              <a:pPr>
                <a:defRPr/>
              </a:pPr>
              <a:endParaRPr lang="es-ES_tradnl" b="1">
                <a:solidFill>
                  <a:prstClr val="black"/>
                </a:solidFill>
              </a:endParaRPr>
            </a:p>
          </p:txBody>
        </p:sp>
        <p:sp>
          <p:nvSpPr>
            <p:cNvPr id="9" name="Rectangle 8"/>
            <p:cNvSpPr>
              <a:spLocks noChangeArrowheads="1"/>
            </p:cNvSpPr>
            <p:nvPr/>
          </p:nvSpPr>
          <p:spPr bwMode="auto">
            <a:xfrm>
              <a:off x="325" y="853"/>
              <a:ext cx="3" cy="1160"/>
            </a:xfrm>
            <a:prstGeom prst="rect">
              <a:avLst/>
            </a:prstGeom>
            <a:solidFill>
              <a:srgbClr val="003161"/>
            </a:solidFill>
            <a:ln w="9525">
              <a:noFill/>
              <a:miter lim="800000"/>
              <a:headEnd/>
              <a:tailEnd/>
            </a:ln>
          </p:spPr>
          <p:txBody>
            <a:bodyPr/>
            <a:lstStyle/>
            <a:p>
              <a:pPr>
                <a:defRPr/>
              </a:pPr>
              <a:endParaRPr lang="es-ES_tradnl" b="1">
                <a:solidFill>
                  <a:prstClr val="black"/>
                </a:solidFill>
              </a:endParaRPr>
            </a:p>
          </p:txBody>
        </p:sp>
        <p:sp>
          <p:nvSpPr>
            <p:cNvPr id="10" name="Rectangle 9"/>
            <p:cNvSpPr>
              <a:spLocks noChangeArrowheads="1"/>
            </p:cNvSpPr>
            <p:nvPr/>
          </p:nvSpPr>
          <p:spPr bwMode="auto">
            <a:xfrm>
              <a:off x="328" y="853"/>
              <a:ext cx="4" cy="1160"/>
            </a:xfrm>
            <a:prstGeom prst="rect">
              <a:avLst/>
            </a:prstGeom>
            <a:solidFill>
              <a:srgbClr val="003162"/>
            </a:solidFill>
            <a:ln w="9525">
              <a:noFill/>
              <a:miter lim="800000"/>
              <a:headEnd/>
              <a:tailEnd/>
            </a:ln>
          </p:spPr>
          <p:txBody>
            <a:bodyPr/>
            <a:lstStyle/>
            <a:p>
              <a:pPr>
                <a:defRPr/>
              </a:pPr>
              <a:endParaRPr lang="es-ES_tradnl" b="1">
                <a:solidFill>
                  <a:prstClr val="black"/>
                </a:solidFill>
              </a:endParaRPr>
            </a:p>
          </p:txBody>
        </p:sp>
        <p:sp>
          <p:nvSpPr>
            <p:cNvPr id="11" name="Rectangle 10"/>
            <p:cNvSpPr>
              <a:spLocks noChangeArrowheads="1"/>
            </p:cNvSpPr>
            <p:nvPr/>
          </p:nvSpPr>
          <p:spPr bwMode="auto">
            <a:xfrm>
              <a:off x="332" y="853"/>
              <a:ext cx="4" cy="1160"/>
            </a:xfrm>
            <a:prstGeom prst="rect">
              <a:avLst/>
            </a:prstGeom>
            <a:solidFill>
              <a:srgbClr val="003264"/>
            </a:solidFill>
            <a:ln w="9525">
              <a:noFill/>
              <a:miter lim="800000"/>
              <a:headEnd/>
              <a:tailEnd/>
            </a:ln>
          </p:spPr>
          <p:txBody>
            <a:bodyPr/>
            <a:lstStyle/>
            <a:p>
              <a:pPr>
                <a:defRPr/>
              </a:pPr>
              <a:endParaRPr lang="es-ES_tradnl" b="1">
                <a:solidFill>
                  <a:prstClr val="black"/>
                </a:solidFill>
              </a:endParaRPr>
            </a:p>
          </p:txBody>
        </p:sp>
        <p:sp>
          <p:nvSpPr>
            <p:cNvPr id="12" name="Rectangle 11"/>
            <p:cNvSpPr>
              <a:spLocks noChangeArrowheads="1"/>
            </p:cNvSpPr>
            <p:nvPr/>
          </p:nvSpPr>
          <p:spPr bwMode="auto">
            <a:xfrm>
              <a:off x="336" y="853"/>
              <a:ext cx="6" cy="1160"/>
            </a:xfrm>
            <a:prstGeom prst="rect">
              <a:avLst/>
            </a:prstGeom>
            <a:solidFill>
              <a:srgbClr val="003367"/>
            </a:solidFill>
            <a:ln w="9525">
              <a:noFill/>
              <a:miter lim="800000"/>
              <a:headEnd/>
              <a:tailEnd/>
            </a:ln>
          </p:spPr>
          <p:txBody>
            <a:bodyPr/>
            <a:lstStyle/>
            <a:p>
              <a:pPr>
                <a:defRPr/>
              </a:pPr>
              <a:endParaRPr lang="es-ES_tradnl" b="1">
                <a:solidFill>
                  <a:prstClr val="black"/>
                </a:solidFill>
              </a:endParaRPr>
            </a:p>
          </p:txBody>
        </p:sp>
        <p:sp>
          <p:nvSpPr>
            <p:cNvPr id="13" name="Rectangle 12"/>
            <p:cNvSpPr>
              <a:spLocks noChangeArrowheads="1"/>
            </p:cNvSpPr>
            <p:nvPr/>
          </p:nvSpPr>
          <p:spPr bwMode="auto">
            <a:xfrm>
              <a:off x="340" y="853"/>
              <a:ext cx="4" cy="1160"/>
            </a:xfrm>
            <a:prstGeom prst="rect">
              <a:avLst/>
            </a:prstGeom>
            <a:solidFill>
              <a:srgbClr val="003469"/>
            </a:solidFill>
            <a:ln w="9525">
              <a:noFill/>
              <a:miter lim="800000"/>
              <a:headEnd/>
              <a:tailEnd/>
            </a:ln>
          </p:spPr>
          <p:txBody>
            <a:bodyPr/>
            <a:lstStyle/>
            <a:p>
              <a:pPr>
                <a:defRPr/>
              </a:pPr>
              <a:endParaRPr lang="es-ES_tradnl" b="1">
                <a:solidFill>
                  <a:prstClr val="black"/>
                </a:solidFill>
              </a:endParaRPr>
            </a:p>
          </p:txBody>
        </p:sp>
        <p:sp>
          <p:nvSpPr>
            <p:cNvPr id="14" name="Rectangle 13"/>
            <p:cNvSpPr>
              <a:spLocks noChangeArrowheads="1"/>
            </p:cNvSpPr>
            <p:nvPr/>
          </p:nvSpPr>
          <p:spPr bwMode="auto">
            <a:xfrm>
              <a:off x="344" y="853"/>
              <a:ext cx="4" cy="1160"/>
            </a:xfrm>
            <a:prstGeom prst="rect">
              <a:avLst/>
            </a:prstGeom>
            <a:solidFill>
              <a:srgbClr val="00366C"/>
            </a:solidFill>
            <a:ln w="9525">
              <a:noFill/>
              <a:miter lim="800000"/>
              <a:headEnd/>
              <a:tailEnd/>
            </a:ln>
          </p:spPr>
          <p:txBody>
            <a:bodyPr/>
            <a:lstStyle/>
            <a:p>
              <a:pPr>
                <a:defRPr/>
              </a:pPr>
              <a:endParaRPr lang="es-ES_tradnl" b="1">
                <a:solidFill>
                  <a:prstClr val="black"/>
                </a:solidFill>
              </a:endParaRPr>
            </a:p>
          </p:txBody>
        </p:sp>
        <p:sp>
          <p:nvSpPr>
            <p:cNvPr id="15" name="Rectangle 14"/>
            <p:cNvSpPr>
              <a:spLocks noChangeArrowheads="1"/>
            </p:cNvSpPr>
            <p:nvPr/>
          </p:nvSpPr>
          <p:spPr bwMode="auto">
            <a:xfrm>
              <a:off x="348" y="853"/>
              <a:ext cx="6" cy="1160"/>
            </a:xfrm>
            <a:prstGeom prst="rect">
              <a:avLst/>
            </a:prstGeom>
            <a:solidFill>
              <a:srgbClr val="00376E"/>
            </a:solidFill>
            <a:ln w="9525">
              <a:noFill/>
              <a:miter lim="800000"/>
              <a:headEnd/>
              <a:tailEnd/>
            </a:ln>
          </p:spPr>
          <p:txBody>
            <a:bodyPr/>
            <a:lstStyle/>
            <a:p>
              <a:pPr>
                <a:defRPr/>
              </a:pPr>
              <a:endParaRPr lang="es-ES_tradnl" b="1">
                <a:solidFill>
                  <a:prstClr val="black"/>
                </a:solidFill>
              </a:endParaRPr>
            </a:p>
          </p:txBody>
        </p:sp>
        <p:sp>
          <p:nvSpPr>
            <p:cNvPr id="16" name="Rectangle 15"/>
            <p:cNvSpPr>
              <a:spLocks noChangeArrowheads="1"/>
            </p:cNvSpPr>
            <p:nvPr/>
          </p:nvSpPr>
          <p:spPr bwMode="auto">
            <a:xfrm>
              <a:off x="353" y="853"/>
              <a:ext cx="3" cy="1160"/>
            </a:xfrm>
            <a:prstGeom prst="rect">
              <a:avLst/>
            </a:prstGeom>
            <a:solidFill>
              <a:srgbClr val="003872"/>
            </a:solidFill>
            <a:ln w="9525">
              <a:noFill/>
              <a:miter lim="800000"/>
              <a:headEnd/>
              <a:tailEnd/>
            </a:ln>
          </p:spPr>
          <p:txBody>
            <a:bodyPr/>
            <a:lstStyle/>
            <a:p>
              <a:pPr>
                <a:defRPr/>
              </a:pPr>
              <a:endParaRPr lang="es-ES_tradnl" b="1">
                <a:solidFill>
                  <a:prstClr val="black"/>
                </a:solidFill>
              </a:endParaRPr>
            </a:p>
          </p:txBody>
        </p:sp>
        <p:sp>
          <p:nvSpPr>
            <p:cNvPr id="17" name="Rectangle 16"/>
            <p:cNvSpPr>
              <a:spLocks noChangeArrowheads="1"/>
            </p:cNvSpPr>
            <p:nvPr/>
          </p:nvSpPr>
          <p:spPr bwMode="auto">
            <a:xfrm>
              <a:off x="356" y="853"/>
              <a:ext cx="4" cy="1160"/>
            </a:xfrm>
            <a:prstGeom prst="rect">
              <a:avLst/>
            </a:prstGeom>
            <a:solidFill>
              <a:srgbClr val="003B75"/>
            </a:solidFill>
            <a:ln w="9525">
              <a:noFill/>
              <a:miter lim="800000"/>
              <a:headEnd/>
              <a:tailEnd/>
            </a:ln>
          </p:spPr>
          <p:txBody>
            <a:bodyPr/>
            <a:lstStyle/>
            <a:p>
              <a:pPr>
                <a:defRPr/>
              </a:pPr>
              <a:endParaRPr lang="es-ES_tradnl" b="1">
                <a:solidFill>
                  <a:prstClr val="black"/>
                </a:solidFill>
              </a:endParaRPr>
            </a:p>
          </p:txBody>
        </p:sp>
        <p:sp>
          <p:nvSpPr>
            <p:cNvPr id="18" name="Rectangle 17"/>
            <p:cNvSpPr>
              <a:spLocks noChangeArrowheads="1"/>
            </p:cNvSpPr>
            <p:nvPr/>
          </p:nvSpPr>
          <p:spPr bwMode="auto">
            <a:xfrm>
              <a:off x="360" y="853"/>
              <a:ext cx="6" cy="1160"/>
            </a:xfrm>
            <a:prstGeom prst="rect">
              <a:avLst/>
            </a:prstGeom>
            <a:solidFill>
              <a:srgbClr val="003C79"/>
            </a:solidFill>
            <a:ln w="9525">
              <a:noFill/>
              <a:miter lim="800000"/>
              <a:headEnd/>
              <a:tailEnd/>
            </a:ln>
          </p:spPr>
          <p:txBody>
            <a:bodyPr/>
            <a:lstStyle/>
            <a:p>
              <a:pPr>
                <a:defRPr/>
              </a:pPr>
              <a:endParaRPr lang="es-ES_tradnl" b="1">
                <a:solidFill>
                  <a:prstClr val="black"/>
                </a:solidFill>
              </a:endParaRPr>
            </a:p>
          </p:txBody>
        </p:sp>
        <p:sp>
          <p:nvSpPr>
            <p:cNvPr id="19" name="Rectangle 18"/>
            <p:cNvSpPr>
              <a:spLocks noChangeArrowheads="1"/>
            </p:cNvSpPr>
            <p:nvPr/>
          </p:nvSpPr>
          <p:spPr bwMode="auto">
            <a:xfrm>
              <a:off x="364" y="853"/>
              <a:ext cx="4" cy="1160"/>
            </a:xfrm>
            <a:prstGeom prst="rect">
              <a:avLst/>
            </a:prstGeom>
            <a:solidFill>
              <a:srgbClr val="003E7D"/>
            </a:solidFill>
            <a:ln w="9525">
              <a:noFill/>
              <a:miter lim="800000"/>
              <a:headEnd/>
              <a:tailEnd/>
            </a:ln>
          </p:spPr>
          <p:txBody>
            <a:bodyPr/>
            <a:lstStyle/>
            <a:p>
              <a:pPr>
                <a:defRPr/>
              </a:pPr>
              <a:endParaRPr lang="es-ES_tradnl" b="1">
                <a:solidFill>
                  <a:prstClr val="black"/>
                </a:solidFill>
              </a:endParaRPr>
            </a:p>
          </p:txBody>
        </p:sp>
        <p:sp>
          <p:nvSpPr>
            <p:cNvPr id="20" name="Rectangle 19"/>
            <p:cNvSpPr>
              <a:spLocks noChangeArrowheads="1"/>
            </p:cNvSpPr>
            <p:nvPr/>
          </p:nvSpPr>
          <p:spPr bwMode="auto">
            <a:xfrm>
              <a:off x="368" y="853"/>
              <a:ext cx="4" cy="1160"/>
            </a:xfrm>
            <a:prstGeom prst="rect">
              <a:avLst/>
            </a:prstGeom>
            <a:solidFill>
              <a:srgbClr val="004181"/>
            </a:solidFill>
            <a:ln w="9525">
              <a:noFill/>
              <a:miter lim="800000"/>
              <a:headEnd/>
              <a:tailEnd/>
            </a:ln>
          </p:spPr>
          <p:txBody>
            <a:bodyPr/>
            <a:lstStyle/>
            <a:p>
              <a:pPr>
                <a:defRPr/>
              </a:pPr>
              <a:endParaRPr lang="es-ES_tradnl" b="1">
                <a:solidFill>
                  <a:prstClr val="black"/>
                </a:solidFill>
              </a:endParaRPr>
            </a:p>
          </p:txBody>
        </p:sp>
        <p:sp>
          <p:nvSpPr>
            <p:cNvPr id="21" name="Rectangle 20"/>
            <p:cNvSpPr>
              <a:spLocks noChangeArrowheads="1"/>
            </p:cNvSpPr>
            <p:nvPr/>
          </p:nvSpPr>
          <p:spPr bwMode="auto">
            <a:xfrm>
              <a:off x="372" y="853"/>
              <a:ext cx="6" cy="1160"/>
            </a:xfrm>
            <a:prstGeom prst="rect">
              <a:avLst/>
            </a:prstGeom>
            <a:solidFill>
              <a:srgbClr val="004285"/>
            </a:solidFill>
            <a:ln w="9525">
              <a:noFill/>
              <a:miter lim="800000"/>
              <a:headEnd/>
              <a:tailEnd/>
            </a:ln>
          </p:spPr>
          <p:txBody>
            <a:bodyPr/>
            <a:lstStyle/>
            <a:p>
              <a:pPr>
                <a:defRPr/>
              </a:pPr>
              <a:endParaRPr lang="es-ES_tradnl" b="1">
                <a:solidFill>
                  <a:prstClr val="black"/>
                </a:solidFill>
              </a:endParaRPr>
            </a:p>
          </p:txBody>
        </p:sp>
        <p:sp>
          <p:nvSpPr>
            <p:cNvPr id="22" name="Rectangle 21"/>
            <p:cNvSpPr>
              <a:spLocks noChangeArrowheads="1"/>
            </p:cNvSpPr>
            <p:nvPr/>
          </p:nvSpPr>
          <p:spPr bwMode="auto">
            <a:xfrm>
              <a:off x="376" y="853"/>
              <a:ext cx="4" cy="1160"/>
            </a:xfrm>
            <a:prstGeom prst="rect">
              <a:avLst/>
            </a:prstGeom>
            <a:solidFill>
              <a:srgbClr val="004589"/>
            </a:solidFill>
            <a:ln w="9525">
              <a:noFill/>
              <a:miter lim="800000"/>
              <a:headEnd/>
              <a:tailEnd/>
            </a:ln>
          </p:spPr>
          <p:txBody>
            <a:bodyPr/>
            <a:lstStyle/>
            <a:p>
              <a:pPr>
                <a:defRPr/>
              </a:pPr>
              <a:endParaRPr lang="es-ES_tradnl" b="1">
                <a:solidFill>
                  <a:prstClr val="black"/>
                </a:solidFill>
              </a:endParaRPr>
            </a:p>
          </p:txBody>
        </p:sp>
        <p:sp>
          <p:nvSpPr>
            <p:cNvPr id="23" name="Rectangle 22"/>
            <p:cNvSpPr>
              <a:spLocks noChangeArrowheads="1"/>
            </p:cNvSpPr>
            <p:nvPr/>
          </p:nvSpPr>
          <p:spPr bwMode="auto">
            <a:xfrm>
              <a:off x="380" y="853"/>
              <a:ext cx="4" cy="1160"/>
            </a:xfrm>
            <a:prstGeom prst="rect">
              <a:avLst/>
            </a:prstGeom>
            <a:solidFill>
              <a:srgbClr val="00478E"/>
            </a:solidFill>
            <a:ln w="9525">
              <a:noFill/>
              <a:miter lim="800000"/>
              <a:headEnd/>
              <a:tailEnd/>
            </a:ln>
          </p:spPr>
          <p:txBody>
            <a:bodyPr/>
            <a:lstStyle/>
            <a:p>
              <a:pPr>
                <a:defRPr/>
              </a:pPr>
              <a:endParaRPr lang="es-ES_tradnl" b="1">
                <a:solidFill>
                  <a:prstClr val="black"/>
                </a:solidFill>
              </a:endParaRPr>
            </a:p>
          </p:txBody>
        </p:sp>
        <p:sp>
          <p:nvSpPr>
            <p:cNvPr id="24" name="Rectangle 23"/>
            <p:cNvSpPr>
              <a:spLocks noChangeArrowheads="1"/>
            </p:cNvSpPr>
            <p:nvPr/>
          </p:nvSpPr>
          <p:spPr bwMode="auto">
            <a:xfrm>
              <a:off x="384" y="853"/>
              <a:ext cx="6" cy="1160"/>
            </a:xfrm>
            <a:prstGeom prst="rect">
              <a:avLst/>
            </a:prstGeom>
            <a:solidFill>
              <a:srgbClr val="004993"/>
            </a:solidFill>
            <a:ln w="9525">
              <a:noFill/>
              <a:miter lim="800000"/>
              <a:headEnd/>
              <a:tailEnd/>
            </a:ln>
          </p:spPr>
          <p:txBody>
            <a:bodyPr/>
            <a:lstStyle/>
            <a:p>
              <a:pPr>
                <a:defRPr/>
              </a:pPr>
              <a:endParaRPr lang="es-ES_tradnl" b="1">
                <a:solidFill>
                  <a:prstClr val="black"/>
                </a:solidFill>
              </a:endParaRPr>
            </a:p>
          </p:txBody>
        </p:sp>
        <p:sp>
          <p:nvSpPr>
            <p:cNvPr id="25" name="Rectangle 24"/>
            <p:cNvSpPr>
              <a:spLocks noChangeArrowheads="1"/>
            </p:cNvSpPr>
            <p:nvPr/>
          </p:nvSpPr>
          <p:spPr bwMode="auto">
            <a:xfrm>
              <a:off x="388" y="853"/>
              <a:ext cx="4" cy="1160"/>
            </a:xfrm>
            <a:prstGeom prst="rect">
              <a:avLst/>
            </a:prstGeom>
            <a:solidFill>
              <a:srgbClr val="004C97"/>
            </a:solidFill>
            <a:ln w="9525">
              <a:noFill/>
              <a:miter lim="800000"/>
              <a:headEnd/>
              <a:tailEnd/>
            </a:ln>
          </p:spPr>
          <p:txBody>
            <a:bodyPr/>
            <a:lstStyle/>
            <a:p>
              <a:pPr>
                <a:defRPr/>
              </a:pPr>
              <a:endParaRPr lang="es-ES_tradnl" b="1">
                <a:solidFill>
                  <a:prstClr val="black"/>
                </a:solidFill>
              </a:endParaRPr>
            </a:p>
          </p:txBody>
        </p:sp>
        <p:sp>
          <p:nvSpPr>
            <p:cNvPr id="26" name="Rectangle 25"/>
            <p:cNvSpPr>
              <a:spLocks noChangeArrowheads="1"/>
            </p:cNvSpPr>
            <p:nvPr/>
          </p:nvSpPr>
          <p:spPr bwMode="auto">
            <a:xfrm>
              <a:off x="392" y="853"/>
              <a:ext cx="3" cy="1160"/>
            </a:xfrm>
            <a:prstGeom prst="rect">
              <a:avLst/>
            </a:prstGeom>
            <a:solidFill>
              <a:srgbClr val="004E9B"/>
            </a:solidFill>
            <a:ln w="9525">
              <a:noFill/>
              <a:miter lim="800000"/>
              <a:headEnd/>
              <a:tailEnd/>
            </a:ln>
          </p:spPr>
          <p:txBody>
            <a:bodyPr/>
            <a:lstStyle/>
            <a:p>
              <a:pPr>
                <a:defRPr/>
              </a:pPr>
              <a:endParaRPr lang="es-ES_tradnl" b="1">
                <a:solidFill>
                  <a:prstClr val="black"/>
                </a:solidFill>
              </a:endParaRPr>
            </a:p>
          </p:txBody>
        </p:sp>
        <p:sp>
          <p:nvSpPr>
            <p:cNvPr id="27" name="Rectangle 26"/>
            <p:cNvSpPr>
              <a:spLocks noChangeArrowheads="1"/>
            </p:cNvSpPr>
            <p:nvPr/>
          </p:nvSpPr>
          <p:spPr bwMode="auto">
            <a:xfrm>
              <a:off x="395" y="853"/>
              <a:ext cx="6" cy="1160"/>
            </a:xfrm>
            <a:prstGeom prst="rect">
              <a:avLst/>
            </a:prstGeom>
            <a:solidFill>
              <a:srgbClr val="0050A0"/>
            </a:solidFill>
            <a:ln w="9525">
              <a:noFill/>
              <a:miter lim="800000"/>
              <a:headEnd/>
              <a:tailEnd/>
            </a:ln>
          </p:spPr>
          <p:txBody>
            <a:bodyPr/>
            <a:lstStyle/>
            <a:p>
              <a:pPr>
                <a:defRPr/>
              </a:pPr>
              <a:endParaRPr lang="es-ES_tradnl" b="1">
                <a:solidFill>
                  <a:prstClr val="black"/>
                </a:solidFill>
              </a:endParaRPr>
            </a:p>
          </p:txBody>
        </p:sp>
        <p:sp>
          <p:nvSpPr>
            <p:cNvPr id="28" name="Rectangle 27"/>
            <p:cNvSpPr>
              <a:spLocks noChangeArrowheads="1"/>
            </p:cNvSpPr>
            <p:nvPr/>
          </p:nvSpPr>
          <p:spPr bwMode="auto">
            <a:xfrm>
              <a:off x="400" y="853"/>
              <a:ext cx="4" cy="1160"/>
            </a:xfrm>
            <a:prstGeom prst="rect">
              <a:avLst/>
            </a:prstGeom>
            <a:solidFill>
              <a:srgbClr val="0052A4"/>
            </a:solidFill>
            <a:ln w="9525">
              <a:noFill/>
              <a:miter lim="800000"/>
              <a:headEnd/>
              <a:tailEnd/>
            </a:ln>
          </p:spPr>
          <p:txBody>
            <a:bodyPr/>
            <a:lstStyle/>
            <a:p>
              <a:pPr>
                <a:defRPr/>
              </a:pPr>
              <a:endParaRPr lang="es-ES_tradnl" b="1">
                <a:solidFill>
                  <a:prstClr val="black"/>
                </a:solidFill>
              </a:endParaRPr>
            </a:p>
          </p:txBody>
        </p:sp>
        <p:sp>
          <p:nvSpPr>
            <p:cNvPr id="29" name="Rectangle 28"/>
            <p:cNvSpPr>
              <a:spLocks noChangeArrowheads="1"/>
            </p:cNvSpPr>
            <p:nvPr/>
          </p:nvSpPr>
          <p:spPr bwMode="auto">
            <a:xfrm>
              <a:off x="404" y="853"/>
              <a:ext cx="4" cy="1160"/>
            </a:xfrm>
            <a:prstGeom prst="rect">
              <a:avLst/>
            </a:prstGeom>
            <a:solidFill>
              <a:srgbClr val="0054A8"/>
            </a:solidFill>
            <a:ln w="9525">
              <a:noFill/>
              <a:miter lim="800000"/>
              <a:headEnd/>
              <a:tailEnd/>
            </a:ln>
          </p:spPr>
          <p:txBody>
            <a:bodyPr/>
            <a:lstStyle/>
            <a:p>
              <a:pPr>
                <a:defRPr/>
              </a:pPr>
              <a:endParaRPr lang="es-ES_tradnl" b="1">
                <a:solidFill>
                  <a:prstClr val="black"/>
                </a:solidFill>
              </a:endParaRPr>
            </a:p>
          </p:txBody>
        </p:sp>
        <p:sp>
          <p:nvSpPr>
            <p:cNvPr id="30" name="Rectangle 29"/>
            <p:cNvSpPr>
              <a:spLocks noChangeArrowheads="1"/>
            </p:cNvSpPr>
            <p:nvPr/>
          </p:nvSpPr>
          <p:spPr bwMode="auto">
            <a:xfrm>
              <a:off x="408" y="853"/>
              <a:ext cx="6" cy="1160"/>
            </a:xfrm>
            <a:prstGeom prst="rect">
              <a:avLst/>
            </a:prstGeom>
            <a:solidFill>
              <a:srgbClr val="0056AC"/>
            </a:solidFill>
            <a:ln w="9525">
              <a:noFill/>
              <a:miter lim="800000"/>
              <a:headEnd/>
              <a:tailEnd/>
            </a:ln>
          </p:spPr>
          <p:txBody>
            <a:bodyPr/>
            <a:lstStyle/>
            <a:p>
              <a:pPr>
                <a:defRPr/>
              </a:pPr>
              <a:endParaRPr lang="es-ES_tradnl" b="1">
                <a:solidFill>
                  <a:prstClr val="black"/>
                </a:solidFill>
              </a:endParaRPr>
            </a:p>
          </p:txBody>
        </p:sp>
        <p:sp>
          <p:nvSpPr>
            <p:cNvPr id="31" name="Rectangle 30"/>
            <p:cNvSpPr>
              <a:spLocks noChangeArrowheads="1"/>
            </p:cNvSpPr>
            <p:nvPr/>
          </p:nvSpPr>
          <p:spPr bwMode="auto">
            <a:xfrm>
              <a:off x="412" y="853"/>
              <a:ext cx="4" cy="1160"/>
            </a:xfrm>
            <a:prstGeom prst="rect">
              <a:avLst/>
            </a:prstGeom>
            <a:solidFill>
              <a:srgbClr val="0058AF"/>
            </a:solidFill>
            <a:ln w="9525">
              <a:noFill/>
              <a:miter lim="800000"/>
              <a:headEnd/>
              <a:tailEnd/>
            </a:ln>
          </p:spPr>
          <p:txBody>
            <a:bodyPr/>
            <a:lstStyle/>
            <a:p>
              <a:pPr>
                <a:defRPr/>
              </a:pPr>
              <a:endParaRPr lang="es-ES_tradnl" b="1">
                <a:solidFill>
                  <a:prstClr val="black"/>
                </a:solidFill>
              </a:endParaRPr>
            </a:p>
          </p:txBody>
        </p:sp>
        <p:sp>
          <p:nvSpPr>
            <p:cNvPr id="32" name="Rectangle 31"/>
            <p:cNvSpPr>
              <a:spLocks noChangeArrowheads="1"/>
            </p:cNvSpPr>
            <p:nvPr/>
          </p:nvSpPr>
          <p:spPr bwMode="auto">
            <a:xfrm>
              <a:off x="416" y="853"/>
              <a:ext cx="4" cy="1160"/>
            </a:xfrm>
            <a:prstGeom prst="rect">
              <a:avLst/>
            </a:prstGeom>
            <a:solidFill>
              <a:srgbClr val="005AB3"/>
            </a:solidFill>
            <a:ln w="9525">
              <a:noFill/>
              <a:miter lim="800000"/>
              <a:headEnd/>
              <a:tailEnd/>
            </a:ln>
          </p:spPr>
          <p:txBody>
            <a:bodyPr/>
            <a:lstStyle/>
            <a:p>
              <a:pPr>
                <a:defRPr/>
              </a:pPr>
              <a:endParaRPr lang="es-ES_tradnl" b="1">
                <a:solidFill>
                  <a:prstClr val="black"/>
                </a:solidFill>
              </a:endParaRPr>
            </a:p>
          </p:txBody>
        </p:sp>
        <p:sp>
          <p:nvSpPr>
            <p:cNvPr id="33" name="Rectangle 32"/>
            <p:cNvSpPr>
              <a:spLocks noChangeArrowheads="1"/>
            </p:cNvSpPr>
            <p:nvPr/>
          </p:nvSpPr>
          <p:spPr bwMode="auto">
            <a:xfrm>
              <a:off x="420" y="853"/>
              <a:ext cx="3" cy="1160"/>
            </a:xfrm>
            <a:prstGeom prst="rect">
              <a:avLst/>
            </a:prstGeom>
            <a:solidFill>
              <a:srgbClr val="005BB6"/>
            </a:solidFill>
            <a:ln w="9525">
              <a:noFill/>
              <a:miter lim="800000"/>
              <a:headEnd/>
              <a:tailEnd/>
            </a:ln>
          </p:spPr>
          <p:txBody>
            <a:bodyPr/>
            <a:lstStyle/>
            <a:p>
              <a:pPr>
                <a:defRPr/>
              </a:pPr>
              <a:endParaRPr lang="es-ES_tradnl" b="1">
                <a:solidFill>
                  <a:prstClr val="black"/>
                </a:solidFill>
              </a:endParaRPr>
            </a:p>
          </p:txBody>
        </p:sp>
        <p:sp>
          <p:nvSpPr>
            <p:cNvPr id="34" name="Rectangle 33"/>
            <p:cNvSpPr>
              <a:spLocks noChangeArrowheads="1"/>
            </p:cNvSpPr>
            <p:nvPr/>
          </p:nvSpPr>
          <p:spPr bwMode="auto">
            <a:xfrm>
              <a:off x="423" y="853"/>
              <a:ext cx="6" cy="1160"/>
            </a:xfrm>
            <a:prstGeom prst="rect">
              <a:avLst/>
            </a:prstGeom>
            <a:solidFill>
              <a:srgbClr val="005CB8"/>
            </a:solidFill>
            <a:ln w="9525">
              <a:noFill/>
              <a:miter lim="800000"/>
              <a:headEnd/>
              <a:tailEnd/>
            </a:ln>
          </p:spPr>
          <p:txBody>
            <a:bodyPr/>
            <a:lstStyle/>
            <a:p>
              <a:pPr>
                <a:defRPr/>
              </a:pPr>
              <a:endParaRPr lang="es-ES_tradnl" b="1">
                <a:solidFill>
                  <a:prstClr val="black"/>
                </a:solidFill>
              </a:endParaRPr>
            </a:p>
          </p:txBody>
        </p:sp>
        <p:sp>
          <p:nvSpPr>
            <p:cNvPr id="35" name="Rectangle 34"/>
            <p:cNvSpPr>
              <a:spLocks noChangeArrowheads="1"/>
            </p:cNvSpPr>
            <p:nvPr/>
          </p:nvSpPr>
          <p:spPr bwMode="auto">
            <a:xfrm>
              <a:off x="428" y="853"/>
              <a:ext cx="3" cy="1160"/>
            </a:xfrm>
            <a:prstGeom prst="rect">
              <a:avLst/>
            </a:prstGeom>
            <a:solidFill>
              <a:srgbClr val="005DBB"/>
            </a:solidFill>
            <a:ln w="9525">
              <a:noFill/>
              <a:miter lim="800000"/>
              <a:headEnd/>
              <a:tailEnd/>
            </a:ln>
          </p:spPr>
          <p:txBody>
            <a:bodyPr/>
            <a:lstStyle/>
            <a:p>
              <a:pPr>
                <a:defRPr/>
              </a:pPr>
              <a:endParaRPr lang="es-ES_tradnl" b="1">
                <a:solidFill>
                  <a:prstClr val="black"/>
                </a:solidFill>
              </a:endParaRPr>
            </a:p>
          </p:txBody>
        </p:sp>
        <p:sp>
          <p:nvSpPr>
            <p:cNvPr id="36" name="Rectangle 35"/>
            <p:cNvSpPr>
              <a:spLocks noChangeArrowheads="1"/>
            </p:cNvSpPr>
            <p:nvPr/>
          </p:nvSpPr>
          <p:spPr bwMode="auto">
            <a:xfrm>
              <a:off x="431" y="853"/>
              <a:ext cx="6" cy="1160"/>
            </a:xfrm>
            <a:prstGeom prst="rect">
              <a:avLst/>
            </a:prstGeom>
            <a:solidFill>
              <a:srgbClr val="005FBE"/>
            </a:solidFill>
            <a:ln w="9525">
              <a:noFill/>
              <a:miter lim="800000"/>
              <a:headEnd/>
              <a:tailEnd/>
            </a:ln>
          </p:spPr>
          <p:txBody>
            <a:bodyPr/>
            <a:lstStyle/>
            <a:p>
              <a:pPr>
                <a:defRPr/>
              </a:pPr>
              <a:endParaRPr lang="es-ES_tradnl" b="1">
                <a:solidFill>
                  <a:prstClr val="black"/>
                </a:solidFill>
              </a:endParaRPr>
            </a:p>
          </p:txBody>
        </p:sp>
        <p:sp>
          <p:nvSpPr>
            <p:cNvPr id="37" name="Rectangle 36"/>
            <p:cNvSpPr>
              <a:spLocks noChangeArrowheads="1"/>
            </p:cNvSpPr>
            <p:nvPr/>
          </p:nvSpPr>
          <p:spPr bwMode="auto">
            <a:xfrm>
              <a:off x="436" y="853"/>
              <a:ext cx="3" cy="1160"/>
            </a:xfrm>
            <a:prstGeom prst="rect">
              <a:avLst/>
            </a:prstGeom>
            <a:solidFill>
              <a:srgbClr val="0060C0"/>
            </a:solidFill>
            <a:ln w="9525">
              <a:noFill/>
              <a:miter lim="800000"/>
              <a:headEnd/>
              <a:tailEnd/>
            </a:ln>
          </p:spPr>
          <p:txBody>
            <a:bodyPr/>
            <a:lstStyle/>
            <a:p>
              <a:pPr>
                <a:defRPr/>
              </a:pPr>
              <a:endParaRPr lang="es-ES_tradnl" b="1">
                <a:solidFill>
                  <a:prstClr val="black"/>
                </a:solidFill>
              </a:endParaRPr>
            </a:p>
          </p:txBody>
        </p:sp>
        <p:sp>
          <p:nvSpPr>
            <p:cNvPr id="38" name="Rectangle 37"/>
            <p:cNvSpPr>
              <a:spLocks noChangeArrowheads="1"/>
            </p:cNvSpPr>
            <p:nvPr/>
          </p:nvSpPr>
          <p:spPr bwMode="auto">
            <a:xfrm>
              <a:off x="439" y="853"/>
              <a:ext cx="5" cy="1160"/>
            </a:xfrm>
            <a:prstGeom prst="rect">
              <a:avLst/>
            </a:prstGeom>
            <a:solidFill>
              <a:srgbClr val="0061C2"/>
            </a:solidFill>
            <a:ln w="9525">
              <a:noFill/>
              <a:miter lim="800000"/>
              <a:headEnd/>
              <a:tailEnd/>
            </a:ln>
          </p:spPr>
          <p:txBody>
            <a:bodyPr/>
            <a:lstStyle/>
            <a:p>
              <a:pPr>
                <a:defRPr/>
              </a:pPr>
              <a:endParaRPr lang="es-ES_tradnl" b="1">
                <a:solidFill>
                  <a:prstClr val="black"/>
                </a:solidFill>
              </a:endParaRPr>
            </a:p>
          </p:txBody>
        </p:sp>
        <p:sp>
          <p:nvSpPr>
            <p:cNvPr id="39" name="Rectangle 38"/>
            <p:cNvSpPr>
              <a:spLocks noChangeArrowheads="1"/>
            </p:cNvSpPr>
            <p:nvPr/>
          </p:nvSpPr>
          <p:spPr bwMode="auto">
            <a:xfrm>
              <a:off x="444" y="853"/>
              <a:ext cx="3" cy="1160"/>
            </a:xfrm>
            <a:prstGeom prst="rect">
              <a:avLst/>
            </a:prstGeom>
            <a:solidFill>
              <a:srgbClr val="0062C4"/>
            </a:solidFill>
            <a:ln w="9525">
              <a:noFill/>
              <a:miter lim="800000"/>
              <a:headEnd/>
              <a:tailEnd/>
            </a:ln>
          </p:spPr>
          <p:txBody>
            <a:bodyPr/>
            <a:lstStyle/>
            <a:p>
              <a:pPr>
                <a:defRPr/>
              </a:pPr>
              <a:endParaRPr lang="es-ES_tradnl" b="1">
                <a:solidFill>
                  <a:prstClr val="black"/>
                </a:solidFill>
              </a:endParaRPr>
            </a:p>
          </p:txBody>
        </p:sp>
        <p:sp>
          <p:nvSpPr>
            <p:cNvPr id="40" name="Rectangle 39"/>
            <p:cNvSpPr>
              <a:spLocks noChangeArrowheads="1"/>
            </p:cNvSpPr>
            <p:nvPr/>
          </p:nvSpPr>
          <p:spPr bwMode="auto">
            <a:xfrm>
              <a:off x="447" y="853"/>
              <a:ext cx="6" cy="1160"/>
            </a:xfrm>
            <a:prstGeom prst="rect">
              <a:avLst/>
            </a:prstGeom>
            <a:solidFill>
              <a:srgbClr val="0063C5"/>
            </a:solidFill>
            <a:ln w="9525">
              <a:noFill/>
              <a:miter lim="800000"/>
              <a:headEnd/>
              <a:tailEnd/>
            </a:ln>
          </p:spPr>
          <p:txBody>
            <a:bodyPr/>
            <a:lstStyle/>
            <a:p>
              <a:pPr>
                <a:defRPr/>
              </a:pPr>
              <a:endParaRPr lang="es-ES_tradnl" b="1">
                <a:solidFill>
                  <a:prstClr val="black"/>
                </a:solidFill>
              </a:endParaRPr>
            </a:p>
          </p:txBody>
        </p:sp>
        <p:sp>
          <p:nvSpPr>
            <p:cNvPr id="41" name="Rectangle 40"/>
            <p:cNvSpPr>
              <a:spLocks noChangeArrowheads="1"/>
            </p:cNvSpPr>
            <p:nvPr/>
          </p:nvSpPr>
          <p:spPr bwMode="auto">
            <a:xfrm>
              <a:off x="451" y="853"/>
              <a:ext cx="4" cy="1160"/>
            </a:xfrm>
            <a:prstGeom prst="rect">
              <a:avLst/>
            </a:prstGeom>
            <a:solidFill>
              <a:srgbClr val="0063C7"/>
            </a:solidFill>
            <a:ln w="9525">
              <a:noFill/>
              <a:miter lim="800000"/>
              <a:headEnd/>
              <a:tailEnd/>
            </a:ln>
          </p:spPr>
          <p:txBody>
            <a:bodyPr/>
            <a:lstStyle/>
            <a:p>
              <a:pPr>
                <a:defRPr/>
              </a:pPr>
              <a:endParaRPr lang="es-ES_tradnl" b="1">
                <a:solidFill>
                  <a:prstClr val="black"/>
                </a:solidFill>
              </a:endParaRPr>
            </a:p>
          </p:txBody>
        </p:sp>
        <p:sp>
          <p:nvSpPr>
            <p:cNvPr id="42" name="Rectangle 41"/>
            <p:cNvSpPr>
              <a:spLocks noChangeArrowheads="1"/>
            </p:cNvSpPr>
            <p:nvPr/>
          </p:nvSpPr>
          <p:spPr bwMode="auto">
            <a:xfrm>
              <a:off x="455" y="853"/>
              <a:ext cx="4" cy="1160"/>
            </a:xfrm>
            <a:prstGeom prst="rect">
              <a:avLst/>
            </a:prstGeom>
            <a:solidFill>
              <a:srgbClr val="0064C8"/>
            </a:solidFill>
            <a:ln w="9525">
              <a:noFill/>
              <a:miter lim="800000"/>
              <a:headEnd/>
              <a:tailEnd/>
            </a:ln>
          </p:spPr>
          <p:txBody>
            <a:bodyPr/>
            <a:lstStyle/>
            <a:p>
              <a:pPr>
                <a:defRPr/>
              </a:pPr>
              <a:endParaRPr lang="es-ES_tradnl" b="1">
                <a:solidFill>
                  <a:prstClr val="black"/>
                </a:solidFill>
              </a:endParaRPr>
            </a:p>
          </p:txBody>
        </p:sp>
        <p:sp>
          <p:nvSpPr>
            <p:cNvPr id="43" name="Rectangle 42"/>
            <p:cNvSpPr>
              <a:spLocks noChangeArrowheads="1"/>
            </p:cNvSpPr>
            <p:nvPr/>
          </p:nvSpPr>
          <p:spPr bwMode="auto">
            <a:xfrm>
              <a:off x="459" y="853"/>
              <a:ext cx="6" cy="1160"/>
            </a:xfrm>
            <a:prstGeom prst="rect">
              <a:avLst/>
            </a:prstGeom>
            <a:solidFill>
              <a:srgbClr val="0064C9"/>
            </a:solidFill>
            <a:ln w="9525">
              <a:noFill/>
              <a:miter lim="800000"/>
              <a:headEnd/>
              <a:tailEnd/>
            </a:ln>
          </p:spPr>
          <p:txBody>
            <a:bodyPr/>
            <a:lstStyle/>
            <a:p>
              <a:pPr>
                <a:defRPr/>
              </a:pPr>
              <a:endParaRPr lang="es-ES_tradnl" b="1">
                <a:solidFill>
                  <a:prstClr val="black"/>
                </a:solidFill>
              </a:endParaRPr>
            </a:p>
          </p:txBody>
        </p:sp>
        <p:sp>
          <p:nvSpPr>
            <p:cNvPr id="44" name="Rectangle 43"/>
            <p:cNvSpPr>
              <a:spLocks noChangeArrowheads="1"/>
            </p:cNvSpPr>
            <p:nvPr/>
          </p:nvSpPr>
          <p:spPr bwMode="auto">
            <a:xfrm>
              <a:off x="464" y="853"/>
              <a:ext cx="3" cy="1160"/>
            </a:xfrm>
            <a:prstGeom prst="rect">
              <a:avLst/>
            </a:prstGeom>
            <a:solidFill>
              <a:srgbClr val="0065CA"/>
            </a:solidFill>
            <a:ln w="9525">
              <a:noFill/>
              <a:miter lim="800000"/>
              <a:headEnd/>
              <a:tailEnd/>
            </a:ln>
          </p:spPr>
          <p:txBody>
            <a:bodyPr/>
            <a:lstStyle/>
            <a:p>
              <a:pPr>
                <a:defRPr/>
              </a:pPr>
              <a:endParaRPr lang="es-ES_tradnl" b="1">
                <a:solidFill>
                  <a:prstClr val="black"/>
                </a:solidFill>
              </a:endParaRPr>
            </a:p>
          </p:txBody>
        </p:sp>
        <p:sp>
          <p:nvSpPr>
            <p:cNvPr id="45" name="Rectangle 44"/>
            <p:cNvSpPr>
              <a:spLocks noChangeArrowheads="1"/>
            </p:cNvSpPr>
            <p:nvPr/>
          </p:nvSpPr>
          <p:spPr bwMode="auto">
            <a:xfrm>
              <a:off x="467" y="853"/>
              <a:ext cx="5" cy="1160"/>
            </a:xfrm>
            <a:prstGeom prst="rect">
              <a:avLst/>
            </a:prstGeom>
            <a:solidFill>
              <a:srgbClr val="0065CB"/>
            </a:solidFill>
            <a:ln w="9525">
              <a:noFill/>
              <a:miter lim="800000"/>
              <a:headEnd/>
              <a:tailEnd/>
            </a:ln>
          </p:spPr>
          <p:txBody>
            <a:bodyPr/>
            <a:lstStyle/>
            <a:p>
              <a:pPr>
                <a:defRPr/>
              </a:pPr>
              <a:endParaRPr lang="es-ES_tradnl" b="1">
                <a:solidFill>
                  <a:prstClr val="black"/>
                </a:solidFill>
              </a:endParaRPr>
            </a:p>
          </p:txBody>
        </p:sp>
        <p:sp>
          <p:nvSpPr>
            <p:cNvPr id="46" name="Rectangle 45"/>
            <p:cNvSpPr>
              <a:spLocks noChangeArrowheads="1"/>
            </p:cNvSpPr>
            <p:nvPr/>
          </p:nvSpPr>
          <p:spPr bwMode="auto">
            <a:xfrm>
              <a:off x="472" y="853"/>
              <a:ext cx="6" cy="1160"/>
            </a:xfrm>
            <a:prstGeom prst="rect">
              <a:avLst/>
            </a:prstGeom>
            <a:solidFill>
              <a:srgbClr val="0066CB"/>
            </a:solidFill>
            <a:ln w="9525">
              <a:noFill/>
              <a:miter lim="800000"/>
              <a:headEnd/>
              <a:tailEnd/>
            </a:ln>
          </p:spPr>
          <p:txBody>
            <a:bodyPr/>
            <a:lstStyle/>
            <a:p>
              <a:pPr>
                <a:defRPr/>
              </a:pPr>
              <a:endParaRPr lang="es-ES_tradnl" b="1">
                <a:solidFill>
                  <a:prstClr val="black"/>
                </a:solidFill>
              </a:endParaRPr>
            </a:p>
          </p:txBody>
        </p:sp>
        <p:sp>
          <p:nvSpPr>
            <p:cNvPr id="47" name="Rectangle 46"/>
            <p:cNvSpPr>
              <a:spLocks noChangeArrowheads="1"/>
            </p:cNvSpPr>
            <p:nvPr/>
          </p:nvSpPr>
          <p:spPr bwMode="auto">
            <a:xfrm>
              <a:off x="475" y="853"/>
              <a:ext cx="6" cy="1160"/>
            </a:xfrm>
            <a:prstGeom prst="rect">
              <a:avLst/>
            </a:prstGeom>
            <a:solidFill>
              <a:srgbClr val="0066CC"/>
            </a:solidFill>
            <a:ln w="9525">
              <a:noFill/>
              <a:miter lim="800000"/>
              <a:headEnd/>
              <a:tailEnd/>
            </a:ln>
          </p:spPr>
          <p:txBody>
            <a:bodyPr/>
            <a:lstStyle/>
            <a:p>
              <a:pPr>
                <a:defRPr/>
              </a:pPr>
              <a:endParaRPr lang="es-ES_tradnl" b="1">
                <a:solidFill>
                  <a:prstClr val="black"/>
                </a:solidFill>
              </a:endParaRPr>
            </a:p>
          </p:txBody>
        </p:sp>
        <p:sp>
          <p:nvSpPr>
            <p:cNvPr id="48" name="Rectangle 47"/>
            <p:cNvSpPr>
              <a:spLocks noChangeArrowheads="1"/>
            </p:cNvSpPr>
            <p:nvPr/>
          </p:nvSpPr>
          <p:spPr bwMode="auto">
            <a:xfrm>
              <a:off x="483" y="853"/>
              <a:ext cx="6" cy="1160"/>
            </a:xfrm>
            <a:prstGeom prst="rect">
              <a:avLst/>
            </a:prstGeom>
            <a:solidFill>
              <a:srgbClr val="0066CB"/>
            </a:solidFill>
            <a:ln w="9525">
              <a:noFill/>
              <a:miter lim="800000"/>
              <a:headEnd/>
              <a:tailEnd/>
            </a:ln>
          </p:spPr>
          <p:txBody>
            <a:bodyPr/>
            <a:lstStyle/>
            <a:p>
              <a:pPr>
                <a:defRPr/>
              </a:pPr>
              <a:endParaRPr lang="es-ES_tradnl" b="1">
                <a:solidFill>
                  <a:prstClr val="black"/>
                </a:solidFill>
              </a:endParaRPr>
            </a:p>
          </p:txBody>
        </p:sp>
        <p:sp>
          <p:nvSpPr>
            <p:cNvPr id="49" name="Rectangle 48"/>
            <p:cNvSpPr>
              <a:spLocks noChangeArrowheads="1"/>
            </p:cNvSpPr>
            <p:nvPr/>
          </p:nvSpPr>
          <p:spPr bwMode="auto">
            <a:xfrm>
              <a:off x="487" y="853"/>
              <a:ext cx="4" cy="1160"/>
            </a:xfrm>
            <a:prstGeom prst="rect">
              <a:avLst/>
            </a:prstGeom>
            <a:solidFill>
              <a:srgbClr val="0065CB"/>
            </a:solidFill>
            <a:ln w="9525">
              <a:noFill/>
              <a:miter lim="800000"/>
              <a:headEnd/>
              <a:tailEnd/>
            </a:ln>
          </p:spPr>
          <p:txBody>
            <a:bodyPr/>
            <a:lstStyle/>
            <a:p>
              <a:pPr>
                <a:defRPr/>
              </a:pPr>
              <a:endParaRPr lang="es-ES_tradnl" b="1">
                <a:solidFill>
                  <a:prstClr val="black"/>
                </a:solidFill>
              </a:endParaRPr>
            </a:p>
          </p:txBody>
        </p:sp>
        <p:sp>
          <p:nvSpPr>
            <p:cNvPr id="50" name="Rectangle 49"/>
            <p:cNvSpPr>
              <a:spLocks noChangeArrowheads="1"/>
            </p:cNvSpPr>
            <p:nvPr/>
          </p:nvSpPr>
          <p:spPr bwMode="auto">
            <a:xfrm>
              <a:off x="491" y="853"/>
              <a:ext cx="4" cy="1160"/>
            </a:xfrm>
            <a:prstGeom prst="rect">
              <a:avLst/>
            </a:prstGeom>
            <a:solidFill>
              <a:srgbClr val="0065CA"/>
            </a:solidFill>
            <a:ln w="9525">
              <a:noFill/>
              <a:miter lim="800000"/>
              <a:headEnd/>
              <a:tailEnd/>
            </a:ln>
          </p:spPr>
          <p:txBody>
            <a:bodyPr/>
            <a:lstStyle/>
            <a:p>
              <a:pPr>
                <a:defRPr/>
              </a:pPr>
              <a:endParaRPr lang="es-ES_tradnl" b="1">
                <a:solidFill>
                  <a:prstClr val="black"/>
                </a:solidFill>
              </a:endParaRPr>
            </a:p>
          </p:txBody>
        </p:sp>
        <p:sp>
          <p:nvSpPr>
            <p:cNvPr id="51" name="Rectangle 50"/>
            <p:cNvSpPr>
              <a:spLocks noChangeArrowheads="1"/>
            </p:cNvSpPr>
            <p:nvPr/>
          </p:nvSpPr>
          <p:spPr bwMode="auto">
            <a:xfrm>
              <a:off x="495" y="853"/>
              <a:ext cx="6" cy="1160"/>
            </a:xfrm>
            <a:prstGeom prst="rect">
              <a:avLst/>
            </a:prstGeom>
            <a:solidFill>
              <a:srgbClr val="0064C9"/>
            </a:solidFill>
            <a:ln w="9525">
              <a:noFill/>
              <a:miter lim="800000"/>
              <a:headEnd/>
              <a:tailEnd/>
            </a:ln>
          </p:spPr>
          <p:txBody>
            <a:bodyPr/>
            <a:lstStyle/>
            <a:p>
              <a:pPr>
                <a:defRPr/>
              </a:pPr>
              <a:endParaRPr lang="es-ES_tradnl" b="1">
                <a:solidFill>
                  <a:prstClr val="black"/>
                </a:solidFill>
              </a:endParaRPr>
            </a:p>
          </p:txBody>
        </p:sp>
        <p:sp>
          <p:nvSpPr>
            <p:cNvPr id="52" name="Rectangle 51"/>
            <p:cNvSpPr>
              <a:spLocks noChangeArrowheads="1"/>
            </p:cNvSpPr>
            <p:nvPr/>
          </p:nvSpPr>
          <p:spPr bwMode="auto">
            <a:xfrm>
              <a:off x="499" y="853"/>
              <a:ext cx="4" cy="1160"/>
            </a:xfrm>
            <a:prstGeom prst="rect">
              <a:avLst/>
            </a:prstGeom>
            <a:solidFill>
              <a:srgbClr val="0064C8"/>
            </a:solidFill>
            <a:ln w="9525">
              <a:noFill/>
              <a:miter lim="800000"/>
              <a:headEnd/>
              <a:tailEnd/>
            </a:ln>
          </p:spPr>
          <p:txBody>
            <a:bodyPr/>
            <a:lstStyle/>
            <a:p>
              <a:pPr>
                <a:defRPr/>
              </a:pPr>
              <a:endParaRPr lang="es-ES_tradnl" b="1">
                <a:solidFill>
                  <a:prstClr val="black"/>
                </a:solidFill>
              </a:endParaRPr>
            </a:p>
          </p:txBody>
        </p:sp>
        <p:sp>
          <p:nvSpPr>
            <p:cNvPr id="53" name="Rectangle 52"/>
            <p:cNvSpPr>
              <a:spLocks noChangeArrowheads="1"/>
            </p:cNvSpPr>
            <p:nvPr/>
          </p:nvSpPr>
          <p:spPr bwMode="auto">
            <a:xfrm>
              <a:off x="503" y="853"/>
              <a:ext cx="4" cy="1160"/>
            </a:xfrm>
            <a:prstGeom prst="rect">
              <a:avLst/>
            </a:prstGeom>
            <a:solidFill>
              <a:srgbClr val="0063C7"/>
            </a:solidFill>
            <a:ln w="9525">
              <a:noFill/>
              <a:miter lim="800000"/>
              <a:headEnd/>
              <a:tailEnd/>
            </a:ln>
          </p:spPr>
          <p:txBody>
            <a:bodyPr/>
            <a:lstStyle/>
            <a:p>
              <a:pPr>
                <a:defRPr/>
              </a:pPr>
              <a:endParaRPr lang="es-ES_tradnl" b="1">
                <a:solidFill>
                  <a:prstClr val="black"/>
                </a:solidFill>
              </a:endParaRPr>
            </a:p>
          </p:txBody>
        </p:sp>
        <p:sp>
          <p:nvSpPr>
            <p:cNvPr id="54" name="Rectangle 53"/>
            <p:cNvSpPr>
              <a:spLocks noChangeArrowheads="1"/>
            </p:cNvSpPr>
            <p:nvPr/>
          </p:nvSpPr>
          <p:spPr bwMode="auto">
            <a:xfrm>
              <a:off x="507" y="853"/>
              <a:ext cx="6" cy="1160"/>
            </a:xfrm>
            <a:prstGeom prst="rect">
              <a:avLst/>
            </a:prstGeom>
            <a:solidFill>
              <a:srgbClr val="0063C5"/>
            </a:solidFill>
            <a:ln w="9525">
              <a:noFill/>
              <a:miter lim="800000"/>
              <a:headEnd/>
              <a:tailEnd/>
            </a:ln>
          </p:spPr>
          <p:txBody>
            <a:bodyPr/>
            <a:lstStyle/>
            <a:p>
              <a:pPr>
                <a:defRPr/>
              </a:pPr>
              <a:endParaRPr lang="es-ES_tradnl" b="1">
                <a:solidFill>
                  <a:prstClr val="black"/>
                </a:solidFill>
              </a:endParaRPr>
            </a:p>
          </p:txBody>
        </p:sp>
        <p:sp>
          <p:nvSpPr>
            <p:cNvPr id="55" name="Rectangle 54"/>
            <p:cNvSpPr>
              <a:spLocks noChangeArrowheads="1"/>
            </p:cNvSpPr>
            <p:nvPr/>
          </p:nvSpPr>
          <p:spPr bwMode="auto">
            <a:xfrm>
              <a:off x="511" y="853"/>
              <a:ext cx="4" cy="1160"/>
            </a:xfrm>
            <a:prstGeom prst="rect">
              <a:avLst/>
            </a:prstGeom>
            <a:solidFill>
              <a:srgbClr val="0062C4"/>
            </a:solidFill>
            <a:ln w="9525">
              <a:noFill/>
              <a:miter lim="800000"/>
              <a:headEnd/>
              <a:tailEnd/>
            </a:ln>
          </p:spPr>
          <p:txBody>
            <a:bodyPr/>
            <a:lstStyle/>
            <a:p>
              <a:pPr>
                <a:defRPr/>
              </a:pPr>
              <a:endParaRPr lang="es-ES_tradnl" b="1">
                <a:solidFill>
                  <a:prstClr val="black"/>
                </a:solidFill>
              </a:endParaRPr>
            </a:p>
          </p:txBody>
        </p:sp>
        <p:sp>
          <p:nvSpPr>
            <p:cNvPr id="56" name="Rectangle 55"/>
            <p:cNvSpPr>
              <a:spLocks noChangeArrowheads="1"/>
            </p:cNvSpPr>
            <p:nvPr/>
          </p:nvSpPr>
          <p:spPr bwMode="auto">
            <a:xfrm>
              <a:off x="515" y="853"/>
              <a:ext cx="4" cy="1160"/>
            </a:xfrm>
            <a:prstGeom prst="rect">
              <a:avLst/>
            </a:prstGeom>
            <a:solidFill>
              <a:srgbClr val="0061C2"/>
            </a:solidFill>
            <a:ln w="9525">
              <a:noFill/>
              <a:miter lim="800000"/>
              <a:headEnd/>
              <a:tailEnd/>
            </a:ln>
          </p:spPr>
          <p:txBody>
            <a:bodyPr/>
            <a:lstStyle/>
            <a:p>
              <a:pPr>
                <a:defRPr/>
              </a:pPr>
              <a:endParaRPr lang="es-ES_tradnl" b="1">
                <a:solidFill>
                  <a:prstClr val="black"/>
                </a:solidFill>
              </a:endParaRPr>
            </a:p>
          </p:txBody>
        </p:sp>
        <p:sp>
          <p:nvSpPr>
            <p:cNvPr id="57" name="Rectangle 56"/>
            <p:cNvSpPr>
              <a:spLocks noChangeArrowheads="1"/>
            </p:cNvSpPr>
            <p:nvPr/>
          </p:nvSpPr>
          <p:spPr bwMode="auto">
            <a:xfrm>
              <a:off x="519" y="853"/>
              <a:ext cx="4" cy="1160"/>
            </a:xfrm>
            <a:prstGeom prst="rect">
              <a:avLst/>
            </a:prstGeom>
            <a:solidFill>
              <a:srgbClr val="0060C0"/>
            </a:solidFill>
            <a:ln w="9525">
              <a:noFill/>
              <a:miter lim="800000"/>
              <a:headEnd/>
              <a:tailEnd/>
            </a:ln>
          </p:spPr>
          <p:txBody>
            <a:bodyPr/>
            <a:lstStyle/>
            <a:p>
              <a:pPr>
                <a:defRPr/>
              </a:pPr>
              <a:endParaRPr lang="es-ES_tradnl" b="1">
                <a:solidFill>
                  <a:prstClr val="black"/>
                </a:solidFill>
              </a:endParaRPr>
            </a:p>
          </p:txBody>
        </p:sp>
        <p:sp>
          <p:nvSpPr>
            <p:cNvPr id="58" name="Rectangle 57"/>
            <p:cNvSpPr>
              <a:spLocks noChangeArrowheads="1"/>
            </p:cNvSpPr>
            <p:nvPr/>
          </p:nvSpPr>
          <p:spPr bwMode="auto">
            <a:xfrm>
              <a:off x="523" y="853"/>
              <a:ext cx="6" cy="1160"/>
            </a:xfrm>
            <a:prstGeom prst="rect">
              <a:avLst/>
            </a:prstGeom>
            <a:solidFill>
              <a:srgbClr val="005FBE"/>
            </a:solidFill>
            <a:ln w="9525">
              <a:noFill/>
              <a:miter lim="800000"/>
              <a:headEnd/>
              <a:tailEnd/>
            </a:ln>
          </p:spPr>
          <p:txBody>
            <a:bodyPr/>
            <a:lstStyle/>
            <a:p>
              <a:pPr>
                <a:defRPr/>
              </a:pPr>
              <a:endParaRPr lang="es-ES_tradnl" b="1">
                <a:solidFill>
                  <a:prstClr val="black"/>
                </a:solidFill>
              </a:endParaRPr>
            </a:p>
          </p:txBody>
        </p:sp>
        <p:sp>
          <p:nvSpPr>
            <p:cNvPr id="59" name="Rectangle 58"/>
            <p:cNvSpPr>
              <a:spLocks noChangeArrowheads="1"/>
            </p:cNvSpPr>
            <p:nvPr/>
          </p:nvSpPr>
          <p:spPr bwMode="auto">
            <a:xfrm>
              <a:off x="527" y="853"/>
              <a:ext cx="4" cy="1160"/>
            </a:xfrm>
            <a:prstGeom prst="rect">
              <a:avLst/>
            </a:prstGeom>
            <a:solidFill>
              <a:srgbClr val="005DBB"/>
            </a:solidFill>
            <a:ln w="9525">
              <a:noFill/>
              <a:miter lim="800000"/>
              <a:headEnd/>
              <a:tailEnd/>
            </a:ln>
          </p:spPr>
          <p:txBody>
            <a:bodyPr/>
            <a:lstStyle/>
            <a:p>
              <a:pPr>
                <a:defRPr/>
              </a:pPr>
              <a:endParaRPr lang="es-ES_tradnl" b="1">
                <a:solidFill>
                  <a:prstClr val="black"/>
                </a:solidFill>
              </a:endParaRPr>
            </a:p>
          </p:txBody>
        </p:sp>
        <p:sp>
          <p:nvSpPr>
            <p:cNvPr id="60" name="Rectangle 59"/>
            <p:cNvSpPr>
              <a:spLocks noChangeArrowheads="1"/>
            </p:cNvSpPr>
            <p:nvPr/>
          </p:nvSpPr>
          <p:spPr bwMode="auto">
            <a:xfrm>
              <a:off x="531" y="853"/>
              <a:ext cx="4" cy="1160"/>
            </a:xfrm>
            <a:prstGeom prst="rect">
              <a:avLst/>
            </a:prstGeom>
            <a:solidFill>
              <a:srgbClr val="005CB8"/>
            </a:solidFill>
            <a:ln w="9525">
              <a:noFill/>
              <a:miter lim="800000"/>
              <a:headEnd/>
              <a:tailEnd/>
            </a:ln>
          </p:spPr>
          <p:txBody>
            <a:bodyPr/>
            <a:lstStyle/>
            <a:p>
              <a:pPr>
                <a:defRPr/>
              </a:pPr>
              <a:endParaRPr lang="es-ES_tradnl" b="1">
                <a:solidFill>
                  <a:prstClr val="black"/>
                </a:solidFill>
              </a:endParaRPr>
            </a:p>
          </p:txBody>
        </p:sp>
        <p:sp>
          <p:nvSpPr>
            <p:cNvPr id="61" name="Rectangle 60"/>
            <p:cNvSpPr>
              <a:spLocks noChangeArrowheads="1"/>
            </p:cNvSpPr>
            <p:nvPr/>
          </p:nvSpPr>
          <p:spPr bwMode="auto">
            <a:xfrm>
              <a:off x="535" y="853"/>
              <a:ext cx="6" cy="1160"/>
            </a:xfrm>
            <a:prstGeom prst="rect">
              <a:avLst/>
            </a:prstGeom>
            <a:solidFill>
              <a:srgbClr val="005BB6"/>
            </a:solidFill>
            <a:ln w="9525">
              <a:noFill/>
              <a:miter lim="800000"/>
              <a:headEnd/>
              <a:tailEnd/>
            </a:ln>
          </p:spPr>
          <p:txBody>
            <a:bodyPr/>
            <a:lstStyle/>
            <a:p>
              <a:pPr>
                <a:defRPr/>
              </a:pPr>
              <a:endParaRPr lang="es-ES_tradnl" b="1">
                <a:solidFill>
                  <a:prstClr val="black"/>
                </a:solidFill>
              </a:endParaRPr>
            </a:p>
          </p:txBody>
        </p:sp>
        <p:sp>
          <p:nvSpPr>
            <p:cNvPr id="62" name="Rectangle 61"/>
            <p:cNvSpPr>
              <a:spLocks noChangeArrowheads="1"/>
            </p:cNvSpPr>
            <p:nvPr/>
          </p:nvSpPr>
          <p:spPr bwMode="auto">
            <a:xfrm>
              <a:off x="539" y="853"/>
              <a:ext cx="3" cy="1160"/>
            </a:xfrm>
            <a:prstGeom prst="rect">
              <a:avLst/>
            </a:prstGeom>
            <a:solidFill>
              <a:srgbClr val="005AB3"/>
            </a:solidFill>
            <a:ln w="9525">
              <a:noFill/>
              <a:miter lim="800000"/>
              <a:headEnd/>
              <a:tailEnd/>
            </a:ln>
          </p:spPr>
          <p:txBody>
            <a:bodyPr/>
            <a:lstStyle/>
            <a:p>
              <a:pPr>
                <a:defRPr/>
              </a:pPr>
              <a:endParaRPr lang="es-ES_tradnl" b="1">
                <a:solidFill>
                  <a:prstClr val="black"/>
                </a:solidFill>
              </a:endParaRPr>
            </a:p>
          </p:txBody>
        </p:sp>
        <p:sp>
          <p:nvSpPr>
            <p:cNvPr id="63" name="Rectangle 62"/>
            <p:cNvSpPr>
              <a:spLocks noChangeArrowheads="1"/>
            </p:cNvSpPr>
            <p:nvPr/>
          </p:nvSpPr>
          <p:spPr bwMode="auto">
            <a:xfrm>
              <a:off x="542" y="853"/>
              <a:ext cx="5" cy="1160"/>
            </a:xfrm>
            <a:prstGeom prst="rect">
              <a:avLst/>
            </a:prstGeom>
            <a:solidFill>
              <a:srgbClr val="0058AF"/>
            </a:solidFill>
            <a:ln w="9525">
              <a:noFill/>
              <a:miter lim="800000"/>
              <a:headEnd/>
              <a:tailEnd/>
            </a:ln>
          </p:spPr>
          <p:txBody>
            <a:bodyPr/>
            <a:lstStyle/>
            <a:p>
              <a:pPr>
                <a:defRPr/>
              </a:pPr>
              <a:endParaRPr lang="es-ES_tradnl" b="1">
                <a:solidFill>
                  <a:prstClr val="black"/>
                </a:solidFill>
              </a:endParaRPr>
            </a:p>
          </p:txBody>
        </p:sp>
        <p:sp>
          <p:nvSpPr>
            <p:cNvPr id="64" name="Rectangle 63"/>
            <p:cNvSpPr>
              <a:spLocks noChangeArrowheads="1"/>
            </p:cNvSpPr>
            <p:nvPr/>
          </p:nvSpPr>
          <p:spPr bwMode="auto">
            <a:xfrm>
              <a:off x="547" y="853"/>
              <a:ext cx="6" cy="1160"/>
            </a:xfrm>
            <a:prstGeom prst="rect">
              <a:avLst/>
            </a:prstGeom>
            <a:solidFill>
              <a:srgbClr val="0056AC"/>
            </a:solidFill>
            <a:ln w="9525">
              <a:noFill/>
              <a:miter lim="800000"/>
              <a:headEnd/>
              <a:tailEnd/>
            </a:ln>
          </p:spPr>
          <p:txBody>
            <a:bodyPr/>
            <a:lstStyle/>
            <a:p>
              <a:pPr>
                <a:defRPr/>
              </a:pPr>
              <a:endParaRPr lang="es-ES_tradnl" b="1">
                <a:solidFill>
                  <a:prstClr val="black"/>
                </a:solidFill>
              </a:endParaRPr>
            </a:p>
          </p:txBody>
        </p:sp>
        <p:sp>
          <p:nvSpPr>
            <p:cNvPr id="65" name="Rectangle 64"/>
            <p:cNvSpPr>
              <a:spLocks noChangeArrowheads="1"/>
            </p:cNvSpPr>
            <p:nvPr/>
          </p:nvSpPr>
          <p:spPr bwMode="auto">
            <a:xfrm>
              <a:off x="550" y="853"/>
              <a:ext cx="5" cy="1160"/>
            </a:xfrm>
            <a:prstGeom prst="rect">
              <a:avLst/>
            </a:prstGeom>
            <a:solidFill>
              <a:srgbClr val="0054A8"/>
            </a:solidFill>
            <a:ln w="9525">
              <a:noFill/>
              <a:miter lim="800000"/>
              <a:headEnd/>
              <a:tailEnd/>
            </a:ln>
          </p:spPr>
          <p:txBody>
            <a:bodyPr/>
            <a:lstStyle/>
            <a:p>
              <a:pPr>
                <a:defRPr/>
              </a:pPr>
              <a:endParaRPr lang="es-ES_tradnl" b="1">
                <a:solidFill>
                  <a:prstClr val="black"/>
                </a:solidFill>
              </a:endParaRPr>
            </a:p>
          </p:txBody>
        </p:sp>
        <p:sp>
          <p:nvSpPr>
            <p:cNvPr id="66" name="Rectangle 65"/>
            <p:cNvSpPr>
              <a:spLocks noChangeArrowheads="1"/>
            </p:cNvSpPr>
            <p:nvPr/>
          </p:nvSpPr>
          <p:spPr bwMode="auto">
            <a:xfrm>
              <a:off x="555" y="853"/>
              <a:ext cx="3" cy="1160"/>
            </a:xfrm>
            <a:prstGeom prst="rect">
              <a:avLst/>
            </a:prstGeom>
            <a:solidFill>
              <a:srgbClr val="0052A4"/>
            </a:solidFill>
            <a:ln w="9525">
              <a:noFill/>
              <a:miter lim="800000"/>
              <a:headEnd/>
              <a:tailEnd/>
            </a:ln>
          </p:spPr>
          <p:txBody>
            <a:bodyPr/>
            <a:lstStyle/>
            <a:p>
              <a:pPr>
                <a:defRPr/>
              </a:pPr>
              <a:endParaRPr lang="es-ES_tradnl" b="1">
                <a:solidFill>
                  <a:prstClr val="black"/>
                </a:solidFill>
              </a:endParaRPr>
            </a:p>
          </p:txBody>
        </p:sp>
        <p:sp>
          <p:nvSpPr>
            <p:cNvPr id="67" name="Rectangle 66"/>
            <p:cNvSpPr>
              <a:spLocks noChangeArrowheads="1"/>
            </p:cNvSpPr>
            <p:nvPr/>
          </p:nvSpPr>
          <p:spPr bwMode="auto">
            <a:xfrm>
              <a:off x="558" y="853"/>
              <a:ext cx="6" cy="1160"/>
            </a:xfrm>
            <a:prstGeom prst="rect">
              <a:avLst/>
            </a:prstGeom>
            <a:solidFill>
              <a:srgbClr val="0050A0"/>
            </a:solidFill>
            <a:ln w="9525">
              <a:noFill/>
              <a:miter lim="800000"/>
              <a:headEnd/>
              <a:tailEnd/>
            </a:ln>
          </p:spPr>
          <p:txBody>
            <a:bodyPr/>
            <a:lstStyle/>
            <a:p>
              <a:pPr>
                <a:defRPr/>
              </a:pPr>
              <a:endParaRPr lang="es-ES_tradnl" b="1">
                <a:solidFill>
                  <a:prstClr val="black"/>
                </a:solidFill>
              </a:endParaRPr>
            </a:p>
          </p:txBody>
        </p:sp>
        <p:sp>
          <p:nvSpPr>
            <p:cNvPr id="68" name="Rectangle 67"/>
            <p:cNvSpPr>
              <a:spLocks noChangeArrowheads="1"/>
            </p:cNvSpPr>
            <p:nvPr/>
          </p:nvSpPr>
          <p:spPr bwMode="auto">
            <a:xfrm>
              <a:off x="563" y="853"/>
              <a:ext cx="3" cy="1160"/>
            </a:xfrm>
            <a:prstGeom prst="rect">
              <a:avLst/>
            </a:prstGeom>
            <a:solidFill>
              <a:srgbClr val="004E9B"/>
            </a:solidFill>
            <a:ln w="9525">
              <a:noFill/>
              <a:miter lim="800000"/>
              <a:headEnd/>
              <a:tailEnd/>
            </a:ln>
          </p:spPr>
          <p:txBody>
            <a:bodyPr/>
            <a:lstStyle/>
            <a:p>
              <a:pPr>
                <a:defRPr/>
              </a:pPr>
              <a:endParaRPr lang="es-ES_tradnl" b="1">
                <a:solidFill>
                  <a:prstClr val="black"/>
                </a:solidFill>
              </a:endParaRPr>
            </a:p>
          </p:txBody>
        </p:sp>
        <p:sp>
          <p:nvSpPr>
            <p:cNvPr id="69" name="Rectangle 68"/>
            <p:cNvSpPr>
              <a:spLocks noChangeArrowheads="1"/>
            </p:cNvSpPr>
            <p:nvPr/>
          </p:nvSpPr>
          <p:spPr bwMode="auto">
            <a:xfrm>
              <a:off x="566" y="853"/>
              <a:ext cx="4" cy="1160"/>
            </a:xfrm>
            <a:prstGeom prst="rect">
              <a:avLst/>
            </a:prstGeom>
            <a:solidFill>
              <a:srgbClr val="004C97"/>
            </a:solidFill>
            <a:ln w="9525">
              <a:noFill/>
              <a:miter lim="800000"/>
              <a:headEnd/>
              <a:tailEnd/>
            </a:ln>
          </p:spPr>
          <p:txBody>
            <a:bodyPr/>
            <a:lstStyle/>
            <a:p>
              <a:pPr>
                <a:defRPr/>
              </a:pPr>
              <a:endParaRPr lang="es-ES_tradnl" b="1">
                <a:solidFill>
                  <a:prstClr val="black"/>
                </a:solidFill>
              </a:endParaRPr>
            </a:p>
          </p:txBody>
        </p:sp>
        <p:sp>
          <p:nvSpPr>
            <p:cNvPr id="70" name="Rectangle 69"/>
            <p:cNvSpPr>
              <a:spLocks noChangeArrowheads="1"/>
            </p:cNvSpPr>
            <p:nvPr/>
          </p:nvSpPr>
          <p:spPr bwMode="auto">
            <a:xfrm>
              <a:off x="570" y="853"/>
              <a:ext cx="6" cy="1160"/>
            </a:xfrm>
            <a:prstGeom prst="rect">
              <a:avLst/>
            </a:prstGeom>
            <a:solidFill>
              <a:srgbClr val="004993"/>
            </a:solidFill>
            <a:ln w="9525">
              <a:noFill/>
              <a:miter lim="800000"/>
              <a:headEnd/>
              <a:tailEnd/>
            </a:ln>
          </p:spPr>
          <p:txBody>
            <a:bodyPr/>
            <a:lstStyle/>
            <a:p>
              <a:pPr>
                <a:defRPr/>
              </a:pPr>
              <a:endParaRPr lang="es-ES_tradnl" b="1">
                <a:solidFill>
                  <a:prstClr val="black"/>
                </a:solidFill>
              </a:endParaRPr>
            </a:p>
          </p:txBody>
        </p:sp>
        <p:sp>
          <p:nvSpPr>
            <p:cNvPr id="71" name="Rectangle 70"/>
            <p:cNvSpPr>
              <a:spLocks noChangeArrowheads="1"/>
            </p:cNvSpPr>
            <p:nvPr/>
          </p:nvSpPr>
          <p:spPr bwMode="auto">
            <a:xfrm>
              <a:off x="575" y="853"/>
              <a:ext cx="3" cy="1160"/>
            </a:xfrm>
            <a:prstGeom prst="rect">
              <a:avLst/>
            </a:prstGeom>
            <a:solidFill>
              <a:srgbClr val="00478E"/>
            </a:solidFill>
            <a:ln w="9525">
              <a:noFill/>
              <a:miter lim="800000"/>
              <a:headEnd/>
              <a:tailEnd/>
            </a:ln>
          </p:spPr>
          <p:txBody>
            <a:bodyPr/>
            <a:lstStyle/>
            <a:p>
              <a:pPr>
                <a:defRPr/>
              </a:pPr>
              <a:endParaRPr lang="es-ES_tradnl" b="1">
                <a:solidFill>
                  <a:prstClr val="black"/>
                </a:solidFill>
              </a:endParaRPr>
            </a:p>
          </p:txBody>
        </p:sp>
        <p:sp>
          <p:nvSpPr>
            <p:cNvPr id="72" name="Rectangle 71"/>
            <p:cNvSpPr>
              <a:spLocks noChangeArrowheads="1"/>
            </p:cNvSpPr>
            <p:nvPr/>
          </p:nvSpPr>
          <p:spPr bwMode="auto">
            <a:xfrm>
              <a:off x="578" y="853"/>
              <a:ext cx="5" cy="1160"/>
            </a:xfrm>
            <a:prstGeom prst="rect">
              <a:avLst/>
            </a:prstGeom>
            <a:solidFill>
              <a:srgbClr val="004589"/>
            </a:solidFill>
            <a:ln w="9525">
              <a:noFill/>
              <a:miter lim="800000"/>
              <a:headEnd/>
              <a:tailEnd/>
            </a:ln>
          </p:spPr>
          <p:txBody>
            <a:bodyPr/>
            <a:lstStyle/>
            <a:p>
              <a:pPr>
                <a:defRPr/>
              </a:pPr>
              <a:endParaRPr lang="es-ES_tradnl" b="1">
                <a:solidFill>
                  <a:prstClr val="black"/>
                </a:solidFill>
              </a:endParaRPr>
            </a:p>
          </p:txBody>
        </p:sp>
        <p:sp>
          <p:nvSpPr>
            <p:cNvPr id="73" name="Rectangle 72"/>
            <p:cNvSpPr>
              <a:spLocks noChangeArrowheads="1"/>
            </p:cNvSpPr>
            <p:nvPr/>
          </p:nvSpPr>
          <p:spPr bwMode="auto">
            <a:xfrm>
              <a:off x="583" y="853"/>
              <a:ext cx="6" cy="1160"/>
            </a:xfrm>
            <a:prstGeom prst="rect">
              <a:avLst/>
            </a:prstGeom>
            <a:solidFill>
              <a:srgbClr val="004285"/>
            </a:solidFill>
            <a:ln w="9525">
              <a:noFill/>
              <a:miter lim="800000"/>
              <a:headEnd/>
              <a:tailEnd/>
            </a:ln>
          </p:spPr>
          <p:txBody>
            <a:bodyPr/>
            <a:lstStyle/>
            <a:p>
              <a:pPr>
                <a:defRPr/>
              </a:pPr>
              <a:endParaRPr lang="es-ES_tradnl" b="1">
                <a:solidFill>
                  <a:prstClr val="black"/>
                </a:solidFill>
              </a:endParaRPr>
            </a:p>
          </p:txBody>
        </p:sp>
        <p:sp>
          <p:nvSpPr>
            <p:cNvPr id="74" name="Rectangle 73"/>
            <p:cNvSpPr>
              <a:spLocks noChangeArrowheads="1"/>
            </p:cNvSpPr>
            <p:nvPr/>
          </p:nvSpPr>
          <p:spPr bwMode="auto">
            <a:xfrm>
              <a:off x="586" y="853"/>
              <a:ext cx="5" cy="1160"/>
            </a:xfrm>
            <a:prstGeom prst="rect">
              <a:avLst/>
            </a:prstGeom>
            <a:solidFill>
              <a:srgbClr val="004181"/>
            </a:solidFill>
            <a:ln w="9525">
              <a:noFill/>
              <a:miter lim="800000"/>
              <a:headEnd/>
              <a:tailEnd/>
            </a:ln>
          </p:spPr>
          <p:txBody>
            <a:bodyPr/>
            <a:lstStyle/>
            <a:p>
              <a:pPr>
                <a:defRPr/>
              </a:pPr>
              <a:endParaRPr lang="es-ES_tradnl" b="1">
                <a:solidFill>
                  <a:prstClr val="black"/>
                </a:solidFill>
              </a:endParaRPr>
            </a:p>
          </p:txBody>
        </p:sp>
        <p:sp>
          <p:nvSpPr>
            <p:cNvPr id="75" name="Rectangle 74"/>
            <p:cNvSpPr>
              <a:spLocks noChangeArrowheads="1"/>
            </p:cNvSpPr>
            <p:nvPr/>
          </p:nvSpPr>
          <p:spPr bwMode="auto">
            <a:xfrm>
              <a:off x="591" y="853"/>
              <a:ext cx="3" cy="1160"/>
            </a:xfrm>
            <a:prstGeom prst="rect">
              <a:avLst/>
            </a:prstGeom>
            <a:solidFill>
              <a:srgbClr val="003E7D"/>
            </a:solidFill>
            <a:ln w="9525">
              <a:noFill/>
              <a:miter lim="800000"/>
              <a:headEnd/>
              <a:tailEnd/>
            </a:ln>
          </p:spPr>
          <p:txBody>
            <a:bodyPr/>
            <a:lstStyle/>
            <a:p>
              <a:pPr>
                <a:defRPr/>
              </a:pPr>
              <a:endParaRPr lang="es-ES_tradnl" b="1">
                <a:solidFill>
                  <a:prstClr val="black"/>
                </a:solidFill>
              </a:endParaRPr>
            </a:p>
          </p:txBody>
        </p:sp>
        <p:sp>
          <p:nvSpPr>
            <p:cNvPr id="76" name="Rectangle 75"/>
            <p:cNvSpPr>
              <a:spLocks noChangeArrowheads="1"/>
            </p:cNvSpPr>
            <p:nvPr/>
          </p:nvSpPr>
          <p:spPr bwMode="auto">
            <a:xfrm>
              <a:off x="594" y="853"/>
              <a:ext cx="6" cy="1160"/>
            </a:xfrm>
            <a:prstGeom prst="rect">
              <a:avLst/>
            </a:prstGeom>
            <a:solidFill>
              <a:srgbClr val="003C79"/>
            </a:solidFill>
            <a:ln w="9525">
              <a:noFill/>
              <a:miter lim="800000"/>
              <a:headEnd/>
              <a:tailEnd/>
            </a:ln>
          </p:spPr>
          <p:txBody>
            <a:bodyPr/>
            <a:lstStyle/>
            <a:p>
              <a:pPr>
                <a:defRPr/>
              </a:pPr>
              <a:endParaRPr lang="es-ES_tradnl" b="1">
                <a:solidFill>
                  <a:prstClr val="black"/>
                </a:solidFill>
              </a:endParaRPr>
            </a:p>
          </p:txBody>
        </p:sp>
        <p:sp>
          <p:nvSpPr>
            <p:cNvPr id="77" name="Rectangle 76"/>
            <p:cNvSpPr>
              <a:spLocks noChangeArrowheads="1"/>
            </p:cNvSpPr>
            <p:nvPr/>
          </p:nvSpPr>
          <p:spPr bwMode="auto">
            <a:xfrm>
              <a:off x="598" y="853"/>
              <a:ext cx="4" cy="1160"/>
            </a:xfrm>
            <a:prstGeom prst="rect">
              <a:avLst/>
            </a:prstGeom>
            <a:solidFill>
              <a:srgbClr val="003B76"/>
            </a:solidFill>
            <a:ln w="9525">
              <a:noFill/>
              <a:miter lim="800000"/>
              <a:headEnd/>
              <a:tailEnd/>
            </a:ln>
          </p:spPr>
          <p:txBody>
            <a:bodyPr/>
            <a:lstStyle/>
            <a:p>
              <a:pPr>
                <a:defRPr/>
              </a:pPr>
              <a:endParaRPr lang="es-ES_tradnl" b="1">
                <a:solidFill>
                  <a:prstClr val="black"/>
                </a:solidFill>
              </a:endParaRPr>
            </a:p>
          </p:txBody>
        </p:sp>
        <p:sp>
          <p:nvSpPr>
            <p:cNvPr id="78" name="Rectangle 77"/>
            <p:cNvSpPr>
              <a:spLocks noChangeArrowheads="1"/>
            </p:cNvSpPr>
            <p:nvPr/>
          </p:nvSpPr>
          <p:spPr bwMode="auto">
            <a:xfrm>
              <a:off x="602" y="853"/>
              <a:ext cx="4" cy="1160"/>
            </a:xfrm>
            <a:prstGeom prst="rect">
              <a:avLst/>
            </a:prstGeom>
            <a:solidFill>
              <a:srgbClr val="003872"/>
            </a:solidFill>
            <a:ln w="9525">
              <a:noFill/>
              <a:miter lim="800000"/>
              <a:headEnd/>
              <a:tailEnd/>
            </a:ln>
          </p:spPr>
          <p:txBody>
            <a:bodyPr/>
            <a:lstStyle/>
            <a:p>
              <a:pPr>
                <a:defRPr/>
              </a:pPr>
              <a:endParaRPr lang="es-ES_tradnl" b="1">
                <a:solidFill>
                  <a:prstClr val="black"/>
                </a:solidFill>
              </a:endParaRPr>
            </a:p>
          </p:txBody>
        </p:sp>
        <p:sp>
          <p:nvSpPr>
            <p:cNvPr id="79" name="Rectangle 78"/>
            <p:cNvSpPr>
              <a:spLocks noChangeArrowheads="1"/>
            </p:cNvSpPr>
            <p:nvPr/>
          </p:nvSpPr>
          <p:spPr bwMode="auto">
            <a:xfrm>
              <a:off x="606" y="853"/>
              <a:ext cx="4" cy="1160"/>
            </a:xfrm>
            <a:prstGeom prst="rect">
              <a:avLst/>
            </a:prstGeom>
            <a:solidFill>
              <a:srgbClr val="00376E"/>
            </a:solidFill>
            <a:ln w="9525">
              <a:noFill/>
              <a:miter lim="800000"/>
              <a:headEnd/>
              <a:tailEnd/>
            </a:ln>
          </p:spPr>
          <p:txBody>
            <a:bodyPr/>
            <a:lstStyle/>
            <a:p>
              <a:pPr>
                <a:defRPr/>
              </a:pPr>
              <a:endParaRPr lang="es-ES_tradnl" b="1">
                <a:solidFill>
                  <a:prstClr val="black"/>
                </a:solidFill>
              </a:endParaRPr>
            </a:p>
          </p:txBody>
        </p:sp>
        <p:sp>
          <p:nvSpPr>
            <p:cNvPr id="80" name="Rectangle 79"/>
            <p:cNvSpPr>
              <a:spLocks noChangeArrowheads="1"/>
            </p:cNvSpPr>
            <p:nvPr/>
          </p:nvSpPr>
          <p:spPr bwMode="auto">
            <a:xfrm>
              <a:off x="610" y="853"/>
              <a:ext cx="6" cy="1160"/>
            </a:xfrm>
            <a:prstGeom prst="rect">
              <a:avLst/>
            </a:prstGeom>
            <a:solidFill>
              <a:srgbClr val="00366C"/>
            </a:solidFill>
            <a:ln w="9525">
              <a:noFill/>
              <a:miter lim="800000"/>
              <a:headEnd/>
              <a:tailEnd/>
            </a:ln>
          </p:spPr>
          <p:txBody>
            <a:bodyPr/>
            <a:lstStyle/>
            <a:p>
              <a:pPr>
                <a:defRPr/>
              </a:pPr>
              <a:endParaRPr lang="es-ES_tradnl" b="1">
                <a:solidFill>
                  <a:prstClr val="black"/>
                </a:solidFill>
              </a:endParaRPr>
            </a:p>
          </p:txBody>
        </p:sp>
        <p:sp>
          <p:nvSpPr>
            <p:cNvPr id="81" name="Rectangle 80"/>
            <p:cNvSpPr>
              <a:spLocks noChangeArrowheads="1"/>
            </p:cNvSpPr>
            <p:nvPr/>
          </p:nvSpPr>
          <p:spPr bwMode="auto">
            <a:xfrm>
              <a:off x="614" y="853"/>
              <a:ext cx="4" cy="1160"/>
            </a:xfrm>
            <a:prstGeom prst="rect">
              <a:avLst/>
            </a:prstGeom>
            <a:solidFill>
              <a:srgbClr val="003469"/>
            </a:solidFill>
            <a:ln w="9525">
              <a:noFill/>
              <a:miter lim="800000"/>
              <a:headEnd/>
              <a:tailEnd/>
            </a:ln>
          </p:spPr>
          <p:txBody>
            <a:bodyPr/>
            <a:lstStyle/>
            <a:p>
              <a:pPr>
                <a:defRPr/>
              </a:pPr>
              <a:endParaRPr lang="es-ES_tradnl" b="1">
                <a:solidFill>
                  <a:prstClr val="black"/>
                </a:solidFill>
              </a:endParaRPr>
            </a:p>
          </p:txBody>
        </p:sp>
        <p:sp>
          <p:nvSpPr>
            <p:cNvPr id="82" name="Rectangle 81"/>
            <p:cNvSpPr>
              <a:spLocks noChangeArrowheads="1"/>
            </p:cNvSpPr>
            <p:nvPr/>
          </p:nvSpPr>
          <p:spPr bwMode="auto">
            <a:xfrm>
              <a:off x="618" y="853"/>
              <a:ext cx="4" cy="1160"/>
            </a:xfrm>
            <a:prstGeom prst="rect">
              <a:avLst/>
            </a:prstGeom>
            <a:solidFill>
              <a:srgbClr val="003367"/>
            </a:solidFill>
            <a:ln w="9525">
              <a:noFill/>
              <a:miter lim="800000"/>
              <a:headEnd/>
              <a:tailEnd/>
            </a:ln>
          </p:spPr>
          <p:txBody>
            <a:bodyPr/>
            <a:lstStyle/>
            <a:p>
              <a:pPr>
                <a:defRPr/>
              </a:pPr>
              <a:endParaRPr lang="es-ES_tradnl" b="1">
                <a:solidFill>
                  <a:prstClr val="black"/>
                </a:solidFill>
              </a:endParaRPr>
            </a:p>
          </p:txBody>
        </p:sp>
        <p:sp>
          <p:nvSpPr>
            <p:cNvPr id="83" name="Rectangle 82"/>
            <p:cNvSpPr>
              <a:spLocks noChangeArrowheads="1"/>
            </p:cNvSpPr>
            <p:nvPr/>
          </p:nvSpPr>
          <p:spPr bwMode="auto">
            <a:xfrm>
              <a:off x="622" y="853"/>
              <a:ext cx="6" cy="1160"/>
            </a:xfrm>
            <a:prstGeom prst="rect">
              <a:avLst/>
            </a:prstGeom>
            <a:solidFill>
              <a:srgbClr val="003264"/>
            </a:solidFill>
            <a:ln w="9525">
              <a:noFill/>
              <a:miter lim="800000"/>
              <a:headEnd/>
              <a:tailEnd/>
            </a:ln>
          </p:spPr>
          <p:txBody>
            <a:bodyPr/>
            <a:lstStyle/>
            <a:p>
              <a:pPr>
                <a:defRPr/>
              </a:pPr>
              <a:endParaRPr lang="es-ES_tradnl" b="1">
                <a:solidFill>
                  <a:prstClr val="black"/>
                </a:solidFill>
              </a:endParaRPr>
            </a:p>
          </p:txBody>
        </p:sp>
        <p:sp>
          <p:nvSpPr>
            <p:cNvPr id="84" name="Rectangle 83"/>
            <p:cNvSpPr>
              <a:spLocks noChangeArrowheads="1"/>
            </p:cNvSpPr>
            <p:nvPr/>
          </p:nvSpPr>
          <p:spPr bwMode="auto">
            <a:xfrm>
              <a:off x="626" y="853"/>
              <a:ext cx="4" cy="1160"/>
            </a:xfrm>
            <a:prstGeom prst="rect">
              <a:avLst/>
            </a:prstGeom>
            <a:solidFill>
              <a:srgbClr val="003162"/>
            </a:solidFill>
            <a:ln w="9525">
              <a:noFill/>
              <a:miter lim="800000"/>
              <a:headEnd/>
              <a:tailEnd/>
            </a:ln>
          </p:spPr>
          <p:txBody>
            <a:bodyPr/>
            <a:lstStyle/>
            <a:p>
              <a:pPr>
                <a:defRPr/>
              </a:pPr>
              <a:endParaRPr lang="es-ES_tradnl" b="1">
                <a:solidFill>
                  <a:prstClr val="black"/>
                </a:solidFill>
              </a:endParaRPr>
            </a:p>
          </p:txBody>
        </p:sp>
        <p:sp>
          <p:nvSpPr>
            <p:cNvPr id="85" name="Rectangle 84"/>
            <p:cNvSpPr>
              <a:spLocks noChangeArrowheads="1"/>
            </p:cNvSpPr>
            <p:nvPr/>
          </p:nvSpPr>
          <p:spPr bwMode="auto">
            <a:xfrm>
              <a:off x="630" y="853"/>
              <a:ext cx="4" cy="1160"/>
            </a:xfrm>
            <a:prstGeom prst="rect">
              <a:avLst/>
            </a:prstGeom>
            <a:solidFill>
              <a:srgbClr val="003161"/>
            </a:solidFill>
            <a:ln w="9525">
              <a:noFill/>
              <a:miter lim="800000"/>
              <a:headEnd/>
              <a:tailEnd/>
            </a:ln>
          </p:spPr>
          <p:txBody>
            <a:bodyPr/>
            <a:lstStyle/>
            <a:p>
              <a:pPr>
                <a:defRPr/>
              </a:pPr>
              <a:endParaRPr lang="es-ES_tradnl" b="1">
                <a:solidFill>
                  <a:prstClr val="black"/>
                </a:solidFill>
              </a:endParaRPr>
            </a:p>
          </p:txBody>
        </p:sp>
        <p:sp>
          <p:nvSpPr>
            <p:cNvPr id="86" name="Rectangle 85"/>
            <p:cNvSpPr>
              <a:spLocks noChangeArrowheads="1"/>
            </p:cNvSpPr>
            <p:nvPr/>
          </p:nvSpPr>
          <p:spPr bwMode="auto">
            <a:xfrm>
              <a:off x="320" y="856"/>
              <a:ext cx="322" cy="1159"/>
            </a:xfrm>
            <a:prstGeom prst="rect">
              <a:avLst/>
            </a:prstGeom>
            <a:noFill/>
            <a:ln w="9525">
              <a:noFill/>
              <a:miter lim="800000"/>
              <a:headEnd/>
              <a:tailEnd/>
            </a:ln>
          </p:spPr>
          <p:txBody>
            <a:bodyPr/>
            <a:lstStyle/>
            <a:p>
              <a:pPr>
                <a:defRPr/>
              </a:pPr>
              <a:endParaRPr lang="es-ES_tradnl" b="1">
                <a:solidFill>
                  <a:prstClr val="black"/>
                </a:solidFill>
              </a:endParaRPr>
            </a:p>
          </p:txBody>
        </p:sp>
        <p:sp>
          <p:nvSpPr>
            <p:cNvPr id="87" name="Rectangle 86"/>
            <p:cNvSpPr>
              <a:spLocks noChangeArrowheads="1"/>
            </p:cNvSpPr>
            <p:nvPr/>
          </p:nvSpPr>
          <p:spPr bwMode="auto">
            <a:xfrm>
              <a:off x="1276" y="888"/>
              <a:ext cx="3" cy="1126"/>
            </a:xfrm>
            <a:prstGeom prst="rect">
              <a:avLst/>
            </a:prstGeom>
            <a:solidFill>
              <a:srgbClr val="002F5E"/>
            </a:solidFill>
            <a:ln w="9525">
              <a:noFill/>
              <a:miter lim="800000"/>
              <a:headEnd/>
              <a:tailEnd/>
            </a:ln>
          </p:spPr>
          <p:txBody>
            <a:bodyPr/>
            <a:lstStyle/>
            <a:p>
              <a:pPr>
                <a:defRPr/>
              </a:pPr>
              <a:endParaRPr lang="es-ES_tradnl" b="1">
                <a:solidFill>
                  <a:prstClr val="black"/>
                </a:solidFill>
              </a:endParaRPr>
            </a:p>
          </p:txBody>
        </p:sp>
        <p:sp>
          <p:nvSpPr>
            <p:cNvPr id="88" name="Rectangle 87"/>
            <p:cNvSpPr>
              <a:spLocks noChangeArrowheads="1"/>
            </p:cNvSpPr>
            <p:nvPr/>
          </p:nvSpPr>
          <p:spPr bwMode="auto">
            <a:xfrm>
              <a:off x="1279" y="888"/>
              <a:ext cx="6" cy="1126"/>
            </a:xfrm>
            <a:prstGeom prst="rect">
              <a:avLst/>
            </a:prstGeom>
            <a:solidFill>
              <a:srgbClr val="003060"/>
            </a:solidFill>
            <a:ln w="9525">
              <a:noFill/>
              <a:miter lim="800000"/>
              <a:headEnd/>
              <a:tailEnd/>
            </a:ln>
          </p:spPr>
          <p:txBody>
            <a:bodyPr/>
            <a:lstStyle/>
            <a:p>
              <a:pPr>
                <a:defRPr/>
              </a:pPr>
              <a:endParaRPr lang="es-ES_tradnl" b="1">
                <a:solidFill>
                  <a:prstClr val="black"/>
                </a:solidFill>
              </a:endParaRPr>
            </a:p>
          </p:txBody>
        </p:sp>
        <p:sp>
          <p:nvSpPr>
            <p:cNvPr id="89" name="Rectangle 88"/>
            <p:cNvSpPr>
              <a:spLocks noChangeArrowheads="1"/>
            </p:cNvSpPr>
            <p:nvPr/>
          </p:nvSpPr>
          <p:spPr bwMode="auto">
            <a:xfrm>
              <a:off x="1284" y="888"/>
              <a:ext cx="3" cy="1126"/>
            </a:xfrm>
            <a:prstGeom prst="rect">
              <a:avLst/>
            </a:prstGeom>
            <a:solidFill>
              <a:srgbClr val="003161"/>
            </a:solidFill>
            <a:ln w="9525">
              <a:noFill/>
              <a:miter lim="800000"/>
              <a:headEnd/>
              <a:tailEnd/>
            </a:ln>
          </p:spPr>
          <p:txBody>
            <a:bodyPr/>
            <a:lstStyle/>
            <a:p>
              <a:pPr>
                <a:defRPr/>
              </a:pPr>
              <a:endParaRPr lang="es-ES_tradnl" b="1">
                <a:solidFill>
                  <a:prstClr val="black"/>
                </a:solidFill>
              </a:endParaRPr>
            </a:p>
          </p:txBody>
        </p:sp>
        <p:sp>
          <p:nvSpPr>
            <p:cNvPr id="90" name="Rectangle 89"/>
            <p:cNvSpPr>
              <a:spLocks noChangeArrowheads="1"/>
            </p:cNvSpPr>
            <p:nvPr/>
          </p:nvSpPr>
          <p:spPr bwMode="auto">
            <a:xfrm>
              <a:off x="1292" y="888"/>
              <a:ext cx="6" cy="1126"/>
            </a:xfrm>
            <a:prstGeom prst="rect">
              <a:avLst/>
            </a:prstGeom>
            <a:solidFill>
              <a:srgbClr val="003264"/>
            </a:solidFill>
            <a:ln w="9525">
              <a:noFill/>
              <a:miter lim="800000"/>
              <a:headEnd/>
              <a:tailEnd/>
            </a:ln>
          </p:spPr>
          <p:txBody>
            <a:bodyPr/>
            <a:lstStyle/>
            <a:p>
              <a:pPr>
                <a:defRPr/>
              </a:pPr>
              <a:endParaRPr lang="es-ES_tradnl" b="1">
                <a:solidFill>
                  <a:prstClr val="black"/>
                </a:solidFill>
              </a:endParaRPr>
            </a:p>
          </p:txBody>
        </p:sp>
        <p:sp>
          <p:nvSpPr>
            <p:cNvPr id="91" name="Rectangle 90"/>
            <p:cNvSpPr>
              <a:spLocks noChangeArrowheads="1"/>
            </p:cNvSpPr>
            <p:nvPr/>
          </p:nvSpPr>
          <p:spPr bwMode="auto">
            <a:xfrm>
              <a:off x="1295" y="888"/>
              <a:ext cx="5" cy="1126"/>
            </a:xfrm>
            <a:prstGeom prst="rect">
              <a:avLst/>
            </a:prstGeom>
            <a:solidFill>
              <a:srgbClr val="003367"/>
            </a:solidFill>
            <a:ln w="9525">
              <a:noFill/>
              <a:miter lim="800000"/>
              <a:headEnd/>
              <a:tailEnd/>
            </a:ln>
          </p:spPr>
          <p:txBody>
            <a:bodyPr/>
            <a:lstStyle/>
            <a:p>
              <a:pPr>
                <a:defRPr/>
              </a:pPr>
              <a:endParaRPr lang="es-ES_tradnl" b="1">
                <a:solidFill>
                  <a:prstClr val="black"/>
                </a:solidFill>
              </a:endParaRPr>
            </a:p>
          </p:txBody>
        </p:sp>
        <p:sp>
          <p:nvSpPr>
            <p:cNvPr id="92" name="Rectangle 91"/>
            <p:cNvSpPr>
              <a:spLocks noChangeArrowheads="1"/>
            </p:cNvSpPr>
            <p:nvPr/>
          </p:nvSpPr>
          <p:spPr bwMode="auto">
            <a:xfrm>
              <a:off x="1300" y="888"/>
              <a:ext cx="3" cy="1126"/>
            </a:xfrm>
            <a:prstGeom prst="rect">
              <a:avLst/>
            </a:prstGeom>
            <a:solidFill>
              <a:srgbClr val="003469"/>
            </a:solidFill>
            <a:ln w="9525">
              <a:noFill/>
              <a:miter lim="800000"/>
              <a:headEnd/>
              <a:tailEnd/>
            </a:ln>
          </p:spPr>
          <p:txBody>
            <a:bodyPr/>
            <a:lstStyle/>
            <a:p>
              <a:pPr>
                <a:defRPr/>
              </a:pPr>
              <a:endParaRPr lang="es-ES_tradnl" b="1">
                <a:solidFill>
                  <a:prstClr val="black"/>
                </a:solidFill>
              </a:endParaRPr>
            </a:p>
          </p:txBody>
        </p:sp>
        <p:sp>
          <p:nvSpPr>
            <p:cNvPr id="93" name="Rectangle 92"/>
            <p:cNvSpPr>
              <a:spLocks noChangeArrowheads="1"/>
            </p:cNvSpPr>
            <p:nvPr/>
          </p:nvSpPr>
          <p:spPr bwMode="auto">
            <a:xfrm>
              <a:off x="1303" y="888"/>
              <a:ext cx="6" cy="1126"/>
            </a:xfrm>
            <a:prstGeom prst="rect">
              <a:avLst/>
            </a:prstGeom>
            <a:solidFill>
              <a:srgbClr val="00356B"/>
            </a:solidFill>
            <a:ln w="9525">
              <a:noFill/>
              <a:miter lim="800000"/>
              <a:headEnd/>
              <a:tailEnd/>
            </a:ln>
          </p:spPr>
          <p:txBody>
            <a:bodyPr/>
            <a:lstStyle/>
            <a:p>
              <a:pPr>
                <a:defRPr/>
              </a:pPr>
              <a:endParaRPr lang="es-ES_tradnl" b="1">
                <a:solidFill>
                  <a:prstClr val="black"/>
                </a:solidFill>
              </a:endParaRPr>
            </a:p>
          </p:txBody>
        </p:sp>
        <p:sp>
          <p:nvSpPr>
            <p:cNvPr id="94" name="Rectangle 93"/>
            <p:cNvSpPr>
              <a:spLocks noChangeArrowheads="1"/>
            </p:cNvSpPr>
            <p:nvPr/>
          </p:nvSpPr>
          <p:spPr bwMode="auto">
            <a:xfrm>
              <a:off x="1312" y="888"/>
              <a:ext cx="3" cy="1126"/>
            </a:xfrm>
            <a:prstGeom prst="rect">
              <a:avLst/>
            </a:prstGeom>
            <a:solidFill>
              <a:srgbClr val="003871"/>
            </a:solidFill>
            <a:ln w="9525">
              <a:noFill/>
              <a:miter lim="800000"/>
              <a:headEnd/>
              <a:tailEnd/>
            </a:ln>
          </p:spPr>
          <p:txBody>
            <a:bodyPr/>
            <a:lstStyle/>
            <a:p>
              <a:pPr>
                <a:defRPr/>
              </a:pPr>
              <a:endParaRPr lang="es-ES_tradnl" b="1">
                <a:solidFill>
                  <a:prstClr val="black"/>
                </a:solidFill>
              </a:endParaRPr>
            </a:p>
          </p:txBody>
        </p:sp>
        <p:sp>
          <p:nvSpPr>
            <p:cNvPr id="95" name="Rectangle 94"/>
            <p:cNvSpPr>
              <a:spLocks noChangeArrowheads="1"/>
            </p:cNvSpPr>
            <p:nvPr/>
          </p:nvSpPr>
          <p:spPr bwMode="auto">
            <a:xfrm>
              <a:off x="1315" y="888"/>
              <a:ext cx="6" cy="1126"/>
            </a:xfrm>
            <a:prstGeom prst="rect">
              <a:avLst/>
            </a:prstGeom>
            <a:solidFill>
              <a:srgbClr val="003A75"/>
            </a:solidFill>
            <a:ln w="9525">
              <a:noFill/>
              <a:miter lim="800000"/>
              <a:headEnd/>
              <a:tailEnd/>
            </a:ln>
          </p:spPr>
          <p:txBody>
            <a:bodyPr/>
            <a:lstStyle/>
            <a:p>
              <a:pPr>
                <a:defRPr/>
              </a:pPr>
              <a:endParaRPr lang="es-ES_tradnl" b="1">
                <a:solidFill>
                  <a:prstClr val="black"/>
                </a:solidFill>
              </a:endParaRPr>
            </a:p>
          </p:txBody>
        </p:sp>
        <p:sp>
          <p:nvSpPr>
            <p:cNvPr id="96" name="Rectangle 95"/>
            <p:cNvSpPr>
              <a:spLocks noChangeArrowheads="1"/>
            </p:cNvSpPr>
            <p:nvPr/>
          </p:nvSpPr>
          <p:spPr bwMode="auto">
            <a:xfrm>
              <a:off x="1320" y="888"/>
              <a:ext cx="3" cy="1126"/>
            </a:xfrm>
            <a:prstGeom prst="rect">
              <a:avLst/>
            </a:prstGeom>
            <a:solidFill>
              <a:srgbClr val="003C79"/>
            </a:solidFill>
            <a:ln w="9525">
              <a:noFill/>
              <a:miter lim="800000"/>
              <a:headEnd/>
              <a:tailEnd/>
            </a:ln>
          </p:spPr>
          <p:txBody>
            <a:bodyPr/>
            <a:lstStyle/>
            <a:p>
              <a:pPr>
                <a:defRPr/>
              </a:pPr>
              <a:endParaRPr lang="es-ES_tradnl" b="1">
                <a:solidFill>
                  <a:prstClr val="black"/>
                </a:solidFill>
              </a:endParaRPr>
            </a:p>
          </p:txBody>
        </p:sp>
        <p:sp>
          <p:nvSpPr>
            <p:cNvPr id="97" name="Rectangle 96"/>
            <p:cNvSpPr>
              <a:spLocks noChangeArrowheads="1"/>
            </p:cNvSpPr>
            <p:nvPr/>
          </p:nvSpPr>
          <p:spPr bwMode="auto">
            <a:xfrm>
              <a:off x="1323" y="888"/>
              <a:ext cx="5" cy="1126"/>
            </a:xfrm>
            <a:prstGeom prst="rect">
              <a:avLst/>
            </a:prstGeom>
            <a:solidFill>
              <a:srgbClr val="003E7D"/>
            </a:solidFill>
            <a:ln w="9525">
              <a:noFill/>
              <a:miter lim="800000"/>
              <a:headEnd/>
              <a:tailEnd/>
            </a:ln>
          </p:spPr>
          <p:txBody>
            <a:bodyPr/>
            <a:lstStyle/>
            <a:p>
              <a:pPr>
                <a:defRPr/>
              </a:pPr>
              <a:endParaRPr lang="es-ES_tradnl" b="1">
                <a:solidFill>
                  <a:prstClr val="black"/>
                </a:solidFill>
              </a:endParaRPr>
            </a:p>
          </p:txBody>
        </p:sp>
        <p:sp>
          <p:nvSpPr>
            <p:cNvPr id="98" name="Rectangle 97"/>
            <p:cNvSpPr>
              <a:spLocks noChangeArrowheads="1"/>
            </p:cNvSpPr>
            <p:nvPr/>
          </p:nvSpPr>
          <p:spPr bwMode="auto">
            <a:xfrm>
              <a:off x="1328" y="888"/>
              <a:ext cx="3" cy="1126"/>
            </a:xfrm>
            <a:prstGeom prst="rect">
              <a:avLst/>
            </a:prstGeom>
            <a:solidFill>
              <a:srgbClr val="004081"/>
            </a:solidFill>
            <a:ln w="9525">
              <a:noFill/>
              <a:miter lim="800000"/>
              <a:headEnd/>
              <a:tailEnd/>
            </a:ln>
          </p:spPr>
          <p:txBody>
            <a:bodyPr/>
            <a:lstStyle/>
            <a:p>
              <a:pPr>
                <a:defRPr/>
              </a:pPr>
              <a:endParaRPr lang="es-ES_tradnl" b="1">
                <a:solidFill>
                  <a:prstClr val="black"/>
                </a:solidFill>
              </a:endParaRPr>
            </a:p>
          </p:txBody>
        </p:sp>
        <p:sp>
          <p:nvSpPr>
            <p:cNvPr id="99" name="Rectangle 98"/>
            <p:cNvSpPr>
              <a:spLocks noChangeArrowheads="1"/>
            </p:cNvSpPr>
            <p:nvPr/>
          </p:nvSpPr>
          <p:spPr bwMode="auto">
            <a:xfrm>
              <a:off x="1331" y="888"/>
              <a:ext cx="6" cy="1126"/>
            </a:xfrm>
            <a:prstGeom prst="rect">
              <a:avLst/>
            </a:prstGeom>
            <a:solidFill>
              <a:srgbClr val="004285"/>
            </a:solidFill>
            <a:ln w="9525">
              <a:noFill/>
              <a:miter lim="800000"/>
              <a:headEnd/>
              <a:tailEnd/>
            </a:ln>
          </p:spPr>
          <p:txBody>
            <a:bodyPr/>
            <a:lstStyle/>
            <a:p>
              <a:pPr>
                <a:defRPr/>
              </a:pPr>
              <a:endParaRPr lang="es-ES_tradnl" b="1">
                <a:solidFill>
                  <a:prstClr val="black"/>
                </a:solidFill>
              </a:endParaRPr>
            </a:p>
          </p:txBody>
        </p:sp>
        <p:sp>
          <p:nvSpPr>
            <p:cNvPr id="100" name="Rectangle 99"/>
            <p:cNvSpPr>
              <a:spLocks noChangeArrowheads="1"/>
            </p:cNvSpPr>
            <p:nvPr/>
          </p:nvSpPr>
          <p:spPr bwMode="auto">
            <a:xfrm>
              <a:off x="1335" y="888"/>
              <a:ext cx="4" cy="1126"/>
            </a:xfrm>
            <a:prstGeom prst="rect">
              <a:avLst/>
            </a:prstGeom>
            <a:solidFill>
              <a:srgbClr val="004489"/>
            </a:solidFill>
            <a:ln w="9525">
              <a:noFill/>
              <a:miter lim="800000"/>
              <a:headEnd/>
              <a:tailEnd/>
            </a:ln>
          </p:spPr>
          <p:txBody>
            <a:bodyPr/>
            <a:lstStyle/>
            <a:p>
              <a:pPr>
                <a:defRPr/>
              </a:pPr>
              <a:endParaRPr lang="es-ES_tradnl" b="1">
                <a:solidFill>
                  <a:prstClr val="black"/>
                </a:solidFill>
              </a:endParaRPr>
            </a:p>
          </p:txBody>
        </p:sp>
        <p:sp>
          <p:nvSpPr>
            <p:cNvPr id="101" name="Rectangle 100"/>
            <p:cNvSpPr>
              <a:spLocks noChangeArrowheads="1"/>
            </p:cNvSpPr>
            <p:nvPr/>
          </p:nvSpPr>
          <p:spPr bwMode="auto">
            <a:xfrm>
              <a:off x="1339" y="888"/>
              <a:ext cx="4" cy="1126"/>
            </a:xfrm>
            <a:prstGeom prst="rect">
              <a:avLst/>
            </a:prstGeom>
            <a:solidFill>
              <a:srgbClr val="00468D"/>
            </a:solidFill>
            <a:ln w="9525">
              <a:noFill/>
              <a:miter lim="800000"/>
              <a:headEnd/>
              <a:tailEnd/>
            </a:ln>
          </p:spPr>
          <p:txBody>
            <a:bodyPr/>
            <a:lstStyle/>
            <a:p>
              <a:pPr>
                <a:defRPr/>
              </a:pPr>
              <a:endParaRPr lang="es-ES_tradnl" b="1">
                <a:solidFill>
                  <a:prstClr val="black"/>
                </a:solidFill>
              </a:endParaRPr>
            </a:p>
          </p:txBody>
        </p:sp>
        <p:sp>
          <p:nvSpPr>
            <p:cNvPr id="102" name="Rectangle 101"/>
            <p:cNvSpPr>
              <a:spLocks noChangeArrowheads="1"/>
            </p:cNvSpPr>
            <p:nvPr/>
          </p:nvSpPr>
          <p:spPr bwMode="auto">
            <a:xfrm>
              <a:off x="1343" y="888"/>
              <a:ext cx="6" cy="1126"/>
            </a:xfrm>
            <a:prstGeom prst="rect">
              <a:avLst/>
            </a:prstGeom>
            <a:solidFill>
              <a:srgbClr val="004992"/>
            </a:solidFill>
            <a:ln w="9525">
              <a:noFill/>
              <a:miter lim="800000"/>
              <a:headEnd/>
              <a:tailEnd/>
            </a:ln>
          </p:spPr>
          <p:txBody>
            <a:bodyPr/>
            <a:lstStyle/>
            <a:p>
              <a:pPr>
                <a:defRPr/>
              </a:pPr>
              <a:endParaRPr lang="es-ES_tradnl" b="1">
                <a:solidFill>
                  <a:prstClr val="black"/>
                </a:solidFill>
              </a:endParaRPr>
            </a:p>
          </p:txBody>
        </p:sp>
        <p:sp>
          <p:nvSpPr>
            <p:cNvPr id="103" name="Rectangle 102"/>
            <p:cNvSpPr>
              <a:spLocks noChangeArrowheads="1"/>
            </p:cNvSpPr>
            <p:nvPr/>
          </p:nvSpPr>
          <p:spPr bwMode="auto">
            <a:xfrm>
              <a:off x="1347" y="888"/>
              <a:ext cx="4" cy="1126"/>
            </a:xfrm>
            <a:prstGeom prst="rect">
              <a:avLst/>
            </a:prstGeom>
            <a:solidFill>
              <a:srgbClr val="004B96"/>
            </a:solidFill>
            <a:ln w="9525">
              <a:noFill/>
              <a:miter lim="800000"/>
              <a:headEnd/>
              <a:tailEnd/>
            </a:ln>
          </p:spPr>
          <p:txBody>
            <a:bodyPr/>
            <a:lstStyle/>
            <a:p>
              <a:pPr>
                <a:defRPr/>
              </a:pPr>
              <a:endParaRPr lang="es-ES_tradnl" b="1">
                <a:solidFill>
                  <a:prstClr val="black"/>
                </a:solidFill>
              </a:endParaRPr>
            </a:p>
          </p:txBody>
        </p:sp>
        <p:sp>
          <p:nvSpPr>
            <p:cNvPr id="104" name="Rectangle 103"/>
            <p:cNvSpPr>
              <a:spLocks noChangeArrowheads="1"/>
            </p:cNvSpPr>
            <p:nvPr/>
          </p:nvSpPr>
          <p:spPr bwMode="auto">
            <a:xfrm>
              <a:off x="1355" y="888"/>
              <a:ext cx="6" cy="1126"/>
            </a:xfrm>
            <a:prstGeom prst="rect">
              <a:avLst/>
            </a:prstGeom>
            <a:solidFill>
              <a:srgbClr val="00509F"/>
            </a:solidFill>
            <a:ln w="9525">
              <a:noFill/>
              <a:miter lim="800000"/>
              <a:headEnd/>
              <a:tailEnd/>
            </a:ln>
          </p:spPr>
          <p:txBody>
            <a:bodyPr/>
            <a:lstStyle/>
            <a:p>
              <a:pPr>
                <a:defRPr/>
              </a:pPr>
              <a:endParaRPr lang="es-ES_tradnl" b="1">
                <a:solidFill>
                  <a:prstClr val="black"/>
                </a:solidFill>
              </a:endParaRPr>
            </a:p>
          </p:txBody>
        </p:sp>
        <p:sp>
          <p:nvSpPr>
            <p:cNvPr id="105" name="Rectangle 104"/>
            <p:cNvSpPr>
              <a:spLocks noChangeArrowheads="1"/>
            </p:cNvSpPr>
            <p:nvPr/>
          </p:nvSpPr>
          <p:spPr bwMode="auto">
            <a:xfrm>
              <a:off x="1359" y="888"/>
              <a:ext cx="4" cy="1126"/>
            </a:xfrm>
            <a:prstGeom prst="rect">
              <a:avLst/>
            </a:prstGeom>
            <a:solidFill>
              <a:srgbClr val="0052A3"/>
            </a:solidFill>
            <a:ln w="9525">
              <a:noFill/>
              <a:miter lim="800000"/>
              <a:headEnd/>
              <a:tailEnd/>
            </a:ln>
          </p:spPr>
          <p:txBody>
            <a:bodyPr/>
            <a:lstStyle/>
            <a:p>
              <a:pPr>
                <a:defRPr/>
              </a:pPr>
              <a:endParaRPr lang="es-ES_tradnl" b="1">
                <a:solidFill>
                  <a:prstClr val="black"/>
                </a:solidFill>
              </a:endParaRPr>
            </a:p>
          </p:txBody>
        </p:sp>
        <p:sp>
          <p:nvSpPr>
            <p:cNvPr id="106" name="Rectangle 105"/>
            <p:cNvSpPr>
              <a:spLocks noChangeArrowheads="1"/>
            </p:cNvSpPr>
            <p:nvPr/>
          </p:nvSpPr>
          <p:spPr bwMode="auto">
            <a:xfrm>
              <a:off x="1363" y="888"/>
              <a:ext cx="4" cy="1126"/>
            </a:xfrm>
            <a:prstGeom prst="rect">
              <a:avLst/>
            </a:prstGeom>
            <a:solidFill>
              <a:srgbClr val="0053A7"/>
            </a:solidFill>
            <a:ln w="9525">
              <a:noFill/>
              <a:miter lim="800000"/>
              <a:headEnd/>
              <a:tailEnd/>
            </a:ln>
          </p:spPr>
          <p:txBody>
            <a:bodyPr/>
            <a:lstStyle/>
            <a:p>
              <a:pPr>
                <a:defRPr/>
              </a:pPr>
              <a:endParaRPr lang="es-ES_tradnl" b="1">
                <a:solidFill>
                  <a:prstClr val="black"/>
                </a:solidFill>
              </a:endParaRPr>
            </a:p>
          </p:txBody>
        </p:sp>
        <p:sp>
          <p:nvSpPr>
            <p:cNvPr id="107" name="Rectangle 106"/>
            <p:cNvSpPr>
              <a:spLocks noChangeArrowheads="1"/>
            </p:cNvSpPr>
            <p:nvPr/>
          </p:nvSpPr>
          <p:spPr bwMode="auto">
            <a:xfrm>
              <a:off x="1367" y="888"/>
              <a:ext cx="6" cy="1126"/>
            </a:xfrm>
            <a:prstGeom prst="rect">
              <a:avLst/>
            </a:prstGeom>
            <a:solidFill>
              <a:srgbClr val="0055AB"/>
            </a:solidFill>
            <a:ln w="9525">
              <a:noFill/>
              <a:miter lim="800000"/>
              <a:headEnd/>
              <a:tailEnd/>
            </a:ln>
          </p:spPr>
          <p:txBody>
            <a:bodyPr/>
            <a:lstStyle/>
            <a:p>
              <a:pPr>
                <a:defRPr/>
              </a:pPr>
              <a:endParaRPr lang="es-ES_tradnl" b="1">
                <a:solidFill>
                  <a:prstClr val="black"/>
                </a:solidFill>
              </a:endParaRPr>
            </a:p>
          </p:txBody>
        </p:sp>
        <p:sp>
          <p:nvSpPr>
            <p:cNvPr id="108" name="Rectangle 107"/>
            <p:cNvSpPr>
              <a:spLocks noChangeArrowheads="1"/>
            </p:cNvSpPr>
            <p:nvPr/>
          </p:nvSpPr>
          <p:spPr bwMode="auto">
            <a:xfrm>
              <a:off x="1371" y="888"/>
              <a:ext cx="4" cy="1126"/>
            </a:xfrm>
            <a:prstGeom prst="rect">
              <a:avLst/>
            </a:prstGeom>
            <a:solidFill>
              <a:srgbClr val="0057AE"/>
            </a:solidFill>
            <a:ln w="9525">
              <a:noFill/>
              <a:miter lim="800000"/>
              <a:headEnd/>
              <a:tailEnd/>
            </a:ln>
          </p:spPr>
          <p:txBody>
            <a:bodyPr/>
            <a:lstStyle/>
            <a:p>
              <a:pPr>
                <a:defRPr/>
              </a:pPr>
              <a:endParaRPr lang="es-ES_tradnl" b="1">
                <a:solidFill>
                  <a:prstClr val="black"/>
                </a:solidFill>
              </a:endParaRPr>
            </a:p>
          </p:txBody>
        </p:sp>
        <p:sp>
          <p:nvSpPr>
            <p:cNvPr id="109" name="Rectangle 108"/>
            <p:cNvSpPr>
              <a:spLocks noChangeArrowheads="1"/>
            </p:cNvSpPr>
            <p:nvPr/>
          </p:nvSpPr>
          <p:spPr bwMode="auto">
            <a:xfrm>
              <a:off x="1375" y="888"/>
              <a:ext cx="4" cy="1126"/>
            </a:xfrm>
            <a:prstGeom prst="rect">
              <a:avLst/>
            </a:prstGeom>
            <a:solidFill>
              <a:srgbClr val="0059B2"/>
            </a:solidFill>
            <a:ln w="9525">
              <a:noFill/>
              <a:miter lim="800000"/>
              <a:headEnd/>
              <a:tailEnd/>
            </a:ln>
          </p:spPr>
          <p:txBody>
            <a:bodyPr/>
            <a:lstStyle/>
            <a:p>
              <a:pPr>
                <a:defRPr/>
              </a:pPr>
              <a:endParaRPr lang="es-ES_tradnl" b="1">
                <a:solidFill>
                  <a:prstClr val="black"/>
                </a:solidFill>
              </a:endParaRPr>
            </a:p>
          </p:txBody>
        </p:sp>
        <p:sp>
          <p:nvSpPr>
            <p:cNvPr id="110" name="Rectangle 109"/>
            <p:cNvSpPr>
              <a:spLocks noChangeArrowheads="1"/>
            </p:cNvSpPr>
            <p:nvPr/>
          </p:nvSpPr>
          <p:spPr bwMode="auto">
            <a:xfrm>
              <a:off x="1379" y="888"/>
              <a:ext cx="6" cy="1126"/>
            </a:xfrm>
            <a:prstGeom prst="rect">
              <a:avLst/>
            </a:prstGeom>
            <a:solidFill>
              <a:srgbClr val="005BB5"/>
            </a:solidFill>
            <a:ln w="9525">
              <a:noFill/>
              <a:miter lim="800000"/>
              <a:headEnd/>
              <a:tailEnd/>
            </a:ln>
          </p:spPr>
          <p:txBody>
            <a:bodyPr/>
            <a:lstStyle/>
            <a:p>
              <a:pPr>
                <a:defRPr/>
              </a:pPr>
              <a:endParaRPr lang="es-ES_tradnl" b="1">
                <a:solidFill>
                  <a:prstClr val="black"/>
                </a:solidFill>
              </a:endParaRPr>
            </a:p>
          </p:txBody>
        </p:sp>
        <p:sp>
          <p:nvSpPr>
            <p:cNvPr id="111" name="Rectangle 110"/>
            <p:cNvSpPr>
              <a:spLocks noChangeArrowheads="1"/>
            </p:cNvSpPr>
            <p:nvPr/>
          </p:nvSpPr>
          <p:spPr bwMode="auto">
            <a:xfrm>
              <a:off x="1383" y="888"/>
              <a:ext cx="4" cy="1126"/>
            </a:xfrm>
            <a:prstGeom prst="rect">
              <a:avLst/>
            </a:prstGeom>
            <a:solidFill>
              <a:srgbClr val="005CB7"/>
            </a:solidFill>
            <a:ln w="9525">
              <a:noFill/>
              <a:miter lim="800000"/>
              <a:headEnd/>
              <a:tailEnd/>
            </a:ln>
          </p:spPr>
          <p:txBody>
            <a:bodyPr/>
            <a:lstStyle/>
            <a:p>
              <a:pPr>
                <a:defRPr/>
              </a:pPr>
              <a:endParaRPr lang="es-ES_tradnl" b="1">
                <a:solidFill>
                  <a:prstClr val="black"/>
                </a:solidFill>
              </a:endParaRPr>
            </a:p>
          </p:txBody>
        </p:sp>
        <p:sp>
          <p:nvSpPr>
            <p:cNvPr id="112" name="Rectangle 111"/>
            <p:cNvSpPr>
              <a:spLocks noChangeArrowheads="1"/>
            </p:cNvSpPr>
            <p:nvPr/>
          </p:nvSpPr>
          <p:spPr bwMode="auto">
            <a:xfrm>
              <a:off x="1387" y="888"/>
              <a:ext cx="4" cy="1126"/>
            </a:xfrm>
            <a:prstGeom prst="rect">
              <a:avLst/>
            </a:prstGeom>
            <a:solidFill>
              <a:srgbClr val="005DBA"/>
            </a:solidFill>
            <a:ln w="9525">
              <a:noFill/>
              <a:miter lim="800000"/>
              <a:headEnd/>
              <a:tailEnd/>
            </a:ln>
          </p:spPr>
          <p:txBody>
            <a:bodyPr/>
            <a:lstStyle/>
            <a:p>
              <a:pPr>
                <a:defRPr/>
              </a:pPr>
              <a:endParaRPr lang="es-ES_tradnl" b="1">
                <a:solidFill>
                  <a:prstClr val="black"/>
                </a:solidFill>
              </a:endParaRPr>
            </a:p>
          </p:txBody>
        </p:sp>
        <p:sp>
          <p:nvSpPr>
            <p:cNvPr id="113" name="Rectangle 112"/>
            <p:cNvSpPr>
              <a:spLocks noChangeArrowheads="1"/>
            </p:cNvSpPr>
            <p:nvPr/>
          </p:nvSpPr>
          <p:spPr bwMode="auto">
            <a:xfrm>
              <a:off x="1391" y="888"/>
              <a:ext cx="6" cy="1126"/>
            </a:xfrm>
            <a:prstGeom prst="rect">
              <a:avLst/>
            </a:prstGeom>
            <a:solidFill>
              <a:srgbClr val="005EBD"/>
            </a:solidFill>
            <a:ln w="9525">
              <a:noFill/>
              <a:miter lim="800000"/>
              <a:headEnd/>
              <a:tailEnd/>
            </a:ln>
          </p:spPr>
          <p:txBody>
            <a:bodyPr/>
            <a:lstStyle/>
            <a:p>
              <a:pPr>
                <a:defRPr/>
              </a:pPr>
              <a:endParaRPr lang="es-ES_tradnl" b="1">
                <a:solidFill>
                  <a:prstClr val="black"/>
                </a:solidFill>
              </a:endParaRPr>
            </a:p>
          </p:txBody>
        </p:sp>
        <p:sp>
          <p:nvSpPr>
            <p:cNvPr id="114" name="Rectangle 113"/>
            <p:cNvSpPr>
              <a:spLocks noChangeArrowheads="1"/>
            </p:cNvSpPr>
            <p:nvPr/>
          </p:nvSpPr>
          <p:spPr bwMode="auto">
            <a:xfrm>
              <a:off x="1395" y="888"/>
              <a:ext cx="3" cy="1126"/>
            </a:xfrm>
            <a:prstGeom prst="rect">
              <a:avLst/>
            </a:prstGeom>
            <a:solidFill>
              <a:srgbClr val="005FBF"/>
            </a:solidFill>
            <a:ln w="9525">
              <a:noFill/>
              <a:miter lim="800000"/>
              <a:headEnd/>
              <a:tailEnd/>
            </a:ln>
          </p:spPr>
          <p:txBody>
            <a:bodyPr/>
            <a:lstStyle/>
            <a:p>
              <a:pPr>
                <a:defRPr/>
              </a:pPr>
              <a:endParaRPr lang="es-ES_tradnl" b="1">
                <a:solidFill>
                  <a:prstClr val="black"/>
                </a:solidFill>
              </a:endParaRPr>
            </a:p>
          </p:txBody>
        </p:sp>
        <p:sp>
          <p:nvSpPr>
            <p:cNvPr id="115" name="Rectangle 114"/>
            <p:cNvSpPr>
              <a:spLocks noChangeArrowheads="1"/>
            </p:cNvSpPr>
            <p:nvPr/>
          </p:nvSpPr>
          <p:spPr bwMode="auto">
            <a:xfrm>
              <a:off x="1398" y="888"/>
              <a:ext cx="5" cy="1126"/>
            </a:xfrm>
            <a:prstGeom prst="rect">
              <a:avLst/>
            </a:prstGeom>
            <a:solidFill>
              <a:srgbClr val="0060C1"/>
            </a:solidFill>
            <a:ln w="9525">
              <a:noFill/>
              <a:miter lim="800000"/>
              <a:headEnd/>
              <a:tailEnd/>
            </a:ln>
          </p:spPr>
          <p:txBody>
            <a:bodyPr/>
            <a:lstStyle/>
            <a:p>
              <a:pPr>
                <a:defRPr/>
              </a:pPr>
              <a:endParaRPr lang="es-ES_tradnl" b="1">
                <a:solidFill>
                  <a:prstClr val="black"/>
                </a:solidFill>
              </a:endParaRPr>
            </a:p>
          </p:txBody>
        </p:sp>
        <p:sp>
          <p:nvSpPr>
            <p:cNvPr id="116" name="Rectangle 115"/>
            <p:cNvSpPr>
              <a:spLocks noChangeArrowheads="1"/>
            </p:cNvSpPr>
            <p:nvPr/>
          </p:nvSpPr>
          <p:spPr bwMode="auto">
            <a:xfrm>
              <a:off x="1403" y="888"/>
              <a:ext cx="3" cy="1126"/>
            </a:xfrm>
            <a:prstGeom prst="rect">
              <a:avLst/>
            </a:prstGeom>
            <a:solidFill>
              <a:srgbClr val="0062C3"/>
            </a:solidFill>
            <a:ln w="9525">
              <a:noFill/>
              <a:miter lim="800000"/>
              <a:headEnd/>
              <a:tailEnd/>
            </a:ln>
          </p:spPr>
          <p:txBody>
            <a:bodyPr/>
            <a:lstStyle/>
            <a:p>
              <a:pPr>
                <a:defRPr/>
              </a:pPr>
              <a:endParaRPr lang="es-ES_tradnl" b="1">
                <a:solidFill>
                  <a:prstClr val="black"/>
                </a:solidFill>
              </a:endParaRPr>
            </a:p>
          </p:txBody>
        </p:sp>
        <p:sp>
          <p:nvSpPr>
            <p:cNvPr id="117" name="Rectangle 116"/>
            <p:cNvSpPr>
              <a:spLocks noChangeArrowheads="1"/>
            </p:cNvSpPr>
            <p:nvPr/>
          </p:nvSpPr>
          <p:spPr bwMode="auto">
            <a:xfrm>
              <a:off x="1411" y="888"/>
              <a:ext cx="3" cy="1126"/>
            </a:xfrm>
            <a:prstGeom prst="rect">
              <a:avLst/>
            </a:prstGeom>
            <a:solidFill>
              <a:srgbClr val="0063C6"/>
            </a:solidFill>
            <a:ln w="9525">
              <a:noFill/>
              <a:miter lim="800000"/>
              <a:headEnd/>
              <a:tailEnd/>
            </a:ln>
          </p:spPr>
          <p:txBody>
            <a:bodyPr/>
            <a:lstStyle/>
            <a:p>
              <a:pPr>
                <a:defRPr/>
              </a:pPr>
              <a:endParaRPr lang="es-ES_tradnl" b="1">
                <a:solidFill>
                  <a:prstClr val="black"/>
                </a:solidFill>
              </a:endParaRPr>
            </a:p>
          </p:txBody>
        </p:sp>
        <p:sp>
          <p:nvSpPr>
            <p:cNvPr id="118" name="Rectangle 117"/>
            <p:cNvSpPr>
              <a:spLocks noChangeArrowheads="1"/>
            </p:cNvSpPr>
            <p:nvPr/>
          </p:nvSpPr>
          <p:spPr bwMode="auto">
            <a:xfrm>
              <a:off x="1414" y="888"/>
              <a:ext cx="6" cy="1126"/>
            </a:xfrm>
            <a:prstGeom prst="rect">
              <a:avLst/>
            </a:prstGeom>
            <a:solidFill>
              <a:srgbClr val="0063C7"/>
            </a:solidFill>
            <a:ln w="9525">
              <a:noFill/>
              <a:miter lim="800000"/>
              <a:headEnd/>
              <a:tailEnd/>
            </a:ln>
          </p:spPr>
          <p:txBody>
            <a:bodyPr/>
            <a:lstStyle/>
            <a:p>
              <a:pPr>
                <a:defRPr/>
              </a:pPr>
              <a:endParaRPr lang="es-ES_tradnl" b="1">
                <a:solidFill>
                  <a:prstClr val="black"/>
                </a:solidFill>
              </a:endParaRPr>
            </a:p>
          </p:txBody>
        </p:sp>
        <p:sp>
          <p:nvSpPr>
            <p:cNvPr id="119" name="Rectangle 118"/>
            <p:cNvSpPr>
              <a:spLocks noChangeArrowheads="1"/>
            </p:cNvSpPr>
            <p:nvPr/>
          </p:nvSpPr>
          <p:spPr bwMode="auto">
            <a:xfrm>
              <a:off x="1423" y="888"/>
              <a:ext cx="3" cy="1126"/>
            </a:xfrm>
            <a:prstGeom prst="rect">
              <a:avLst/>
            </a:prstGeom>
            <a:solidFill>
              <a:srgbClr val="0065CA"/>
            </a:solidFill>
            <a:ln w="9525">
              <a:noFill/>
              <a:miter lim="800000"/>
              <a:headEnd/>
              <a:tailEnd/>
            </a:ln>
          </p:spPr>
          <p:txBody>
            <a:bodyPr/>
            <a:lstStyle/>
            <a:p>
              <a:pPr>
                <a:defRPr/>
              </a:pPr>
              <a:endParaRPr lang="es-ES_tradnl" b="1">
                <a:solidFill>
                  <a:prstClr val="black"/>
                </a:solidFill>
              </a:endParaRPr>
            </a:p>
          </p:txBody>
        </p:sp>
        <p:sp>
          <p:nvSpPr>
            <p:cNvPr id="120" name="Rectangle 119"/>
            <p:cNvSpPr>
              <a:spLocks noChangeArrowheads="1"/>
            </p:cNvSpPr>
            <p:nvPr/>
          </p:nvSpPr>
          <p:spPr bwMode="auto">
            <a:xfrm>
              <a:off x="1434" y="888"/>
              <a:ext cx="5" cy="1126"/>
            </a:xfrm>
            <a:prstGeom prst="rect">
              <a:avLst/>
            </a:prstGeom>
            <a:solidFill>
              <a:srgbClr val="0066CB"/>
            </a:solidFill>
            <a:ln w="9525">
              <a:noFill/>
              <a:miter lim="800000"/>
              <a:headEnd/>
              <a:tailEnd/>
            </a:ln>
          </p:spPr>
          <p:txBody>
            <a:bodyPr/>
            <a:lstStyle/>
            <a:p>
              <a:pPr>
                <a:defRPr/>
              </a:pPr>
              <a:endParaRPr lang="es-ES_tradnl" b="1">
                <a:solidFill>
                  <a:prstClr val="black"/>
                </a:solidFill>
              </a:endParaRPr>
            </a:p>
          </p:txBody>
        </p:sp>
        <p:sp>
          <p:nvSpPr>
            <p:cNvPr id="121" name="Rectangle 120"/>
            <p:cNvSpPr>
              <a:spLocks noChangeArrowheads="1"/>
            </p:cNvSpPr>
            <p:nvPr/>
          </p:nvSpPr>
          <p:spPr bwMode="auto">
            <a:xfrm>
              <a:off x="1439" y="888"/>
              <a:ext cx="3" cy="1126"/>
            </a:xfrm>
            <a:prstGeom prst="rect">
              <a:avLst/>
            </a:prstGeom>
            <a:solidFill>
              <a:srgbClr val="0066CC"/>
            </a:solidFill>
            <a:ln w="9525">
              <a:noFill/>
              <a:miter lim="800000"/>
              <a:headEnd/>
              <a:tailEnd/>
            </a:ln>
          </p:spPr>
          <p:txBody>
            <a:bodyPr/>
            <a:lstStyle/>
            <a:p>
              <a:pPr>
                <a:defRPr/>
              </a:pPr>
              <a:endParaRPr lang="es-ES_tradnl" b="1">
                <a:solidFill>
                  <a:prstClr val="black"/>
                </a:solidFill>
              </a:endParaRPr>
            </a:p>
          </p:txBody>
        </p:sp>
        <p:sp>
          <p:nvSpPr>
            <p:cNvPr id="122" name="Rectangle 121"/>
            <p:cNvSpPr>
              <a:spLocks noChangeArrowheads="1"/>
            </p:cNvSpPr>
            <p:nvPr/>
          </p:nvSpPr>
          <p:spPr bwMode="auto">
            <a:xfrm>
              <a:off x="1442" y="888"/>
              <a:ext cx="6" cy="1126"/>
            </a:xfrm>
            <a:prstGeom prst="rect">
              <a:avLst/>
            </a:prstGeom>
            <a:solidFill>
              <a:srgbClr val="0066CB"/>
            </a:solidFill>
            <a:ln w="9525">
              <a:noFill/>
              <a:miter lim="800000"/>
              <a:headEnd/>
              <a:tailEnd/>
            </a:ln>
          </p:spPr>
          <p:txBody>
            <a:bodyPr/>
            <a:lstStyle/>
            <a:p>
              <a:pPr>
                <a:defRPr/>
              </a:pPr>
              <a:endParaRPr lang="es-ES_tradnl" b="1">
                <a:solidFill>
                  <a:prstClr val="black"/>
                </a:solidFill>
              </a:endParaRPr>
            </a:p>
          </p:txBody>
        </p:sp>
        <p:sp>
          <p:nvSpPr>
            <p:cNvPr id="123" name="Rectangle 122"/>
            <p:cNvSpPr>
              <a:spLocks noChangeArrowheads="1"/>
            </p:cNvSpPr>
            <p:nvPr/>
          </p:nvSpPr>
          <p:spPr bwMode="auto">
            <a:xfrm>
              <a:off x="1458" y="888"/>
              <a:ext cx="4" cy="1126"/>
            </a:xfrm>
            <a:prstGeom prst="rect">
              <a:avLst/>
            </a:prstGeom>
            <a:solidFill>
              <a:srgbClr val="0064C8"/>
            </a:solidFill>
            <a:ln w="9525">
              <a:noFill/>
              <a:miter lim="800000"/>
              <a:headEnd/>
              <a:tailEnd/>
            </a:ln>
          </p:spPr>
          <p:txBody>
            <a:bodyPr/>
            <a:lstStyle/>
            <a:p>
              <a:pPr>
                <a:defRPr/>
              </a:pPr>
              <a:endParaRPr lang="es-ES_tradnl" b="1">
                <a:solidFill>
                  <a:prstClr val="black"/>
                </a:solidFill>
              </a:endParaRPr>
            </a:p>
          </p:txBody>
        </p:sp>
        <p:sp>
          <p:nvSpPr>
            <p:cNvPr id="124" name="Rectangle 123"/>
            <p:cNvSpPr>
              <a:spLocks noChangeArrowheads="1"/>
            </p:cNvSpPr>
            <p:nvPr/>
          </p:nvSpPr>
          <p:spPr bwMode="auto">
            <a:xfrm>
              <a:off x="1462" y="888"/>
              <a:ext cx="4" cy="1126"/>
            </a:xfrm>
            <a:prstGeom prst="rect">
              <a:avLst/>
            </a:prstGeom>
            <a:solidFill>
              <a:srgbClr val="0063C7"/>
            </a:solidFill>
            <a:ln w="9525">
              <a:noFill/>
              <a:miter lim="800000"/>
              <a:headEnd/>
              <a:tailEnd/>
            </a:ln>
          </p:spPr>
          <p:txBody>
            <a:bodyPr/>
            <a:lstStyle/>
            <a:p>
              <a:pPr>
                <a:defRPr/>
              </a:pPr>
              <a:endParaRPr lang="es-ES_tradnl" b="1">
                <a:solidFill>
                  <a:prstClr val="black"/>
                </a:solidFill>
              </a:endParaRPr>
            </a:p>
          </p:txBody>
        </p:sp>
        <p:sp>
          <p:nvSpPr>
            <p:cNvPr id="125" name="Rectangle 124"/>
            <p:cNvSpPr>
              <a:spLocks noChangeArrowheads="1"/>
            </p:cNvSpPr>
            <p:nvPr/>
          </p:nvSpPr>
          <p:spPr bwMode="auto">
            <a:xfrm>
              <a:off x="1466" y="888"/>
              <a:ext cx="6" cy="1126"/>
            </a:xfrm>
            <a:prstGeom prst="rect">
              <a:avLst/>
            </a:prstGeom>
            <a:solidFill>
              <a:srgbClr val="0063C6"/>
            </a:solidFill>
            <a:ln w="9525">
              <a:noFill/>
              <a:miter lim="800000"/>
              <a:headEnd/>
              <a:tailEnd/>
            </a:ln>
          </p:spPr>
          <p:txBody>
            <a:bodyPr/>
            <a:lstStyle/>
            <a:p>
              <a:pPr>
                <a:defRPr/>
              </a:pPr>
              <a:endParaRPr lang="es-ES_tradnl" b="1">
                <a:solidFill>
                  <a:prstClr val="black"/>
                </a:solidFill>
              </a:endParaRPr>
            </a:p>
          </p:txBody>
        </p:sp>
        <p:sp>
          <p:nvSpPr>
            <p:cNvPr id="126" name="Rectangle 125"/>
            <p:cNvSpPr>
              <a:spLocks noChangeArrowheads="1"/>
            </p:cNvSpPr>
            <p:nvPr/>
          </p:nvSpPr>
          <p:spPr bwMode="auto">
            <a:xfrm>
              <a:off x="1470" y="888"/>
              <a:ext cx="5" cy="1126"/>
            </a:xfrm>
            <a:prstGeom prst="rect">
              <a:avLst/>
            </a:prstGeom>
            <a:solidFill>
              <a:srgbClr val="0063C5"/>
            </a:solidFill>
            <a:ln w="9525">
              <a:noFill/>
              <a:miter lim="800000"/>
              <a:headEnd/>
              <a:tailEnd/>
            </a:ln>
          </p:spPr>
          <p:txBody>
            <a:bodyPr/>
            <a:lstStyle/>
            <a:p>
              <a:pPr>
                <a:defRPr/>
              </a:pPr>
              <a:endParaRPr lang="es-ES_tradnl" b="1">
                <a:solidFill>
                  <a:prstClr val="black"/>
                </a:solidFill>
              </a:endParaRPr>
            </a:p>
          </p:txBody>
        </p:sp>
        <p:sp>
          <p:nvSpPr>
            <p:cNvPr id="127" name="Rectangle 126"/>
            <p:cNvSpPr>
              <a:spLocks noChangeArrowheads="1"/>
            </p:cNvSpPr>
            <p:nvPr/>
          </p:nvSpPr>
          <p:spPr bwMode="auto">
            <a:xfrm>
              <a:off x="1475" y="888"/>
              <a:ext cx="3" cy="1126"/>
            </a:xfrm>
            <a:prstGeom prst="rect">
              <a:avLst/>
            </a:prstGeom>
            <a:solidFill>
              <a:srgbClr val="0062C3"/>
            </a:solidFill>
            <a:ln w="9525">
              <a:noFill/>
              <a:miter lim="800000"/>
              <a:headEnd/>
              <a:tailEnd/>
            </a:ln>
          </p:spPr>
          <p:txBody>
            <a:bodyPr/>
            <a:lstStyle/>
            <a:p>
              <a:pPr>
                <a:defRPr/>
              </a:pPr>
              <a:endParaRPr lang="es-ES_tradnl" b="1">
                <a:solidFill>
                  <a:prstClr val="black"/>
                </a:solidFill>
              </a:endParaRPr>
            </a:p>
          </p:txBody>
        </p:sp>
        <p:sp>
          <p:nvSpPr>
            <p:cNvPr id="128" name="Rectangle 127"/>
            <p:cNvSpPr>
              <a:spLocks noChangeArrowheads="1"/>
            </p:cNvSpPr>
            <p:nvPr/>
          </p:nvSpPr>
          <p:spPr bwMode="auto">
            <a:xfrm>
              <a:off x="1482" y="888"/>
              <a:ext cx="4" cy="1126"/>
            </a:xfrm>
            <a:prstGeom prst="rect">
              <a:avLst/>
            </a:prstGeom>
            <a:solidFill>
              <a:srgbClr val="005FBF"/>
            </a:solidFill>
            <a:ln w="9525">
              <a:noFill/>
              <a:miter lim="800000"/>
              <a:headEnd/>
              <a:tailEnd/>
            </a:ln>
          </p:spPr>
          <p:txBody>
            <a:bodyPr/>
            <a:lstStyle/>
            <a:p>
              <a:pPr>
                <a:defRPr/>
              </a:pPr>
              <a:endParaRPr lang="es-ES_tradnl" b="1">
                <a:solidFill>
                  <a:prstClr val="black"/>
                </a:solidFill>
              </a:endParaRPr>
            </a:p>
          </p:txBody>
        </p:sp>
        <p:sp>
          <p:nvSpPr>
            <p:cNvPr id="129" name="Rectangle 128"/>
            <p:cNvSpPr>
              <a:spLocks noChangeArrowheads="1"/>
            </p:cNvSpPr>
            <p:nvPr/>
          </p:nvSpPr>
          <p:spPr bwMode="auto">
            <a:xfrm>
              <a:off x="1486" y="888"/>
              <a:ext cx="4" cy="1126"/>
            </a:xfrm>
            <a:prstGeom prst="rect">
              <a:avLst/>
            </a:prstGeom>
            <a:solidFill>
              <a:srgbClr val="005EBD"/>
            </a:solidFill>
            <a:ln w="9525">
              <a:noFill/>
              <a:miter lim="800000"/>
              <a:headEnd/>
              <a:tailEnd/>
            </a:ln>
          </p:spPr>
          <p:txBody>
            <a:bodyPr/>
            <a:lstStyle/>
            <a:p>
              <a:pPr>
                <a:defRPr/>
              </a:pPr>
              <a:endParaRPr lang="es-ES_tradnl" b="1">
                <a:solidFill>
                  <a:prstClr val="black"/>
                </a:solidFill>
              </a:endParaRPr>
            </a:p>
          </p:txBody>
        </p:sp>
        <p:sp>
          <p:nvSpPr>
            <p:cNvPr id="130" name="Rectangle 129"/>
            <p:cNvSpPr>
              <a:spLocks noChangeArrowheads="1"/>
            </p:cNvSpPr>
            <p:nvPr/>
          </p:nvSpPr>
          <p:spPr bwMode="auto">
            <a:xfrm>
              <a:off x="1490" y="888"/>
              <a:ext cx="6" cy="1126"/>
            </a:xfrm>
            <a:prstGeom prst="rect">
              <a:avLst/>
            </a:prstGeom>
            <a:solidFill>
              <a:srgbClr val="005DBA"/>
            </a:solidFill>
            <a:ln w="9525">
              <a:noFill/>
              <a:miter lim="800000"/>
              <a:headEnd/>
              <a:tailEnd/>
            </a:ln>
          </p:spPr>
          <p:txBody>
            <a:bodyPr/>
            <a:lstStyle/>
            <a:p>
              <a:pPr>
                <a:defRPr/>
              </a:pPr>
              <a:endParaRPr lang="es-ES_tradnl" b="1">
                <a:solidFill>
                  <a:prstClr val="black"/>
                </a:solidFill>
              </a:endParaRPr>
            </a:p>
          </p:txBody>
        </p:sp>
        <p:sp>
          <p:nvSpPr>
            <p:cNvPr id="131" name="Rectangle 130"/>
            <p:cNvSpPr>
              <a:spLocks noChangeArrowheads="1"/>
            </p:cNvSpPr>
            <p:nvPr/>
          </p:nvSpPr>
          <p:spPr bwMode="auto">
            <a:xfrm>
              <a:off x="1494" y="888"/>
              <a:ext cx="4" cy="1126"/>
            </a:xfrm>
            <a:prstGeom prst="rect">
              <a:avLst/>
            </a:prstGeom>
            <a:solidFill>
              <a:srgbClr val="005CB7"/>
            </a:solidFill>
            <a:ln w="9525">
              <a:noFill/>
              <a:miter lim="800000"/>
              <a:headEnd/>
              <a:tailEnd/>
            </a:ln>
          </p:spPr>
          <p:txBody>
            <a:bodyPr/>
            <a:lstStyle/>
            <a:p>
              <a:pPr>
                <a:defRPr/>
              </a:pPr>
              <a:endParaRPr lang="es-ES_tradnl" b="1">
                <a:solidFill>
                  <a:prstClr val="black"/>
                </a:solidFill>
              </a:endParaRPr>
            </a:p>
          </p:txBody>
        </p:sp>
        <p:sp>
          <p:nvSpPr>
            <p:cNvPr id="132" name="Rectangle 131"/>
            <p:cNvSpPr>
              <a:spLocks noChangeArrowheads="1"/>
            </p:cNvSpPr>
            <p:nvPr/>
          </p:nvSpPr>
          <p:spPr bwMode="auto">
            <a:xfrm>
              <a:off x="1498" y="888"/>
              <a:ext cx="4" cy="1126"/>
            </a:xfrm>
            <a:prstGeom prst="rect">
              <a:avLst/>
            </a:prstGeom>
            <a:solidFill>
              <a:srgbClr val="005BB5"/>
            </a:solidFill>
            <a:ln w="9525">
              <a:noFill/>
              <a:miter lim="800000"/>
              <a:headEnd/>
              <a:tailEnd/>
            </a:ln>
          </p:spPr>
          <p:txBody>
            <a:bodyPr/>
            <a:lstStyle/>
            <a:p>
              <a:pPr>
                <a:defRPr/>
              </a:pPr>
              <a:endParaRPr lang="es-ES_tradnl" b="1">
                <a:solidFill>
                  <a:prstClr val="black"/>
                </a:solidFill>
              </a:endParaRPr>
            </a:p>
          </p:txBody>
        </p:sp>
        <p:sp>
          <p:nvSpPr>
            <p:cNvPr id="133" name="Rectangle 132"/>
            <p:cNvSpPr>
              <a:spLocks noChangeArrowheads="1"/>
            </p:cNvSpPr>
            <p:nvPr/>
          </p:nvSpPr>
          <p:spPr bwMode="auto">
            <a:xfrm>
              <a:off x="1502" y="888"/>
              <a:ext cx="6" cy="1126"/>
            </a:xfrm>
            <a:prstGeom prst="rect">
              <a:avLst/>
            </a:prstGeom>
            <a:solidFill>
              <a:srgbClr val="0059B2"/>
            </a:solidFill>
            <a:ln w="9525">
              <a:noFill/>
              <a:miter lim="800000"/>
              <a:headEnd/>
              <a:tailEnd/>
            </a:ln>
          </p:spPr>
          <p:txBody>
            <a:bodyPr/>
            <a:lstStyle/>
            <a:p>
              <a:pPr>
                <a:defRPr/>
              </a:pPr>
              <a:endParaRPr lang="es-ES_tradnl" b="1">
                <a:solidFill>
                  <a:prstClr val="black"/>
                </a:solidFill>
              </a:endParaRPr>
            </a:p>
          </p:txBody>
        </p:sp>
        <p:sp>
          <p:nvSpPr>
            <p:cNvPr id="134" name="Rectangle 133"/>
            <p:cNvSpPr>
              <a:spLocks noChangeArrowheads="1"/>
            </p:cNvSpPr>
            <p:nvPr/>
          </p:nvSpPr>
          <p:spPr bwMode="auto">
            <a:xfrm>
              <a:off x="1510" y="888"/>
              <a:ext cx="4" cy="1126"/>
            </a:xfrm>
            <a:prstGeom prst="rect">
              <a:avLst/>
            </a:prstGeom>
            <a:solidFill>
              <a:srgbClr val="0055AB"/>
            </a:solidFill>
            <a:ln w="9525">
              <a:noFill/>
              <a:miter lim="800000"/>
              <a:headEnd/>
              <a:tailEnd/>
            </a:ln>
          </p:spPr>
          <p:txBody>
            <a:bodyPr/>
            <a:lstStyle/>
            <a:p>
              <a:pPr>
                <a:defRPr/>
              </a:pPr>
              <a:endParaRPr lang="es-ES_tradnl" b="1">
                <a:solidFill>
                  <a:prstClr val="black"/>
                </a:solidFill>
              </a:endParaRPr>
            </a:p>
          </p:txBody>
        </p:sp>
        <p:sp>
          <p:nvSpPr>
            <p:cNvPr id="135" name="Rectangle 134"/>
            <p:cNvSpPr>
              <a:spLocks noChangeArrowheads="1"/>
            </p:cNvSpPr>
            <p:nvPr/>
          </p:nvSpPr>
          <p:spPr bwMode="auto">
            <a:xfrm>
              <a:off x="1514" y="888"/>
              <a:ext cx="3" cy="1126"/>
            </a:xfrm>
            <a:prstGeom prst="rect">
              <a:avLst/>
            </a:prstGeom>
            <a:solidFill>
              <a:srgbClr val="0053A7"/>
            </a:solidFill>
            <a:ln w="9525">
              <a:noFill/>
              <a:miter lim="800000"/>
              <a:headEnd/>
              <a:tailEnd/>
            </a:ln>
          </p:spPr>
          <p:txBody>
            <a:bodyPr/>
            <a:lstStyle/>
            <a:p>
              <a:pPr>
                <a:defRPr/>
              </a:pPr>
              <a:endParaRPr lang="es-ES_tradnl" b="1">
                <a:solidFill>
                  <a:prstClr val="black"/>
                </a:solidFill>
              </a:endParaRPr>
            </a:p>
          </p:txBody>
        </p:sp>
        <p:sp>
          <p:nvSpPr>
            <p:cNvPr id="136" name="Rectangle 135"/>
            <p:cNvSpPr>
              <a:spLocks noChangeArrowheads="1"/>
            </p:cNvSpPr>
            <p:nvPr/>
          </p:nvSpPr>
          <p:spPr bwMode="auto">
            <a:xfrm>
              <a:off x="1522" y="888"/>
              <a:ext cx="3" cy="1126"/>
            </a:xfrm>
            <a:prstGeom prst="rect">
              <a:avLst/>
            </a:prstGeom>
            <a:solidFill>
              <a:srgbClr val="00509F"/>
            </a:solidFill>
            <a:ln w="9525">
              <a:noFill/>
              <a:miter lim="800000"/>
              <a:headEnd/>
              <a:tailEnd/>
            </a:ln>
          </p:spPr>
          <p:txBody>
            <a:bodyPr/>
            <a:lstStyle/>
            <a:p>
              <a:pPr>
                <a:defRPr/>
              </a:pPr>
              <a:endParaRPr lang="es-ES_tradnl" b="1">
                <a:solidFill>
                  <a:prstClr val="black"/>
                </a:solidFill>
              </a:endParaRPr>
            </a:p>
          </p:txBody>
        </p:sp>
        <p:sp>
          <p:nvSpPr>
            <p:cNvPr id="137" name="Rectangle 136"/>
            <p:cNvSpPr>
              <a:spLocks noChangeArrowheads="1"/>
            </p:cNvSpPr>
            <p:nvPr/>
          </p:nvSpPr>
          <p:spPr bwMode="auto">
            <a:xfrm>
              <a:off x="1525" y="888"/>
              <a:ext cx="5" cy="1126"/>
            </a:xfrm>
            <a:prstGeom prst="rect">
              <a:avLst/>
            </a:prstGeom>
            <a:solidFill>
              <a:srgbClr val="004D9A"/>
            </a:solidFill>
            <a:ln w="9525">
              <a:noFill/>
              <a:miter lim="800000"/>
              <a:headEnd/>
              <a:tailEnd/>
            </a:ln>
          </p:spPr>
          <p:txBody>
            <a:bodyPr/>
            <a:lstStyle/>
            <a:p>
              <a:pPr>
                <a:defRPr/>
              </a:pPr>
              <a:endParaRPr lang="es-ES_tradnl" b="1">
                <a:solidFill>
                  <a:prstClr val="black"/>
                </a:solidFill>
              </a:endParaRPr>
            </a:p>
          </p:txBody>
        </p:sp>
        <p:sp>
          <p:nvSpPr>
            <p:cNvPr id="138" name="Rectangle 137"/>
            <p:cNvSpPr>
              <a:spLocks noChangeArrowheads="1"/>
            </p:cNvSpPr>
            <p:nvPr/>
          </p:nvSpPr>
          <p:spPr bwMode="auto">
            <a:xfrm>
              <a:off x="1530" y="888"/>
              <a:ext cx="6" cy="1126"/>
            </a:xfrm>
            <a:prstGeom prst="rect">
              <a:avLst/>
            </a:prstGeom>
            <a:solidFill>
              <a:srgbClr val="004B96"/>
            </a:solidFill>
            <a:ln w="9525">
              <a:noFill/>
              <a:miter lim="800000"/>
              <a:headEnd/>
              <a:tailEnd/>
            </a:ln>
          </p:spPr>
          <p:txBody>
            <a:bodyPr/>
            <a:lstStyle/>
            <a:p>
              <a:pPr>
                <a:defRPr/>
              </a:pPr>
              <a:endParaRPr lang="es-ES_tradnl" b="1">
                <a:solidFill>
                  <a:prstClr val="black"/>
                </a:solidFill>
              </a:endParaRPr>
            </a:p>
          </p:txBody>
        </p:sp>
        <p:sp>
          <p:nvSpPr>
            <p:cNvPr id="139" name="Rectangle 138"/>
            <p:cNvSpPr>
              <a:spLocks noChangeArrowheads="1"/>
            </p:cNvSpPr>
            <p:nvPr/>
          </p:nvSpPr>
          <p:spPr bwMode="auto">
            <a:xfrm>
              <a:off x="1534" y="888"/>
              <a:ext cx="4" cy="1126"/>
            </a:xfrm>
            <a:prstGeom prst="rect">
              <a:avLst/>
            </a:prstGeom>
            <a:solidFill>
              <a:srgbClr val="004992"/>
            </a:solidFill>
            <a:ln w="9525">
              <a:noFill/>
              <a:miter lim="800000"/>
              <a:headEnd/>
              <a:tailEnd/>
            </a:ln>
          </p:spPr>
          <p:txBody>
            <a:bodyPr/>
            <a:lstStyle/>
            <a:p>
              <a:pPr>
                <a:defRPr/>
              </a:pPr>
              <a:endParaRPr lang="es-ES_tradnl" b="1">
                <a:solidFill>
                  <a:prstClr val="black"/>
                </a:solidFill>
              </a:endParaRPr>
            </a:p>
          </p:txBody>
        </p:sp>
        <p:sp>
          <p:nvSpPr>
            <p:cNvPr id="140" name="Rectangle 139"/>
            <p:cNvSpPr>
              <a:spLocks noChangeArrowheads="1"/>
            </p:cNvSpPr>
            <p:nvPr/>
          </p:nvSpPr>
          <p:spPr bwMode="auto">
            <a:xfrm>
              <a:off x="1542" y="888"/>
              <a:ext cx="6" cy="1126"/>
            </a:xfrm>
            <a:prstGeom prst="rect">
              <a:avLst/>
            </a:prstGeom>
            <a:solidFill>
              <a:srgbClr val="004489"/>
            </a:solidFill>
            <a:ln w="9525">
              <a:noFill/>
              <a:miter lim="800000"/>
              <a:headEnd/>
              <a:tailEnd/>
            </a:ln>
          </p:spPr>
          <p:txBody>
            <a:bodyPr/>
            <a:lstStyle/>
            <a:p>
              <a:pPr>
                <a:defRPr/>
              </a:pPr>
              <a:endParaRPr lang="es-ES_tradnl" b="1">
                <a:solidFill>
                  <a:prstClr val="black"/>
                </a:solidFill>
              </a:endParaRPr>
            </a:p>
          </p:txBody>
        </p:sp>
        <p:sp>
          <p:nvSpPr>
            <p:cNvPr id="141" name="Rectangle 140"/>
            <p:cNvSpPr>
              <a:spLocks noChangeArrowheads="1"/>
            </p:cNvSpPr>
            <p:nvPr/>
          </p:nvSpPr>
          <p:spPr bwMode="auto">
            <a:xfrm>
              <a:off x="1545" y="888"/>
              <a:ext cx="5" cy="1126"/>
            </a:xfrm>
            <a:prstGeom prst="rect">
              <a:avLst/>
            </a:prstGeom>
            <a:solidFill>
              <a:srgbClr val="004285"/>
            </a:solidFill>
            <a:ln w="9525">
              <a:noFill/>
              <a:miter lim="800000"/>
              <a:headEnd/>
              <a:tailEnd/>
            </a:ln>
          </p:spPr>
          <p:txBody>
            <a:bodyPr/>
            <a:lstStyle/>
            <a:p>
              <a:pPr>
                <a:defRPr/>
              </a:pPr>
              <a:endParaRPr lang="es-ES_tradnl" b="1">
                <a:solidFill>
                  <a:prstClr val="black"/>
                </a:solidFill>
              </a:endParaRPr>
            </a:p>
          </p:txBody>
        </p:sp>
        <p:sp>
          <p:nvSpPr>
            <p:cNvPr id="142" name="Rectangle 141"/>
            <p:cNvSpPr>
              <a:spLocks noChangeArrowheads="1"/>
            </p:cNvSpPr>
            <p:nvPr/>
          </p:nvSpPr>
          <p:spPr bwMode="auto">
            <a:xfrm>
              <a:off x="1550" y="888"/>
              <a:ext cx="3" cy="1126"/>
            </a:xfrm>
            <a:prstGeom prst="rect">
              <a:avLst/>
            </a:prstGeom>
            <a:solidFill>
              <a:srgbClr val="004081"/>
            </a:solidFill>
            <a:ln w="9525">
              <a:noFill/>
              <a:miter lim="800000"/>
              <a:headEnd/>
              <a:tailEnd/>
            </a:ln>
          </p:spPr>
          <p:txBody>
            <a:bodyPr/>
            <a:lstStyle/>
            <a:p>
              <a:pPr>
                <a:defRPr/>
              </a:pPr>
              <a:endParaRPr lang="es-ES_tradnl" b="1">
                <a:solidFill>
                  <a:prstClr val="black"/>
                </a:solidFill>
              </a:endParaRPr>
            </a:p>
          </p:txBody>
        </p:sp>
        <p:sp>
          <p:nvSpPr>
            <p:cNvPr id="143" name="Rectangle 142"/>
            <p:cNvSpPr>
              <a:spLocks noChangeArrowheads="1"/>
            </p:cNvSpPr>
            <p:nvPr/>
          </p:nvSpPr>
          <p:spPr bwMode="auto">
            <a:xfrm>
              <a:off x="1553" y="888"/>
              <a:ext cx="6" cy="1126"/>
            </a:xfrm>
            <a:prstGeom prst="rect">
              <a:avLst/>
            </a:prstGeom>
            <a:solidFill>
              <a:srgbClr val="003E7D"/>
            </a:solidFill>
            <a:ln w="9525">
              <a:noFill/>
              <a:miter lim="800000"/>
              <a:headEnd/>
              <a:tailEnd/>
            </a:ln>
          </p:spPr>
          <p:txBody>
            <a:bodyPr/>
            <a:lstStyle/>
            <a:p>
              <a:pPr>
                <a:defRPr/>
              </a:pPr>
              <a:endParaRPr lang="es-ES_tradnl" b="1">
                <a:solidFill>
                  <a:prstClr val="black"/>
                </a:solidFill>
              </a:endParaRPr>
            </a:p>
          </p:txBody>
        </p:sp>
        <p:sp>
          <p:nvSpPr>
            <p:cNvPr id="144" name="Rectangle 143"/>
            <p:cNvSpPr>
              <a:spLocks noChangeArrowheads="1"/>
            </p:cNvSpPr>
            <p:nvPr/>
          </p:nvSpPr>
          <p:spPr bwMode="auto">
            <a:xfrm>
              <a:off x="1558" y="888"/>
              <a:ext cx="3" cy="1126"/>
            </a:xfrm>
            <a:prstGeom prst="rect">
              <a:avLst/>
            </a:prstGeom>
            <a:solidFill>
              <a:srgbClr val="003C79"/>
            </a:solidFill>
            <a:ln w="9525">
              <a:noFill/>
              <a:miter lim="800000"/>
              <a:headEnd/>
              <a:tailEnd/>
            </a:ln>
          </p:spPr>
          <p:txBody>
            <a:bodyPr/>
            <a:lstStyle/>
            <a:p>
              <a:pPr>
                <a:defRPr/>
              </a:pPr>
              <a:endParaRPr lang="es-ES_tradnl" b="1">
                <a:solidFill>
                  <a:prstClr val="black"/>
                </a:solidFill>
              </a:endParaRPr>
            </a:p>
          </p:txBody>
        </p:sp>
        <p:sp>
          <p:nvSpPr>
            <p:cNvPr id="145" name="Rectangle 144"/>
            <p:cNvSpPr>
              <a:spLocks noChangeArrowheads="1"/>
            </p:cNvSpPr>
            <p:nvPr/>
          </p:nvSpPr>
          <p:spPr bwMode="auto">
            <a:xfrm>
              <a:off x="1566" y="888"/>
              <a:ext cx="6" cy="1126"/>
            </a:xfrm>
            <a:prstGeom prst="rect">
              <a:avLst/>
            </a:prstGeom>
            <a:solidFill>
              <a:srgbClr val="003871"/>
            </a:solidFill>
            <a:ln w="9525">
              <a:noFill/>
              <a:miter lim="800000"/>
              <a:headEnd/>
              <a:tailEnd/>
            </a:ln>
          </p:spPr>
          <p:txBody>
            <a:bodyPr/>
            <a:lstStyle/>
            <a:p>
              <a:pPr>
                <a:defRPr/>
              </a:pPr>
              <a:endParaRPr lang="es-ES_tradnl" b="1">
                <a:solidFill>
                  <a:prstClr val="black"/>
                </a:solidFill>
              </a:endParaRPr>
            </a:p>
          </p:txBody>
        </p:sp>
        <p:sp>
          <p:nvSpPr>
            <p:cNvPr id="146" name="Rectangle 145"/>
            <p:cNvSpPr>
              <a:spLocks noChangeArrowheads="1"/>
            </p:cNvSpPr>
            <p:nvPr/>
          </p:nvSpPr>
          <p:spPr bwMode="auto">
            <a:xfrm>
              <a:off x="1569" y="888"/>
              <a:ext cx="4" cy="1126"/>
            </a:xfrm>
            <a:prstGeom prst="rect">
              <a:avLst/>
            </a:prstGeom>
            <a:solidFill>
              <a:srgbClr val="00366E"/>
            </a:solidFill>
            <a:ln w="9525">
              <a:noFill/>
              <a:miter lim="800000"/>
              <a:headEnd/>
              <a:tailEnd/>
            </a:ln>
          </p:spPr>
          <p:txBody>
            <a:bodyPr/>
            <a:lstStyle/>
            <a:p>
              <a:pPr>
                <a:defRPr/>
              </a:pPr>
              <a:endParaRPr lang="es-ES_tradnl" b="1">
                <a:solidFill>
                  <a:prstClr val="black"/>
                </a:solidFill>
              </a:endParaRPr>
            </a:p>
          </p:txBody>
        </p:sp>
        <p:sp>
          <p:nvSpPr>
            <p:cNvPr id="147" name="Rectangle 146"/>
            <p:cNvSpPr>
              <a:spLocks noChangeArrowheads="1"/>
            </p:cNvSpPr>
            <p:nvPr/>
          </p:nvSpPr>
          <p:spPr bwMode="auto">
            <a:xfrm>
              <a:off x="1573" y="888"/>
              <a:ext cx="4" cy="1126"/>
            </a:xfrm>
            <a:prstGeom prst="rect">
              <a:avLst/>
            </a:prstGeom>
            <a:solidFill>
              <a:srgbClr val="00356B"/>
            </a:solidFill>
            <a:ln w="9525">
              <a:noFill/>
              <a:miter lim="800000"/>
              <a:headEnd/>
              <a:tailEnd/>
            </a:ln>
          </p:spPr>
          <p:txBody>
            <a:bodyPr/>
            <a:lstStyle/>
            <a:p>
              <a:pPr>
                <a:defRPr/>
              </a:pPr>
              <a:endParaRPr lang="es-ES_tradnl" b="1">
                <a:solidFill>
                  <a:prstClr val="black"/>
                </a:solidFill>
              </a:endParaRPr>
            </a:p>
          </p:txBody>
        </p:sp>
        <p:sp>
          <p:nvSpPr>
            <p:cNvPr id="148" name="Rectangle 147"/>
            <p:cNvSpPr>
              <a:spLocks noChangeArrowheads="1"/>
            </p:cNvSpPr>
            <p:nvPr/>
          </p:nvSpPr>
          <p:spPr bwMode="auto">
            <a:xfrm>
              <a:off x="1577" y="888"/>
              <a:ext cx="6" cy="1126"/>
            </a:xfrm>
            <a:prstGeom prst="rect">
              <a:avLst/>
            </a:prstGeom>
            <a:solidFill>
              <a:srgbClr val="003469"/>
            </a:solidFill>
            <a:ln w="9525">
              <a:noFill/>
              <a:miter lim="800000"/>
              <a:headEnd/>
              <a:tailEnd/>
            </a:ln>
          </p:spPr>
          <p:txBody>
            <a:bodyPr/>
            <a:lstStyle/>
            <a:p>
              <a:pPr>
                <a:defRPr/>
              </a:pPr>
              <a:endParaRPr lang="es-ES_tradnl" b="1">
                <a:solidFill>
                  <a:prstClr val="black"/>
                </a:solidFill>
              </a:endParaRPr>
            </a:p>
          </p:txBody>
        </p:sp>
        <p:sp>
          <p:nvSpPr>
            <p:cNvPr id="149" name="Rectangle 148"/>
            <p:cNvSpPr>
              <a:spLocks noChangeArrowheads="1"/>
            </p:cNvSpPr>
            <p:nvPr/>
          </p:nvSpPr>
          <p:spPr bwMode="auto">
            <a:xfrm>
              <a:off x="1581" y="888"/>
              <a:ext cx="5" cy="1126"/>
            </a:xfrm>
            <a:prstGeom prst="rect">
              <a:avLst/>
            </a:prstGeom>
            <a:solidFill>
              <a:srgbClr val="003367"/>
            </a:solidFill>
            <a:ln w="9525">
              <a:noFill/>
              <a:miter lim="800000"/>
              <a:headEnd/>
              <a:tailEnd/>
            </a:ln>
          </p:spPr>
          <p:txBody>
            <a:bodyPr/>
            <a:lstStyle/>
            <a:p>
              <a:pPr>
                <a:defRPr/>
              </a:pPr>
              <a:endParaRPr lang="es-ES_tradnl" b="1">
                <a:solidFill>
                  <a:prstClr val="black"/>
                </a:solidFill>
              </a:endParaRPr>
            </a:p>
          </p:txBody>
        </p:sp>
        <p:sp>
          <p:nvSpPr>
            <p:cNvPr id="150" name="Rectangle 149"/>
            <p:cNvSpPr>
              <a:spLocks noChangeArrowheads="1"/>
            </p:cNvSpPr>
            <p:nvPr/>
          </p:nvSpPr>
          <p:spPr bwMode="auto">
            <a:xfrm>
              <a:off x="1586" y="888"/>
              <a:ext cx="3" cy="1126"/>
            </a:xfrm>
            <a:prstGeom prst="rect">
              <a:avLst/>
            </a:prstGeom>
            <a:solidFill>
              <a:srgbClr val="003264"/>
            </a:solidFill>
            <a:ln w="9525">
              <a:noFill/>
              <a:miter lim="800000"/>
              <a:headEnd/>
              <a:tailEnd/>
            </a:ln>
          </p:spPr>
          <p:txBody>
            <a:bodyPr/>
            <a:lstStyle/>
            <a:p>
              <a:pPr>
                <a:defRPr/>
              </a:pPr>
              <a:endParaRPr lang="es-ES_tradnl" b="1">
                <a:solidFill>
                  <a:prstClr val="black"/>
                </a:solidFill>
              </a:endParaRPr>
            </a:p>
          </p:txBody>
        </p:sp>
        <p:sp>
          <p:nvSpPr>
            <p:cNvPr id="151" name="Rectangle 150"/>
            <p:cNvSpPr>
              <a:spLocks noChangeArrowheads="1"/>
            </p:cNvSpPr>
            <p:nvPr/>
          </p:nvSpPr>
          <p:spPr bwMode="auto">
            <a:xfrm>
              <a:off x="1589" y="888"/>
              <a:ext cx="6" cy="1126"/>
            </a:xfrm>
            <a:prstGeom prst="rect">
              <a:avLst/>
            </a:prstGeom>
            <a:solidFill>
              <a:srgbClr val="003162"/>
            </a:solidFill>
            <a:ln w="9525">
              <a:noFill/>
              <a:miter lim="800000"/>
              <a:headEnd/>
              <a:tailEnd/>
            </a:ln>
          </p:spPr>
          <p:txBody>
            <a:bodyPr/>
            <a:lstStyle/>
            <a:p>
              <a:pPr>
                <a:defRPr/>
              </a:pPr>
              <a:endParaRPr lang="es-ES_tradnl" b="1">
                <a:solidFill>
                  <a:prstClr val="black"/>
                </a:solidFill>
              </a:endParaRPr>
            </a:p>
          </p:txBody>
        </p:sp>
        <p:sp>
          <p:nvSpPr>
            <p:cNvPr id="152" name="Rectangle 151"/>
            <p:cNvSpPr>
              <a:spLocks noChangeArrowheads="1"/>
            </p:cNvSpPr>
            <p:nvPr/>
          </p:nvSpPr>
          <p:spPr bwMode="auto">
            <a:xfrm>
              <a:off x="1594" y="888"/>
              <a:ext cx="3" cy="1126"/>
            </a:xfrm>
            <a:prstGeom prst="rect">
              <a:avLst/>
            </a:prstGeom>
            <a:solidFill>
              <a:srgbClr val="003161"/>
            </a:solidFill>
            <a:ln w="9525">
              <a:noFill/>
              <a:miter lim="800000"/>
              <a:headEnd/>
              <a:tailEnd/>
            </a:ln>
          </p:spPr>
          <p:txBody>
            <a:bodyPr/>
            <a:lstStyle/>
            <a:p>
              <a:pPr>
                <a:defRPr/>
              </a:pPr>
              <a:endParaRPr lang="es-ES_tradnl" b="1">
                <a:solidFill>
                  <a:prstClr val="black"/>
                </a:solidFill>
              </a:endParaRPr>
            </a:p>
          </p:txBody>
        </p:sp>
        <p:sp>
          <p:nvSpPr>
            <p:cNvPr id="153" name="Rectangle 232"/>
            <p:cNvSpPr>
              <a:spLocks noChangeArrowheads="1"/>
            </p:cNvSpPr>
            <p:nvPr/>
          </p:nvSpPr>
          <p:spPr bwMode="auto">
            <a:xfrm>
              <a:off x="2100" y="1105"/>
              <a:ext cx="6" cy="908"/>
            </a:xfrm>
            <a:prstGeom prst="rect">
              <a:avLst/>
            </a:prstGeom>
            <a:solidFill>
              <a:srgbClr val="002F5E"/>
            </a:solidFill>
            <a:ln w="9525">
              <a:noFill/>
              <a:miter lim="800000"/>
              <a:headEnd/>
              <a:tailEnd/>
            </a:ln>
          </p:spPr>
          <p:txBody>
            <a:bodyPr/>
            <a:lstStyle/>
            <a:p>
              <a:pPr>
                <a:defRPr/>
              </a:pPr>
              <a:endParaRPr lang="es-ES_tradnl" b="1">
                <a:solidFill>
                  <a:prstClr val="black"/>
                </a:solidFill>
              </a:endParaRPr>
            </a:p>
          </p:txBody>
        </p:sp>
        <p:sp>
          <p:nvSpPr>
            <p:cNvPr id="154" name="Rectangle 233"/>
            <p:cNvSpPr>
              <a:spLocks noChangeArrowheads="1"/>
            </p:cNvSpPr>
            <p:nvPr/>
          </p:nvSpPr>
          <p:spPr bwMode="auto">
            <a:xfrm>
              <a:off x="2104" y="1105"/>
              <a:ext cx="4" cy="908"/>
            </a:xfrm>
            <a:prstGeom prst="rect">
              <a:avLst/>
            </a:prstGeom>
            <a:solidFill>
              <a:srgbClr val="003060"/>
            </a:solidFill>
            <a:ln w="9525">
              <a:noFill/>
              <a:miter lim="800000"/>
              <a:headEnd/>
              <a:tailEnd/>
            </a:ln>
          </p:spPr>
          <p:txBody>
            <a:bodyPr/>
            <a:lstStyle/>
            <a:p>
              <a:pPr>
                <a:defRPr/>
              </a:pPr>
              <a:endParaRPr lang="es-ES_tradnl" b="1">
                <a:solidFill>
                  <a:prstClr val="black"/>
                </a:solidFill>
              </a:endParaRPr>
            </a:p>
          </p:txBody>
        </p:sp>
        <p:sp>
          <p:nvSpPr>
            <p:cNvPr id="155" name="Rectangle 234"/>
            <p:cNvSpPr>
              <a:spLocks noChangeArrowheads="1"/>
            </p:cNvSpPr>
            <p:nvPr/>
          </p:nvSpPr>
          <p:spPr bwMode="auto">
            <a:xfrm>
              <a:off x="2108" y="1105"/>
              <a:ext cx="4" cy="908"/>
            </a:xfrm>
            <a:prstGeom prst="rect">
              <a:avLst/>
            </a:prstGeom>
            <a:solidFill>
              <a:srgbClr val="003161"/>
            </a:solidFill>
            <a:ln w="9525">
              <a:noFill/>
              <a:miter lim="800000"/>
              <a:headEnd/>
              <a:tailEnd/>
            </a:ln>
          </p:spPr>
          <p:txBody>
            <a:bodyPr/>
            <a:lstStyle/>
            <a:p>
              <a:pPr>
                <a:defRPr/>
              </a:pPr>
              <a:endParaRPr lang="es-ES_tradnl" b="1">
                <a:solidFill>
                  <a:prstClr val="black"/>
                </a:solidFill>
              </a:endParaRPr>
            </a:p>
          </p:txBody>
        </p:sp>
        <p:sp>
          <p:nvSpPr>
            <p:cNvPr id="156" name="Rectangle 235"/>
            <p:cNvSpPr>
              <a:spLocks noChangeArrowheads="1"/>
            </p:cNvSpPr>
            <p:nvPr/>
          </p:nvSpPr>
          <p:spPr bwMode="auto">
            <a:xfrm>
              <a:off x="2112" y="1105"/>
              <a:ext cx="6" cy="908"/>
            </a:xfrm>
            <a:prstGeom prst="rect">
              <a:avLst/>
            </a:prstGeom>
            <a:solidFill>
              <a:srgbClr val="003162"/>
            </a:solidFill>
            <a:ln w="9525">
              <a:noFill/>
              <a:miter lim="800000"/>
              <a:headEnd/>
              <a:tailEnd/>
            </a:ln>
          </p:spPr>
          <p:txBody>
            <a:bodyPr/>
            <a:lstStyle/>
            <a:p>
              <a:pPr>
                <a:defRPr/>
              </a:pPr>
              <a:endParaRPr lang="es-ES_tradnl" b="1">
                <a:solidFill>
                  <a:prstClr val="black"/>
                </a:solidFill>
              </a:endParaRPr>
            </a:p>
          </p:txBody>
        </p:sp>
        <p:sp>
          <p:nvSpPr>
            <p:cNvPr id="157" name="Rectangle 236"/>
            <p:cNvSpPr>
              <a:spLocks noChangeArrowheads="1"/>
            </p:cNvSpPr>
            <p:nvPr/>
          </p:nvSpPr>
          <p:spPr bwMode="auto">
            <a:xfrm>
              <a:off x="2116" y="1105"/>
              <a:ext cx="4" cy="908"/>
            </a:xfrm>
            <a:prstGeom prst="rect">
              <a:avLst/>
            </a:prstGeom>
            <a:solidFill>
              <a:srgbClr val="003264"/>
            </a:solidFill>
            <a:ln w="9525">
              <a:noFill/>
              <a:miter lim="800000"/>
              <a:headEnd/>
              <a:tailEnd/>
            </a:ln>
          </p:spPr>
          <p:txBody>
            <a:bodyPr/>
            <a:lstStyle/>
            <a:p>
              <a:pPr>
                <a:defRPr/>
              </a:pPr>
              <a:endParaRPr lang="es-ES_tradnl" b="1">
                <a:solidFill>
                  <a:prstClr val="black"/>
                </a:solidFill>
              </a:endParaRPr>
            </a:p>
          </p:txBody>
        </p:sp>
        <p:sp>
          <p:nvSpPr>
            <p:cNvPr id="158" name="Rectangle 237"/>
            <p:cNvSpPr>
              <a:spLocks noChangeArrowheads="1"/>
            </p:cNvSpPr>
            <p:nvPr/>
          </p:nvSpPr>
          <p:spPr bwMode="auto">
            <a:xfrm>
              <a:off x="2120" y="1105"/>
              <a:ext cx="4" cy="908"/>
            </a:xfrm>
            <a:prstGeom prst="rect">
              <a:avLst/>
            </a:prstGeom>
            <a:solidFill>
              <a:srgbClr val="003367"/>
            </a:solidFill>
            <a:ln w="9525">
              <a:noFill/>
              <a:miter lim="800000"/>
              <a:headEnd/>
              <a:tailEnd/>
            </a:ln>
          </p:spPr>
          <p:txBody>
            <a:bodyPr/>
            <a:lstStyle/>
            <a:p>
              <a:pPr>
                <a:defRPr/>
              </a:pPr>
              <a:endParaRPr lang="es-ES_tradnl" b="1">
                <a:solidFill>
                  <a:prstClr val="black"/>
                </a:solidFill>
              </a:endParaRPr>
            </a:p>
          </p:txBody>
        </p:sp>
        <p:sp>
          <p:nvSpPr>
            <p:cNvPr id="159" name="Rectangle 238"/>
            <p:cNvSpPr>
              <a:spLocks noChangeArrowheads="1"/>
            </p:cNvSpPr>
            <p:nvPr/>
          </p:nvSpPr>
          <p:spPr bwMode="auto">
            <a:xfrm>
              <a:off x="2124" y="1105"/>
              <a:ext cx="6" cy="908"/>
            </a:xfrm>
            <a:prstGeom prst="rect">
              <a:avLst/>
            </a:prstGeom>
            <a:solidFill>
              <a:srgbClr val="003469"/>
            </a:solidFill>
            <a:ln w="9525">
              <a:noFill/>
              <a:miter lim="800000"/>
              <a:headEnd/>
              <a:tailEnd/>
            </a:ln>
          </p:spPr>
          <p:txBody>
            <a:bodyPr/>
            <a:lstStyle/>
            <a:p>
              <a:pPr>
                <a:defRPr/>
              </a:pPr>
              <a:endParaRPr lang="es-ES_tradnl" b="1">
                <a:solidFill>
                  <a:prstClr val="black"/>
                </a:solidFill>
              </a:endParaRPr>
            </a:p>
          </p:txBody>
        </p:sp>
        <p:sp>
          <p:nvSpPr>
            <p:cNvPr id="160" name="Rectangle 239"/>
            <p:cNvSpPr>
              <a:spLocks noChangeArrowheads="1"/>
            </p:cNvSpPr>
            <p:nvPr/>
          </p:nvSpPr>
          <p:spPr bwMode="auto">
            <a:xfrm>
              <a:off x="2128" y="1105"/>
              <a:ext cx="4" cy="908"/>
            </a:xfrm>
            <a:prstGeom prst="rect">
              <a:avLst/>
            </a:prstGeom>
            <a:solidFill>
              <a:srgbClr val="00366C"/>
            </a:solidFill>
            <a:ln w="9525">
              <a:noFill/>
              <a:miter lim="800000"/>
              <a:headEnd/>
              <a:tailEnd/>
            </a:ln>
          </p:spPr>
          <p:txBody>
            <a:bodyPr/>
            <a:lstStyle/>
            <a:p>
              <a:pPr>
                <a:defRPr/>
              </a:pPr>
              <a:endParaRPr lang="es-ES_tradnl" b="1">
                <a:solidFill>
                  <a:prstClr val="black"/>
                </a:solidFill>
              </a:endParaRPr>
            </a:p>
          </p:txBody>
        </p:sp>
        <p:sp>
          <p:nvSpPr>
            <p:cNvPr id="161" name="Rectangle 240"/>
            <p:cNvSpPr>
              <a:spLocks noChangeArrowheads="1"/>
            </p:cNvSpPr>
            <p:nvPr/>
          </p:nvSpPr>
          <p:spPr bwMode="auto">
            <a:xfrm>
              <a:off x="2132" y="1105"/>
              <a:ext cx="4" cy="908"/>
            </a:xfrm>
            <a:prstGeom prst="rect">
              <a:avLst/>
            </a:prstGeom>
            <a:solidFill>
              <a:srgbClr val="00376E"/>
            </a:solidFill>
            <a:ln w="9525">
              <a:noFill/>
              <a:miter lim="800000"/>
              <a:headEnd/>
              <a:tailEnd/>
            </a:ln>
          </p:spPr>
          <p:txBody>
            <a:bodyPr/>
            <a:lstStyle/>
            <a:p>
              <a:pPr>
                <a:defRPr/>
              </a:pPr>
              <a:endParaRPr lang="es-ES_tradnl" b="1">
                <a:solidFill>
                  <a:prstClr val="black"/>
                </a:solidFill>
              </a:endParaRPr>
            </a:p>
          </p:txBody>
        </p:sp>
        <p:sp>
          <p:nvSpPr>
            <p:cNvPr id="162" name="Rectangle 241"/>
            <p:cNvSpPr>
              <a:spLocks noChangeArrowheads="1"/>
            </p:cNvSpPr>
            <p:nvPr/>
          </p:nvSpPr>
          <p:spPr bwMode="auto">
            <a:xfrm>
              <a:off x="2136" y="1105"/>
              <a:ext cx="6" cy="908"/>
            </a:xfrm>
            <a:prstGeom prst="rect">
              <a:avLst/>
            </a:prstGeom>
            <a:solidFill>
              <a:srgbClr val="003872"/>
            </a:solidFill>
            <a:ln w="9525">
              <a:noFill/>
              <a:miter lim="800000"/>
              <a:headEnd/>
              <a:tailEnd/>
            </a:ln>
          </p:spPr>
          <p:txBody>
            <a:bodyPr/>
            <a:lstStyle/>
            <a:p>
              <a:pPr>
                <a:defRPr/>
              </a:pPr>
              <a:endParaRPr lang="es-ES_tradnl" b="1">
                <a:solidFill>
                  <a:prstClr val="black"/>
                </a:solidFill>
              </a:endParaRPr>
            </a:p>
          </p:txBody>
        </p:sp>
        <p:sp>
          <p:nvSpPr>
            <p:cNvPr id="163" name="Rectangle 242"/>
            <p:cNvSpPr>
              <a:spLocks noChangeArrowheads="1"/>
            </p:cNvSpPr>
            <p:nvPr/>
          </p:nvSpPr>
          <p:spPr bwMode="auto">
            <a:xfrm>
              <a:off x="2140" y="1105"/>
              <a:ext cx="4" cy="908"/>
            </a:xfrm>
            <a:prstGeom prst="rect">
              <a:avLst/>
            </a:prstGeom>
            <a:solidFill>
              <a:srgbClr val="003B75"/>
            </a:solidFill>
            <a:ln w="9525">
              <a:noFill/>
              <a:miter lim="800000"/>
              <a:headEnd/>
              <a:tailEnd/>
            </a:ln>
          </p:spPr>
          <p:txBody>
            <a:bodyPr/>
            <a:lstStyle/>
            <a:p>
              <a:pPr>
                <a:defRPr/>
              </a:pPr>
              <a:endParaRPr lang="es-ES_tradnl" b="1">
                <a:solidFill>
                  <a:prstClr val="black"/>
                </a:solidFill>
              </a:endParaRPr>
            </a:p>
          </p:txBody>
        </p:sp>
        <p:sp>
          <p:nvSpPr>
            <p:cNvPr id="164" name="Rectangle 243"/>
            <p:cNvSpPr>
              <a:spLocks noChangeArrowheads="1"/>
            </p:cNvSpPr>
            <p:nvPr/>
          </p:nvSpPr>
          <p:spPr bwMode="auto">
            <a:xfrm>
              <a:off x="2144" y="1105"/>
              <a:ext cx="4" cy="908"/>
            </a:xfrm>
            <a:prstGeom prst="rect">
              <a:avLst/>
            </a:prstGeom>
            <a:solidFill>
              <a:srgbClr val="003C79"/>
            </a:solidFill>
            <a:ln w="9525">
              <a:noFill/>
              <a:miter lim="800000"/>
              <a:headEnd/>
              <a:tailEnd/>
            </a:ln>
          </p:spPr>
          <p:txBody>
            <a:bodyPr/>
            <a:lstStyle/>
            <a:p>
              <a:pPr>
                <a:defRPr/>
              </a:pPr>
              <a:endParaRPr lang="es-ES_tradnl" b="1">
                <a:solidFill>
                  <a:prstClr val="black"/>
                </a:solidFill>
              </a:endParaRPr>
            </a:p>
          </p:txBody>
        </p:sp>
        <p:sp>
          <p:nvSpPr>
            <p:cNvPr id="165" name="Rectangle 244"/>
            <p:cNvSpPr>
              <a:spLocks noChangeArrowheads="1"/>
            </p:cNvSpPr>
            <p:nvPr/>
          </p:nvSpPr>
          <p:spPr bwMode="auto">
            <a:xfrm>
              <a:off x="2148" y="1105"/>
              <a:ext cx="4" cy="908"/>
            </a:xfrm>
            <a:prstGeom prst="rect">
              <a:avLst/>
            </a:prstGeom>
            <a:solidFill>
              <a:srgbClr val="003E7D"/>
            </a:solidFill>
            <a:ln w="9525">
              <a:noFill/>
              <a:miter lim="800000"/>
              <a:headEnd/>
              <a:tailEnd/>
            </a:ln>
          </p:spPr>
          <p:txBody>
            <a:bodyPr/>
            <a:lstStyle/>
            <a:p>
              <a:pPr>
                <a:defRPr/>
              </a:pPr>
              <a:endParaRPr lang="es-ES_tradnl" b="1">
                <a:solidFill>
                  <a:prstClr val="black"/>
                </a:solidFill>
              </a:endParaRPr>
            </a:p>
          </p:txBody>
        </p:sp>
        <p:sp>
          <p:nvSpPr>
            <p:cNvPr id="166" name="Rectangle 245"/>
            <p:cNvSpPr>
              <a:spLocks noChangeArrowheads="1"/>
            </p:cNvSpPr>
            <p:nvPr/>
          </p:nvSpPr>
          <p:spPr bwMode="auto">
            <a:xfrm>
              <a:off x="2152" y="1105"/>
              <a:ext cx="6" cy="908"/>
            </a:xfrm>
            <a:prstGeom prst="rect">
              <a:avLst/>
            </a:prstGeom>
            <a:solidFill>
              <a:srgbClr val="004181"/>
            </a:solidFill>
            <a:ln w="9525">
              <a:noFill/>
              <a:miter lim="800000"/>
              <a:headEnd/>
              <a:tailEnd/>
            </a:ln>
          </p:spPr>
          <p:txBody>
            <a:bodyPr/>
            <a:lstStyle/>
            <a:p>
              <a:pPr>
                <a:defRPr/>
              </a:pPr>
              <a:endParaRPr lang="es-ES_tradnl" b="1">
                <a:solidFill>
                  <a:prstClr val="black"/>
                </a:solidFill>
              </a:endParaRPr>
            </a:p>
          </p:txBody>
        </p:sp>
        <p:sp>
          <p:nvSpPr>
            <p:cNvPr id="167" name="Rectangle 246"/>
            <p:cNvSpPr>
              <a:spLocks noChangeArrowheads="1"/>
            </p:cNvSpPr>
            <p:nvPr/>
          </p:nvSpPr>
          <p:spPr bwMode="auto">
            <a:xfrm>
              <a:off x="2156" y="1105"/>
              <a:ext cx="3" cy="908"/>
            </a:xfrm>
            <a:prstGeom prst="rect">
              <a:avLst/>
            </a:prstGeom>
            <a:solidFill>
              <a:srgbClr val="004285"/>
            </a:solidFill>
            <a:ln w="9525">
              <a:noFill/>
              <a:miter lim="800000"/>
              <a:headEnd/>
              <a:tailEnd/>
            </a:ln>
          </p:spPr>
          <p:txBody>
            <a:bodyPr/>
            <a:lstStyle/>
            <a:p>
              <a:pPr>
                <a:defRPr/>
              </a:pPr>
              <a:endParaRPr lang="es-ES_tradnl" b="1">
                <a:solidFill>
                  <a:prstClr val="black"/>
                </a:solidFill>
              </a:endParaRPr>
            </a:p>
          </p:txBody>
        </p:sp>
        <p:sp>
          <p:nvSpPr>
            <p:cNvPr id="168" name="Rectangle 247"/>
            <p:cNvSpPr>
              <a:spLocks noChangeArrowheads="1"/>
            </p:cNvSpPr>
            <p:nvPr/>
          </p:nvSpPr>
          <p:spPr bwMode="auto">
            <a:xfrm>
              <a:off x="2159" y="1105"/>
              <a:ext cx="5" cy="908"/>
            </a:xfrm>
            <a:prstGeom prst="rect">
              <a:avLst/>
            </a:prstGeom>
            <a:solidFill>
              <a:srgbClr val="004589"/>
            </a:solidFill>
            <a:ln w="9525">
              <a:noFill/>
              <a:miter lim="800000"/>
              <a:headEnd/>
              <a:tailEnd/>
            </a:ln>
          </p:spPr>
          <p:txBody>
            <a:bodyPr/>
            <a:lstStyle/>
            <a:p>
              <a:pPr>
                <a:defRPr/>
              </a:pPr>
              <a:endParaRPr lang="es-ES_tradnl" b="1">
                <a:solidFill>
                  <a:prstClr val="black"/>
                </a:solidFill>
              </a:endParaRPr>
            </a:p>
          </p:txBody>
        </p:sp>
        <p:sp>
          <p:nvSpPr>
            <p:cNvPr id="169" name="Rectangle 248"/>
            <p:cNvSpPr>
              <a:spLocks noChangeArrowheads="1"/>
            </p:cNvSpPr>
            <p:nvPr/>
          </p:nvSpPr>
          <p:spPr bwMode="auto">
            <a:xfrm>
              <a:off x="2164" y="1105"/>
              <a:ext cx="6" cy="908"/>
            </a:xfrm>
            <a:prstGeom prst="rect">
              <a:avLst/>
            </a:prstGeom>
            <a:solidFill>
              <a:srgbClr val="00478E"/>
            </a:solidFill>
            <a:ln w="9525">
              <a:noFill/>
              <a:miter lim="800000"/>
              <a:headEnd/>
              <a:tailEnd/>
            </a:ln>
          </p:spPr>
          <p:txBody>
            <a:bodyPr/>
            <a:lstStyle/>
            <a:p>
              <a:pPr>
                <a:defRPr/>
              </a:pPr>
              <a:endParaRPr lang="es-ES_tradnl" b="1">
                <a:solidFill>
                  <a:prstClr val="black"/>
                </a:solidFill>
              </a:endParaRPr>
            </a:p>
          </p:txBody>
        </p:sp>
        <p:sp>
          <p:nvSpPr>
            <p:cNvPr id="170" name="Rectangle 249"/>
            <p:cNvSpPr>
              <a:spLocks noChangeArrowheads="1"/>
            </p:cNvSpPr>
            <p:nvPr/>
          </p:nvSpPr>
          <p:spPr bwMode="auto">
            <a:xfrm>
              <a:off x="2167" y="1105"/>
              <a:ext cx="5" cy="908"/>
            </a:xfrm>
            <a:prstGeom prst="rect">
              <a:avLst/>
            </a:prstGeom>
            <a:solidFill>
              <a:srgbClr val="004993"/>
            </a:solidFill>
            <a:ln w="9525">
              <a:noFill/>
              <a:miter lim="800000"/>
              <a:headEnd/>
              <a:tailEnd/>
            </a:ln>
          </p:spPr>
          <p:txBody>
            <a:bodyPr/>
            <a:lstStyle/>
            <a:p>
              <a:pPr>
                <a:defRPr/>
              </a:pPr>
              <a:endParaRPr lang="es-ES_tradnl" b="1">
                <a:solidFill>
                  <a:prstClr val="black"/>
                </a:solidFill>
              </a:endParaRPr>
            </a:p>
          </p:txBody>
        </p:sp>
        <p:sp>
          <p:nvSpPr>
            <p:cNvPr id="171" name="Rectangle 250"/>
            <p:cNvSpPr>
              <a:spLocks noChangeArrowheads="1"/>
            </p:cNvSpPr>
            <p:nvPr/>
          </p:nvSpPr>
          <p:spPr bwMode="auto">
            <a:xfrm>
              <a:off x="2172" y="1105"/>
              <a:ext cx="3" cy="908"/>
            </a:xfrm>
            <a:prstGeom prst="rect">
              <a:avLst/>
            </a:prstGeom>
            <a:solidFill>
              <a:srgbClr val="004C97"/>
            </a:solidFill>
            <a:ln w="9525">
              <a:noFill/>
              <a:miter lim="800000"/>
              <a:headEnd/>
              <a:tailEnd/>
            </a:ln>
          </p:spPr>
          <p:txBody>
            <a:bodyPr/>
            <a:lstStyle/>
            <a:p>
              <a:pPr>
                <a:defRPr/>
              </a:pPr>
              <a:endParaRPr lang="es-ES_tradnl" b="1">
                <a:solidFill>
                  <a:prstClr val="black"/>
                </a:solidFill>
              </a:endParaRPr>
            </a:p>
          </p:txBody>
        </p:sp>
        <p:sp>
          <p:nvSpPr>
            <p:cNvPr id="172" name="Rectangle 251"/>
            <p:cNvSpPr>
              <a:spLocks noChangeArrowheads="1"/>
            </p:cNvSpPr>
            <p:nvPr/>
          </p:nvSpPr>
          <p:spPr bwMode="auto">
            <a:xfrm>
              <a:off x="2175" y="1105"/>
              <a:ext cx="6" cy="908"/>
            </a:xfrm>
            <a:prstGeom prst="rect">
              <a:avLst/>
            </a:prstGeom>
            <a:solidFill>
              <a:srgbClr val="004E9B"/>
            </a:solidFill>
            <a:ln w="9525">
              <a:noFill/>
              <a:miter lim="800000"/>
              <a:headEnd/>
              <a:tailEnd/>
            </a:ln>
          </p:spPr>
          <p:txBody>
            <a:bodyPr/>
            <a:lstStyle/>
            <a:p>
              <a:pPr>
                <a:defRPr/>
              </a:pPr>
              <a:endParaRPr lang="es-ES_tradnl" b="1">
                <a:solidFill>
                  <a:prstClr val="black"/>
                </a:solidFill>
              </a:endParaRPr>
            </a:p>
          </p:txBody>
        </p:sp>
        <p:sp>
          <p:nvSpPr>
            <p:cNvPr id="173" name="Rectangle 252"/>
            <p:cNvSpPr>
              <a:spLocks noChangeArrowheads="1"/>
            </p:cNvSpPr>
            <p:nvPr/>
          </p:nvSpPr>
          <p:spPr bwMode="auto">
            <a:xfrm>
              <a:off x="2180" y="1105"/>
              <a:ext cx="4" cy="908"/>
            </a:xfrm>
            <a:prstGeom prst="rect">
              <a:avLst/>
            </a:prstGeom>
            <a:solidFill>
              <a:srgbClr val="0050A0"/>
            </a:solidFill>
            <a:ln w="9525">
              <a:noFill/>
              <a:miter lim="800000"/>
              <a:headEnd/>
              <a:tailEnd/>
            </a:ln>
          </p:spPr>
          <p:txBody>
            <a:bodyPr/>
            <a:lstStyle/>
            <a:p>
              <a:pPr>
                <a:defRPr/>
              </a:pPr>
              <a:endParaRPr lang="es-ES_tradnl" b="1">
                <a:solidFill>
                  <a:prstClr val="black"/>
                </a:solidFill>
              </a:endParaRPr>
            </a:p>
          </p:txBody>
        </p:sp>
        <p:sp>
          <p:nvSpPr>
            <p:cNvPr id="174" name="Rectangle 253"/>
            <p:cNvSpPr>
              <a:spLocks noChangeArrowheads="1"/>
            </p:cNvSpPr>
            <p:nvPr/>
          </p:nvSpPr>
          <p:spPr bwMode="auto">
            <a:xfrm>
              <a:off x="2184" y="1105"/>
              <a:ext cx="3" cy="908"/>
            </a:xfrm>
            <a:prstGeom prst="rect">
              <a:avLst/>
            </a:prstGeom>
            <a:solidFill>
              <a:srgbClr val="0052A4"/>
            </a:solidFill>
            <a:ln w="9525">
              <a:noFill/>
              <a:miter lim="800000"/>
              <a:headEnd/>
              <a:tailEnd/>
            </a:ln>
          </p:spPr>
          <p:txBody>
            <a:bodyPr/>
            <a:lstStyle/>
            <a:p>
              <a:pPr>
                <a:defRPr/>
              </a:pPr>
              <a:endParaRPr lang="es-ES_tradnl" b="1">
                <a:solidFill>
                  <a:prstClr val="black"/>
                </a:solidFill>
              </a:endParaRPr>
            </a:p>
          </p:txBody>
        </p:sp>
        <p:sp>
          <p:nvSpPr>
            <p:cNvPr id="175" name="Rectangle 254"/>
            <p:cNvSpPr>
              <a:spLocks noChangeArrowheads="1"/>
            </p:cNvSpPr>
            <p:nvPr/>
          </p:nvSpPr>
          <p:spPr bwMode="auto">
            <a:xfrm>
              <a:off x="2187" y="1105"/>
              <a:ext cx="6" cy="908"/>
            </a:xfrm>
            <a:prstGeom prst="rect">
              <a:avLst/>
            </a:prstGeom>
            <a:solidFill>
              <a:srgbClr val="0054A8"/>
            </a:solidFill>
            <a:ln w="9525">
              <a:noFill/>
              <a:miter lim="800000"/>
              <a:headEnd/>
              <a:tailEnd/>
            </a:ln>
          </p:spPr>
          <p:txBody>
            <a:bodyPr/>
            <a:lstStyle/>
            <a:p>
              <a:pPr>
                <a:defRPr/>
              </a:pPr>
              <a:endParaRPr lang="es-ES_tradnl" b="1">
                <a:solidFill>
                  <a:prstClr val="black"/>
                </a:solidFill>
              </a:endParaRPr>
            </a:p>
          </p:txBody>
        </p:sp>
        <p:sp>
          <p:nvSpPr>
            <p:cNvPr id="176" name="Rectangle 255"/>
            <p:cNvSpPr>
              <a:spLocks noChangeArrowheads="1"/>
            </p:cNvSpPr>
            <p:nvPr/>
          </p:nvSpPr>
          <p:spPr bwMode="auto">
            <a:xfrm>
              <a:off x="2192" y="1105"/>
              <a:ext cx="3" cy="908"/>
            </a:xfrm>
            <a:prstGeom prst="rect">
              <a:avLst/>
            </a:prstGeom>
            <a:solidFill>
              <a:srgbClr val="0056AC"/>
            </a:solidFill>
            <a:ln w="9525">
              <a:noFill/>
              <a:miter lim="800000"/>
              <a:headEnd/>
              <a:tailEnd/>
            </a:ln>
          </p:spPr>
          <p:txBody>
            <a:bodyPr/>
            <a:lstStyle/>
            <a:p>
              <a:pPr>
                <a:defRPr/>
              </a:pPr>
              <a:endParaRPr lang="es-ES_tradnl" b="1">
                <a:solidFill>
                  <a:prstClr val="black"/>
                </a:solidFill>
              </a:endParaRPr>
            </a:p>
          </p:txBody>
        </p:sp>
        <p:sp>
          <p:nvSpPr>
            <p:cNvPr id="177" name="Rectangle 256"/>
            <p:cNvSpPr>
              <a:spLocks noChangeArrowheads="1"/>
            </p:cNvSpPr>
            <p:nvPr/>
          </p:nvSpPr>
          <p:spPr bwMode="auto">
            <a:xfrm>
              <a:off x="2195" y="1105"/>
              <a:ext cx="5" cy="908"/>
            </a:xfrm>
            <a:prstGeom prst="rect">
              <a:avLst/>
            </a:prstGeom>
            <a:solidFill>
              <a:srgbClr val="0058AF"/>
            </a:solidFill>
            <a:ln w="9525">
              <a:noFill/>
              <a:miter lim="800000"/>
              <a:headEnd/>
              <a:tailEnd/>
            </a:ln>
          </p:spPr>
          <p:txBody>
            <a:bodyPr/>
            <a:lstStyle/>
            <a:p>
              <a:pPr>
                <a:defRPr/>
              </a:pPr>
              <a:endParaRPr lang="es-ES_tradnl" b="1">
                <a:solidFill>
                  <a:prstClr val="black"/>
                </a:solidFill>
              </a:endParaRPr>
            </a:p>
          </p:txBody>
        </p:sp>
        <p:sp>
          <p:nvSpPr>
            <p:cNvPr id="178" name="Rectangle 257"/>
            <p:cNvSpPr>
              <a:spLocks noChangeArrowheads="1"/>
            </p:cNvSpPr>
            <p:nvPr/>
          </p:nvSpPr>
          <p:spPr bwMode="auto">
            <a:xfrm>
              <a:off x="2200" y="1105"/>
              <a:ext cx="6" cy="908"/>
            </a:xfrm>
            <a:prstGeom prst="rect">
              <a:avLst/>
            </a:prstGeom>
            <a:solidFill>
              <a:srgbClr val="005AB3"/>
            </a:solidFill>
            <a:ln w="9525">
              <a:noFill/>
              <a:miter lim="800000"/>
              <a:headEnd/>
              <a:tailEnd/>
            </a:ln>
          </p:spPr>
          <p:txBody>
            <a:bodyPr/>
            <a:lstStyle/>
            <a:p>
              <a:pPr>
                <a:defRPr/>
              </a:pPr>
              <a:endParaRPr lang="es-ES_tradnl" b="1">
                <a:solidFill>
                  <a:prstClr val="black"/>
                </a:solidFill>
              </a:endParaRPr>
            </a:p>
          </p:txBody>
        </p:sp>
        <p:sp>
          <p:nvSpPr>
            <p:cNvPr id="179" name="Rectangle 258"/>
            <p:cNvSpPr>
              <a:spLocks noChangeArrowheads="1"/>
            </p:cNvSpPr>
            <p:nvPr/>
          </p:nvSpPr>
          <p:spPr bwMode="auto">
            <a:xfrm>
              <a:off x="2203" y="1105"/>
              <a:ext cx="5" cy="908"/>
            </a:xfrm>
            <a:prstGeom prst="rect">
              <a:avLst/>
            </a:prstGeom>
            <a:solidFill>
              <a:srgbClr val="005BB6"/>
            </a:solidFill>
            <a:ln w="9525">
              <a:noFill/>
              <a:miter lim="800000"/>
              <a:headEnd/>
              <a:tailEnd/>
            </a:ln>
          </p:spPr>
          <p:txBody>
            <a:bodyPr/>
            <a:lstStyle/>
            <a:p>
              <a:pPr>
                <a:defRPr/>
              </a:pPr>
              <a:endParaRPr lang="es-ES_tradnl" b="1">
                <a:solidFill>
                  <a:prstClr val="black"/>
                </a:solidFill>
              </a:endParaRPr>
            </a:p>
          </p:txBody>
        </p:sp>
        <p:sp>
          <p:nvSpPr>
            <p:cNvPr id="180" name="Rectangle 259"/>
            <p:cNvSpPr>
              <a:spLocks noChangeArrowheads="1"/>
            </p:cNvSpPr>
            <p:nvPr/>
          </p:nvSpPr>
          <p:spPr bwMode="auto">
            <a:xfrm>
              <a:off x="2208" y="1105"/>
              <a:ext cx="3" cy="908"/>
            </a:xfrm>
            <a:prstGeom prst="rect">
              <a:avLst/>
            </a:prstGeom>
            <a:solidFill>
              <a:srgbClr val="005CB8"/>
            </a:solidFill>
            <a:ln w="9525">
              <a:noFill/>
              <a:miter lim="800000"/>
              <a:headEnd/>
              <a:tailEnd/>
            </a:ln>
          </p:spPr>
          <p:txBody>
            <a:bodyPr/>
            <a:lstStyle/>
            <a:p>
              <a:pPr>
                <a:defRPr/>
              </a:pPr>
              <a:endParaRPr lang="es-ES_tradnl" b="1">
                <a:solidFill>
                  <a:prstClr val="black"/>
                </a:solidFill>
              </a:endParaRPr>
            </a:p>
          </p:txBody>
        </p:sp>
        <p:sp>
          <p:nvSpPr>
            <p:cNvPr id="181" name="Rectangle 260"/>
            <p:cNvSpPr>
              <a:spLocks noChangeArrowheads="1"/>
            </p:cNvSpPr>
            <p:nvPr/>
          </p:nvSpPr>
          <p:spPr bwMode="auto">
            <a:xfrm>
              <a:off x="2211" y="1105"/>
              <a:ext cx="6" cy="908"/>
            </a:xfrm>
            <a:prstGeom prst="rect">
              <a:avLst/>
            </a:prstGeom>
            <a:solidFill>
              <a:srgbClr val="005DBB"/>
            </a:solidFill>
            <a:ln w="9525">
              <a:noFill/>
              <a:miter lim="800000"/>
              <a:headEnd/>
              <a:tailEnd/>
            </a:ln>
          </p:spPr>
          <p:txBody>
            <a:bodyPr/>
            <a:lstStyle/>
            <a:p>
              <a:pPr>
                <a:defRPr/>
              </a:pPr>
              <a:endParaRPr lang="es-ES_tradnl" b="1">
                <a:solidFill>
                  <a:prstClr val="black"/>
                </a:solidFill>
              </a:endParaRPr>
            </a:p>
          </p:txBody>
        </p:sp>
        <p:sp>
          <p:nvSpPr>
            <p:cNvPr id="182" name="Rectangle 261"/>
            <p:cNvSpPr>
              <a:spLocks noChangeArrowheads="1"/>
            </p:cNvSpPr>
            <p:nvPr/>
          </p:nvSpPr>
          <p:spPr bwMode="auto">
            <a:xfrm>
              <a:off x="2215" y="1105"/>
              <a:ext cx="4" cy="908"/>
            </a:xfrm>
            <a:prstGeom prst="rect">
              <a:avLst/>
            </a:prstGeom>
            <a:solidFill>
              <a:srgbClr val="005FBE"/>
            </a:solidFill>
            <a:ln w="9525">
              <a:noFill/>
              <a:miter lim="800000"/>
              <a:headEnd/>
              <a:tailEnd/>
            </a:ln>
          </p:spPr>
          <p:txBody>
            <a:bodyPr/>
            <a:lstStyle/>
            <a:p>
              <a:pPr>
                <a:defRPr/>
              </a:pPr>
              <a:endParaRPr lang="es-ES_tradnl" b="1">
                <a:solidFill>
                  <a:prstClr val="black"/>
                </a:solidFill>
              </a:endParaRPr>
            </a:p>
          </p:txBody>
        </p:sp>
        <p:sp>
          <p:nvSpPr>
            <p:cNvPr id="183" name="Rectangle 262"/>
            <p:cNvSpPr>
              <a:spLocks noChangeArrowheads="1"/>
            </p:cNvSpPr>
            <p:nvPr/>
          </p:nvSpPr>
          <p:spPr bwMode="auto">
            <a:xfrm>
              <a:off x="2219" y="1105"/>
              <a:ext cx="4" cy="908"/>
            </a:xfrm>
            <a:prstGeom prst="rect">
              <a:avLst/>
            </a:prstGeom>
            <a:solidFill>
              <a:srgbClr val="0060C0"/>
            </a:solidFill>
            <a:ln w="9525">
              <a:noFill/>
              <a:miter lim="800000"/>
              <a:headEnd/>
              <a:tailEnd/>
            </a:ln>
          </p:spPr>
          <p:txBody>
            <a:bodyPr/>
            <a:lstStyle/>
            <a:p>
              <a:pPr>
                <a:defRPr/>
              </a:pPr>
              <a:endParaRPr lang="es-ES_tradnl" b="1">
                <a:solidFill>
                  <a:prstClr val="black"/>
                </a:solidFill>
              </a:endParaRPr>
            </a:p>
          </p:txBody>
        </p:sp>
        <p:sp>
          <p:nvSpPr>
            <p:cNvPr id="184" name="Rectangle 263"/>
            <p:cNvSpPr>
              <a:spLocks noChangeArrowheads="1"/>
            </p:cNvSpPr>
            <p:nvPr/>
          </p:nvSpPr>
          <p:spPr bwMode="auto">
            <a:xfrm>
              <a:off x="2223" y="1105"/>
              <a:ext cx="6" cy="908"/>
            </a:xfrm>
            <a:prstGeom prst="rect">
              <a:avLst/>
            </a:prstGeom>
            <a:solidFill>
              <a:srgbClr val="0061C2"/>
            </a:solidFill>
            <a:ln w="9525">
              <a:noFill/>
              <a:miter lim="800000"/>
              <a:headEnd/>
              <a:tailEnd/>
            </a:ln>
          </p:spPr>
          <p:txBody>
            <a:bodyPr/>
            <a:lstStyle/>
            <a:p>
              <a:pPr>
                <a:defRPr/>
              </a:pPr>
              <a:endParaRPr lang="es-ES_tradnl" b="1">
                <a:solidFill>
                  <a:prstClr val="black"/>
                </a:solidFill>
              </a:endParaRPr>
            </a:p>
          </p:txBody>
        </p:sp>
        <p:sp>
          <p:nvSpPr>
            <p:cNvPr id="185" name="Rectangle 264"/>
            <p:cNvSpPr>
              <a:spLocks noChangeArrowheads="1"/>
            </p:cNvSpPr>
            <p:nvPr/>
          </p:nvSpPr>
          <p:spPr bwMode="auto">
            <a:xfrm>
              <a:off x="2227" y="1105"/>
              <a:ext cx="4" cy="908"/>
            </a:xfrm>
            <a:prstGeom prst="rect">
              <a:avLst/>
            </a:prstGeom>
            <a:solidFill>
              <a:srgbClr val="0062C4"/>
            </a:solidFill>
            <a:ln w="9525">
              <a:noFill/>
              <a:miter lim="800000"/>
              <a:headEnd/>
              <a:tailEnd/>
            </a:ln>
          </p:spPr>
          <p:txBody>
            <a:bodyPr/>
            <a:lstStyle/>
            <a:p>
              <a:pPr>
                <a:defRPr/>
              </a:pPr>
              <a:endParaRPr lang="es-ES_tradnl" b="1">
                <a:solidFill>
                  <a:prstClr val="black"/>
                </a:solidFill>
              </a:endParaRPr>
            </a:p>
          </p:txBody>
        </p:sp>
        <p:sp>
          <p:nvSpPr>
            <p:cNvPr id="186" name="Rectangle 265"/>
            <p:cNvSpPr>
              <a:spLocks noChangeArrowheads="1"/>
            </p:cNvSpPr>
            <p:nvPr/>
          </p:nvSpPr>
          <p:spPr bwMode="auto">
            <a:xfrm>
              <a:off x="2231" y="1105"/>
              <a:ext cx="4" cy="908"/>
            </a:xfrm>
            <a:prstGeom prst="rect">
              <a:avLst/>
            </a:prstGeom>
            <a:solidFill>
              <a:srgbClr val="0063C5"/>
            </a:solidFill>
            <a:ln w="9525">
              <a:noFill/>
              <a:miter lim="800000"/>
              <a:headEnd/>
              <a:tailEnd/>
            </a:ln>
          </p:spPr>
          <p:txBody>
            <a:bodyPr/>
            <a:lstStyle/>
            <a:p>
              <a:pPr>
                <a:defRPr/>
              </a:pPr>
              <a:endParaRPr lang="es-ES_tradnl" b="1">
                <a:solidFill>
                  <a:prstClr val="black"/>
                </a:solidFill>
              </a:endParaRPr>
            </a:p>
          </p:txBody>
        </p:sp>
        <p:sp>
          <p:nvSpPr>
            <p:cNvPr id="187" name="Rectangle 266"/>
            <p:cNvSpPr>
              <a:spLocks noChangeArrowheads="1"/>
            </p:cNvSpPr>
            <p:nvPr/>
          </p:nvSpPr>
          <p:spPr bwMode="auto">
            <a:xfrm>
              <a:off x="2235" y="1105"/>
              <a:ext cx="4" cy="908"/>
            </a:xfrm>
            <a:prstGeom prst="rect">
              <a:avLst/>
            </a:prstGeom>
            <a:solidFill>
              <a:srgbClr val="0063C7"/>
            </a:solidFill>
            <a:ln w="9525">
              <a:noFill/>
              <a:miter lim="800000"/>
              <a:headEnd/>
              <a:tailEnd/>
            </a:ln>
          </p:spPr>
          <p:txBody>
            <a:bodyPr/>
            <a:lstStyle/>
            <a:p>
              <a:pPr>
                <a:defRPr/>
              </a:pPr>
              <a:endParaRPr lang="es-ES_tradnl" b="1">
                <a:solidFill>
                  <a:prstClr val="black"/>
                </a:solidFill>
              </a:endParaRPr>
            </a:p>
          </p:txBody>
        </p:sp>
        <p:sp>
          <p:nvSpPr>
            <p:cNvPr id="188" name="Rectangle 267"/>
            <p:cNvSpPr>
              <a:spLocks noChangeArrowheads="1"/>
            </p:cNvSpPr>
            <p:nvPr/>
          </p:nvSpPr>
          <p:spPr bwMode="auto">
            <a:xfrm>
              <a:off x="2239" y="1105"/>
              <a:ext cx="6" cy="908"/>
            </a:xfrm>
            <a:prstGeom prst="rect">
              <a:avLst/>
            </a:prstGeom>
            <a:solidFill>
              <a:srgbClr val="0064C8"/>
            </a:solidFill>
            <a:ln w="9525">
              <a:noFill/>
              <a:miter lim="800000"/>
              <a:headEnd/>
              <a:tailEnd/>
            </a:ln>
          </p:spPr>
          <p:txBody>
            <a:bodyPr/>
            <a:lstStyle/>
            <a:p>
              <a:pPr>
                <a:defRPr/>
              </a:pPr>
              <a:endParaRPr lang="es-ES_tradnl" b="1">
                <a:solidFill>
                  <a:prstClr val="black"/>
                </a:solidFill>
              </a:endParaRPr>
            </a:p>
          </p:txBody>
        </p:sp>
        <p:sp>
          <p:nvSpPr>
            <p:cNvPr id="189" name="Rectangle 268"/>
            <p:cNvSpPr>
              <a:spLocks noChangeArrowheads="1"/>
            </p:cNvSpPr>
            <p:nvPr/>
          </p:nvSpPr>
          <p:spPr bwMode="auto">
            <a:xfrm>
              <a:off x="2243" y="1105"/>
              <a:ext cx="4" cy="908"/>
            </a:xfrm>
            <a:prstGeom prst="rect">
              <a:avLst/>
            </a:prstGeom>
            <a:solidFill>
              <a:srgbClr val="0064C9"/>
            </a:solidFill>
            <a:ln w="9525">
              <a:noFill/>
              <a:miter lim="800000"/>
              <a:headEnd/>
              <a:tailEnd/>
            </a:ln>
          </p:spPr>
          <p:txBody>
            <a:bodyPr/>
            <a:lstStyle/>
            <a:p>
              <a:pPr>
                <a:defRPr/>
              </a:pPr>
              <a:endParaRPr lang="es-ES_tradnl" b="1">
                <a:solidFill>
                  <a:prstClr val="black"/>
                </a:solidFill>
              </a:endParaRPr>
            </a:p>
          </p:txBody>
        </p:sp>
        <p:sp>
          <p:nvSpPr>
            <p:cNvPr id="190" name="Rectangle 269"/>
            <p:cNvSpPr>
              <a:spLocks noChangeArrowheads="1"/>
            </p:cNvSpPr>
            <p:nvPr/>
          </p:nvSpPr>
          <p:spPr bwMode="auto">
            <a:xfrm>
              <a:off x="2247" y="1105"/>
              <a:ext cx="4" cy="908"/>
            </a:xfrm>
            <a:prstGeom prst="rect">
              <a:avLst/>
            </a:prstGeom>
            <a:solidFill>
              <a:srgbClr val="0065CA"/>
            </a:solidFill>
            <a:ln w="9525">
              <a:noFill/>
              <a:miter lim="800000"/>
              <a:headEnd/>
              <a:tailEnd/>
            </a:ln>
          </p:spPr>
          <p:txBody>
            <a:bodyPr/>
            <a:lstStyle/>
            <a:p>
              <a:pPr>
                <a:defRPr/>
              </a:pPr>
              <a:endParaRPr lang="es-ES_tradnl" b="1">
                <a:solidFill>
                  <a:prstClr val="black"/>
                </a:solidFill>
              </a:endParaRPr>
            </a:p>
          </p:txBody>
        </p:sp>
        <p:sp>
          <p:nvSpPr>
            <p:cNvPr id="191" name="Rectangle 270"/>
            <p:cNvSpPr>
              <a:spLocks noChangeArrowheads="1"/>
            </p:cNvSpPr>
            <p:nvPr/>
          </p:nvSpPr>
          <p:spPr bwMode="auto">
            <a:xfrm>
              <a:off x="2251" y="1105"/>
              <a:ext cx="6" cy="908"/>
            </a:xfrm>
            <a:prstGeom prst="rect">
              <a:avLst/>
            </a:prstGeom>
            <a:solidFill>
              <a:srgbClr val="0065CB"/>
            </a:solidFill>
            <a:ln w="9525">
              <a:noFill/>
              <a:miter lim="800000"/>
              <a:headEnd/>
              <a:tailEnd/>
            </a:ln>
          </p:spPr>
          <p:txBody>
            <a:bodyPr/>
            <a:lstStyle/>
            <a:p>
              <a:pPr>
                <a:defRPr/>
              </a:pPr>
              <a:endParaRPr lang="es-ES_tradnl" b="1">
                <a:solidFill>
                  <a:prstClr val="black"/>
                </a:solidFill>
              </a:endParaRPr>
            </a:p>
          </p:txBody>
        </p:sp>
        <p:sp>
          <p:nvSpPr>
            <p:cNvPr id="192" name="Rectangle 271"/>
            <p:cNvSpPr>
              <a:spLocks noChangeArrowheads="1"/>
            </p:cNvSpPr>
            <p:nvPr/>
          </p:nvSpPr>
          <p:spPr bwMode="auto">
            <a:xfrm>
              <a:off x="2255" y="1105"/>
              <a:ext cx="4" cy="908"/>
            </a:xfrm>
            <a:prstGeom prst="rect">
              <a:avLst/>
            </a:prstGeom>
            <a:solidFill>
              <a:srgbClr val="0066CB"/>
            </a:solidFill>
            <a:ln w="9525">
              <a:noFill/>
              <a:miter lim="800000"/>
              <a:headEnd/>
              <a:tailEnd/>
            </a:ln>
          </p:spPr>
          <p:txBody>
            <a:bodyPr/>
            <a:lstStyle/>
            <a:p>
              <a:pPr>
                <a:defRPr/>
              </a:pPr>
              <a:endParaRPr lang="es-ES_tradnl" b="1">
                <a:solidFill>
                  <a:prstClr val="black"/>
                </a:solidFill>
              </a:endParaRPr>
            </a:p>
          </p:txBody>
        </p:sp>
        <p:sp>
          <p:nvSpPr>
            <p:cNvPr id="193" name="Rectangle 272"/>
            <p:cNvSpPr>
              <a:spLocks noChangeArrowheads="1"/>
            </p:cNvSpPr>
            <p:nvPr/>
          </p:nvSpPr>
          <p:spPr bwMode="auto">
            <a:xfrm>
              <a:off x="2259" y="1105"/>
              <a:ext cx="8" cy="908"/>
            </a:xfrm>
            <a:prstGeom prst="rect">
              <a:avLst/>
            </a:prstGeom>
            <a:solidFill>
              <a:srgbClr val="0066CC"/>
            </a:solidFill>
            <a:ln w="9525">
              <a:noFill/>
              <a:miter lim="800000"/>
              <a:headEnd/>
              <a:tailEnd/>
            </a:ln>
          </p:spPr>
          <p:txBody>
            <a:bodyPr/>
            <a:lstStyle/>
            <a:p>
              <a:pPr>
                <a:defRPr/>
              </a:pPr>
              <a:endParaRPr lang="es-ES_tradnl" b="1">
                <a:solidFill>
                  <a:prstClr val="black"/>
                </a:solidFill>
              </a:endParaRPr>
            </a:p>
          </p:txBody>
        </p:sp>
        <p:sp>
          <p:nvSpPr>
            <p:cNvPr id="194" name="Rectangle 273"/>
            <p:cNvSpPr>
              <a:spLocks noChangeArrowheads="1"/>
            </p:cNvSpPr>
            <p:nvPr/>
          </p:nvSpPr>
          <p:spPr bwMode="auto">
            <a:xfrm>
              <a:off x="2267" y="1105"/>
              <a:ext cx="4" cy="908"/>
            </a:xfrm>
            <a:prstGeom prst="rect">
              <a:avLst/>
            </a:prstGeom>
            <a:solidFill>
              <a:srgbClr val="0066CB"/>
            </a:solidFill>
            <a:ln w="9525">
              <a:noFill/>
              <a:miter lim="800000"/>
              <a:headEnd/>
              <a:tailEnd/>
            </a:ln>
          </p:spPr>
          <p:txBody>
            <a:bodyPr/>
            <a:lstStyle/>
            <a:p>
              <a:pPr>
                <a:defRPr/>
              </a:pPr>
              <a:endParaRPr lang="es-ES_tradnl" b="1">
                <a:solidFill>
                  <a:prstClr val="black"/>
                </a:solidFill>
              </a:endParaRPr>
            </a:p>
          </p:txBody>
        </p:sp>
        <p:sp>
          <p:nvSpPr>
            <p:cNvPr id="195" name="Rectangle 274"/>
            <p:cNvSpPr>
              <a:spLocks noChangeArrowheads="1"/>
            </p:cNvSpPr>
            <p:nvPr/>
          </p:nvSpPr>
          <p:spPr bwMode="auto">
            <a:xfrm>
              <a:off x="2271" y="1105"/>
              <a:ext cx="4" cy="908"/>
            </a:xfrm>
            <a:prstGeom prst="rect">
              <a:avLst/>
            </a:prstGeom>
            <a:solidFill>
              <a:srgbClr val="0065CB"/>
            </a:solidFill>
            <a:ln w="9525">
              <a:noFill/>
              <a:miter lim="800000"/>
              <a:headEnd/>
              <a:tailEnd/>
            </a:ln>
          </p:spPr>
          <p:txBody>
            <a:bodyPr/>
            <a:lstStyle/>
            <a:p>
              <a:pPr>
                <a:defRPr/>
              </a:pPr>
              <a:endParaRPr lang="es-ES_tradnl" b="1">
                <a:solidFill>
                  <a:prstClr val="black"/>
                </a:solidFill>
              </a:endParaRPr>
            </a:p>
          </p:txBody>
        </p:sp>
        <p:sp>
          <p:nvSpPr>
            <p:cNvPr id="196" name="Rectangle 275"/>
            <p:cNvSpPr>
              <a:spLocks noChangeArrowheads="1"/>
            </p:cNvSpPr>
            <p:nvPr/>
          </p:nvSpPr>
          <p:spPr bwMode="auto">
            <a:xfrm>
              <a:off x="2275" y="1105"/>
              <a:ext cx="6" cy="908"/>
            </a:xfrm>
            <a:prstGeom prst="rect">
              <a:avLst/>
            </a:prstGeom>
            <a:solidFill>
              <a:srgbClr val="0065CA"/>
            </a:solidFill>
            <a:ln w="9525">
              <a:noFill/>
              <a:miter lim="800000"/>
              <a:headEnd/>
              <a:tailEnd/>
            </a:ln>
          </p:spPr>
          <p:txBody>
            <a:bodyPr/>
            <a:lstStyle/>
            <a:p>
              <a:pPr>
                <a:defRPr/>
              </a:pPr>
              <a:endParaRPr lang="es-ES_tradnl" b="1">
                <a:solidFill>
                  <a:prstClr val="black"/>
                </a:solidFill>
              </a:endParaRPr>
            </a:p>
          </p:txBody>
        </p:sp>
        <p:sp>
          <p:nvSpPr>
            <p:cNvPr id="197" name="Rectangle 276"/>
            <p:cNvSpPr>
              <a:spLocks noChangeArrowheads="1"/>
            </p:cNvSpPr>
            <p:nvPr/>
          </p:nvSpPr>
          <p:spPr bwMode="auto">
            <a:xfrm>
              <a:off x="2278" y="1105"/>
              <a:ext cx="5" cy="908"/>
            </a:xfrm>
            <a:prstGeom prst="rect">
              <a:avLst/>
            </a:prstGeom>
            <a:solidFill>
              <a:srgbClr val="0064C9"/>
            </a:solidFill>
            <a:ln w="9525">
              <a:noFill/>
              <a:miter lim="800000"/>
              <a:headEnd/>
              <a:tailEnd/>
            </a:ln>
          </p:spPr>
          <p:txBody>
            <a:bodyPr/>
            <a:lstStyle/>
            <a:p>
              <a:pPr>
                <a:defRPr/>
              </a:pPr>
              <a:endParaRPr lang="es-ES_tradnl" b="1">
                <a:solidFill>
                  <a:prstClr val="black"/>
                </a:solidFill>
              </a:endParaRPr>
            </a:p>
          </p:txBody>
        </p:sp>
        <p:sp>
          <p:nvSpPr>
            <p:cNvPr id="198" name="Rectangle 277"/>
            <p:cNvSpPr>
              <a:spLocks noChangeArrowheads="1"/>
            </p:cNvSpPr>
            <p:nvPr/>
          </p:nvSpPr>
          <p:spPr bwMode="auto">
            <a:xfrm>
              <a:off x="2283" y="1105"/>
              <a:ext cx="3" cy="908"/>
            </a:xfrm>
            <a:prstGeom prst="rect">
              <a:avLst/>
            </a:prstGeom>
            <a:solidFill>
              <a:srgbClr val="0064C8"/>
            </a:solidFill>
            <a:ln w="9525">
              <a:noFill/>
              <a:miter lim="800000"/>
              <a:headEnd/>
              <a:tailEnd/>
            </a:ln>
          </p:spPr>
          <p:txBody>
            <a:bodyPr/>
            <a:lstStyle/>
            <a:p>
              <a:pPr>
                <a:defRPr/>
              </a:pPr>
              <a:endParaRPr lang="es-ES_tradnl" b="1">
                <a:solidFill>
                  <a:prstClr val="black"/>
                </a:solidFill>
              </a:endParaRPr>
            </a:p>
          </p:txBody>
        </p:sp>
        <p:sp>
          <p:nvSpPr>
            <p:cNvPr id="199" name="Rectangle 278"/>
            <p:cNvSpPr>
              <a:spLocks noChangeArrowheads="1"/>
            </p:cNvSpPr>
            <p:nvPr/>
          </p:nvSpPr>
          <p:spPr bwMode="auto">
            <a:xfrm>
              <a:off x="2286" y="1105"/>
              <a:ext cx="6" cy="908"/>
            </a:xfrm>
            <a:prstGeom prst="rect">
              <a:avLst/>
            </a:prstGeom>
            <a:solidFill>
              <a:srgbClr val="0063C7"/>
            </a:solidFill>
            <a:ln w="9525">
              <a:noFill/>
              <a:miter lim="800000"/>
              <a:headEnd/>
              <a:tailEnd/>
            </a:ln>
          </p:spPr>
          <p:txBody>
            <a:bodyPr/>
            <a:lstStyle/>
            <a:p>
              <a:pPr>
                <a:defRPr/>
              </a:pPr>
              <a:endParaRPr lang="es-ES_tradnl" b="1">
                <a:solidFill>
                  <a:prstClr val="black"/>
                </a:solidFill>
              </a:endParaRPr>
            </a:p>
          </p:txBody>
        </p:sp>
        <p:sp>
          <p:nvSpPr>
            <p:cNvPr id="200" name="Rectangle 279"/>
            <p:cNvSpPr>
              <a:spLocks noChangeArrowheads="1"/>
            </p:cNvSpPr>
            <p:nvPr/>
          </p:nvSpPr>
          <p:spPr bwMode="auto">
            <a:xfrm>
              <a:off x="2291" y="1105"/>
              <a:ext cx="4" cy="908"/>
            </a:xfrm>
            <a:prstGeom prst="rect">
              <a:avLst/>
            </a:prstGeom>
            <a:solidFill>
              <a:srgbClr val="0063C5"/>
            </a:solidFill>
            <a:ln w="9525">
              <a:noFill/>
              <a:miter lim="800000"/>
              <a:headEnd/>
              <a:tailEnd/>
            </a:ln>
          </p:spPr>
          <p:txBody>
            <a:bodyPr/>
            <a:lstStyle/>
            <a:p>
              <a:pPr>
                <a:defRPr/>
              </a:pPr>
              <a:endParaRPr lang="es-ES_tradnl" b="1">
                <a:solidFill>
                  <a:prstClr val="black"/>
                </a:solidFill>
              </a:endParaRPr>
            </a:p>
          </p:txBody>
        </p:sp>
        <p:sp>
          <p:nvSpPr>
            <p:cNvPr id="201" name="Rectangle 280"/>
            <p:cNvSpPr>
              <a:spLocks noChangeArrowheads="1"/>
            </p:cNvSpPr>
            <p:nvPr/>
          </p:nvSpPr>
          <p:spPr bwMode="auto">
            <a:xfrm>
              <a:off x="2295" y="1105"/>
              <a:ext cx="4" cy="908"/>
            </a:xfrm>
            <a:prstGeom prst="rect">
              <a:avLst/>
            </a:prstGeom>
            <a:solidFill>
              <a:srgbClr val="0062C4"/>
            </a:solidFill>
            <a:ln w="9525">
              <a:noFill/>
              <a:miter lim="800000"/>
              <a:headEnd/>
              <a:tailEnd/>
            </a:ln>
          </p:spPr>
          <p:txBody>
            <a:bodyPr/>
            <a:lstStyle/>
            <a:p>
              <a:pPr>
                <a:defRPr/>
              </a:pPr>
              <a:endParaRPr lang="es-ES_tradnl" b="1">
                <a:solidFill>
                  <a:prstClr val="black"/>
                </a:solidFill>
              </a:endParaRPr>
            </a:p>
          </p:txBody>
        </p:sp>
        <p:sp>
          <p:nvSpPr>
            <p:cNvPr id="202" name="Rectangle 281"/>
            <p:cNvSpPr>
              <a:spLocks noChangeArrowheads="1"/>
            </p:cNvSpPr>
            <p:nvPr/>
          </p:nvSpPr>
          <p:spPr bwMode="auto">
            <a:xfrm>
              <a:off x="2299" y="1105"/>
              <a:ext cx="6" cy="908"/>
            </a:xfrm>
            <a:prstGeom prst="rect">
              <a:avLst/>
            </a:prstGeom>
            <a:solidFill>
              <a:srgbClr val="0061C2"/>
            </a:solidFill>
            <a:ln w="9525">
              <a:noFill/>
              <a:miter lim="800000"/>
              <a:headEnd/>
              <a:tailEnd/>
            </a:ln>
          </p:spPr>
          <p:txBody>
            <a:bodyPr/>
            <a:lstStyle/>
            <a:p>
              <a:pPr>
                <a:defRPr/>
              </a:pPr>
              <a:endParaRPr lang="es-ES_tradnl" b="1">
                <a:solidFill>
                  <a:prstClr val="black"/>
                </a:solidFill>
              </a:endParaRPr>
            </a:p>
          </p:txBody>
        </p:sp>
        <p:sp>
          <p:nvSpPr>
            <p:cNvPr id="203" name="Rectangle 282"/>
            <p:cNvSpPr>
              <a:spLocks noChangeArrowheads="1"/>
            </p:cNvSpPr>
            <p:nvPr/>
          </p:nvSpPr>
          <p:spPr bwMode="auto">
            <a:xfrm>
              <a:off x="2303" y="1105"/>
              <a:ext cx="3" cy="908"/>
            </a:xfrm>
            <a:prstGeom prst="rect">
              <a:avLst/>
            </a:prstGeom>
            <a:solidFill>
              <a:srgbClr val="0060C0"/>
            </a:solidFill>
            <a:ln w="9525">
              <a:noFill/>
              <a:miter lim="800000"/>
              <a:headEnd/>
              <a:tailEnd/>
            </a:ln>
          </p:spPr>
          <p:txBody>
            <a:bodyPr/>
            <a:lstStyle/>
            <a:p>
              <a:pPr>
                <a:defRPr/>
              </a:pPr>
              <a:endParaRPr lang="es-ES_tradnl" b="1">
                <a:solidFill>
                  <a:prstClr val="black"/>
                </a:solidFill>
              </a:endParaRPr>
            </a:p>
          </p:txBody>
        </p:sp>
        <p:sp>
          <p:nvSpPr>
            <p:cNvPr id="204" name="Rectangle 283"/>
            <p:cNvSpPr>
              <a:spLocks noChangeArrowheads="1"/>
            </p:cNvSpPr>
            <p:nvPr/>
          </p:nvSpPr>
          <p:spPr bwMode="auto">
            <a:xfrm>
              <a:off x="2306" y="1105"/>
              <a:ext cx="5" cy="908"/>
            </a:xfrm>
            <a:prstGeom prst="rect">
              <a:avLst/>
            </a:prstGeom>
            <a:solidFill>
              <a:srgbClr val="005FBE"/>
            </a:solidFill>
            <a:ln w="9525">
              <a:noFill/>
              <a:miter lim="800000"/>
              <a:headEnd/>
              <a:tailEnd/>
            </a:ln>
          </p:spPr>
          <p:txBody>
            <a:bodyPr/>
            <a:lstStyle/>
            <a:p>
              <a:pPr>
                <a:defRPr/>
              </a:pPr>
              <a:endParaRPr lang="es-ES_tradnl" b="1">
                <a:solidFill>
                  <a:prstClr val="black"/>
                </a:solidFill>
              </a:endParaRPr>
            </a:p>
          </p:txBody>
        </p:sp>
        <p:sp>
          <p:nvSpPr>
            <p:cNvPr id="205" name="Rectangle 284"/>
            <p:cNvSpPr>
              <a:spLocks noChangeArrowheads="1"/>
            </p:cNvSpPr>
            <p:nvPr/>
          </p:nvSpPr>
          <p:spPr bwMode="auto">
            <a:xfrm>
              <a:off x="2311" y="1105"/>
              <a:ext cx="3" cy="908"/>
            </a:xfrm>
            <a:prstGeom prst="rect">
              <a:avLst/>
            </a:prstGeom>
            <a:solidFill>
              <a:srgbClr val="005DBB"/>
            </a:solidFill>
            <a:ln w="9525">
              <a:noFill/>
              <a:miter lim="800000"/>
              <a:headEnd/>
              <a:tailEnd/>
            </a:ln>
          </p:spPr>
          <p:txBody>
            <a:bodyPr/>
            <a:lstStyle/>
            <a:p>
              <a:pPr>
                <a:defRPr/>
              </a:pPr>
              <a:endParaRPr lang="es-ES_tradnl" b="1">
                <a:solidFill>
                  <a:prstClr val="black"/>
                </a:solidFill>
              </a:endParaRPr>
            </a:p>
          </p:txBody>
        </p:sp>
        <p:sp>
          <p:nvSpPr>
            <p:cNvPr id="206" name="Rectangle 285"/>
            <p:cNvSpPr>
              <a:spLocks noChangeArrowheads="1"/>
            </p:cNvSpPr>
            <p:nvPr/>
          </p:nvSpPr>
          <p:spPr bwMode="auto">
            <a:xfrm>
              <a:off x="2314" y="1105"/>
              <a:ext cx="6" cy="908"/>
            </a:xfrm>
            <a:prstGeom prst="rect">
              <a:avLst/>
            </a:prstGeom>
            <a:solidFill>
              <a:srgbClr val="005CB8"/>
            </a:solidFill>
            <a:ln w="9525">
              <a:noFill/>
              <a:miter lim="800000"/>
              <a:headEnd/>
              <a:tailEnd/>
            </a:ln>
          </p:spPr>
          <p:txBody>
            <a:bodyPr/>
            <a:lstStyle/>
            <a:p>
              <a:pPr>
                <a:defRPr/>
              </a:pPr>
              <a:endParaRPr lang="es-ES_tradnl" b="1">
                <a:solidFill>
                  <a:prstClr val="black"/>
                </a:solidFill>
              </a:endParaRPr>
            </a:p>
          </p:txBody>
        </p:sp>
        <p:sp>
          <p:nvSpPr>
            <p:cNvPr id="207" name="Rectangle 286"/>
            <p:cNvSpPr>
              <a:spLocks noChangeArrowheads="1"/>
            </p:cNvSpPr>
            <p:nvPr/>
          </p:nvSpPr>
          <p:spPr bwMode="auto">
            <a:xfrm>
              <a:off x="2319" y="1105"/>
              <a:ext cx="3" cy="908"/>
            </a:xfrm>
            <a:prstGeom prst="rect">
              <a:avLst/>
            </a:prstGeom>
            <a:solidFill>
              <a:srgbClr val="005BB6"/>
            </a:solidFill>
            <a:ln w="9525">
              <a:noFill/>
              <a:miter lim="800000"/>
              <a:headEnd/>
              <a:tailEnd/>
            </a:ln>
          </p:spPr>
          <p:txBody>
            <a:bodyPr/>
            <a:lstStyle/>
            <a:p>
              <a:pPr>
                <a:defRPr/>
              </a:pPr>
              <a:endParaRPr lang="es-ES_tradnl" b="1">
                <a:solidFill>
                  <a:prstClr val="black"/>
                </a:solidFill>
              </a:endParaRPr>
            </a:p>
          </p:txBody>
        </p:sp>
        <p:sp>
          <p:nvSpPr>
            <p:cNvPr id="208" name="Rectangle 287"/>
            <p:cNvSpPr>
              <a:spLocks noChangeArrowheads="1"/>
            </p:cNvSpPr>
            <p:nvPr/>
          </p:nvSpPr>
          <p:spPr bwMode="auto">
            <a:xfrm>
              <a:off x="2322" y="1105"/>
              <a:ext cx="6" cy="908"/>
            </a:xfrm>
            <a:prstGeom prst="rect">
              <a:avLst/>
            </a:prstGeom>
            <a:solidFill>
              <a:srgbClr val="005AB3"/>
            </a:solidFill>
            <a:ln w="9525">
              <a:noFill/>
              <a:miter lim="800000"/>
              <a:headEnd/>
              <a:tailEnd/>
            </a:ln>
          </p:spPr>
          <p:txBody>
            <a:bodyPr/>
            <a:lstStyle/>
            <a:p>
              <a:pPr>
                <a:defRPr/>
              </a:pPr>
              <a:endParaRPr lang="es-ES_tradnl" b="1">
                <a:solidFill>
                  <a:prstClr val="black"/>
                </a:solidFill>
              </a:endParaRPr>
            </a:p>
          </p:txBody>
        </p:sp>
        <p:sp>
          <p:nvSpPr>
            <p:cNvPr id="209" name="Rectangle 288"/>
            <p:cNvSpPr>
              <a:spLocks noChangeArrowheads="1"/>
            </p:cNvSpPr>
            <p:nvPr/>
          </p:nvSpPr>
          <p:spPr bwMode="auto">
            <a:xfrm>
              <a:off x="2327" y="1105"/>
              <a:ext cx="3" cy="908"/>
            </a:xfrm>
            <a:prstGeom prst="rect">
              <a:avLst/>
            </a:prstGeom>
            <a:solidFill>
              <a:srgbClr val="0058AF"/>
            </a:solidFill>
            <a:ln w="9525">
              <a:noFill/>
              <a:miter lim="800000"/>
              <a:headEnd/>
              <a:tailEnd/>
            </a:ln>
          </p:spPr>
          <p:txBody>
            <a:bodyPr/>
            <a:lstStyle/>
            <a:p>
              <a:pPr>
                <a:defRPr/>
              </a:pPr>
              <a:endParaRPr lang="es-ES_tradnl" b="1">
                <a:solidFill>
                  <a:prstClr val="black"/>
                </a:solidFill>
              </a:endParaRPr>
            </a:p>
          </p:txBody>
        </p:sp>
        <p:sp>
          <p:nvSpPr>
            <p:cNvPr id="210" name="Rectangle 289"/>
            <p:cNvSpPr>
              <a:spLocks noChangeArrowheads="1"/>
            </p:cNvSpPr>
            <p:nvPr/>
          </p:nvSpPr>
          <p:spPr bwMode="auto">
            <a:xfrm>
              <a:off x="2330" y="1105"/>
              <a:ext cx="4" cy="908"/>
            </a:xfrm>
            <a:prstGeom prst="rect">
              <a:avLst/>
            </a:prstGeom>
            <a:solidFill>
              <a:srgbClr val="0056AC"/>
            </a:solidFill>
            <a:ln w="9525">
              <a:noFill/>
              <a:miter lim="800000"/>
              <a:headEnd/>
              <a:tailEnd/>
            </a:ln>
          </p:spPr>
          <p:txBody>
            <a:bodyPr/>
            <a:lstStyle/>
            <a:p>
              <a:pPr>
                <a:defRPr/>
              </a:pPr>
              <a:endParaRPr lang="es-ES_tradnl" b="1">
                <a:solidFill>
                  <a:prstClr val="black"/>
                </a:solidFill>
              </a:endParaRPr>
            </a:p>
          </p:txBody>
        </p:sp>
        <p:sp>
          <p:nvSpPr>
            <p:cNvPr id="211" name="Rectangle 290"/>
            <p:cNvSpPr>
              <a:spLocks noChangeArrowheads="1"/>
            </p:cNvSpPr>
            <p:nvPr/>
          </p:nvSpPr>
          <p:spPr bwMode="auto">
            <a:xfrm>
              <a:off x="2334" y="1105"/>
              <a:ext cx="4" cy="908"/>
            </a:xfrm>
            <a:prstGeom prst="rect">
              <a:avLst/>
            </a:prstGeom>
            <a:solidFill>
              <a:srgbClr val="0054A8"/>
            </a:solidFill>
            <a:ln w="9525">
              <a:noFill/>
              <a:miter lim="800000"/>
              <a:headEnd/>
              <a:tailEnd/>
            </a:ln>
          </p:spPr>
          <p:txBody>
            <a:bodyPr/>
            <a:lstStyle/>
            <a:p>
              <a:pPr>
                <a:defRPr/>
              </a:pPr>
              <a:endParaRPr lang="es-ES_tradnl" b="1">
                <a:solidFill>
                  <a:prstClr val="black"/>
                </a:solidFill>
              </a:endParaRPr>
            </a:p>
          </p:txBody>
        </p:sp>
        <p:sp>
          <p:nvSpPr>
            <p:cNvPr id="212" name="Rectangle 291"/>
            <p:cNvSpPr>
              <a:spLocks noChangeArrowheads="1"/>
            </p:cNvSpPr>
            <p:nvPr/>
          </p:nvSpPr>
          <p:spPr bwMode="auto">
            <a:xfrm>
              <a:off x="2338" y="1105"/>
              <a:ext cx="6" cy="908"/>
            </a:xfrm>
            <a:prstGeom prst="rect">
              <a:avLst/>
            </a:prstGeom>
            <a:solidFill>
              <a:srgbClr val="0052A4"/>
            </a:solidFill>
            <a:ln w="9525">
              <a:noFill/>
              <a:miter lim="800000"/>
              <a:headEnd/>
              <a:tailEnd/>
            </a:ln>
          </p:spPr>
          <p:txBody>
            <a:bodyPr/>
            <a:lstStyle/>
            <a:p>
              <a:pPr>
                <a:defRPr/>
              </a:pPr>
              <a:endParaRPr lang="es-ES_tradnl" b="1">
                <a:solidFill>
                  <a:prstClr val="black"/>
                </a:solidFill>
              </a:endParaRPr>
            </a:p>
          </p:txBody>
        </p:sp>
        <p:sp>
          <p:nvSpPr>
            <p:cNvPr id="213" name="Rectangle 292"/>
            <p:cNvSpPr>
              <a:spLocks noChangeArrowheads="1"/>
            </p:cNvSpPr>
            <p:nvPr/>
          </p:nvSpPr>
          <p:spPr bwMode="auto">
            <a:xfrm>
              <a:off x="2342" y="1105"/>
              <a:ext cx="4" cy="908"/>
            </a:xfrm>
            <a:prstGeom prst="rect">
              <a:avLst/>
            </a:prstGeom>
            <a:solidFill>
              <a:srgbClr val="0050A0"/>
            </a:solidFill>
            <a:ln w="9525">
              <a:noFill/>
              <a:miter lim="800000"/>
              <a:headEnd/>
              <a:tailEnd/>
            </a:ln>
          </p:spPr>
          <p:txBody>
            <a:bodyPr/>
            <a:lstStyle/>
            <a:p>
              <a:pPr>
                <a:defRPr/>
              </a:pPr>
              <a:endParaRPr lang="es-ES_tradnl" b="1">
                <a:solidFill>
                  <a:prstClr val="black"/>
                </a:solidFill>
              </a:endParaRPr>
            </a:p>
          </p:txBody>
        </p:sp>
        <p:sp>
          <p:nvSpPr>
            <p:cNvPr id="214" name="Rectangle 293"/>
            <p:cNvSpPr>
              <a:spLocks noChangeArrowheads="1"/>
            </p:cNvSpPr>
            <p:nvPr/>
          </p:nvSpPr>
          <p:spPr bwMode="auto">
            <a:xfrm>
              <a:off x="2346" y="1105"/>
              <a:ext cx="4" cy="908"/>
            </a:xfrm>
            <a:prstGeom prst="rect">
              <a:avLst/>
            </a:prstGeom>
            <a:solidFill>
              <a:srgbClr val="004E9B"/>
            </a:solidFill>
            <a:ln w="9525">
              <a:noFill/>
              <a:miter lim="800000"/>
              <a:headEnd/>
              <a:tailEnd/>
            </a:ln>
          </p:spPr>
          <p:txBody>
            <a:bodyPr/>
            <a:lstStyle/>
            <a:p>
              <a:pPr>
                <a:defRPr/>
              </a:pPr>
              <a:endParaRPr lang="es-ES_tradnl" b="1">
                <a:solidFill>
                  <a:prstClr val="black"/>
                </a:solidFill>
              </a:endParaRPr>
            </a:p>
          </p:txBody>
        </p:sp>
        <p:sp>
          <p:nvSpPr>
            <p:cNvPr id="215" name="Rectangle 294"/>
            <p:cNvSpPr>
              <a:spLocks noChangeArrowheads="1"/>
            </p:cNvSpPr>
            <p:nvPr/>
          </p:nvSpPr>
          <p:spPr bwMode="auto">
            <a:xfrm>
              <a:off x="2350" y="1105"/>
              <a:ext cx="6" cy="908"/>
            </a:xfrm>
            <a:prstGeom prst="rect">
              <a:avLst/>
            </a:prstGeom>
            <a:solidFill>
              <a:srgbClr val="004C97"/>
            </a:solidFill>
            <a:ln w="9525">
              <a:noFill/>
              <a:miter lim="800000"/>
              <a:headEnd/>
              <a:tailEnd/>
            </a:ln>
          </p:spPr>
          <p:txBody>
            <a:bodyPr/>
            <a:lstStyle/>
            <a:p>
              <a:pPr>
                <a:defRPr/>
              </a:pPr>
              <a:endParaRPr lang="es-ES_tradnl" b="1">
                <a:solidFill>
                  <a:prstClr val="black"/>
                </a:solidFill>
              </a:endParaRPr>
            </a:p>
          </p:txBody>
        </p:sp>
        <p:sp>
          <p:nvSpPr>
            <p:cNvPr id="216" name="Rectangle 295"/>
            <p:cNvSpPr>
              <a:spLocks noChangeArrowheads="1"/>
            </p:cNvSpPr>
            <p:nvPr/>
          </p:nvSpPr>
          <p:spPr bwMode="auto">
            <a:xfrm>
              <a:off x="2355" y="1105"/>
              <a:ext cx="3" cy="908"/>
            </a:xfrm>
            <a:prstGeom prst="rect">
              <a:avLst/>
            </a:prstGeom>
            <a:solidFill>
              <a:srgbClr val="004993"/>
            </a:solidFill>
            <a:ln w="9525">
              <a:noFill/>
              <a:miter lim="800000"/>
              <a:headEnd/>
              <a:tailEnd/>
            </a:ln>
          </p:spPr>
          <p:txBody>
            <a:bodyPr/>
            <a:lstStyle/>
            <a:p>
              <a:pPr>
                <a:defRPr/>
              </a:pPr>
              <a:endParaRPr lang="es-ES_tradnl" b="1">
                <a:solidFill>
                  <a:prstClr val="black"/>
                </a:solidFill>
              </a:endParaRPr>
            </a:p>
          </p:txBody>
        </p:sp>
        <p:sp>
          <p:nvSpPr>
            <p:cNvPr id="217" name="Rectangle 296"/>
            <p:cNvSpPr>
              <a:spLocks noChangeArrowheads="1"/>
            </p:cNvSpPr>
            <p:nvPr/>
          </p:nvSpPr>
          <p:spPr bwMode="auto">
            <a:xfrm>
              <a:off x="2358" y="1105"/>
              <a:ext cx="4" cy="908"/>
            </a:xfrm>
            <a:prstGeom prst="rect">
              <a:avLst/>
            </a:prstGeom>
            <a:solidFill>
              <a:srgbClr val="00478E"/>
            </a:solidFill>
            <a:ln w="9525">
              <a:noFill/>
              <a:miter lim="800000"/>
              <a:headEnd/>
              <a:tailEnd/>
            </a:ln>
          </p:spPr>
          <p:txBody>
            <a:bodyPr/>
            <a:lstStyle/>
            <a:p>
              <a:pPr>
                <a:defRPr/>
              </a:pPr>
              <a:endParaRPr lang="es-ES_tradnl" b="1">
                <a:solidFill>
                  <a:prstClr val="black"/>
                </a:solidFill>
              </a:endParaRPr>
            </a:p>
          </p:txBody>
        </p:sp>
        <p:sp>
          <p:nvSpPr>
            <p:cNvPr id="218" name="Rectangle 297"/>
            <p:cNvSpPr>
              <a:spLocks noChangeArrowheads="1"/>
            </p:cNvSpPr>
            <p:nvPr/>
          </p:nvSpPr>
          <p:spPr bwMode="auto">
            <a:xfrm>
              <a:off x="2362" y="1105"/>
              <a:ext cx="6" cy="908"/>
            </a:xfrm>
            <a:prstGeom prst="rect">
              <a:avLst/>
            </a:prstGeom>
            <a:solidFill>
              <a:srgbClr val="004589"/>
            </a:solidFill>
            <a:ln w="9525">
              <a:noFill/>
              <a:miter lim="800000"/>
              <a:headEnd/>
              <a:tailEnd/>
            </a:ln>
          </p:spPr>
          <p:txBody>
            <a:bodyPr/>
            <a:lstStyle/>
            <a:p>
              <a:pPr>
                <a:defRPr/>
              </a:pPr>
              <a:endParaRPr lang="es-ES_tradnl" b="1">
                <a:solidFill>
                  <a:prstClr val="black"/>
                </a:solidFill>
              </a:endParaRPr>
            </a:p>
          </p:txBody>
        </p:sp>
        <p:sp>
          <p:nvSpPr>
            <p:cNvPr id="219" name="Rectangle 298"/>
            <p:cNvSpPr>
              <a:spLocks noChangeArrowheads="1"/>
            </p:cNvSpPr>
            <p:nvPr/>
          </p:nvSpPr>
          <p:spPr bwMode="auto">
            <a:xfrm>
              <a:off x="2366" y="1105"/>
              <a:ext cx="4" cy="908"/>
            </a:xfrm>
            <a:prstGeom prst="rect">
              <a:avLst/>
            </a:prstGeom>
            <a:solidFill>
              <a:srgbClr val="004285"/>
            </a:solidFill>
            <a:ln w="9525">
              <a:noFill/>
              <a:miter lim="800000"/>
              <a:headEnd/>
              <a:tailEnd/>
            </a:ln>
          </p:spPr>
          <p:txBody>
            <a:bodyPr/>
            <a:lstStyle/>
            <a:p>
              <a:pPr>
                <a:defRPr/>
              </a:pPr>
              <a:endParaRPr lang="es-ES_tradnl" b="1">
                <a:solidFill>
                  <a:prstClr val="black"/>
                </a:solidFill>
              </a:endParaRPr>
            </a:p>
          </p:txBody>
        </p:sp>
        <p:sp>
          <p:nvSpPr>
            <p:cNvPr id="220" name="Rectangle 299"/>
            <p:cNvSpPr>
              <a:spLocks noChangeArrowheads="1"/>
            </p:cNvSpPr>
            <p:nvPr/>
          </p:nvSpPr>
          <p:spPr bwMode="auto">
            <a:xfrm>
              <a:off x="2370" y="1105"/>
              <a:ext cx="4" cy="908"/>
            </a:xfrm>
            <a:prstGeom prst="rect">
              <a:avLst/>
            </a:prstGeom>
            <a:solidFill>
              <a:srgbClr val="004181"/>
            </a:solidFill>
            <a:ln w="9525">
              <a:noFill/>
              <a:miter lim="800000"/>
              <a:headEnd/>
              <a:tailEnd/>
            </a:ln>
          </p:spPr>
          <p:txBody>
            <a:bodyPr/>
            <a:lstStyle/>
            <a:p>
              <a:pPr>
                <a:defRPr/>
              </a:pPr>
              <a:endParaRPr lang="es-ES_tradnl" b="1">
                <a:solidFill>
                  <a:prstClr val="black"/>
                </a:solidFill>
              </a:endParaRPr>
            </a:p>
          </p:txBody>
        </p:sp>
        <p:sp>
          <p:nvSpPr>
            <p:cNvPr id="221" name="Rectangle 300"/>
            <p:cNvSpPr>
              <a:spLocks noChangeArrowheads="1"/>
            </p:cNvSpPr>
            <p:nvPr/>
          </p:nvSpPr>
          <p:spPr bwMode="auto">
            <a:xfrm>
              <a:off x="2374" y="1105"/>
              <a:ext cx="6" cy="908"/>
            </a:xfrm>
            <a:prstGeom prst="rect">
              <a:avLst/>
            </a:prstGeom>
            <a:solidFill>
              <a:srgbClr val="003E7D"/>
            </a:solidFill>
            <a:ln w="9525">
              <a:noFill/>
              <a:miter lim="800000"/>
              <a:headEnd/>
              <a:tailEnd/>
            </a:ln>
          </p:spPr>
          <p:txBody>
            <a:bodyPr/>
            <a:lstStyle/>
            <a:p>
              <a:pPr>
                <a:defRPr/>
              </a:pPr>
              <a:endParaRPr lang="es-ES_tradnl" b="1">
                <a:solidFill>
                  <a:prstClr val="black"/>
                </a:solidFill>
              </a:endParaRPr>
            </a:p>
          </p:txBody>
        </p:sp>
        <p:sp>
          <p:nvSpPr>
            <p:cNvPr id="222" name="Rectangle 301"/>
            <p:cNvSpPr>
              <a:spLocks noChangeArrowheads="1"/>
            </p:cNvSpPr>
            <p:nvPr/>
          </p:nvSpPr>
          <p:spPr bwMode="auto">
            <a:xfrm>
              <a:off x="2378" y="1105"/>
              <a:ext cx="4" cy="908"/>
            </a:xfrm>
            <a:prstGeom prst="rect">
              <a:avLst/>
            </a:prstGeom>
            <a:solidFill>
              <a:srgbClr val="003C79"/>
            </a:solidFill>
            <a:ln w="9525">
              <a:noFill/>
              <a:miter lim="800000"/>
              <a:headEnd/>
              <a:tailEnd/>
            </a:ln>
          </p:spPr>
          <p:txBody>
            <a:bodyPr/>
            <a:lstStyle/>
            <a:p>
              <a:pPr>
                <a:defRPr/>
              </a:pPr>
              <a:endParaRPr lang="es-ES_tradnl" b="1">
                <a:solidFill>
                  <a:prstClr val="black"/>
                </a:solidFill>
              </a:endParaRPr>
            </a:p>
          </p:txBody>
        </p:sp>
        <p:sp>
          <p:nvSpPr>
            <p:cNvPr id="223" name="Rectangle 302"/>
            <p:cNvSpPr>
              <a:spLocks noChangeArrowheads="1"/>
            </p:cNvSpPr>
            <p:nvPr/>
          </p:nvSpPr>
          <p:spPr bwMode="auto">
            <a:xfrm>
              <a:off x="2382" y="1105"/>
              <a:ext cx="4" cy="908"/>
            </a:xfrm>
            <a:prstGeom prst="rect">
              <a:avLst/>
            </a:prstGeom>
            <a:solidFill>
              <a:srgbClr val="003B76"/>
            </a:solidFill>
            <a:ln w="9525">
              <a:noFill/>
              <a:miter lim="800000"/>
              <a:headEnd/>
              <a:tailEnd/>
            </a:ln>
          </p:spPr>
          <p:txBody>
            <a:bodyPr/>
            <a:lstStyle/>
            <a:p>
              <a:pPr>
                <a:defRPr/>
              </a:pPr>
              <a:endParaRPr lang="es-ES_tradnl" b="1">
                <a:solidFill>
                  <a:prstClr val="black"/>
                </a:solidFill>
              </a:endParaRPr>
            </a:p>
          </p:txBody>
        </p:sp>
        <p:sp>
          <p:nvSpPr>
            <p:cNvPr id="224" name="Rectangle 303"/>
            <p:cNvSpPr>
              <a:spLocks noChangeArrowheads="1"/>
            </p:cNvSpPr>
            <p:nvPr/>
          </p:nvSpPr>
          <p:spPr bwMode="auto">
            <a:xfrm>
              <a:off x="2386" y="1105"/>
              <a:ext cx="6" cy="908"/>
            </a:xfrm>
            <a:prstGeom prst="rect">
              <a:avLst/>
            </a:prstGeom>
            <a:solidFill>
              <a:srgbClr val="003872"/>
            </a:solidFill>
            <a:ln w="9525">
              <a:noFill/>
              <a:miter lim="800000"/>
              <a:headEnd/>
              <a:tailEnd/>
            </a:ln>
          </p:spPr>
          <p:txBody>
            <a:bodyPr/>
            <a:lstStyle/>
            <a:p>
              <a:pPr>
                <a:defRPr/>
              </a:pPr>
              <a:endParaRPr lang="es-ES_tradnl" b="1">
                <a:solidFill>
                  <a:prstClr val="black"/>
                </a:solidFill>
              </a:endParaRPr>
            </a:p>
          </p:txBody>
        </p:sp>
        <p:sp>
          <p:nvSpPr>
            <p:cNvPr id="225" name="Rectangle 304"/>
            <p:cNvSpPr>
              <a:spLocks noChangeArrowheads="1"/>
            </p:cNvSpPr>
            <p:nvPr/>
          </p:nvSpPr>
          <p:spPr bwMode="auto">
            <a:xfrm>
              <a:off x="2390" y="1105"/>
              <a:ext cx="4" cy="908"/>
            </a:xfrm>
            <a:prstGeom prst="rect">
              <a:avLst/>
            </a:prstGeom>
            <a:solidFill>
              <a:srgbClr val="00376E"/>
            </a:solidFill>
            <a:ln w="9525">
              <a:noFill/>
              <a:miter lim="800000"/>
              <a:headEnd/>
              <a:tailEnd/>
            </a:ln>
          </p:spPr>
          <p:txBody>
            <a:bodyPr/>
            <a:lstStyle/>
            <a:p>
              <a:pPr>
                <a:defRPr/>
              </a:pPr>
              <a:endParaRPr lang="es-ES_tradnl" b="1">
                <a:solidFill>
                  <a:prstClr val="black"/>
                </a:solidFill>
              </a:endParaRPr>
            </a:p>
          </p:txBody>
        </p:sp>
        <p:sp>
          <p:nvSpPr>
            <p:cNvPr id="226" name="Rectangle 305"/>
            <p:cNvSpPr>
              <a:spLocks noChangeArrowheads="1"/>
            </p:cNvSpPr>
            <p:nvPr/>
          </p:nvSpPr>
          <p:spPr bwMode="auto">
            <a:xfrm>
              <a:off x="2394" y="1105"/>
              <a:ext cx="3" cy="908"/>
            </a:xfrm>
            <a:prstGeom prst="rect">
              <a:avLst/>
            </a:prstGeom>
            <a:solidFill>
              <a:srgbClr val="00366C"/>
            </a:solidFill>
            <a:ln w="9525">
              <a:noFill/>
              <a:miter lim="800000"/>
              <a:headEnd/>
              <a:tailEnd/>
            </a:ln>
          </p:spPr>
          <p:txBody>
            <a:bodyPr/>
            <a:lstStyle/>
            <a:p>
              <a:pPr>
                <a:defRPr/>
              </a:pPr>
              <a:endParaRPr lang="es-ES_tradnl" b="1">
                <a:solidFill>
                  <a:prstClr val="black"/>
                </a:solidFill>
              </a:endParaRPr>
            </a:p>
          </p:txBody>
        </p:sp>
        <p:sp>
          <p:nvSpPr>
            <p:cNvPr id="227" name="Rectangle 306"/>
            <p:cNvSpPr>
              <a:spLocks noChangeArrowheads="1"/>
            </p:cNvSpPr>
            <p:nvPr/>
          </p:nvSpPr>
          <p:spPr bwMode="auto">
            <a:xfrm>
              <a:off x="2397" y="1105"/>
              <a:ext cx="6" cy="908"/>
            </a:xfrm>
            <a:prstGeom prst="rect">
              <a:avLst/>
            </a:prstGeom>
            <a:solidFill>
              <a:srgbClr val="003469"/>
            </a:solidFill>
            <a:ln w="9525">
              <a:noFill/>
              <a:miter lim="800000"/>
              <a:headEnd/>
              <a:tailEnd/>
            </a:ln>
          </p:spPr>
          <p:txBody>
            <a:bodyPr/>
            <a:lstStyle/>
            <a:p>
              <a:pPr>
                <a:defRPr/>
              </a:pPr>
              <a:endParaRPr lang="es-ES_tradnl" b="1">
                <a:solidFill>
                  <a:prstClr val="black"/>
                </a:solidFill>
              </a:endParaRPr>
            </a:p>
          </p:txBody>
        </p:sp>
        <p:sp>
          <p:nvSpPr>
            <p:cNvPr id="228" name="Rectangle 307"/>
            <p:cNvSpPr>
              <a:spLocks noChangeArrowheads="1"/>
            </p:cNvSpPr>
            <p:nvPr/>
          </p:nvSpPr>
          <p:spPr bwMode="auto">
            <a:xfrm>
              <a:off x="2402" y="1105"/>
              <a:ext cx="4" cy="908"/>
            </a:xfrm>
            <a:prstGeom prst="rect">
              <a:avLst/>
            </a:prstGeom>
            <a:solidFill>
              <a:srgbClr val="003367"/>
            </a:solidFill>
            <a:ln w="9525">
              <a:noFill/>
              <a:miter lim="800000"/>
              <a:headEnd/>
              <a:tailEnd/>
            </a:ln>
          </p:spPr>
          <p:txBody>
            <a:bodyPr/>
            <a:lstStyle/>
            <a:p>
              <a:pPr>
                <a:defRPr/>
              </a:pPr>
              <a:endParaRPr lang="es-ES_tradnl" b="1">
                <a:solidFill>
                  <a:prstClr val="black"/>
                </a:solidFill>
              </a:endParaRPr>
            </a:p>
          </p:txBody>
        </p:sp>
        <p:sp>
          <p:nvSpPr>
            <p:cNvPr id="229" name="Rectangle 308"/>
            <p:cNvSpPr>
              <a:spLocks noChangeArrowheads="1"/>
            </p:cNvSpPr>
            <p:nvPr/>
          </p:nvSpPr>
          <p:spPr bwMode="auto">
            <a:xfrm>
              <a:off x="2406" y="1105"/>
              <a:ext cx="4" cy="908"/>
            </a:xfrm>
            <a:prstGeom prst="rect">
              <a:avLst/>
            </a:prstGeom>
            <a:solidFill>
              <a:srgbClr val="003264"/>
            </a:solidFill>
            <a:ln w="9525">
              <a:noFill/>
              <a:miter lim="800000"/>
              <a:headEnd/>
              <a:tailEnd/>
            </a:ln>
          </p:spPr>
          <p:txBody>
            <a:bodyPr/>
            <a:lstStyle/>
            <a:p>
              <a:pPr>
                <a:defRPr/>
              </a:pPr>
              <a:endParaRPr lang="es-ES_tradnl" b="1">
                <a:solidFill>
                  <a:prstClr val="black"/>
                </a:solidFill>
              </a:endParaRPr>
            </a:p>
          </p:txBody>
        </p:sp>
        <p:sp>
          <p:nvSpPr>
            <p:cNvPr id="230" name="Rectangle 309"/>
            <p:cNvSpPr>
              <a:spLocks noChangeArrowheads="1"/>
            </p:cNvSpPr>
            <p:nvPr/>
          </p:nvSpPr>
          <p:spPr bwMode="auto">
            <a:xfrm>
              <a:off x="2410" y="1105"/>
              <a:ext cx="6" cy="908"/>
            </a:xfrm>
            <a:prstGeom prst="rect">
              <a:avLst/>
            </a:prstGeom>
            <a:solidFill>
              <a:srgbClr val="003162"/>
            </a:solidFill>
            <a:ln w="9525">
              <a:noFill/>
              <a:miter lim="800000"/>
              <a:headEnd/>
              <a:tailEnd/>
            </a:ln>
          </p:spPr>
          <p:txBody>
            <a:bodyPr/>
            <a:lstStyle/>
            <a:p>
              <a:pPr>
                <a:defRPr/>
              </a:pPr>
              <a:endParaRPr lang="es-ES_tradnl" b="1">
                <a:solidFill>
                  <a:prstClr val="black"/>
                </a:solidFill>
              </a:endParaRPr>
            </a:p>
          </p:txBody>
        </p:sp>
        <p:sp>
          <p:nvSpPr>
            <p:cNvPr id="231" name="Rectangle 310"/>
            <p:cNvSpPr>
              <a:spLocks noChangeArrowheads="1"/>
            </p:cNvSpPr>
            <p:nvPr/>
          </p:nvSpPr>
          <p:spPr bwMode="auto">
            <a:xfrm>
              <a:off x="2414" y="1105"/>
              <a:ext cx="4" cy="908"/>
            </a:xfrm>
            <a:prstGeom prst="rect">
              <a:avLst/>
            </a:prstGeom>
            <a:solidFill>
              <a:srgbClr val="003161"/>
            </a:solidFill>
            <a:ln w="9525">
              <a:noFill/>
              <a:miter lim="800000"/>
              <a:headEnd/>
              <a:tailEnd/>
            </a:ln>
          </p:spPr>
          <p:txBody>
            <a:bodyPr/>
            <a:lstStyle/>
            <a:p>
              <a:pPr>
                <a:defRPr/>
              </a:pPr>
              <a:endParaRPr lang="es-ES_tradnl" b="1">
                <a:solidFill>
                  <a:prstClr val="black"/>
                </a:solidFill>
              </a:endParaRPr>
            </a:p>
          </p:txBody>
        </p:sp>
        <p:sp>
          <p:nvSpPr>
            <p:cNvPr id="232" name="Rectangle 311"/>
            <p:cNvSpPr>
              <a:spLocks noChangeArrowheads="1"/>
            </p:cNvSpPr>
            <p:nvPr/>
          </p:nvSpPr>
          <p:spPr bwMode="auto">
            <a:xfrm>
              <a:off x="2104" y="1109"/>
              <a:ext cx="317" cy="908"/>
            </a:xfrm>
            <a:prstGeom prst="rect">
              <a:avLst/>
            </a:prstGeom>
            <a:noFill/>
            <a:ln w="9525">
              <a:noFill/>
              <a:miter lim="800000"/>
              <a:headEnd/>
              <a:tailEnd/>
            </a:ln>
          </p:spPr>
          <p:txBody>
            <a:bodyPr/>
            <a:lstStyle/>
            <a:p>
              <a:pPr>
                <a:defRPr/>
              </a:pPr>
              <a:endParaRPr lang="es-ES_tradnl" b="1">
                <a:solidFill>
                  <a:prstClr val="black"/>
                </a:solidFill>
              </a:endParaRPr>
            </a:p>
          </p:txBody>
        </p:sp>
        <p:sp>
          <p:nvSpPr>
            <p:cNvPr id="233" name="Line 312"/>
            <p:cNvSpPr>
              <a:spLocks noChangeShapeType="1"/>
            </p:cNvSpPr>
            <p:nvPr/>
          </p:nvSpPr>
          <p:spPr bwMode="auto">
            <a:xfrm>
              <a:off x="227" y="2017"/>
              <a:ext cx="2276" cy="0"/>
            </a:xfrm>
            <a:prstGeom prst="line">
              <a:avLst/>
            </a:prstGeom>
            <a:noFill/>
            <a:ln w="8001">
              <a:solidFill>
                <a:srgbClr val="000000"/>
              </a:solidFill>
              <a:round/>
              <a:headEnd/>
              <a:tailEnd/>
            </a:ln>
          </p:spPr>
          <p:txBody>
            <a:bodyPr/>
            <a:lstStyle/>
            <a:p>
              <a:pPr>
                <a:defRPr/>
              </a:pPr>
              <a:endParaRPr lang="es-MX">
                <a:solidFill>
                  <a:prstClr val="black"/>
                </a:solidFill>
              </a:endParaRPr>
            </a:p>
          </p:txBody>
        </p:sp>
        <p:sp>
          <p:nvSpPr>
            <p:cNvPr id="234" name="Line 313"/>
            <p:cNvSpPr>
              <a:spLocks noChangeShapeType="1"/>
            </p:cNvSpPr>
            <p:nvPr/>
          </p:nvSpPr>
          <p:spPr bwMode="auto">
            <a:xfrm flipV="1">
              <a:off x="227" y="2017"/>
              <a:ext cx="0" cy="23"/>
            </a:xfrm>
            <a:prstGeom prst="line">
              <a:avLst/>
            </a:prstGeom>
            <a:noFill/>
            <a:ln w="7938">
              <a:solidFill>
                <a:srgbClr val="000000"/>
              </a:solidFill>
              <a:round/>
              <a:headEnd/>
              <a:tailEnd/>
            </a:ln>
          </p:spPr>
          <p:txBody>
            <a:bodyPr/>
            <a:lstStyle/>
            <a:p>
              <a:pPr>
                <a:defRPr/>
              </a:pPr>
              <a:endParaRPr lang="es-MX">
                <a:solidFill>
                  <a:prstClr val="black"/>
                </a:solidFill>
              </a:endParaRPr>
            </a:p>
          </p:txBody>
        </p:sp>
        <p:sp>
          <p:nvSpPr>
            <p:cNvPr id="235" name="Line 314"/>
            <p:cNvSpPr>
              <a:spLocks noChangeShapeType="1"/>
            </p:cNvSpPr>
            <p:nvPr/>
          </p:nvSpPr>
          <p:spPr bwMode="auto">
            <a:xfrm flipV="1">
              <a:off x="454" y="2017"/>
              <a:ext cx="1" cy="23"/>
            </a:xfrm>
            <a:prstGeom prst="line">
              <a:avLst/>
            </a:prstGeom>
            <a:noFill/>
            <a:ln w="7938">
              <a:solidFill>
                <a:srgbClr val="000000"/>
              </a:solidFill>
              <a:round/>
              <a:headEnd/>
              <a:tailEnd/>
            </a:ln>
          </p:spPr>
          <p:txBody>
            <a:bodyPr/>
            <a:lstStyle/>
            <a:p>
              <a:pPr>
                <a:defRPr/>
              </a:pPr>
              <a:endParaRPr lang="es-MX">
                <a:solidFill>
                  <a:prstClr val="black"/>
                </a:solidFill>
              </a:endParaRPr>
            </a:p>
          </p:txBody>
        </p:sp>
        <p:sp>
          <p:nvSpPr>
            <p:cNvPr id="236" name="Line 315"/>
            <p:cNvSpPr>
              <a:spLocks noChangeShapeType="1"/>
            </p:cNvSpPr>
            <p:nvPr/>
          </p:nvSpPr>
          <p:spPr bwMode="auto">
            <a:xfrm flipV="1">
              <a:off x="1476" y="2017"/>
              <a:ext cx="0" cy="23"/>
            </a:xfrm>
            <a:prstGeom prst="line">
              <a:avLst/>
            </a:prstGeom>
            <a:noFill/>
            <a:ln w="7938">
              <a:solidFill>
                <a:srgbClr val="000000"/>
              </a:solidFill>
              <a:round/>
              <a:headEnd/>
              <a:tailEnd/>
            </a:ln>
          </p:spPr>
          <p:txBody>
            <a:bodyPr/>
            <a:lstStyle/>
            <a:p>
              <a:pPr>
                <a:defRPr/>
              </a:pPr>
              <a:endParaRPr lang="es-MX">
                <a:solidFill>
                  <a:prstClr val="black"/>
                </a:solidFill>
              </a:endParaRPr>
            </a:p>
          </p:txBody>
        </p:sp>
        <p:sp>
          <p:nvSpPr>
            <p:cNvPr id="237" name="Line 317"/>
            <p:cNvSpPr>
              <a:spLocks noChangeShapeType="1"/>
            </p:cNvSpPr>
            <p:nvPr/>
          </p:nvSpPr>
          <p:spPr bwMode="auto">
            <a:xfrm flipV="1">
              <a:off x="2268" y="2017"/>
              <a:ext cx="1" cy="23"/>
            </a:xfrm>
            <a:prstGeom prst="line">
              <a:avLst/>
            </a:prstGeom>
            <a:noFill/>
            <a:ln w="7938">
              <a:solidFill>
                <a:srgbClr val="000000"/>
              </a:solidFill>
              <a:round/>
              <a:headEnd/>
              <a:tailEnd/>
            </a:ln>
          </p:spPr>
          <p:txBody>
            <a:bodyPr/>
            <a:lstStyle/>
            <a:p>
              <a:pPr>
                <a:defRPr/>
              </a:pPr>
              <a:endParaRPr lang="es-MX">
                <a:solidFill>
                  <a:prstClr val="black"/>
                </a:solidFill>
              </a:endParaRPr>
            </a:p>
          </p:txBody>
        </p:sp>
        <p:sp>
          <p:nvSpPr>
            <p:cNvPr id="238" name="Rectangle 318"/>
            <p:cNvSpPr>
              <a:spLocks noChangeArrowheads="1"/>
            </p:cNvSpPr>
            <p:nvPr/>
          </p:nvSpPr>
          <p:spPr bwMode="auto">
            <a:xfrm>
              <a:off x="2149" y="1414"/>
              <a:ext cx="336" cy="152"/>
            </a:xfrm>
            <a:prstGeom prst="rect">
              <a:avLst/>
            </a:prstGeom>
            <a:noFill/>
            <a:ln w="9525">
              <a:noFill/>
              <a:miter lim="800000"/>
              <a:headEnd/>
              <a:tailEnd/>
            </a:ln>
          </p:spPr>
          <p:txBody>
            <a:bodyPr wrap="none" lIns="0" tIns="0" rIns="0" bIns="0">
              <a:spAutoFit/>
            </a:bodyPr>
            <a:lstStyle/>
            <a:p>
              <a:pPr>
                <a:defRPr/>
              </a:pPr>
              <a:r>
                <a:rPr lang="es-MX" b="1">
                  <a:solidFill>
                    <a:srgbClr val="000000"/>
                  </a:solidFill>
                </a:rPr>
                <a:t>3,705</a:t>
              </a:r>
              <a:endParaRPr lang="es-MX" b="1" i="1">
                <a:solidFill>
                  <a:prstClr val="black"/>
                </a:solidFill>
              </a:endParaRPr>
            </a:p>
          </p:txBody>
        </p:sp>
        <p:sp>
          <p:nvSpPr>
            <p:cNvPr id="239" name="Rectangle 319"/>
            <p:cNvSpPr>
              <a:spLocks noChangeArrowheads="1"/>
            </p:cNvSpPr>
            <p:nvPr/>
          </p:nvSpPr>
          <p:spPr bwMode="auto">
            <a:xfrm>
              <a:off x="286" y="713"/>
              <a:ext cx="376" cy="152"/>
            </a:xfrm>
            <a:prstGeom prst="rect">
              <a:avLst/>
            </a:prstGeom>
            <a:noFill/>
            <a:ln w="9525">
              <a:noFill/>
              <a:miter lim="800000"/>
              <a:headEnd/>
              <a:tailEnd/>
            </a:ln>
          </p:spPr>
          <p:txBody>
            <a:bodyPr wrap="none" lIns="0" tIns="0" rIns="0" bIns="0">
              <a:spAutoFit/>
            </a:bodyPr>
            <a:lstStyle/>
            <a:p>
              <a:pPr>
                <a:defRPr/>
              </a:pPr>
              <a:r>
                <a:rPr lang="es-MX" b="1" dirty="0" smtClean="0">
                  <a:solidFill>
                    <a:srgbClr val="000000"/>
                  </a:solidFill>
                </a:rPr>
                <a:t>11,563</a:t>
              </a:r>
              <a:endParaRPr lang="es-MX" b="1" i="1" dirty="0">
                <a:solidFill>
                  <a:prstClr val="black"/>
                </a:solidFill>
              </a:endParaRPr>
            </a:p>
          </p:txBody>
        </p:sp>
        <p:sp>
          <p:nvSpPr>
            <p:cNvPr id="240" name="Rectangle 320"/>
            <p:cNvSpPr>
              <a:spLocks noChangeArrowheads="1"/>
            </p:cNvSpPr>
            <p:nvPr/>
          </p:nvSpPr>
          <p:spPr bwMode="auto">
            <a:xfrm>
              <a:off x="388" y="2080"/>
              <a:ext cx="299" cy="152"/>
            </a:xfrm>
            <a:prstGeom prst="rect">
              <a:avLst/>
            </a:prstGeom>
            <a:noFill/>
            <a:ln w="9525">
              <a:noFill/>
              <a:miter lim="800000"/>
              <a:headEnd/>
              <a:tailEnd/>
            </a:ln>
          </p:spPr>
          <p:txBody>
            <a:bodyPr wrap="none" lIns="0" tIns="0" rIns="0" bIns="0">
              <a:spAutoFit/>
            </a:bodyPr>
            <a:lstStyle/>
            <a:p>
              <a:pPr>
                <a:defRPr/>
              </a:pPr>
              <a:r>
                <a:rPr lang="es-MX" b="1">
                  <a:solidFill>
                    <a:srgbClr val="000000"/>
                  </a:solidFill>
                </a:rPr>
                <a:t>1955</a:t>
              </a:r>
              <a:endParaRPr lang="es-MX" b="1" i="1">
                <a:solidFill>
                  <a:prstClr val="black"/>
                </a:solidFill>
              </a:endParaRPr>
            </a:p>
          </p:txBody>
        </p:sp>
        <p:sp>
          <p:nvSpPr>
            <p:cNvPr id="241" name="Rectangle 321"/>
            <p:cNvSpPr>
              <a:spLocks noChangeArrowheads="1"/>
            </p:cNvSpPr>
            <p:nvPr/>
          </p:nvSpPr>
          <p:spPr bwMode="auto">
            <a:xfrm>
              <a:off x="1347" y="2080"/>
              <a:ext cx="299" cy="152"/>
            </a:xfrm>
            <a:prstGeom prst="rect">
              <a:avLst/>
            </a:prstGeom>
            <a:noFill/>
            <a:ln w="9525">
              <a:noFill/>
              <a:miter lim="800000"/>
              <a:headEnd/>
              <a:tailEnd/>
            </a:ln>
          </p:spPr>
          <p:txBody>
            <a:bodyPr wrap="none" lIns="0" tIns="0" rIns="0" bIns="0">
              <a:spAutoFit/>
            </a:bodyPr>
            <a:lstStyle/>
            <a:p>
              <a:pPr>
                <a:defRPr/>
              </a:pPr>
              <a:r>
                <a:rPr lang="es-MX" b="1">
                  <a:solidFill>
                    <a:srgbClr val="000000"/>
                  </a:solidFill>
                </a:rPr>
                <a:t>2003</a:t>
              </a:r>
              <a:endParaRPr lang="es-MX" b="1" i="1">
                <a:solidFill>
                  <a:prstClr val="black"/>
                </a:solidFill>
              </a:endParaRPr>
            </a:p>
          </p:txBody>
        </p:sp>
        <p:sp>
          <p:nvSpPr>
            <p:cNvPr id="242" name="Rectangle 323"/>
            <p:cNvSpPr>
              <a:spLocks noChangeArrowheads="1"/>
            </p:cNvSpPr>
            <p:nvPr/>
          </p:nvSpPr>
          <p:spPr bwMode="auto">
            <a:xfrm>
              <a:off x="1950" y="2080"/>
              <a:ext cx="1017" cy="152"/>
            </a:xfrm>
            <a:prstGeom prst="rect">
              <a:avLst/>
            </a:prstGeom>
            <a:noFill/>
            <a:ln w="9525">
              <a:noFill/>
              <a:miter lim="800000"/>
              <a:headEnd/>
              <a:tailEnd/>
            </a:ln>
          </p:spPr>
          <p:txBody>
            <a:bodyPr wrap="none" lIns="0" tIns="0" rIns="0" bIns="0">
              <a:spAutoFit/>
            </a:bodyPr>
            <a:lstStyle/>
            <a:p>
              <a:pPr>
                <a:defRPr/>
              </a:pPr>
              <a:r>
                <a:rPr lang="es-MX" b="1">
                  <a:solidFill>
                    <a:srgbClr val="000000"/>
                  </a:solidFill>
                </a:rPr>
                <a:t>2030 (estimado)</a:t>
              </a:r>
              <a:endParaRPr lang="es-MX" b="1" i="1">
                <a:solidFill>
                  <a:prstClr val="black"/>
                </a:solidFill>
              </a:endParaRPr>
            </a:p>
          </p:txBody>
        </p:sp>
        <p:sp>
          <p:nvSpPr>
            <p:cNvPr id="243" name="Rectangle 324"/>
            <p:cNvSpPr>
              <a:spLocks noChangeArrowheads="1"/>
            </p:cNvSpPr>
            <p:nvPr/>
          </p:nvSpPr>
          <p:spPr bwMode="auto">
            <a:xfrm>
              <a:off x="1270" y="888"/>
              <a:ext cx="437" cy="1126"/>
            </a:xfrm>
            <a:prstGeom prst="rect">
              <a:avLst/>
            </a:prstGeom>
            <a:solidFill>
              <a:schemeClr val="bg1"/>
            </a:solidFill>
            <a:ln w="9525">
              <a:noFill/>
              <a:miter lim="800000"/>
              <a:headEnd/>
              <a:tailEnd/>
            </a:ln>
          </p:spPr>
          <p:txBody>
            <a:bodyPr wrap="none" anchor="ctr"/>
            <a:lstStyle/>
            <a:p>
              <a:pPr>
                <a:defRPr/>
              </a:pPr>
              <a:endParaRPr lang="es-ES_tradnl" b="1">
                <a:solidFill>
                  <a:prstClr val="black"/>
                </a:solidFill>
              </a:endParaRPr>
            </a:p>
          </p:txBody>
        </p:sp>
        <p:pic>
          <p:nvPicPr>
            <p:cNvPr id="3325" name="Picture 326" descr="barra"/>
            <p:cNvPicPr>
              <a:picLocks noChangeAspect="1" noChangeArrowheads="1"/>
            </p:cNvPicPr>
            <p:nvPr/>
          </p:nvPicPr>
          <p:blipFill>
            <a:blip r:embed="rId3" cstate="print"/>
            <a:srcRect/>
            <a:stretch>
              <a:fillRect/>
            </a:stretch>
          </p:blipFill>
          <p:spPr bwMode="auto">
            <a:xfrm>
              <a:off x="1272" y="1450"/>
              <a:ext cx="406" cy="565"/>
            </a:xfrm>
            <a:prstGeom prst="rect">
              <a:avLst/>
            </a:prstGeom>
            <a:noFill/>
            <a:ln w="9525">
              <a:noFill/>
              <a:miter lim="800000"/>
              <a:headEnd/>
              <a:tailEnd/>
            </a:ln>
          </p:spPr>
        </p:pic>
        <p:sp>
          <p:nvSpPr>
            <p:cNvPr id="245" name="Rectangle 327"/>
            <p:cNvSpPr>
              <a:spLocks noChangeArrowheads="1"/>
            </p:cNvSpPr>
            <p:nvPr/>
          </p:nvSpPr>
          <p:spPr bwMode="auto">
            <a:xfrm>
              <a:off x="1335" y="1323"/>
              <a:ext cx="336" cy="152"/>
            </a:xfrm>
            <a:prstGeom prst="rect">
              <a:avLst/>
            </a:prstGeom>
            <a:noFill/>
            <a:ln w="9525">
              <a:noFill/>
              <a:miter lim="800000"/>
              <a:headEnd/>
              <a:tailEnd/>
            </a:ln>
          </p:spPr>
          <p:txBody>
            <a:bodyPr wrap="none" lIns="0" tIns="0" rIns="0" bIns="0">
              <a:spAutoFit/>
            </a:bodyPr>
            <a:lstStyle/>
            <a:p>
              <a:pPr>
                <a:defRPr/>
              </a:pPr>
              <a:r>
                <a:rPr lang="es-MX" b="1" dirty="0">
                  <a:solidFill>
                    <a:srgbClr val="000000"/>
                  </a:solidFill>
                </a:rPr>
                <a:t>4,547</a:t>
              </a:r>
              <a:endParaRPr lang="es-MX" b="1" i="1" dirty="0">
                <a:solidFill>
                  <a:prstClr val="black"/>
                </a:solidFill>
              </a:endParaRPr>
            </a:p>
          </p:txBody>
        </p:sp>
        <p:sp>
          <p:nvSpPr>
            <p:cNvPr id="246" name="Rectangle 329"/>
            <p:cNvSpPr>
              <a:spLocks noChangeArrowheads="1"/>
            </p:cNvSpPr>
            <p:nvPr/>
          </p:nvSpPr>
          <p:spPr bwMode="auto">
            <a:xfrm>
              <a:off x="2028" y="1098"/>
              <a:ext cx="437" cy="878"/>
            </a:xfrm>
            <a:prstGeom prst="rect">
              <a:avLst/>
            </a:prstGeom>
            <a:solidFill>
              <a:schemeClr val="bg1"/>
            </a:solidFill>
            <a:ln w="9525">
              <a:noFill/>
              <a:miter lim="800000"/>
              <a:headEnd/>
              <a:tailEnd/>
            </a:ln>
          </p:spPr>
          <p:txBody>
            <a:bodyPr wrap="none" anchor="ctr"/>
            <a:lstStyle/>
            <a:p>
              <a:pPr>
                <a:defRPr/>
              </a:pPr>
              <a:endParaRPr lang="es-ES_tradnl" b="1">
                <a:solidFill>
                  <a:prstClr val="black"/>
                </a:solidFill>
              </a:endParaRPr>
            </a:p>
          </p:txBody>
        </p:sp>
        <p:pic>
          <p:nvPicPr>
            <p:cNvPr id="3328" name="Picture 331" descr="barra"/>
            <p:cNvPicPr>
              <a:picLocks noChangeAspect="1" noChangeArrowheads="1"/>
            </p:cNvPicPr>
            <p:nvPr/>
          </p:nvPicPr>
          <p:blipFill>
            <a:blip r:embed="rId3" cstate="print"/>
            <a:srcRect/>
            <a:stretch>
              <a:fillRect/>
            </a:stretch>
          </p:blipFill>
          <p:spPr bwMode="auto">
            <a:xfrm>
              <a:off x="2054" y="1591"/>
              <a:ext cx="378" cy="399"/>
            </a:xfrm>
            <a:prstGeom prst="rect">
              <a:avLst/>
            </a:prstGeom>
            <a:noFill/>
            <a:ln w="9525">
              <a:noFill/>
              <a:miter lim="800000"/>
              <a:headEnd/>
              <a:tailEnd/>
            </a:ln>
          </p:spPr>
        </p:pic>
        <p:sp>
          <p:nvSpPr>
            <p:cNvPr id="248" name="Rectangle 332"/>
            <p:cNvSpPr>
              <a:spLocks noChangeArrowheads="1"/>
            </p:cNvSpPr>
            <p:nvPr/>
          </p:nvSpPr>
          <p:spPr bwMode="auto">
            <a:xfrm>
              <a:off x="2091" y="1402"/>
              <a:ext cx="336" cy="152"/>
            </a:xfrm>
            <a:prstGeom prst="rect">
              <a:avLst/>
            </a:prstGeom>
            <a:noFill/>
            <a:ln w="9525">
              <a:noFill/>
              <a:miter lim="800000"/>
              <a:headEnd/>
              <a:tailEnd/>
            </a:ln>
          </p:spPr>
          <p:txBody>
            <a:bodyPr wrap="none" lIns="0" tIns="0" rIns="0" bIns="0">
              <a:spAutoFit/>
            </a:bodyPr>
            <a:lstStyle/>
            <a:p>
              <a:pPr>
                <a:defRPr/>
              </a:pPr>
              <a:r>
                <a:rPr lang="es-MX" b="1" dirty="0">
                  <a:solidFill>
                    <a:srgbClr val="000000"/>
                  </a:solidFill>
                </a:rPr>
                <a:t>3,705</a:t>
              </a:r>
              <a:endParaRPr lang="es-MX" b="1" i="1" dirty="0">
                <a:solidFill>
                  <a:prstClr val="black"/>
                </a:solidFill>
              </a:endParaRPr>
            </a:p>
          </p:txBody>
        </p:sp>
      </p:grpSp>
      <p:sp>
        <p:nvSpPr>
          <p:cNvPr id="249" name="Rectangle 333"/>
          <p:cNvSpPr>
            <a:spLocks noChangeArrowheads="1"/>
          </p:cNvSpPr>
          <p:nvPr/>
        </p:nvSpPr>
        <p:spPr bwMode="auto">
          <a:xfrm>
            <a:off x="1066800" y="1400453"/>
            <a:ext cx="4343400" cy="369332"/>
          </a:xfrm>
          <a:prstGeom prst="rect">
            <a:avLst/>
          </a:prstGeom>
          <a:solidFill>
            <a:schemeClr val="bg1"/>
          </a:solidFill>
          <a:ln w="9525">
            <a:solidFill>
              <a:schemeClr val="tx1"/>
            </a:solidFill>
            <a:miter lim="800000"/>
            <a:headEnd/>
            <a:tailEnd/>
          </a:ln>
        </p:spPr>
        <p:txBody>
          <a:bodyPr anchor="ctr">
            <a:spAutoFit/>
          </a:bodyPr>
          <a:lstStyle/>
          <a:p>
            <a:pPr algn="ctr">
              <a:defRPr/>
            </a:pPr>
            <a:r>
              <a:rPr lang="es-MX" b="1" dirty="0">
                <a:solidFill>
                  <a:prstClr val="black"/>
                </a:solidFill>
              </a:rPr>
              <a:t>Baja disponibilidad </a:t>
            </a:r>
            <a:r>
              <a:rPr lang="es-MX" b="1" i="1" dirty="0">
                <a:solidFill>
                  <a:prstClr val="black"/>
                </a:solidFill>
              </a:rPr>
              <a:t>per </a:t>
            </a:r>
            <a:r>
              <a:rPr lang="es-MX" b="1" i="1" dirty="0" smtClean="0">
                <a:solidFill>
                  <a:prstClr val="black"/>
                </a:solidFill>
              </a:rPr>
              <a:t>cápita </a:t>
            </a:r>
            <a:r>
              <a:rPr lang="es-MX" b="1" dirty="0" smtClean="0">
                <a:solidFill>
                  <a:prstClr val="black"/>
                </a:solidFill>
              </a:rPr>
              <a:t>(m3/año</a:t>
            </a:r>
            <a:r>
              <a:rPr lang="es-MX" b="1" dirty="0">
                <a:solidFill>
                  <a:prstClr val="black"/>
                </a:solidFill>
              </a:rPr>
              <a:t>)</a:t>
            </a:r>
            <a:endParaRPr lang="es-MX" b="1" i="1" dirty="0">
              <a:solidFill>
                <a:prstClr val="black"/>
              </a:solidFill>
            </a:endParaRPr>
          </a:p>
        </p:txBody>
      </p:sp>
      <p:sp>
        <p:nvSpPr>
          <p:cNvPr id="250" name="Text Box 348"/>
          <p:cNvSpPr txBox="1">
            <a:spLocks noChangeArrowheads="1"/>
          </p:cNvSpPr>
          <p:nvPr/>
        </p:nvSpPr>
        <p:spPr bwMode="auto">
          <a:xfrm>
            <a:off x="4739406" y="3851200"/>
            <a:ext cx="2928938" cy="369888"/>
          </a:xfrm>
          <a:prstGeom prst="rect">
            <a:avLst/>
          </a:prstGeom>
          <a:noFill/>
          <a:ln w="9525">
            <a:solidFill>
              <a:schemeClr val="tx1"/>
            </a:solidFill>
            <a:miter lim="800000"/>
            <a:headEnd/>
            <a:tailEnd/>
          </a:ln>
        </p:spPr>
        <p:txBody>
          <a:bodyPr wrap="none">
            <a:spAutoFit/>
          </a:bodyPr>
          <a:lstStyle/>
          <a:p>
            <a:pPr algn="ctr">
              <a:defRPr/>
            </a:pPr>
            <a:r>
              <a:rPr lang="es-MX" b="1">
                <a:solidFill>
                  <a:prstClr val="black"/>
                </a:solidFill>
              </a:rPr>
              <a:t>Usos del agua en México</a:t>
            </a:r>
          </a:p>
        </p:txBody>
      </p:sp>
      <p:graphicFrame>
        <p:nvGraphicFramePr>
          <p:cNvPr id="3074" name="Object 2"/>
          <p:cNvGraphicFramePr>
            <a:graphicFrameLocks noChangeAspect="1"/>
          </p:cNvGraphicFramePr>
          <p:nvPr>
            <p:extLst>
              <p:ext uri="{D42A27DB-BD31-4B8C-83A1-F6EECF244321}">
                <p14:modId xmlns:p14="http://schemas.microsoft.com/office/powerpoint/2010/main" val="3512315825"/>
              </p:ext>
            </p:extLst>
          </p:nvPr>
        </p:nvGraphicFramePr>
        <p:xfrm>
          <a:off x="3854450" y="4766518"/>
          <a:ext cx="4802188" cy="1974850"/>
        </p:xfrm>
        <a:graphic>
          <a:graphicData uri="http://schemas.openxmlformats.org/presentationml/2006/ole">
            <mc:AlternateContent xmlns:mc="http://schemas.openxmlformats.org/markup-compatibility/2006">
              <mc:Choice xmlns:v="urn:schemas-microsoft-com:vml" Requires="v">
                <p:oleObj spid="_x0000_s676872" name="Gráfico" r:id="rId4" imgW="6095934" imgH="4067251" progId="MSGraph.Chart.8">
                  <p:embed followColorScheme="full"/>
                </p:oleObj>
              </mc:Choice>
              <mc:Fallback>
                <p:oleObj name="Gráfico" r:id="rId4" imgW="6095934" imgH="4067251" progId="MSGraph.Chart.8">
                  <p:embed followColorScheme="full"/>
                  <p:pic>
                    <p:nvPicPr>
                      <p:cNvPr id="0" name=""/>
                      <p:cNvPicPr>
                        <a:picLocks noChangeAspect="1" noChangeArrowheads="1"/>
                      </p:cNvPicPr>
                      <p:nvPr/>
                    </p:nvPicPr>
                    <p:blipFill>
                      <a:blip r:embed="rId5"/>
                      <a:srcRect l="15831" t="20206" r="7899" b="34987"/>
                      <a:stretch>
                        <a:fillRect/>
                      </a:stretch>
                    </p:blipFill>
                    <p:spPr bwMode="auto">
                      <a:xfrm>
                        <a:off x="3854450" y="4766518"/>
                        <a:ext cx="4802188" cy="1974850"/>
                      </a:xfrm>
                      <a:prstGeom prst="rect">
                        <a:avLst/>
                      </a:prstGeom>
                      <a:noFill/>
                      <a:extLst/>
                    </p:spPr>
                  </p:pic>
                </p:oleObj>
              </mc:Fallback>
            </mc:AlternateContent>
          </a:graphicData>
        </a:graphic>
      </p:graphicFrame>
      <p:sp>
        <p:nvSpPr>
          <p:cNvPr id="252" name="Text Box 337"/>
          <p:cNvSpPr txBox="1">
            <a:spLocks noChangeArrowheads="1"/>
          </p:cNvSpPr>
          <p:nvPr/>
        </p:nvSpPr>
        <p:spPr bwMode="auto">
          <a:xfrm>
            <a:off x="5165725" y="4355257"/>
            <a:ext cx="2222500" cy="369887"/>
          </a:xfrm>
          <a:prstGeom prst="rect">
            <a:avLst/>
          </a:prstGeom>
          <a:solidFill>
            <a:schemeClr val="bg1"/>
          </a:solidFill>
          <a:ln w="9525">
            <a:noFill/>
            <a:miter lim="800000"/>
            <a:headEnd/>
            <a:tailEnd/>
          </a:ln>
        </p:spPr>
        <p:txBody>
          <a:bodyPr>
            <a:spAutoFit/>
          </a:bodyPr>
          <a:lstStyle/>
          <a:p>
            <a:pPr>
              <a:defRPr/>
            </a:pPr>
            <a:r>
              <a:rPr lang="es-MX" b="1" dirty="0">
                <a:solidFill>
                  <a:srgbClr val="000000"/>
                </a:solidFill>
              </a:rPr>
              <a:t>Industria </a:t>
            </a:r>
            <a:r>
              <a:rPr lang="es-MX" b="1" i="1" dirty="0">
                <a:solidFill>
                  <a:prstClr val="black"/>
                </a:solidFill>
              </a:rPr>
              <a:t>9.3% </a:t>
            </a:r>
            <a:endParaRPr lang="es-MX" b="1" dirty="0">
              <a:solidFill>
                <a:prstClr val="black"/>
              </a:solidFill>
            </a:endParaRPr>
          </a:p>
        </p:txBody>
      </p:sp>
      <p:sp>
        <p:nvSpPr>
          <p:cNvPr id="253" name="Text Box 339"/>
          <p:cNvSpPr txBox="1">
            <a:spLocks noChangeArrowheads="1"/>
          </p:cNvSpPr>
          <p:nvPr/>
        </p:nvSpPr>
        <p:spPr bwMode="auto">
          <a:xfrm>
            <a:off x="2895600" y="4606925"/>
            <a:ext cx="1811338" cy="646113"/>
          </a:xfrm>
          <a:prstGeom prst="rect">
            <a:avLst/>
          </a:prstGeom>
          <a:noFill/>
          <a:ln w="9525">
            <a:noFill/>
            <a:miter lim="800000"/>
            <a:headEnd/>
            <a:tailEnd/>
          </a:ln>
        </p:spPr>
        <p:txBody>
          <a:bodyPr>
            <a:spAutoFit/>
          </a:bodyPr>
          <a:lstStyle/>
          <a:p>
            <a:pPr>
              <a:spcBef>
                <a:spcPct val="50000"/>
              </a:spcBef>
              <a:defRPr/>
            </a:pPr>
            <a:r>
              <a:rPr lang="es-MX" b="1">
                <a:solidFill>
                  <a:prstClr val="black"/>
                </a:solidFill>
              </a:rPr>
              <a:t>Público    </a:t>
            </a:r>
            <a:r>
              <a:rPr lang="es-MX" b="1" i="1">
                <a:solidFill>
                  <a:prstClr val="black"/>
                </a:solidFill>
              </a:rPr>
              <a:t>13.9%</a:t>
            </a:r>
            <a:r>
              <a:rPr lang="es-MX" b="1">
                <a:solidFill>
                  <a:prstClr val="black"/>
                </a:solidFill>
              </a:rPr>
              <a:t>                </a:t>
            </a:r>
          </a:p>
        </p:txBody>
      </p:sp>
      <p:sp>
        <p:nvSpPr>
          <p:cNvPr id="254" name="Text Box 357"/>
          <p:cNvSpPr txBox="1">
            <a:spLocks noChangeArrowheads="1"/>
          </p:cNvSpPr>
          <p:nvPr/>
        </p:nvSpPr>
        <p:spPr bwMode="auto">
          <a:xfrm>
            <a:off x="7386638" y="4391025"/>
            <a:ext cx="1449387" cy="646113"/>
          </a:xfrm>
          <a:prstGeom prst="rect">
            <a:avLst/>
          </a:prstGeom>
          <a:noFill/>
          <a:ln w="9525">
            <a:noFill/>
            <a:miter lim="800000"/>
            <a:headEnd/>
            <a:tailEnd/>
          </a:ln>
        </p:spPr>
        <p:txBody>
          <a:bodyPr>
            <a:spAutoFit/>
          </a:bodyPr>
          <a:lstStyle/>
          <a:p>
            <a:pPr algn="r">
              <a:spcBef>
                <a:spcPct val="50000"/>
              </a:spcBef>
              <a:defRPr/>
            </a:pPr>
            <a:r>
              <a:rPr lang="es-MX" b="1">
                <a:solidFill>
                  <a:prstClr val="black"/>
                </a:solidFill>
              </a:rPr>
              <a:t>Agricultura </a:t>
            </a:r>
            <a:r>
              <a:rPr lang="es-MX" b="1" i="1">
                <a:solidFill>
                  <a:prstClr val="black"/>
                </a:solidFill>
              </a:rPr>
              <a:t>76.8%</a:t>
            </a:r>
            <a:r>
              <a:rPr lang="es-MX" b="1">
                <a:solidFill>
                  <a:prstClr val="black"/>
                </a:solidFill>
              </a:rPr>
              <a:t>          </a:t>
            </a:r>
          </a:p>
        </p:txBody>
      </p:sp>
      <p:sp>
        <p:nvSpPr>
          <p:cNvPr id="255" name="Line 266"/>
          <p:cNvSpPr>
            <a:spLocks noChangeShapeType="1"/>
          </p:cNvSpPr>
          <p:nvPr/>
        </p:nvSpPr>
        <p:spPr bwMode="auto">
          <a:xfrm>
            <a:off x="0" y="3613150"/>
            <a:ext cx="9144000" cy="0"/>
          </a:xfrm>
          <a:prstGeom prst="line">
            <a:avLst/>
          </a:prstGeom>
          <a:noFill/>
          <a:ln w="28575">
            <a:solidFill>
              <a:schemeClr val="tx1"/>
            </a:solidFill>
            <a:round/>
            <a:headEnd/>
            <a:tailEnd/>
          </a:ln>
        </p:spPr>
        <p:txBody>
          <a:bodyPr/>
          <a:lstStyle/>
          <a:p>
            <a:pPr>
              <a:defRPr/>
            </a:pPr>
            <a:endParaRPr lang="es-MX">
              <a:solidFill>
                <a:prstClr val="black"/>
              </a:solidFill>
            </a:endParaRPr>
          </a:p>
        </p:txBody>
      </p:sp>
      <p:pic>
        <p:nvPicPr>
          <p:cNvPr id="3085" name="Picture 258" descr="cascada_uruapona_mich_jpg"/>
          <p:cNvPicPr>
            <a:picLocks noChangeAspect="1" noChangeArrowheads="1"/>
          </p:cNvPicPr>
          <p:nvPr/>
        </p:nvPicPr>
        <p:blipFill>
          <a:blip r:embed="rId6" cstate="print"/>
          <a:srcRect/>
          <a:stretch>
            <a:fillRect/>
          </a:stretch>
        </p:blipFill>
        <p:spPr bwMode="auto">
          <a:xfrm>
            <a:off x="303578" y="3992949"/>
            <a:ext cx="2561859" cy="2748419"/>
          </a:xfrm>
          <a:prstGeom prst="rect">
            <a:avLst/>
          </a:prstGeom>
          <a:noFill/>
          <a:ln w="9525">
            <a:solidFill>
              <a:schemeClr val="bg1"/>
            </a:solidFill>
            <a:miter lim="800000"/>
            <a:headEnd/>
            <a:tailEnd/>
          </a:ln>
        </p:spPr>
      </p:pic>
      <p:pic>
        <p:nvPicPr>
          <p:cNvPr id="3086" name="Picture 259"/>
          <p:cNvPicPr>
            <a:picLocks noChangeArrowheads="1"/>
          </p:cNvPicPr>
          <p:nvPr/>
        </p:nvPicPr>
        <p:blipFill>
          <a:blip r:embed="rId7" cstate="print"/>
          <a:srcRect/>
          <a:stretch>
            <a:fillRect/>
          </a:stretch>
        </p:blipFill>
        <p:spPr bwMode="auto">
          <a:xfrm>
            <a:off x="5867400" y="1022350"/>
            <a:ext cx="2819400" cy="2362200"/>
          </a:xfrm>
          <a:prstGeom prst="rect">
            <a:avLst/>
          </a:prstGeom>
          <a:noFill/>
          <a:ln w="9525">
            <a:noFill/>
            <a:miter lim="800000"/>
            <a:headEnd/>
            <a:tailEnd/>
          </a:ln>
        </p:spPr>
      </p:pic>
      <p:sp>
        <p:nvSpPr>
          <p:cNvPr id="257"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EL AGUA.</a:t>
            </a:r>
            <a:endParaRPr lang="es-MX" b="1" dirty="0">
              <a:solidFill>
                <a:prstClr val="black"/>
              </a:solidFill>
            </a:endParaRPr>
          </a:p>
        </p:txBody>
      </p:sp>
      <p:sp>
        <p:nvSpPr>
          <p:cNvPr id="25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3336244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xfrm>
            <a:off x="6553200" y="6140549"/>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1BDF520C-DE01-4171-9B1C-5ECC030E7B2D}" type="slidenum">
              <a:rPr lang="en-US" smtClean="0">
                <a:solidFill>
                  <a:prstClr val="black">
                    <a:tint val="75000"/>
                  </a:prstClr>
                </a:solidFill>
              </a:rPr>
              <a:pPr fontAlgn="base">
                <a:spcBef>
                  <a:spcPct val="0"/>
                </a:spcBef>
                <a:spcAft>
                  <a:spcPct val="0"/>
                </a:spcAft>
                <a:defRPr/>
              </a:pPr>
              <a:t>19</a:t>
            </a:fld>
            <a:endParaRPr lang="en-US" dirty="0" smtClean="0">
              <a:solidFill>
                <a:prstClr val="black">
                  <a:tint val="75000"/>
                </a:prstClr>
              </a:solidFill>
            </a:endParaRPr>
          </a:p>
        </p:txBody>
      </p:sp>
      <p:pic>
        <p:nvPicPr>
          <p:cNvPr id="262148" name="Picture 2"/>
          <p:cNvPicPr>
            <a:picLocks noChangeAspect="1" noChangeArrowheads="1"/>
          </p:cNvPicPr>
          <p:nvPr/>
        </p:nvPicPr>
        <p:blipFill>
          <a:blip r:embed="rId2" cstate="print"/>
          <a:srcRect/>
          <a:stretch>
            <a:fillRect/>
          </a:stretch>
        </p:blipFill>
        <p:spPr bwMode="auto">
          <a:xfrm>
            <a:off x="250825" y="1845518"/>
            <a:ext cx="8358188" cy="4895850"/>
          </a:xfrm>
          <a:prstGeom prst="rect">
            <a:avLst/>
          </a:prstGeom>
          <a:noFill/>
          <a:ln w="9525">
            <a:solidFill>
              <a:schemeClr val="tx1"/>
            </a:solidFill>
            <a:miter lim="800000"/>
            <a:headEnd/>
            <a:tailEnd/>
          </a:ln>
        </p:spPr>
      </p:pic>
      <p:sp>
        <p:nvSpPr>
          <p:cNvPr id="262149" name="5 CuadroTexto"/>
          <p:cNvSpPr txBox="1">
            <a:spLocks noChangeArrowheads="1"/>
          </p:cNvSpPr>
          <p:nvPr/>
        </p:nvSpPr>
        <p:spPr bwMode="auto">
          <a:xfrm>
            <a:off x="250825" y="1198712"/>
            <a:ext cx="8066088" cy="646112"/>
          </a:xfrm>
          <a:prstGeom prst="rect">
            <a:avLst/>
          </a:prstGeom>
          <a:noFill/>
          <a:ln w="9525">
            <a:noFill/>
            <a:miter lim="800000"/>
            <a:headEnd/>
            <a:tailEnd/>
          </a:ln>
        </p:spPr>
        <p:txBody>
          <a:bodyPr>
            <a:spAutoFit/>
          </a:bodyPr>
          <a:lstStyle/>
          <a:p>
            <a:pPr algn="ctr"/>
            <a:r>
              <a:rPr lang="es-MX" b="1" dirty="0">
                <a:solidFill>
                  <a:prstClr val="black"/>
                </a:solidFill>
              </a:rPr>
              <a:t>Disponibilidad  natural media de agua por habitante entre 1950-2005</a:t>
            </a:r>
            <a:br>
              <a:rPr lang="es-MX" b="1" dirty="0">
                <a:solidFill>
                  <a:prstClr val="black"/>
                </a:solidFill>
              </a:rPr>
            </a:br>
            <a:r>
              <a:rPr lang="es-MX" b="1" dirty="0">
                <a:solidFill>
                  <a:prstClr val="black"/>
                </a:solidFill>
              </a:rPr>
              <a:t>m3/habitante/año</a:t>
            </a:r>
            <a:endParaRPr lang="es-MX" dirty="0">
              <a:solidFill>
                <a:prstClr val="black"/>
              </a:solidFill>
            </a:endParaRPr>
          </a:p>
        </p:txBody>
      </p:sp>
      <p:sp>
        <p:nvSpPr>
          <p:cNvPr id="6"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EL AGUA.</a:t>
            </a:r>
            <a:endParaRPr lang="es-MX" b="1" dirty="0">
              <a:solidFill>
                <a:prstClr val="black"/>
              </a:solidFill>
            </a:endParaRPr>
          </a:p>
        </p:txBody>
      </p:sp>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4236259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http://t2.gstatic.com/images?q=tbn:ANd9GcTjvh1SA8FvUGiXraVzj618ebm7mfH9TtSEI5dQrLrV1_nA8BIMJw"/>
          <p:cNvPicPr>
            <a:picLocks noChangeAspect="1" noChangeArrowheads="1"/>
          </p:cNvPicPr>
          <p:nvPr/>
        </p:nvPicPr>
        <p:blipFill>
          <a:blip r:embed="rId3" cstate="print"/>
          <a:srcRect/>
          <a:stretch>
            <a:fillRect/>
          </a:stretch>
        </p:blipFill>
        <p:spPr bwMode="auto">
          <a:xfrm>
            <a:off x="395536" y="4671508"/>
            <a:ext cx="2736304" cy="1296144"/>
          </a:xfrm>
          <a:prstGeom prst="rect">
            <a:avLst/>
          </a:prstGeom>
          <a:noFill/>
        </p:spPr>
      </p:pic>
      <p:sp>
        <p:nvSpPr>
          <p:cNvPr id="5122" name="1 Marcador de número de diapositiva"/>
          <p:cNvSpPr>
            <a:spLocks noGrp="1"/>
          </p:cNvSpPr>
          <p:nvPr>
            <p:ph type="sldNum" sz="quarter" idx="12"/>
          </p:nvPr>
        </p:nvSpPr>
        <p:spPr>
          <a:xfrm>
            <a:off x="6625208" y="6372534"/>
            <a:ext cx="2133600" cy="348942"/>
          </a:xfrm>
        </p:spPr>
        <p:txBody>
          <a:bodyPr/>
          <a:lstStyle/>
          <a:p>
            <a:fld id="{3ADB500B-8704-47CE-9AEE-B7AB58E7DAEE}" type="slidenum">
              <a:rPr lang="en-US" smtClean="0"/>
              <a:pPr/>
              <a:t>2</a:t>
            </a:fld>
            <a:endParaRPr lang="en-US" dirty="0" smtClean="0"/>
          </a:p>
        </p:txBody>
      </p:sp>
      <p:sp>
        <p:nvSpPr>
          <p:cNvPr id="7" name="6 Rectángulo"/>
          <p:cNvSpPr/>
          <p:nvPr/>
        </p:nvSpPr>
        <p:spPr>
          <a:xfrm>
            <a:off x="7164288" y="6237312"/>
            <a:ext cx="1218602" cy="369332"/>
          </a:xfrm>
          <a:prstGeom prst="rect">
            <a:avLst/>
          </a:prstGeom>
        </p:spPr>
        <p:txBody>
          <a:bodyPr wrap="none">
            <a:spAutoFit/>
          </a:bodyPr>
          <a:lstStyle/>
          <a:p>
            <a:pPr lvl="0" algn="ctr" fontAlgn="base">
              <a:spcBef>
                <a:spcPct val="0"/>
              </a:spcBef>
              <a:spcAft>
                <a:spcPct val="0"/>
              </a:spcAft>
              <a:tabLst>
                <a:tab pos="2806700" algn="ctr"/>
                <a:tab pos="5611813" algn="r"/>
              </a:tabLst>
            </a:pPr>
            <a:r>
              <a:rPr lang="en-US" b="1" dirty="0" smtClean="0">
                <a:solidFill>
                  <a:srgbClr val="000080"/>
                </a:solidFill>
                <a:latin typeface="Papyrus" pitchFamily="66" charset="0"/>
                <a:ea typeface="Gulim" pitchFamily="34" charset="-127"/>
                <a:cs typeface="Estrangelo Edessa" pitchFamily="66" charset="0"/>
              </a:rPr>
              <a:t>MTrippR</a:t>
            </a:r>
            <a:endParaRPr lang="en-US" sz="2000" dirty="0" smtClean="0">
              <a:latin typeface="Arial" pitchFamily="34" charset="0"/>
              <a:cs typeface="Arial" pitchFamily="34" charset="0"/>
            </a:endParaRPr>
          </a:p>
        </p:txBody>
      </p:sp>
      <p:sp>
        <p:nvSpPr>
          <p:cNvPr id="11" name="2 CuadroTexto"/>
          <p:cNvSpPr txBox="1">
            <a:spLocks noChangeArrowheads="1"/>
          </p:cNvSpPr>
          <p:nvPr/>
        </p:nvSpPr>
        <p:spPr bwMode="auto">
          <a:xfrm>
            <a:off x="3203848" y="6218148"/>
            <a:ext cx="2952328" cy="307777"/>
          </a:xfrm>
          <a:prstGeom prst="rect">
            <a:avLst/>
          </a:prstGeom>
          <a:solidFill>
            <a:srgbClr val="92D050"/>
          </a:solidFill>
          <a:ln w="9525">
            <a:noFill/>
            <a:miter lim="800000"/>
            <a:headEnd/>
            <a:tailEnd/>
          </a:ln>
        </p:spPr>
        <p:txBody>
          <a:bodyPr wrap="square">
            <a:spAutoFit/>
          </a:bodyPr>
          <a:lstStyle/>
          <a:p>
            <a:pPr algn="ctr"/>
            <a:r>
              <a:rPr lang="es-MX" sz="1400" b="1" dirty="0" smtClean="0"/>
              <a:t>Diciem</a:t>
            </a:r>
            <a:r>
              <a:rPr lang="es-MX" sz="1400" b="1" dirty="0" smtClean="0"/>
              <a:t>bre </a:t>
            </a:r>
            <a:r>
              <a:rPr lang="es-MX" sz="1400" b="1" dirty="0" smtClean="0"/>
              <a:t>de 2015</a:t>
            </a:r>
            <a:endParaRPr lang="es-MX" sz="1400" b="1" dirty="0"/>
          </a:p>
        </p:txBody>
      </p:sp>
      <p:pic>
        <p:nvPicPr>
          <p:cNvPr id="18" name="Picture 8" descr="http://t0.gstatic.com/images?q=tbn:ANd9GcScYktmJFhEg3hAOFKHNaus7jYLho_FHKMGow2PSUQ6DAutQKWL"/>
          <p:cNvPicPr>
            <a:picLocks noChangeAspect="1" noChangeArrowheads="1"/>
          </p:cNvPicPr>
          <p:nvPr/>
        </p:nvPicPr>
        <p:blipFill>
          <a:blip r:embed="rId4" cstate="print"/>
          <a:srcRect/>
          <a:stretch>
            <a:fillRect/>
          </a:stretch>
        </p:blipFill>
        <p:spPr bwMode="auto">
          <a:xfrm>
            <a:off x="6329611" y="4671508"/>
            <a:ext cx="2562869" cy="1296143"/>
          </a:xfrm>
          <a:prstGeom prst="rect">
            <a:avLst/>
          </a:prstGeom>
          <a:noFill/>
        </p:spPr>
      </p:pic>
      <p:pic>
        <p:nvPicPr>
          <p:cNvPr id="2" name="Picture 2" descr="http://upload.wikimedia.org/wikipedia/commons/0/0e/Montezuma_Pine_at_Sheffield_Par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916832"/>
            <a:ext cx="2736304" cy="27546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todofondosdepaisajes.com/wp-content/uploads/images/f6/catarata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9611" y="1916833"/>
            <a:ext cx="2562869" cy="2754676"/>
          </a:xfrm>
          <a:prstGeom prst="rect">
            <a:avLst/>
          </a:prstGeom>
          <a:noFill/>
          <a:extLst>
            <a:ext uri="{909E8E84-426E-40DD-AFC4-6F175D3DCCD1}">
              <a14:hiddenFill xmlns:a14="http://schemas.microsoft.com/office/drawing/2010/main">
                <a:solidFill>
                  <a:srgbClr val="FFFFFF"/>
                </a:solidFill>
              </a14:hiddenFill>
            </a:ext>
          </a:extLst>
        </p:spPr>
      </p:pic>
      <p:sp>
        <p:nvSpPr>
          <p:cNvPr id="23" name="2 CuadroTexto"/>
          <p:cNvSpPr txBox="1">
            <a:spLocks noChangeArrowheads="1"/>
          </p:cNvSpPr>
          <p:nvPr/>
        </p:nvSpPr>
        <p:spPr bwMode="auto">
          <a:xfrm>
            <a:off x="1835696" y="57919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pic>
        <p:nvPicPr>
          <p:cNvPr id="24" name="Picture 2" descr="C:\Users\DirGral\Desktop\bosque panoramico.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3131840" y="1916833"/>
            <a:ext cx="3197771" cy="2088231"/>
          </a:xfrm>
          <a:prstGeom prst="rect">
            <a:avLst/>
          </a:prstGeom>
          <a:noFill/>
          <a:extLst>
            <a:ext uri="{909E8E84-426E-40DD-AFC4-6F175D3DCCD1}">
              <a14:hiddenFill xmlns:a14="http://schemas.microsoft.com/office/drawing/2010/main">
                <a:solidFill>
                  <a:srgbClr val="FFFFFF"/>
                </a:solidFill>
              </a14:hiddenFill>
            </a:ext>
          </a:extLst>
        </p:spPr>
      </p:pic>
      <p:pic>
        <p:nvPicPr>
          <p:cNvPr id="676866" name="Picture 2" descr="https://s-media-cache-ak0.pinimg.com/736x/0c/81/ee/0c81ee0937867ecaaafdc41c154017d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31840" y="4005064"/>
            <a:ext cx="3197771" cy="196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96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698"/>
          <p:cNvSpPr>
            <a:spLocks noChangeArrowheads="1"/>
          </p:cNvSpPr>
          <p:nvPr/>
        </p:nvSpPr>
        <p:spPr bwMode="auto">
          <a:xfrm>
            <a:off x="76200" y="2425467"/>
            <a:ext cx="2949575" cy="3416320"/>
          </a:xfrm>
          <a:prstGeom prst="rect">
            <a:avLst/>
          </a:prstGeom>
          <a:noFill/>
          <a:ln w="9525">
            <a:noFill/>
            <a:miter lim="800000"/>
            <a:headEnd/>
            <a:tailEnd/>
          </a:ln>
        </p:spPr>
        <p:txBody>
          <a:bodyPr anchor="ctr">
            <a:spAutoFit/>
          </a:bodyPr>
          <a:lstStyle/>
          <a:p>
            <a:pPr>
              <a:buFontTx/>
              <a:buChar char="•"/>
            </a:pPr>
            <a:r>
              <a:rPr lang="es-MX" b="1" dirty="0"/>
              <a:t>  </a:t>
            </a:r>
            <a:r>
              <a:rPr lang="es-ES" b="1" dirty="0"/>
              <a:t>89.6% </a:t>
            </a:r>
            <a:r>
              <a:rPr lang="es-MX" b="1" dirty="0"/>
              <a:t>de los mexicanos tienen acceso de agua potable.</a:t>
            </a:r>
          </a:p>
          <a:p>
            <a:r>
              <a:rPr lang="es-ES" b="1" dirty="0"/>
              <a:t> </a:t>
            </a:r>
            <a:r>
              <a:rPr lang="es-MX" b="1" dirty="0"/>
              <a:t> </a:t>
            </a:r>
          </a:p>
          <a:p>
            <a:pPr>
              <a:buFontTx/>
              <a:buChar char="•"/>
            </a:pPr>
            <a:r>
              <a:rPr lang="es-MX" b="1" dirty="0"/>
              <a:t>  73% de viviendas cuentan con agua entubada.</a:t>
            </a:r>
          </a:p>
          <a:p>
            <a:endParaRPr lang="es-MX" b="1" dirty="0"/>
          </a:p>
          <a:p>
            <a:pPr>
              <a:buFontTx/>
              <a:buChar char="•"/>
            </a:pPr>
            <a:r>
              <a:rPr lang="es-MX" b="1" dirty="0"/>
              <a:t>  84% de viviendas con drenaje.</a:t>
            </a:r>
          </a:p>
          <a:p>
            <a:endParaRPr lang="es-MX" b="1" dirty="0"/>
          </a:p>
          <a:p>
            <a:pPr>
              <a:buFontTx/>
              <a:buChar char="•"/>
            </a:pPr>
            <a:r>
              <a:rPr lang="es-MX" b="1" dirty="0"/>
              <a:t>  36% de las aguas colectadas son tratadas</a:t>
            </a:r>
          </a:p>
        </p:txBody>
      </p:sp>
      <p:sp>
        <p:nvSpPr>
          <p:cNvPr id="26630" name="Rectangle 262"/>
          <p:cNvSpPr>
            <a:spLocks noChangeArrowheads="1"/>
          </p:cNvSpPr>
          <p:nvPr/>
        </p:nvSpPr>
        <p:spPr bwMode="auto">
          <a:xfrm>
            <a:off x="76200" y="1340768"/>
            <a:ext cx="2895600" cy="923330"/>
          </a:xfrm>
          <a:prstGeom prst="rect">
            <a:avLst/>
          </a:prstGeom>
          <a:noFill/>
          <a:ln w="9525">
            <a:noFill/>
            <a:miter lim="800000"/>
            <a:headEnd/>
            <a:tailEnd/>
          </a:ln>
        </p:spPr>
        <p:txBody>
          <a:bodyPr>
            <a:spAutoFit/>
          </a:bodyPr>
          <a:lstStyle/>
          <a:p>
            <a:pPr>
              <a:buFontTx/>
              <a:buChar char="•"/>
            </a:pPr>
            <a:r>
              <a:rPr lang="es-MX" b="1" dirty="0"/>
              <a:t>  104 de los 653 acuíferos en México están sobre-explotados</a:t>
            </a:r>
            <a:endParaRPr lang="es-ES" b="1" dirty="0"/>
          </a:p>
        </p:txBody>
      </p:sp>
      <p:sp>
        <p:nvSpPr>
          <p:cNvPr id="13" name="12 Rectángulo"/>
          <p:cNvSpPr/>
          <p:nvPr/>
        </p:nvSpPr>
        <p:spPr>
          <a:xfrm>
            <a:off x="7925398" y="0"/>
            <a:ext cx="1218602" cy="369332"/>
          </a:xfrm>
          <a:prstGeom prst="rect">
            <a:avLst/>
          </a:prstGeom>
        </p:spPr>
        <p:txBody>
          <a:bodyPr wrap="none">
            <a:spAutoFit/>
          </a:bodyPr>
          <a:lstStyle/>
          <a:p>
            <a:pPr lvl="0" algn="ctr" fontAlgn="base">
              <a:spcBef>
                <a:spcPct val="0"/>
              </a:spcBef>
              <a:spcAft>
                <a:spcPct val="0"/>
              </a:spcAft>
              <a:tabLst>
                <a:tab pos="2806700" algn="ctr"/>
                <a:tab pos="5611813" algn="r"/>
              </a:tabLst>
            </a:pPr>
            <a:r>
              <a:rPr lang="en-US" b="1" dirty="0" err="1" smtClean="0">
                <a:solidFill>
                  <a:srgbClr val="000080"/>
                </a:solidFill>
                <a:latin typeface="Papyrus" pitchFamily="66" charset="0"/>
                <a:ea typeface="Gulim" pitchFamily="34" charset="-127"/>
                <a:cs typeface="Estrangelo Edessa" pitchFamily="66" charset="0"/>
              </a:rPr>
              <a:t>MTrippR</a:t>
            </a:r>
            <a:endParaRPr lang="en-US" sz="2000" dirty="0" smtClean="0">
              <a:latin typeface="Arial" pitchFamily="34" charset="0"/>
              <a:cs typeface="Arial" pitchFamily="34" charset="0"/>
            </a:endParaRPr>
          </a:p>
        </p:txBody>
      </p:sp>
      <p:pic>
        <p:nvPicPr>
          <p:cNvPr id="710658" name="Picture 2" descr="http://4vientos.org.mx/blog/wp-content/uploads/2012/03/ACUIFEROS-EXPLOTADOS.gif"/>
          <p:cNvPicPr>
            <a:picLocks noChangeAspect="1" noChangeArrowheads="1"/>
          </p:cNvPicPr>
          <p:nvPr/>
        </p:nvPicPr>
        <p:blipFill>
          <a:blip r:embed="rId3" cstate="print"/>
          <a:srcRect/>
          <a:stretch>
            <a:fillRect/>
          </a:stretch>
        </p:blipFill>
        <p:spPr bwMode="auto">
          <a:xfrm>
            <a:off x="3203848" y="1657325"/>
            <a:ext cx="5558266" cy="3859907"/>
          </a:xfrm>
          <a:prstGeom prst="rect">
            <a:avLst/>
          </a:prstGeom>
          <a:noFill/>
        </p:spPr>
      </p:pic>
      <p:sp>
        <p:nvSpPr>
          <p:cNvPr id="7"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EL AGUA.</a:t>
            </a:r>
            <a:endParaRPr lang="es-MX" b="1" dirty="0">
              <a:solidFill>
                <a:prstClr val="black"/>
              </a:solidFill>
            </a:endParaRPr>
          </a:p>
        </p:txBody>
      </p:sp>
      <p:sp>
        <p:nvSpPr>
          <p:cNvPr id="9"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14234635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63728D-CDE9-4A3A-8903-57CE97799518}" type="slidenum">
              <a:rPr lang="en-US" smtClean="0"/>
              <a:pPr fontAlgn="base">
                <a:spcBef>
                  <a:spcPct val="0"/>
                </a:spcBef>
                <a:spcAft>
                  <a:spcPct val="0"/>
                </a:spcAft>
                <a:defRPr/>
              </a:pPr>
              <a:t>21</a:t>
            </a:fld>
            <a:endParaRPr lang="en-US" dirty="0" smtClean="0"/>
          </a:p>
        </p:txBody>
      </p:sp>
      <p:sp>
        <p:nvSpPr>
          <p:cNvPr id="5" name="4 CuadroTexto"/>
          <p:cNvSpPr txBox="1"/>
          <p:nvPr/>
        </p:nvSpPr>
        <p:spPr>
          <a:xfrm>
            <a:off x="107504" y="1264106"/>
            <a:ext cx="8892480" cy="5355312"/>
          </a:xfrm>
          <a:prstGeom prst="rect">
            <a:avLst/>
          </a:prstGeom>
          <a:noFill/>
        </p:spPr>
        <p:txBody>
          <a:bodyPr wrap="square" rtlCol="0">
            <a:spAutoFit/>
          </a:bodyPr>
          <a:lstStyle/>
          <a:p>
            <a:pPr lvl="0">
              <a:buFont typeface="Wingdings" pitchFamily="2" charset="2"/>
              <a:buChar char="Ø"/>
            </a:pPr>
            <a:r>
              <a:rPr lang="es-ES" dirty="0" smtClean="0"/>
              <a:t>Disponibilidad natural de agua por habitante en México en 1955: 11,500 m3.</a:t>
            </a:r>
            <a:endParaRPr lang="es-MX" dirty="0" smtClean="0"/>
          </a:p>
          <a:p>
            <a:pPr lvl="0">
              <a:buFont typeface="Wingdings" pitchFamily="2" charset="2"/>
              <a:buChar char="Ø"/>
            </a:pPr>
            <a:r>
              <a:rPr lang="es-ES" dirty="0" smtClean="0"/>
              <a:t>Disponibilidad natural de agua por habitante en México estimada para 2025: 3,822 m3</a:t>
            </a:r>
            <a:endParaRPr lang="es-MX" dirty="0" smtClean="0"/>
          </a:p>
          <a:p>
            <a:pPr lvl="0">
              <a:buFont typeface="Wingdings" pitchFamily="2" charset="2"/>
              <a:buChar char="Ø"/>
            </a:pPr>
            <a:r>
              <a:rPr lang="es-ES" dirty="0" smtClean="0"/>
              <a:t>Porcentaje de cobertura nacional de agua potable: 89.2.</a:t>
            </a:r>
            <a:endParaRPr lang="es-MX" dirty="0" smtClean="0"/>
          </a:p>
          <a:p>
            <a:pPr lvl="0">
              <a:buFont typeface="Wingdings" pitchFamily="2" charset="2"/>
              <a:buChar char="Ø"/>
            </a:pPr>
            <a:r>
              <a:rPr lang="es-ES" dirty="0" smtClean="0"/>
              <a:t>Millones de personas en México que no cuentan con agua potable: 10.6.</a:t>
            </a:r>
            <a:endParaRPr lang="es-MX" dirty="0" smtClean="0"/>
          </a:p>
          <a:p>
            <a:pPr lvl="0">
              <a:buFont typeface="Wingdings" pitchFamily="2" charset="2"/>
              <a:buChar char="Ø"/>
            </a:pPr>
            <a:r>
              <a:rPr lang="es-ES" dirty="0" smtClean="0"/>
              <a:t>Porcentaje de aguas residuales captadas en los centros urbanos que es tratada: 27.6.</a:t>
            </a:r>
            <a:endParaRPr lang="es-MX" dirty="0" smtClean="0"/>
          </a:p>
          <a:p>
            <a:pPr lvl="0">
              <a:buFont typeface="Wingdings" pitchFamily="2" charset="2"/>
              <a:buChar char="Ø"/>
            </a:pPr>
            <a:r>
              <a:rPr lang="es-ES" dirty="0" smtClean="0"/>
              <a:t>Porcentaje de agua para abastecimiento público que se pierde en fugas: entre 30 y 50.</a:t>
            </a:r>
            <a:endParaRPr lang="es-MX" dirty="0" smtClean="0"/>
          </a:p>
          <a:p>
            <a:pPr lvl="0">
              <a:buFont typeface="Wingdings" pitchFamily="2" charset="2"/>
              <a:buChar char="Ø"/>
            </a:pPr>
            <a:r>
              <a:rPr lang="es-ES" dirty="0" smtClean="0"/>
              <a:t>Número de veces en que la contaminación de agua que genera la industria supera a la contaminación de 100 millones de habitantes: 3.</a:t>
            </a:r>
            <a:endParaRPr lang="es-MX" dirty="0" smtClean="0"/>
          </a:p>
          <a:p>
            <a:pPr lvl="0">
              <a:buFont typeface="Wingdings" pitchFamily="2" charset="2"/>
              <a:buChar char="Ø"/>
            </a:pPr>
            <a:r>
              <a:rPr lang="es-ES" dirty="0" smtClean="0"/>
              <a:t>Porcentaje de cuerpos de agua en México que presentan algún signo de contaminación: 70.</a:t>
            </a:r>
            <a:endParaRPr lang="es-MX" dirty="0" smtClean="0"/>
          </a:p>
          <a:p>
            <a:pPr lvl="0">
              <a:buFont typeface="Wingdings" pitchFamily="2" charset="2"/>
              <a:buChar char="Ø"/>
            </a:pPr>
            <a:r>
              <a:rPr lang="es-ES" dirty="0" smtClean="0"/>
              <a:t>Número de acuíferos, de los 653 identificados en México, que están sobreexplotados: 102.</a:t>
            </a:r>
            <a:endParaRPr lang="es-MX" dirty="0" smtClean="0"/>
          </a:p>
          <a:p>
            <a:pPr lvl="0">
              <a:buFont typeface="Wingdings" pitchFamily="2" charset="2"/>
              <a:buChar char="Ø"/>
            </a:pPr>
            <a:r>
              <a:rPr lang="es-ES" dirty="0" smtClean="0"/>
              <a:t>Número de acuíferos sobreexplotados en 1975: 32.</a:t>
            </a:r>
            <a:endParaRPr lang="es-MX" dirty="0" smtClean="0"/>
          </a:p>
          <a:p>
            <a:pPr lvl="0">
              <a:buFont typeface="Wingdings" pitchFamily="2" charset="2"/>
              <a:buChar char="Ø"/>
            </a:pPr>
            <a:r>
              <a:rPr lang="es-ES" dirty="0" smtClean="0"/>
              <a:t>Lugar que ocupa México, de 122 países, en lo que se refiere a la calidad del agua: 106.</a:t>
            </a:r>
            <a:endParaRPr lang="es-MX" dirty="0" smtClean="0"/>
          </a:p>
          <a:p>
            <a:pPr lvl="0">
              <a:buFont typeface="Wingdings" pitchFamily="2" charset="2"/>
              <a:buChar char="Ø"/>
            </a:pPr>
            <a:r>
              <a:rPr lang="es-ES" dirty="0" smtClean="0"/>
              <a:t>Porcentaje de agua de buena calidad en los acuíferos: 80.</a:t>
            </a:r>
            <a:endParaRPr lang="es-MX" dirty="0" smtClean="0"/>
          </a:p>
          <a:p>
            <a:pPr lvl="0">
              <a:buFont typeface="Wingdings" pitchFamily="2" charset="2"/>
              <a:buChar char="Ø"/>
            </a:pPr>
            <a:r>
              <a:rPr lang="es-ES" dirty="0" smtClean="0"/>
              <a:t>Porcentaje de esas aguas superficiales que tienen tal nivel de contaminación que es imposible darle algún uso directo: 24.</a:t>
            </a:r>
            <a:endParaRPr lang="es-MX" dirty="0" smtClean="0"/>
          </a:p>
          <a:p>
            <a:endParaRPr lang="es-MX" dirty="0" smtClean="0"/>
          </a:p>
          <a:p>
            <a:endParaRPr lang="es-MX" dirty="0" smtClean="0"/>
          </a:p>
          <a:p>
            <a:r>
              <a:rPr lang="es-ES" b="1" i="1" dirty="0" smtClean="0"/>
              <a:t>Fuente:</a:t>
            </a:r>
            <a:r>
              <a:rPr lang="es-ES" i="1" dirty="0" smtClean="0"/>
              <a:t> Libro “Agua, medio ambiente y sociedad, hacia la gestión de los recursos hídricos en México” </a:t>
            </a:r>
            <a:r>
              <a:rPr lang="es-ES" dirty="0" smtClean="0"/>
              <a:t>(UNAM – </a:t>
            </a:r>
            <a:r>
              <a:rPr lang="es-ES" dirty="0" err="1" smtClean="0"/>
              <a:t>Colmex</a:t>
            </a:r>
            <a:r>
              <a:rPr lang="es-ES" dirty="0" smtClean="0"/>
              <a:t> - </a:t>
            </a:r>
            <a:r>
              <a:rPr lang="es-ES" dirty="0" err="1" smtClean="0"/>
              <a:t>FunDación</a:t>
            </a:r>
            <a:r>
              <a:rPr lang="es-ES" dirty="0" smtClean="0"/>
              <a:t> Gonzalo Río </a:t>
            </a:r>
            <a:r>
              <a:rPr lang="es-ES" dirty="0" err="1" smtClean="0"/>
              <a:t>Arronte</a:t>
            </a:r>
            <a:r>
              <a:rPr lang="es-ES" dirty="0" smtClean="0"/>
              <a:t>)</a:t>
            </a:r>
            <a:endParaRPr lang="es-MX" dirty="0" smtClean="0"/>
          </a:p>
        </p:txBody>
      </p:sp>
      <p:sp>
        <p:nvSpPr>
          <p:cNvPr id="7"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EL AGUA.</a:t>
            </a:r>
            <a:endParaRPr lang="es-MX" b="1" dirty="0">
              <a:solidFill>
                <a:prstClr val="black"/>
              </a:solidFill>
            </a:endParaRPr>
          </a:p>
        </p:txBody>
      </p:sp>
      <p:sp>
        <p:nvSpPr>
          <p:cNvPr id="9"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3990104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Imagen1"/>
          <p:cNvPicPr>
            <a:picLocks noChangeAspect="1" noChangeArrowheads="1"/>
          </p:cNvPicPr>
          <p:nvPr/>
        </p:nvPicPr>
        <p:blipFill>
          <a:blip r:embed="rId3" cstate="print"/>
          <a:srcRect l="4218" t="9296" r="2611" b="9653"/>
          <a:stretch>
            <a:fillRect/>
          </a:stretch>
        </p:blipFill>
        <p:spPr bwMode="auto">
          <a:xfrm>
            <a:off x="1331913" y="2125439"/>
            <a:ext cx="5832475" cy="3679825"/>
          </a:xfrm>
          <a:prstGeom prst="rect">
            <a:avLst/>
          </a:prstGeom>
          <a:noFill/>
          <a:ln w="9525">
            <a:noFill/>
            <a:miter lim="800000"/>
            <a:headEnd/>
            <a:tailEnd/>
          </a:ln>
        </p:spPr>
      </p:pic>
      <p:sp>
        <p:nvSpPr>
          <p:cNvPr id="18435" name="Rectangle 8"/>
          <p:cNvSpPr>
            <a:spLocks noChangeArrowheads="1"/>
          </p:cNvSpPr>
          <p:nvPr/>
        </p:nvSpPr>
        <p:spPr bwMode="auto">
          <a:xfrm>
            <a:off x="539552" y="980728"/>
            <a:ext cx="7992888" cy="1512168"/>
          </a:xfrm>
          <a:prstGeom prst="rect">
            <a:avLst/>
          </a:prstGeom>
          <a:noFill/>
          <a:ln w="9525">
            <a:noFill/>
            <a:miter lim="800000"/>
            <a:headEnd/>
            <a:tailEnd/>
          </a:ln>
        </p:spPr>
        <p:txBody>
          <a:bodyPr anchor="ctr"/>
          <a:lstStyle/>
          <a:p>
            <a:pPr algn="just"/>
            <a:endParaRPr lang="es-MX" sz="1100" dirty="0" smtClean="0">
              <a:latin typeface="+mj-lt"/>
            </a:endParaRPr>
          </a:p>
          <a:p>
            <a:pPr algn="just"/>
            <a:r>
              <a:rPr lang="es-ES" dirty="0" smtClean="0"/>
              <a:t>En el mundo existen más de 170 países, pero solo 12 de ellos son considerados como megadiversos y albergan en conjunto entre 60 y 70% de la biodiversidad del planeta. México es uno de estos países.</a:t>
            </a:r>
            <a:endParaRPr lang="es-MX" dirty="0" smtClean="0"/>
          </a:p>
          <a:p>
            <a:pPr algn="just"/>
            <a:endParaRPr lang="es-MX" dirty="0">
              <a:latin typeface="+mj-lt"/>
            </a:endParaRPr>
          </a:p>
        </p:txBody>
      </p:sp>
      <p:sp>
        <p:nvSpPr>
          <p:cNvPr id="18436" name="Rectangle 9"/>
          <p:cNvSpPr>
            <a:spLocks noChangeArrowheads="1"/>
          </p:cNvSpPr>
          <p:nvPr/>
        </p:nvSpPr>
        <p:spPr bwMode="auto">
          <a:xfrm>
            <a:off x="304800" y="5779247"/>
            <a:ext cx="8748713" cy="1034129"/>
          </a:xfrm>
          <a:prstGeom prst="rect">
            <a:avLst/>
          </a:prstGeom>
          <a:noFill/>
          <a:ln w="17526">
            <a:noFill/>
            <a:miter lim="800000"/>
            <a:headEnd/>
            <a:tailEnd/>
          </a:ln>
        </p:spPr>
        <p:txBody>
          <a:bodyPr>
            <a:spAutoFit/>
          </a:bodyPr>
          <a:lstStyle/>
          <a:p>
            <a:pPr marL="177800" indent="-177800">
              <a:spcBef>
                <a:spcPct val="20000"/>
              </a:spcBef>
              <a:buFont typeface="Wingdings" pitchFamily="2" charset="2"/>
              <a:buChar char="ü"/>
            </a:pPr>
            <a:r>
              <a:rPr lang="es-MX" dirty="0">
                <a:latin typeface="+mj-lt"/>
              </a:rPr>
              <a:t>Es el 4to. país en biodiversidad en el mundo </a:t>
            </a:r>
          </a:p>
          <a:p>
            <a:pPr marL="177800" indent="-177800" eaLnBrk="0" hangingPunct="0">
              <a:spcBef>
                <a:spcPct val="20000"/>
              </a:spcBef>
              <a:buClr>
                <a:srgbClr val="000000"/>
              </a:buClr>
              <a:buFont typeface="Wingdings" pitchFamily="2" charset="2"/>
              <a:buChar char="ü"/>
            </a:pPr>
            <a:r>
              <a:rPr lang="es-MX" dirty="0">
                <a:latin typeface="+mj-lt"/>
              </a:rPr>
              <a:t>Tiene 12% de todas las especies conocidas, de las cuales 50% son endémicas.</a:t>
            </a:r>
          </a:p>
          <a:p>
            <a:pPr marL="177800" indent="-177800" eaLnBrk="0" hangingPunct="0">
              <a:spcBef>
                <a:spcPct val="20000"/>
              </a:spcBef>
              <a:buClr>
                <a:srgbClr val="000000"/>
              </a:buClr>
              <a:buFont typeface="Wingdings" pitchFamily="2" charset="2"/>
              <a:buChar char="ü"/>
            </a:pPr>
            <a:r>
              <a:rPr lang="es-MX" dirty="0">
                <a:latin typeface="+mj-lt"/>
              </a:rPr>
              <a:t>Es Centro de Origen de importantes especies cultivadas.</a:t>
            </a:r>
          </a:p>
        </p:txBody>
      </p:sp>
      <p:sp>
        <p:nvSpPr>
          <p:cNvPr id="8"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LA DIVERSIDAD BIOLÓGICA.</a:t>
            </a:r>
            <a:endParaRPr lang="es-MX" b="1" dirty="0">
              <a:solidFill>
                <a:prstClr val="black"/>
              </a:solidFill>
            </a:endParaRPr>
          </a:p>
        </p:txBody>
      </p:sp>
      <p:sp>
        <p:nvSpPr>
          <p:cNvPr id="9"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400021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63728D-CDE9-4A3A-8903-57CE97799518}" type="slidenum">
              <a:rPr lang="en-US" smtClean="0"/>
              <a:pPr fontAlgn="base">
                <a:spcBef>
                  <a:spcPct val="0"/>
                </a:spcBef>
                <a:spcAft>
                  <a:spcPct val="0"/>
                </a:spcAft>
                <a:defRPr/>
              </a:pPr>
              <a:t>23</a:t>
            </a:fld>
            <a:endParaRPr lang="en-US" dirty="0" smtClean="0"/>
          </a:p>
        </p:txBody>
      </p:sp>
      <p:sp>
        <p:nvSpPr>
          <p:cNvPr id="7" name="6 CuadroTexto"/>
          <p:cNvSpPr txBox="1"/>
          <p:nvPr/>
        </p:nvSpPr>
        <p:spPr>
          <a:xfrm>
            <a:off x="323528" y="1314048"/>
            <a:ext cx="8064896" cy="5355312"/>
          </a:xfrm>
          <a:prstGeom prst="rect">
            <a:avLst/>
          </a:prstGeom>
          <a:noFill/>
        </p:spPr>
        <p:txBody>
          <a:bodyPr wrap="square" rtlCol="0">
            <a:spAutoFit/>
          </a:bodyPr>
          <a:lstStyle/>
          <a:p>
            <a:pPr algn="just"/>
            <a:r>
              <a:rPr lang="es-MX" dirty="0" smtClean="0"/>
              <a:t>Una de cada cuatro especies mexicanas está en peligro de extinción además de que en la última década, el número de especies en riesgo de desaparecer aumentó un 27.7 por ciento.</a:t>
            </a:r>
          </a:p>
          <a:p>
            <a:pPr algn="just"/>
            <a:endParaRPr lang="es-ES" dirty="0" smtClean="0"/>
          </a:p>
          <a:p>
            <a:pPr algn="just"/>
            <a:r>
              <a:rPr lang="es-ES" dirty="0" smtClean="0"/>
              <a:t>Por destrucción o modificación de ambientes naturales han desaparecido, aproximadamente, 125 especies endémicas de mamíferos, 130 de aves, casi 400 de reptiles (de los de mayor diversidad en el país), cerca de 170 de anfibios, y de 10 mil a 15 mil de plantas.</a:t>
            </a:r>
            <a:endParaRPr lang="es-MX" dirty="0" smtClean="0"/>
          </a:p>
          <a:p>
            <a:pPr algn="just"/>
            <a:endParaRPr lang="es-MX" dirty="0" smtClean="0"/>
          </a:p>
          <a:p>
            <a:pPr algn="just"/>
            <a:r>
              <a:rPr lang="es-MX" dirty="0" smtClean="0"/>
              <a:t>En México hay dos mil 631 especies en alguna categoría de riesgo, entre ellas están el águila real, la mariposa monarca, el oso negro, el tucán de pico multicolor, el jaguar, el manatí, todas las especies de tortugas marinas, entre otros.</a:t>
            </a:r>
          </a:p>
          <a:p>
            <a:pPr algn="just"/>
            <a:endParaRPr lang="es-MX" dirty="0" smtClean="0"/>
          </a:p>
          <a:p>
            <a:pPr algn="just"/>
            <a:r>
              <a:rPr lang="es-MX" dirty="0" smtClean="0"/>
              <a:t>La Semarnat reconoce más de 2 mil 500 especies vegetales y animales en algún grado de amenaza (La Norma Oficial Mexicana 059, </a:t>
            </a:r>
            <a:r>
              <a:rPr lang="es-MX" i="1" dirty="0" smtClean="0"/>
              <a:t>Protección ambiental de especies nativas de México de flora y fauna silvestres. Categorías de riesgo y especificaciones para su inclusión, exclusión o cambio. Lista de especies en riesgo</a:t>
            </a:r>
            <a:r>
              <a:rPr lang="es-MX" dirty="0" smtClean="0"/>
              <a:t>,</a:t>
            </a:r>
            <a:r>
              <a:rPr lang="es-MX" i="1" dirty="0" smtClean="0"/>
              <a:t> </a:t>
            </a:r>
            <a:r>
              <a:rPr lang="es-MX" dirty="0" smtClean="0"/>
              <a:t>reconoce 2 mil 584 especies bajo alguna categoría de riesgo: 41 extintas, 373 en peligro de extinción, 842 amenazadas y 1 mil 327 sujetas a protección especial).</a:t>
            </a:r>
            <a:endParaRPr lang="es-MX" dirty="0"/>
          </a:p>
        </p:txBody>
      </p:sp>
      <p:sp>
        <p:nvSpPr>
          <p:cNvPr id="8"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LA DIVERSIDAD BIOLÓGICA.</a:t>
            </a:r>
            <a:endParaRPr lang="es-MX" b="1" dirty="0">
              <a:solidFill>
                <a:prstClr val="black"/>
              </a:solidFill>
            </a:endParaRPr>
          </a:p>
        </p:txBody>
      </p:sp>
      <p:sp>
        <p:nvSpPr>
          <p:cNvPr id="10"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1666695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0DEB14-25E6-4B9C-953E-DA4068CD5EEE}" type="slidenum">
              <a:rPr lang="en-US" smtClean="0"/>
              <a:pPr fontAlgn="base">
                <a:spcBef>
                  <a:spcPct val="0"/>
                </a:spcBef>
                <a:spcAft>
                  <a:spcPct val="0"/>
                </a:spcAft>
                <a:defRPr/>
              </a:pPr>
              <a:t>24</a:t>
            </a:fld>
            <a:endParaRPr lang="en-US" dirty="0" smtClean="0"/>
          </a:p>
        </p:txBody>
      </p:sp>
      <p:sp>
        <p:nvSpPr>
          <p:cNvPr id="4" name="Text Box 8"/>
          <p:cNvSpPr txBox="1">
            <a:spLocks noChangeArrowheads="1"/>
          </p:cNvSpPr>
          <p:nvPr/>
        </p:nvSpPr>
        <p:spPr bwMode="auto">
          <a:xfrm>
            <a:off x="422275" y="1412776"/>
            <a:ext cx="8181975" cy="4939814"/>
          </a:xfrm>
          <a:prstGeom prst="rect">
            <a:avLst/>
          </a:prstGeom>
          <a:ln>
            <a:solidFill>
              <a:schemeClr val="bg1"/>
            </a:solidFill>
            <a:headEnd/>
            <a:tailEnd/>
          </a:ln>
        </p:spPr>
        <p:style>
          <a:lnRef idx="2">
            <a:schemeClr val="dk1"/>
          </a:lnRef>
          <a:fillRef idx="1">
            <a:schemeClr val="lt1"/>
          </a:fillRef>
          <a:effectRef idx="0">
            <a:schemeClr val="dk1"/>
          </a:effectRef>
          <a:fontRef idx="minor">
            <a:schemeClr val="dk1"/>
          </a:fontRef>
        </p:style>
        <p:txBody>
          <a:bodyPr>
            <a:spAutoFit/>
          </a:bodyPr>
          <a:lstStyle/>
          <a:p>
            <a:pPr algn="ctr">
              <a:spcBef>
                <a:spcPct val="50000"/>
              </a:spcBef>
              <a:defRPr/>
            </a:pPr>
            <a:r>
              <a:rPr lang="es-MX" b="1" dirty="0" smtClean="0">
                <a:solidFill>
                  <a:srgbClr val="000000"/>
                </a:solidFill>
                <a:cs typeface="Arial" pitchFamily="34" charset="0"/>
              </a:rPr>
              <a:t>Artículo </a:t>
            </a:r>
            <a:r>
              <a:rPr lang="es-MX" b="1" dirty="0">
                <a:solidFill>
                  <a:srgbClr val="000000"/>
                </a:solidFill>
                <a:cs typeface="Arial" pitchFamily="34" charset="0"/>
              </a:rPr>
              <a:t>4°, Párrafo </a:t>
            </a:r>
            <a:r>
              <a:rPr lang="es-MX" b="1" dirty="0" smtClean="0">
                <a:solidFill>
                  <a:srgbClr val="000000"/>
                </a:solidFill>
                <a:cs typeface="Arial" pitchFamily="34" charset="0"/>
              </a:rPr>
              <a:t>Cuarto</a:t>
            </a:r>
            <a:endParaRPr lang="es-MX" b="1" dirty="0">
              <a:solidFill>
                <a:srgbClr val="000000"/>
              </a:solidFill>
              <a:cs typeface="Arial" pitchFamily="34" charset="0"/>
            </a:endParaRPr>
          </a:p>
          <a:p>
            <a:pPr algn="just">
              <a:spcBef>
                <a:spcPct val="50000"/>
              </a:spcBef>
              <a:defRPr/>
            </a:pPr>
            <a:r>
              <a:rPr lang="es-ES" dirty="0" smtClean="0">
                <a:solidFill>
                  <a:srgbClr val="000000"/>
                </a:solidFill>
                <a:cs typeface="Arial" pitchFamily="34" charset="0"/>
              </a:rPr>
              <a:t>“</a:t>
            </a:r>
            <a:r>
              <a:rPr lang="es-MX" b="1" dirty="0">
                <a:solidFill>
                  <a:srgbClr val="000000"/>
                </a:solidFill>
                <a:cs typeface="Arial" pitchFamily="34" charset="0"/>
              </a:rPr>
              <a:t>Toda persona tiene derecho a un medio ambiente sano para su desarrollo y bienestar</a:t>
            </a:r>
            <a:r>
              <a:rPr lang="es-MX" dirty="0">
                <a:solidFill>
                  <a:srgbClr val="000000"/>
                </a:solidFill>
                <a:cs typeface="Arial" pitchFamily="34" charset="0"/>
              </a:rPr>
              <a:t>. El Estado garantizará el respeto a este derecho. El daño y deterioro ambiental generará responsabilidad para quien lo provoque en términos de lo </a:t>
            </a:r>
            <a:r>
              <a:rPr lang="es-MX" dirty="0" smtClean="0">
                <a:solidFill>
                  <a:srgbClr val="000000"/>
                </a:solidFill>
                <a:cs typeface="Arial" pitchFamily="34" charset="0"/>
              </a:rPr>
              <a:t>dispuesto por la ley.</a:t>
            </a:r>
            <a:r>
              <a:rPr lang="es-ES" dirty="0" smtClean="0">
                <a:solidFill>
                  <a:srgbClr val="000000"/>
                </a:solidFill>
                <a:cs typeface="Arial" pitchFamily="34" charset="0"/>
              </a:rPr>
              <a:t>”</a:t>
            </a:r>
          </a:p>
          <a:p>
            <a:pPr algn="ctr">
              <a:spcBef>
                <a:spcPct val="50000"/>
              </a:spcBef>
              <a:defRPr/>
            </a:pPr>
            <a:r>
              <a:rPr lang="es-ES" b="1" dirty="0" smtClean="0">
                <a:solidFill>
                  <a:srgbClr val="000000"/>
                </a:solidFill>
                <a:cs typeface="Arial" pitchFamily="34" charset="0"/>
              </a:rPr>
              <a:t>Artículo </a:t>
            </a:r>
            <a:r>
              <a:rPr lang="es-ES" b="1" dirty="0">
                <a:solidFill>
                  <a:srgbClr val="000000"/>
                </a:solidFill>
                <a:cs typeface="Arial" pitchFamily="34" charset="0"/>
              </a:rPr>
              <a:t>4°, Párrafo </a:t>
            </a:r>
            <a:r>
              <a:rPr lang="es-ES" b="1" dirty="0" smtClean="0">
                <a:solidFill>
                  <a:srgbClr val="000000"/>
                </a:solidFill>
                <a:cs typeface="Arial" pitchFamily="34" charset="0"/>
              </a:rPr>
              <a:t>Sexto</a:t>
            </a:r>
            <a:endParaRPr lang="es-ES" b="1" dirty="0">
              <a:solidFill>
                <a:srgbClr val="000000"/>
              </a:solidFill>
              <a:cs typeface="Arial" pitchFamily="34" charset="0"/>
            </a:endParaRPr>
          </a:p>
          <a:p>
            <a:pPr algn="just">
              <a:spcBef>
                <a:spcPct val="50000"/>
              </a:spcBef>
              <a:defRPr/>
            </a:pPr>
            <a:r>
              <a:rPr lang="es-MX" b="1" dirty="0" smtClean="0">
                <a:solidFill>
                  <a:srgbClr val="000000"/>
                </a:solidFill>
                <a:cs typeface="Arial" pitchFamily="34" charset="0"/>
              </a:rPr>
              <a:t> </a:t>
            </a:r>
            <a:r>
              <a:rPr lang="es-MX" dirty="0" smtClean="0">
                <a:solidFill>
                  <a:srgbClr val="000000"/>
                </a:solidFill>
                <a:cs typeface="Arial" pitchFamily="34" charset="0"/>
              </a:rPr>
              <a:t>“</a:t>
            </a:r>
            <a:r>
              <a:rPr lang="es-MX" b="1" dirty="0" smtClean="0">
                <a:solidFill>
                  <a:srgbClr val="000000"/>
                </a:solidFill>
                <a:cs typeface="Arial" pitchFamily="34" charset="0"/>
              </a:rPr>
              <a:t>Toda </a:t>
            </a:r>
            <a:r>
              <a:rPr lang="es-MX" b="1" dirty="0">
                <a:solidFill>
                  <a:srgbClr val="000000"/>
                </a:solidFill>
                <a:cs typeface="Arial" pitchFamily="34" charset="0"/>
              </a:rPr>
              <a:t>persona tiene derecho al acceso, disposición y saneamiento de agua para consumo personal y doméstico en forma suficiente, salubre, aceptable y asequible</a:t>
            </a:r>
            <a:r>
              <a:rPr lang="es-MX" dirty="0">
                <a:solidFill>
                  <a:srgbClr val="000000"/>
                </a:solidFill>
                <a:cs typeface="Arial" pitchFamily="34" charset="0"/>
              </a:rPr>
              <a:t>. El Estado garantizará este derecho y la ley definirá las bases, apoyos y modalidades para el acceso y uso equitativo y sustentable de los recursos hídricos, estableciendo la participación de la Federación, las entidades federativas y los municipios, así como la participación de la ciudadanía para la consecución de dichos fines</a:t>
            </a:r>
            <a:r>
              <a:rPr lang="es-MX" dirty="0" smtClean="0">
                <a:solidFill>
                  <a:srgbClr val="000000"/>
                </a:solidFill>
                <a:cs typeface="Arial" pitchFamily="34" charset="0"/>
              </a:rPr>
              <a:t>.”</a:t>
            </a:r>
            <a:endParaRPr lang="es-MX" b="1" dirty="0">
              <a:solidFill>
                <a:srgbClr val="000000"/>
              </a:solidFill>
              <a:cs typeface="Arial" pitchFamily="34" charset="0"/>
            </a:endParaRPr>
          </a:p>
          <a:p>
            <a:pPr algn="ctr">
              <a:spcBef>
                <a:spcPct val="50000"/>
              </a:spcBef>
              <a:defRPr/>
            </a:pPr>
            <a:r>
              <a:rPr lang="es-ES" b="1" dirty="0" smtClean="0">
                <a:solidFill>
                  <a:srgbClr val="000000"/>
                </a:solidFill>
                <a:cs typeface="Arial" pitchFamily="34" charset="0"/>
              </a:rPr>
              <a:t>Artículo 25, Párrafo Primero.</a:t>
            </a:r>
          </a:p>
          <a:p>
            <a:pPr algn="just">
              <a:spcBef>
                <a:spcPct val="50000"/>
              </a:spcBef>
              <a:defRPr/>
            </a:pPr>
            <a:r>
              <a:rPr lang="es-ES" b="1" dirty="0" smtClean="0">
                <a:solidFill>
                  <a:srgbClr val="000000"/>
                </a:solidFill>
                <a:cs typeface="Arial" pitchFamily="34" charset="0"/>
              </a:rPr>
              <a:t>“</a:t>
            </a:r>
            <a:r>
              <a:rPr lang="es-ES" dirty="0">
                <a:solidFill>
                  <a:srgbClr val="000000"/>
                </a:solidFill>
                <a:cs typeface="Arial" pitchFamily="34" charset="0"/>
              </a:rPr>
              <a:t>Corresponde al Estado la rectoría del </a:t>
            </a:r>
            <a:r>
              <a:rPr lang="es-ES" b="1" dirty="0">
                <a:solidFill>
                  <a:srgbClr val="000000"/>
                </a:solidFill>
                <a:cs typeface="Arial" pitchFamily="34" charset="0"/>
              </a:rPr>
              <a:t>desarrollo</a:t>
            </a:r>
            <a:r>
              <a:rPr lang="es-ES" dirty="0">
                <a:solidFill>
                  <a:srgbClr val="000000"/>
                </a:solidFill>
                <a:cs typeface="Arial" pitchFamily="34" charset="0"/>
              </a:rPr>
              <a:t> nacional para garantizar que éste sea integral y </a:t>
            </a:r>
            <a:r>
              <a:rPr lang="es-ES" b="1" dirty="0">
                <a:solidFill>
                  <a:srgbClr val="000000"/>
                </a:solidFill>
                <a:cs typeface="Arial" pitchFamily="34" charset="0"/>
              </a:rPr>
              <a:t>sustentable</a:t>
            </a:r>
            <a:r>
              <a:rPr lang="es-MX" dirty="0">
                <a:solidFill>
                  <a:srgbClr val="000000"/>
                </a:solidFill>
                <a:cs typeface="Arial" pitchFamily="34" charset="0"/>
              </a:rPr>
              <a:t>...</a:t>
            </a:r>
            <a:r>
              <a:rPr lang="es-ES" dirty="0" smtClean="0">
                <a:solidFill>
                  <a:srgbClr val="000000"/>
                </a:solidFill>
                <a:cs typeface="Arial" pitchFamily="34" charset="0"/>
              </a:rPr>
              <a:t>”</a:t>
            </a:r>
            <a:endParaRPr lang="es-ES" b="1" dirty="0">
              <a:solidFill>
                <a:srgbClr val="000000"/>
              </a:solidFill>
              <a:cs typeface="Arial" pitchFamily="34" charset="0"/>
            </a:endParaRPr>
          </a:p>
        </p:txBody>
      </p:sp>
      <p:sp>
        <p:nvSpPr>
          <p:cNvPr id="7"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LOS DERECHOS.</a:t>
            </a:r>
            <a:endParaRPr lang="es-MX" b="1" dirty="0">
              <a:solidFill>
                <a:prstClr val="black"/>
              </a:solidFill>
            </a:endParaRPr>
          </a:p>
        </p:txBody>
      </p:sp>
      <p:sp>
        <p:nvSpPr>
          <p:cNvPr id="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2140562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F5133E-5CF3-44C3-8D80-E695B2BE2303}" type="slidenum">
              <a:rPr lang="en-US" smtClean="0"/>
              <a:pPr fontAlgn="base">
                <a:spcBef>
                  <a:spcPct val="0"/>
                </a:spcBef>
                <a:spcAft>
                  <a:spcPct val="0"/>
                </a:spcAft>
                <a:defRPr/>
              </a:pPr>
              <a:t>25</a:t>
            </a:fld>
            <a:endParaRPr lang="en-US" dirty="0" smtClean="0"/>
          </a:p>
        </p:txBody>
      </p:sp>
      <p:sp>
        <p:nvSpPr>
          <p:cNvPr id="4" name="3 CuadroTexto"/>
          <p:cNvSpPr txBox="1"/>
          <p:nvPr/>
        </p:nvSpPr>
        <p:spPr>
          <a:xfrm>
            <a:off x="611188" y="1268760"/>
            <a:ext cx="7777162" cy="5632311"/>
          </a:xfrm>
          <a:prstGeom prst="rect">
            <a:avLst/>
          </a:prstGeom>
          <a:ln>
            <a:noFill/>
          </a:ln>
        </p:spPr>
        <p:style>
          <a:lnRef idx="2">
            <a:schemeClr val="dk1"/>
          </a:lnRef>
          <a:fillRef idx="1">
            <a:schemeClr val="lt1"/>
          </a:fillRef>
          <a:effectRef idx="0">
            <a:schemeClr val="dk1"/>
          </a:effectRef>
          <a:fontRef idx="minor">
            <a:schemeClr val="dk1"/>
          </a:fontRef>
        </p:style>
        <p:txBody>
          <a:bodyPr>
            <a:spAutoFit/>
          </a:bodyPr>
          <a:lstStyle/>
          <a:p>
            <a:pPr algn="ctr">
              <a:defRPr/>
            </a:pPr>
            <a:r>
              <a:rPr lang="es-ES" b="1" dirty="0" smtClean="0">
                <a:solidFill>
                  <a:srgbClr val="000000"/>
                </a:solidFill>
                <a:cs typeface="Arial" pitchFamily="34" charset="0"/>
              </a:rPr>
              <a:t>Artículo 27, Párrafo Tercero de la Constitución Política de los </a:t>
            </a:r>
          </a:p>
          <a:p>
            <a:pPr algn="ctr">
              <a:defRPr/>
            </a:pPr>
            <a:r>
              <a:rPr lang="es-ES" b="1" dirty="0" smtClean="0">
                <a:solidFill>
                  <a:srgbClr val="000000"/>
                </a:solidFill>
                <a:cs typeface="Arial" pitchFamily="34" charset="0"/>
              </a:rPr>
              <a:t>Estados Unidos Mexicanos </a:t>
            </a:r>
          </a:p>
          <a:p>
            <a:pPr algn="just">
              <a:spcBef>
                <a:spcPct val="50000"/>
              </a:spcBef>
              <a:defRPr/>
            </a:pPr>
            <a:r>
              <a:rPr lang="es-ES" dirty="0" smtClean="0">
                <a:solidFill>
                  <a:srgbClr val="000000"/>
                </a:solidFill>
                <a:cs typeface="Arial" pitchFamily="34" charset="0"/>
              </a:rPr>
              <a:t>“</a:t>
            </a:r>
            <a:r>
              <a:rPr lang="es-MX" b="1" dirty="0" smtClean="0">
                <a:solidFill>
                  <a:srgbClr val="000000"/>
                </a:solidFill>
                <a:cs typeface="Arial" pitchFamily="34" charset="0"/>
              </a:rPr>
              <a:t>La nación </a:t>
            </a:r>
            <a:r>
              <a:rPr lang="es-MX" dirty="0" smtClean="0">
                <a:solidFill>
                  <a:srgbClr val="000000"/>
                </a:solidFill>
                <a:cs typeface="Arial" pitchFamily="34" charset="0"/>
              </a:rPr>
              <a:t>tendrá en todo tiempo el derecho </a:t>
            </a:r>
            <a:r>
              <a:rPr lang="es-MX" b="1" dirty="0" smtClean="0">
                <a:solidFill>
                  <a:srgbClr val="000000"/>
                </a:solidFill>
                <a:cs typeface="Arial" pitchFamily="34" charset="0"/>
              </a:rPr>
              <a:t>de imponer a la propiedad privada las modalidades que dicte el interés público</a:t>
            </a:r>
            <a:r>
              <a:rPr lang="es-MX" dirty="0" smtClean="0">
                <a:solidFill>
                  <a:srgbClr val="000000"/>
                </a:solidFill>
                <a:cs typeface="Arial" pitchFamily="34" charset="0"/>
              </a:rPr>
              <a:t>, así como el de </a:t>
            </a:r>
            <a:r>
              <a:rPr lang="es-MX" b="1" dirty="0" smtClean="0">
                <a:solidFill>
                  <a:srgbClr val="000000"/>
                </a:solidFill>
                <a:cs typeface="Arial" pitchFamily="34" charset="0"/>
              </a:rPr>
              <a:t>regular, en beneficio social, el aprovechamiento de los elementos naturales susceptibles de apropiación, con objeto de hacer una distribución equitativa de la riqueza pública, cuidar de su conservación, lograr el desarrollo equilibrado del país y el mejoramiento de las condiciones de vida de la población rural y urbana</a:t>
            </a:r>
            <a:r>
              <a:rPr lang="es-MX" dirty="0" smtClean="0">
                <a:solidFill>
                  <a:srgbClr val="000000"/>
                </a:solidFill>
                <a:cs typeface="Arial" pitchFamily="34" charset="0"/>
              </a:rPr>
              <a:t>. En consecuencia, </a:t>
            </a:r>
            <a:r>
              <a:rPr lang="es-MX" b="1" dirty="0" smtClean="0">
                <a:solidFill>
                  <a:srgbClr val="000000"/>
                </a:solidFill>
                <a:cs typeface="Arial" pitchFamily="34" charset="0"/>
              </a:rPr>
              <a:t>se dictarán las medidas necesarias para ordenar los asentamientos humanos y establecer adecuadas provisiones, usos, reservas y destinos de tierras, aguas y bosques</a:t>
            </a:r>
            <a:r>
              <a:rPr lang="es-MX" dirty="0" smtClean="0">
                <a:solidFill>
                  <a:srgbClr val="000000"/>
                </a:solidFill>
                <a:cs typeface="Arial" pitchFamily="34" charset="0"/>
              </a:rPr>
              <a:t>, a efecto de ejecutar obras públicas y de planear y regular la fundación, conservación, mejoramiento y crecimiento de los centros de población; </a:t>
            </a:r>
            <a:r>
              <a:rPr lang="es-MX" b="1" dirty="0" smtClean="0">
                <a:solidFill>
                  <a:srgbClr val="000000"/>
                </a:solidFill>
                <a:cs typeface="Arial" pitchFamily="34" charset="0"/>
              </a:rPr>
              <a:t>para preservar y restaurar el equilibrio ecológico</a:t>
            </a:r>
            <a:r>
              <a:rPr lang="es-MX" dirty="0" smtClean="0">
                <a:solidFill>
                  <a:srgbClr val="000000"/>
                </a:solidFill>
                <a:cs typeface="Arial" pitchFamily="34" charset="0"/>
              </a:rPr>
              <a:t>; para el fraccionamiento de los latifundios; para disponer, en los términos de la ley reglamentaria, la organización y explotación colectiva de los ejidos y comunidades; para el desarrollo de la pequeña propiedad rural; </a:t>
            </a:r>
            <a:r>
              <a:rPr lang="es-MX" b="1" dirty="0" smtClean="0">
                <a:solidFill>
                  <a:srgbClr val="000000"/>
                </a:solidFill>
                <a:cs typeface="Arial" pitchFamily="34" charset="0"/>
              </a:rPr>
              <a:t>para el fomento de la agricultura, de la ganadería, de la silvicultura</a:t>
            </a:r>
            <a:r>
              <a:rPr lang="es-MX" dirty="0" smtClean="0">
                <a:solidFill>
                  <a:srgbClr val="000000"/>
                </a:solidFill>
                <a:cs typeface="Arial" pitchFamily="34" charset="0"/>
              </a:rPr>
              <a:t> y de las demás actividades económicas en el medio rural, y </a:t>
            </a:r>
            <a:r>
              <a:rPr lang="es-MX" b="1" dirty="0" smtClean="0">
                <a:solidFill>
                  <a:srgbClr val="000000"/>
                </a:solidFill>
                <a:cs typeface="Arial" pitchFamily="34" charset="0"/>
              </a:rPr>
              <a:t>para evitar la destrucción de los elementos naturales</a:t>
            </a:r>
            <a:r>
              <a:rPr lang="es-MX" dirty="0" smtClean="0">
                <a:solidFill>
                  <a:srgbClr val="000000"/>
                </a:solidFill>
                <a:cs typeface="Arial" pitchFamily="34" charset="0"/>
              </a:rPr>
              <a:t> y los daños que la propiedad pueda sufrir en perjuicio de la sociedad.</a:t>
            </a:r>
            <a:endParaRPr lang="es-ES" dirty="0">
              <a:solidFill>
                <a:srgbClr val="000000"/>
              </a:solidFill>
              <a:cs typeface="Arial" pitchFamily="34" charset="0"/>
            </a:endParaRPr>
          </a:p>
        </p:txBody>
      </p:sp>
      <p:sp>
        <p:nvSpPr>
          <p:cNvPr id="7"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smtClean="0">
                <a:solidFill>
                  <a:prstClr val="black"/>
                </a:solidFill>
              </a:rPr>
              <a:t>LOS DERECHOS SOBRE LOS RECURSOS.</a:t>
            </a:r>
            <a:endParaRPr lang="es-MX" b="1" dirty="0">
              <a:solidFill>
                <a:prstClr val="black"/>
              </a:solidFill>
            </a:endParaRPr>
          </a:p>
        </p:txBody>
      </p:sp>
      <p:sp>
        <p:nvSpPr>
          <p:cNvPr id="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32744207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p:cNvSpPr>
          <p:nvPr/>
        </p:nvSpPr>
        <p:spPr>
          <a:xfrm>
            <a:off x="827088" y="1442864"/>
            <a:ext cx="7664450" cy="494407"/>
          </a:xfrm>
          <a:prstGeom prst="rect">
            <a:avLst/>
          </a:prstGeom>
        </p:spPr>
        <p:txBody>
          <a:bodyPr/>
          <a:lstStyle/>
          <a:p>
            <a:pPr algn="ctr" eaLnBrk="0" hangingPunct="0">
              <a:defRPr/>
            </a:pPr>
            <a:r>
              <a:rPr lang="es-MX" b="1" spc="-60" dirty="0">
                <a:latin typeface="+mn-lt"/>
                <a:ea typeface="+mj-ea"/>
                <a:cs typeface="Times New Roman" pitchFamily="18" charset="0"/>
              </a:rPr>
              <a:t>Constitución Política de los Estados Unidos Mexicanos</a:t>
            </a:r>
          </a:p>
        </p:txBody>
      </p:sp>
      <p:sp>
        <p:nvSpPr>
          <p:cNvPr id="156675" name="Text Box 3"/>
          <p:cNvSpPr txBox="1">
            <a:spLocks noChangeArrowheads="1"/>
          </p:cNvSpPr>
          <p:nvPr/>
        </p:nvSpPr>
        <p:spPr bwMode="auto">
          <a:xfrm>
            <a:off x="914400" y="2217043"/>
            <a:ext cx="7467600" cy="923925"/>
          </a:xfrm>
          <a:prstGeom prst="rect">
            <a:avLst/>
          </a:prstGeom>
          <a:noFill/>
          <a:ln w="9525">
            <a:noFill/>
            <a:miter lim="800000"/>
            <a:headEnd/>
            <a:tailEnd/>
          </a:ln>
        </p:spPr>
        <p:txBody>
          <a:bodyPr>
            <a:spAutoFit/>
          </a:bodyPr>
          <a:lstStyle/>
          <a:p>
            <a:pPr algn="just">
              <a:spcBef>
                <a:spcPct val="50000"/>
              </a:spcBef>
              <a:defRPr/>
            </a:pPr>
            <a:r>
              <a:rPr lang="es-ES" dirty="0">
                <a:solidFill>
                  <a:srgbClr val="090807"/>
                </a:solidFill>
                <a:latin typeface="+mn-lt"/>
                <a:cs typeface="Times New Roman" pitchFamily="18" charset="0"/>
              </a:rPr>
              <a:t>Se reconoce la </a:t>
            </a:r>
            <a:r>
              <a:rPr lang="es-ES" b="1" dirty="0">
                <a:solidFill>
                  <a:srgbClr val="090807"/>
                </a:solidFill>
                <a:latin typeface="+mn-lt"/>
                <a:cs typeface="Times New Roman" pitchFamily="18" charset="0"/>
              </a:rPr>
              <a:t>personalidad jurídica de los </a:t>
            </a:r>
            <a:r>
              <a:rPr lang="es-ES" b="1" i="1" dirty="0">
                <a:solidFill>
                  <a:srgbClr val="090807"/>
                </a:solidFill>
                <a:latin typeface="+mn-lt"/>
                <a:cs typeface="Times New Roman" pitchFamily="18" charset="0"/>
              </a:rPr>
              <a:t>núcleos de población ejidales y comunales</a:t>
            </a:r>
            <a:r>
              <a:rPr lang="es-ES" b="1" dirty="0">
                <a:solidFill>
                  <a:srgbClr val="090807"/>
                </a:solidFill>
                <a:latin typeface="+mn-lt"/>
                <a:cs typeface="Times New Roman" pitchFamily="18" charset="0"/>
              </a:rPr>
              <a:t> </a:t>
            </a:r>
            <a:r>
              <a:rPr lang="es-ES" dirty="0">
                <a:solidFill>
                  <a:srgbClr val="090807"/>
                </a:solidFill>
                <a:latin typeface="+mn-lt"/>
                <a:cs typeface="Times New Roman" pitchFamily="18" charset="0"/>
              </a:rPr>
              <a:t>y se protege su propiedad sobre la tierra, tanto para el asentamiento humano como para actividades productivas.</a:t>
            </a:r>
            <a:endParaRPr lang="es-ES" dirty="0">
              <a:solidFill>
                <a:srgbClr val="090807"/>
              </a:solidFill>
              <a:latin typeface="+mn-lt"/>
            </a:endParaRPr>
          </a:p>
        </p:txBody>
      </p:sp>
      <p:sp>
        <p:nvSpPr>
          <p:cNvPr id="156676" name="Rectangle 4"/>
          <p:cNvSpPr>
            <a:spLocks noChangeArrowheads="1"/>
          </p:cNvSpPr>
          <p:nvPr/>
        </p:nvSpPr>
        <p:spPr bwMode="auto">
          <a:xfrm>
            <a:off x="3995738" y="3420740"/>
            <a:ext cx="4352925" cy="368300"/>
          </a:xfrm>
          <a:prstGeom prst="rect">
            <a:avLst/>
          </a:prstGeom>
          <a:noFill/>
          <a:ln w="9525">
            <a:noFill/>
            <a:miter lim="800000"/>
            <a:headEnd/>
            <a:tailEnd/>
          </a:ln>
        </p:spPr>
        <p:txBody>
          <a:bodyPr>
            <a:spAutoFit/>
          </a:bodyPr>
          <a:lstStyle/>
          <a:p>
            <a:pPr algn="r">
              <a:defRPr/>
            </a:pPr>
            <a:r>
              <a:rPr lang="es-MX" b="1" dirty="0">
                <a:latin typeface="+mn-lt"/>
                <a:cs typeface="Times New Roman" pitchFamily="18" charset="0"/>
              </a:rPr>
              <a:t>(Artículo 27, Fracción VII)</a:t>
            </a:r>
            <a:endParaRPr lang="es-ES" b="1" dirty="0">
              <a:latin typeface="+mn-lt"/>
              <a:cs typeface="Times New Roman" pitchFamily="18" charset="0"/>
            </a:endParaRPr>
          </a:p>
        </p:txBody>
      </p:sp>
      <p:sp>
        <p:nvSpPr>
          <p:cNvPr id="7"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RECURSOS.</a:t>
            </a:r>
          </a:p>
        </p:txBody>
      </p:sp>
      <p:sp>
        <p:nvSpPr>
          <p:cNvPr id="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685800" y="1380832"/>
            <a:ext cx="8153400" cy="3416320"/>
          </a:xfrm>
          <a:prstGeom prst="rect">
            <a:avLst/>
          </a:prstGeom>
          <a:noFill/>
          <a:ln w="9525">
            <a:noFill/>
            <a:miter lim="800000"/>
            <a:headEnd/>
            <a:tailEnd/>
          </a:ln>
        </p:spPr>
        <p:txBody>
          <a:bodyPr>
            <a:spAutoFit/>
          </a:bodyPr>
          <a:lstStyle/>
          <a:p>
            <a:pPr algn="ctr">
              <a:lnSpc>
                <a:spcPct val="90000"/>
              </a:lnSpc>
              <a:spcBef>
                <a:spcPct val="50000"/>
              </a:spcBef>
              <a:buFont typeface="Wingdings" pitchFamily="2" charset="2"/>
              <a:buNone/>
              <a:defRPr/>
            </a:pPr>
            <a:r>
              <a:rPr lang="es-MX" b="1" dirty="0">
                <a:latin typeface="+mn-lt"/>
                <a:cs typeface="Times New Roman" pitchFamily="18" charset="0"/>
              </a:rPr>
              <a:t>Ley </a:t>
            </a:r>
            <a:r>
              <a:rPr lang="es-MX" b="1" dirty="0" smtClean="0">
                <a:latin typeface="+mn-lt"/>
                <a:cs typeface="Times New Roman" pitchFamily="18" charset="0"/>
              </a:rPr>
              <a:t>Agraria</a:t>
            </a:r>
          </a:p>
          <a:p>
            <a:pPr algn="ctr">
              <a:lnSpc>
                <a:spcPct val="90000"/>
              </a:lnSpc>
              <a:spcBef>
                <a:spcPct val="50000"/>
              </a:spcBef>
              <a:buFont typeface="Wingdings" pitchFamily="2" charset="2"/>
              <a:buNone/>
              <a:defRPr/>
            </a:pPr>
            <a:endParaRPr lang="es-MX" b="1" dirty="0">
              <a:latin typeface="+mn-lt"/>
              <a:cs typeface="Times New Roman" pitchFamily="18" charset="0"/>
            </a:endParaRPr>
          </a:p>
          <a:p>
            <a:pPr algn="just">
              <a:lnSpc>
                <a:spcPct val="90000"/>
              </a:lnSpc>
              <a:spcBef>
                <a:spcPct val="50000"/>
              </a:spcBef>
              <a:defRPr/>
            </a:pPr>
            <a:r>
              <a:rPr lang="es-MX" dirty="0" smtClean="0">
                <a:latin typeface="+mn-lt"/>
              </a:rPr>
              <a:t>Es de </a:t>
            </a:r>
            <a:r>
              <a:rPr lang="es-MX" b="1" dirty="0" smtClean="0">
                <a:latin typeface="+mn-lt"/>
              </a:rPr>
              <a:t>facultad exclusiva de las Asambleas Ejidales y Comunales</a:t>
            </a:r>
            <a:r>
              <a:rPr lang="es-MX" dirty="0" smtClean="0">
                <a:latin typeface="+mn-lt"/>
              </a:rPr>
              <a:t>:</a:t>
            </a:r>
          </a:p>
          <a:p>
            <a:pPr algn="just">
              <a:lnSpc>
                <a:spcPct val="90000"/>
              </a:lnSpc>
              <a:spcBef>
                <a:spcPct val="50000"/>
              </a:spcBef>
              <a:defRPr/>
            </a:pPr>
            <a:endParaRPr lang="es-MX" dirty="0" smtClean="0">
              <a:latin typeface="+mn-lt"/>
            </a:endParaRPr>
          </a:p>
          <a:p>
            <a:pPr marL="285750" indent="-285750" algn="just">
              <a:lnSpc>
                <a:spcPct val="90000"/>
              </a:lnSpc>
              <a:spcBef>
                <a:spcPct val="50000"/>
              </a:spcBef>
              <a:buFont typeface="Wingdings" panose="05000000000000000000" pitchFamily="2" charset="2"/>
              <a:buChar char="Ø"/>
              <a:defRPr/>
            </a:pPr>
            <a:r>
              <a:rPr lang="es-ES" b="1" dirty="0" smtClean="0"/>
              <a:t>Formular </a:t>
            </a:r>
            <a:r>
              <a:rPr lang="es-ES" b="1" dirty="0"/>
              <a:t>y </a:t>
            </a:r>
            <a:r>
              <a:rPr lang="es-ES" b="1" dirty="0" smtClean="0"/>
              <a:t>modificar el Reglamento Interno </a:t>
            </a:r>
            <a:r>
              <a:rPr lang="es-ES" b="1" dirty="0"/>
              <a:t>del </a:t>
            </a:r>
            <a:r>
              <a:rPr lang="es-ES" b="1" dirty="0" smtClean="0"/>
              <a:t>Ejido y/o el Estatuto Comunal;</a:t>
            </a:r>
            <a:endParaRPr lang="es-MX" b="1" dirty="0" smtClean="0"/>
          </a:p>
          <a:p>
            <a:pPr marL="285750" indent="-285750" algn="just">
              <a:lnSpc>
                <a:spcPct val="90000"/>
              </a:lnSpc>
              <a:spcBef>
                <a:spcPct val="50000"/>
              </a:spcBef>
              <a:buFont typeface="Wingdings" panose="05000000000000000000" pitchFamily="2" charset="2"/>
              <a:buChar char="Ø"/>
              <a:defRPr/>
            </a:pPr>
            <a:r>
              <a:rPr lang="es-ES" b="1" dirty="0" smtClean="0"/>
              <a:t>Señalar </a:t>
            </a:r>
            <a:r>
              <a:rPr lang="es-ES" b="1" dirty="0"/>
              <a:t>y </a:t>
            </a:r>
            <a:r>
              <a:rPr lang="es-ES" b="1" dirty="0" smtClean="0"/>
              <a:t>delimitar </a:t>
            </a:r>
            <a:r>
              <a:rPr lang="es-ES" b="1" dirty="0"/>
              <a:t>de las áreas necesarias para el asentamiento humano, fundo legal y parcelas con destino específico, así como la localización y relocalización del área de </a:t>
            </a:r>
            <a:r>
              <a:rPr lang="es-ES" b="1" dirty="0" smtClean="0"/>
              <a:t>urbanización, y</a:t>
            </a:r>
          </a:p>
          <a:p>
            <a:pPr marL="285750" indent="-285750" algn="just">
              <a:lnSpc>
                <a:spcPct val="90000"/>
              </a:lnSpc>
              <a:spcBef>
                <a:spcPct val="50000"/>
              </a:spcBef>
              <a:buFont typeface="Wingdings" panose="05000000000000000000" pitchFamily="2" charset="2"/>
              <a:buChar char="Ø"/>
              <a:defRPr/>
            </a:pPr>
            <a:r>
              <a:rPr lang="es-ES" b="1" dirty="0" smtClean="0"/>
              <a:t>Delimitar, asignar </a:t>
            </a:r>
            <a:r>
              <a:rPr lang="es-ES" b="1" dirty="0"/>
              <a:t>y </a:t>
            </a:r>
            <a:r>
              <a:rPr lang="es-ES" b="1" dirty="0" smtClean="0"/>
              <a:t>destinar las </a:t>
            </a:r>
            <a:r>
              <a:rPr lang="es-ES" b="1" dirty="0"/>
              <a:t>tierras de uso común así como su régimen de </a:t>
            </a:r>
            <a:r>
              <a:rPr lang="es-ES" b="1" dirty="0" smtClean="0"/>
              <a:t>explotación</a:t>
            </a:r>
            <a:r>
              <a:rPr lang="es-ES" u="sng" dirty="0" smtClean="0"/>
              <a:t>.</a:t>
            </a:r>
            <a:endParaRPr lang="es-MX" u="sng" dirty="0"/>
          </a:p>
        </p:txBody>
      </p:sp>
      <p:sp>
        <p:nvSpPr>
          <p:cNvPr id="5"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RECURSOS.</a:t>
            </a:r>
          </a:p>
        </p:txBody>
      </p:sp>
      <p:sp>
        <p:nvSpPr>
          <p:cNvPr id="6"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1561569744"/>
      </p:ext>
    </p:extLst>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Text Box 4"/>
          <p:cNvSpPr txBox="1">
            <a:spLocks noChangeArrowheads="1"/>
          </p:cNvSpPr>
          <p:nvPr/>
        </p:nvSpPr>
        <p:spPr bwMode="auto">
          <a:xfrm>
            <a:off x="1676400" y="1458788"/>
            <a:ext cx="6096000" cy="1754188"/>
          </a:xfrm>
          <a:prstGeom prst="rect">
            <a:avLst/>
          </a:prstGeom>
          <a:noFill/>
          <a:ln w="9525">
            <a:noFill/>
            <a:miter lim="800000"/>
            <a:headEnd/>
            <a:tailEnd/>
          </a:ln>
        </p:spPr>
        <p:txBody>
          <a:bodyPr>
            <a:spAutoFit/>
          </a:bodyPr>
          <a:lstStyle/>
          <a:p>
            <a:pPr algn="ctr">
              <a:defRPr/>
            </a:pPr>
            <a:r>
              <a:rPr lang="es-MX" b="1" dirty="0">
                <a:latin typeface="+mn-lt"/>
                <a:cs typeface="Times New Roman" pitchFamily="18" charset="0"/>
              </a:rPr>
              <a:t>Ley Agraria</a:t>
            </a:r>
          </a:p>
          <a:p>
            <a:pPr algn="ctr">
              <a:defRPr/>
            </a:pPr>
            <a:endParaRPr lang="es-MX" dirty="0">
              <a:latin typeface="+mn-lt"/>
              <a:cs typeface="Times New Roman" pitchFamily="18" charset="0"/>
            </a:endParaRPr>
          </a:p>
          <a:p>
            <a:pPr algn="ctr">
              <a:defRPr/>
            </a:pPr>
            <a:r>
              <a:rPr lang="es-MX" dirty="0">
                <a:latin typeface="+mn-lt"/>
                <a:cs typeface="Times New Roman" pitchFamily="18" charset="0"/>
              </a:rPr>
              <a:t>Parcelación de los bosques</a:t>
            </a:r>
          </a:p>
          <a:p>
            <a:pPr algn="ctr">
              <a:defRPr/>
            </a:pPr>
            <a:endParaRPr lang="es-MX" dirty="0">
              <a:latin typeface="+mn-lt"/>
              <a:cs typeface="Times New Roman" pitchFamily="18" charset="0"/>
            </a:endParaRPr>
          </a:p>
          <a:p>
            <a:pPr algn="just">
              <a:defRPr/>
            </a:pPr>
            <a:r>
              <a:rPr lang="es-MX" b="1" dirty="0">
                <a:latin typeface="+mn-lt"/>
                <a:cs typeface="Times New Roman" pitchFamily="18" charset="0"/>
              </a:rPr>
              <a:t>Será nula de pleno derecho la asignación de parcelas en bosques o selvas tropicales.</a:t>
            </a:r>
            <a:endParaRPr lang="es-ES" b="1" dirty="0">
              <a:latin typeface="+mn-lt"/>
              <a:cs typeface="Times New Roman" pitchFamily="18" charset="0"/>
            </a:endParaRPr>
          </a:p>
        </p:txBody>
      </p:sp>
      <p:sp>
        <p:nvSpPr>
          <p:cNvPr id="5"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RECURSOS.</a:t>
            </a:r>
          </a:p>
        </p:txBody>
      </p:sp>
      <p:sp>
        <p:nvSpPr>
          <p:cNvPr id="6"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2CC97D-5EF4-4E7C-AE81-5123124E005D}" type="slidenum">
              <a:rPr lang="en-US" smtClean="0"/>
              <a:pPr fontAlgn="base">
                <a:spcBef>
                  <a:spcPct val="0"/>
                </a:spcBef>
                <a:spcAft>
                  <a:spcPct val="0"/>
                </a:spcAft>
                <a:defRPr/>
              </a:pPr>
              <a:t>29</a:t>
            </a:fld>
            <a:endParaRPr lang="en-US" dirty="0" smtClean="0"/>
          </a:p>
        </p:txBody>
      </p:sp>
      <p:sp>
        <p:nvSpPr>
          <p:cNvPr id="4" name="Rectangle 2"/>
          <p:cNvSpPr txBox="1">
            <a:spLocks noChangeArrowheads="1"/>
          </p:cNvSpPr>
          <p:nvPr/>
        </p:nvSpPr>
        <p:spPr>
          <a:xfrm>
            <a:off x="304800" y="1451248"/>
            <a:ext cx="8534400" cy="609600"/>
          </a:xfrm>
          <a:prstGeom prst="rect">
            <a:avLst/>
          </a:prstGeom>
          <a:noFill/>
          <a:ln>
            <a:noFill/>
          </a:ln>
        </p:spPr>
        <p:txBody>
          <a:bodyPr/>
          <a:lstStyle/>
          <a:p>
            <a:pPr algn="ctr">
              <a:defRPr/>
            </a:pPr>
            <a:r>
              <a:rPr lang="es-MX" b="1" cap="all" spc="-60" dirty="0">
                <a:latin typeface="+mn-lt"/>
                <a:ea typeface="+mj-ea"/>
                <a:cs typeface="Times New Roman" pitchFamily="18" charset="0"/>
              </a:rPr>
              <a:t>Ley General de Desarrollo Forestal Sustentable</a:t>
            </a:r>
            <a:endParaRPr lang="es-ES" b="1" cap="all" spc="-60" dirty="0">
              <a:latin typeface="+mn-lt"/>
              <a:ea typeface="+mj-ea"/>
              <a:cs typeface="Times New Roman" pitchFamily="18" charset="0"/>
            </a:endParaRPr>
          </a:p>
        </p:txBody>
      </p:sp>
      <p:sp>
        <p:nvSpPr>
          <p:cNvPr id="5" name="Text Box 3"/>
          <p:cNvSpPr txBox="1">
            <a:spLocks noChangeArrowheads="1"/>
          </p:cNvSpPr>
          <p:nvPr/>
        </p:nvSpPr>
        <p:spPr bwMode="auto">
          <a:xfrm>
            <a:off x="609600" y="1973739"/>
            <a:ext cx="8001000" cy="2031325"/>
          </a:xfrm>
          <a:prstGeom prst="rect">
            <a:avLst/>
          </a:prstGeom>
          <a:noFill/>
          <a:ln w="9525">
            <a:noFill/>
            <a:miter lim="800000"/>
            <a:headEnd/>
            <a:tailEnd/>
          </a:ln>
        </p:spPr>
        <p:txBody>
          <a:bodyPr>
            <a:spAutoFit/>
          </a:bodyPr>
          <a:lstStyle/>
          <a:p>
            <a:pPr algn="ctr">
              <a:defRPr/>
            </a:pPr>
            <a:r>
              <a:rPr lang="es-MX" b="1" dirty="0">
                <a:latin typeface="+mn-lt"/>
                <a:cs typeface="Times New Roman" pitchFamily="18" charset="0"/>
              </a:rPr>
              <a:t>La propiedad de los bosques</a:t>
            </a:r>
          </a:p>
          <a:p>
            <a:pPr algn="just">
              <a:defRPr/>
            </a:pPr>
            <a:endParaRPr lang="es-MX" dirty="0">
              <a:latin typeface="+mn-lt"/>
              <a:cs typeface="Times New Roman" pitchFamily="18" charset="0"/>
            </a:endParaRPr>
          </a:p>
          <a:p>
            <a:pPr algn="just">
              <a:defRPr/>
            </a:pPr>
            <a:endParaRPr lang="es-MX" dirty="0">
              <a:latin typeface="+mn-lt"/>
              <a:cs typeface="Times New Roman" pitchFamily="18" charset="0"/>
            </a:endParaRPr>
          </a:p>
          <a:p>
            <a:pPr algn="just">
              <a:defRPr/>
            </a:pPr>
            <a:r>
              <a:rPr lang="es-MX" b="1" dirty="0">
                <a:latin typeface="+mn-lt"/>
                <a:cs typeface="Times New Roman" pitchFamily="18" charset="0"/>
              </a:rPr>
              <a:t>La propiedad de los recursos forestales comprendidos dentro del territorio nacional corresponde a los ejidos, las comunidades, pueblos y comunidades indígenas,</a:t>
            </a:r>
            <a:r>
              <a:rPr lang="es-MX" dirty="0">
                <a:latin typeface="+mn-lt"/>
                <a:cs typeface="Times New Roman" pitchFamily="18" charset="0"/>
              </a:rPr>
              <a:t> personas físicas o morales, la Federación, los Estados, el Distrito Federal y los Municipios </a:t>
            </a:r>
            <a:r>
              <a:rPr lang="es-MX" b="1" dirty="0">
                <a:latin typeface="+mn-lt"/>
                <a:cs typeface="Times New Roman" pitchFamily="18" charset="0"/>
              </a:rPr>
              <a:t>que sean propietarios de los terrenos donde aquellos se </a:t>
            </a:r>
            <a:r>
              <a:rPr lang="es-MX" b="1" dirty="0" smtClean="0">
                <a:latin typeface="+mn-lt"/>
                <a:cs typeface="Times New Roman" pitchFamily="18" charset="0"/>
              </a:rPr>
              <a:t>ubiquen.</a:t>
            </a:r>
            <a:r>
              <a:rPr lang="es-ES" b="1" dirty="0" smtClean="0">
                <a:latin typeface="+mn-lt"/>
              </a:rPr>
              <a:t> </a:t>
            </a:r>
            <a:endParaRPr lang="es-ES" b="1" dirty="0">
              <a:latin typeface="+mn-lt"/>
            </a:endParaRPr>
          </a:p>
        </p:txBody>
      </p:sp>
      <p:sp>
        <p:nvSpPr>
          <p:cNvPr id="7"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RECURSOS.</a:t>
            </a:r>
          </a:p>
        </p:txBody>
      </p:sp>
      <p:sp>
        <p:nvSpPr>
          <p:cNvPr id="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número de diapositiva"/>
          <p:cNvSpPr>
            <a:spLocks noGrp="1"/>
          </p:cNvSpPr>
          <p:nvPr>
            <p:ph type="sldNum" sz="quarter" idx="12"/>
          </p:nvPr>
        </p:nvSpPr>
        <p:spPr>
          <a:xfrm>
            <a:off x="6625208" y="6225240"/>
            <a:ext cx="2133600" cy="496235"/>
          </a:xfrm>
        </p:spPr>
        <p:txBody>
          <a:bodyPr/>
          <a:lstStyle/>
          <a:p>
            <a:fld id="{3ADB500B-8704-47CE-9AEE-B7AB58E7DAEE}" type="slidenum">
              <a:rPr lang="en-US" smtClean="0"/>
              <a:pPr/>
              <a:t>3</a:t>
            </a:fld>
            <a:endParaRPr lang="en-US" dirty="0" smtClean="0"/>
          </a:p>
        </p:txBody>
      </p:sp>
      <p:sp>
        <p:nvSpPr>
          <p:cNvPr id="7" name="6 Rectángulo"/>
          <p:cNvSpPr/>
          <p:nvPr/>
        </p:nvSpPr>
        <p:spPr>
          <a:xfrm>
            <a:off x="7164288" y="6237312"/>
            <a:ext cx="1218602" cy="369332"/>
          </a:xfrm>
          <a:prstGeom prst="rect">
            <a:avLst/>
          </a:prstGeom>
        </p:spPr>
        <p:txBody>
          <a:bodyPr wrap="none">
            <a:spAutoFit/>
          </a:bodyPr>
          <a:lstStyle/>
          <a:p>
            <a:pPr lvl="0" algn="ctr" fontAlgn="base">
              <a:spcBef>
                <a:spcPct val="0"/>
              </a:spcBef>
              <a:spcAft>
                <a:spcPct val="0"/>
              </a:spcAft>
              <a:tabLst>
                <a:tab pos="2806700" algn="ctr"/>
                <a:tab pos="5611813" algn="r"/>
              </a:tabLst>
            </a:pPr>
            <a:r>
              <a:rPr lang="en-US" b="1" dirty="0" smtClean="0">
                <a:solidFill>
                  <a:srgbClr val="000080"/>
                </a:solidFill>
                <a:latin typeface="Papyrus" pitchFamily="66" charset="0"/>
                <a:ea typeface="Gulim" pitchFamily="34" charset="-127"/>
                <a:cs typeface="Estrangelo Edessa" pitchFamily="66" charset="0"/>
              </a:rPr>
              <a:t>MTrippR</a:t>
            </a:r>
            <a:endParaRPr lang="en-US" sz="2000" dirty="0" smtClean="0">
              <a:latin typeface="Arial" pitchFamily="34" charset="0"/>
              <a:cs typeface="Arial" pitchFamily="34" charset="0"/>
            </a:endParaRPr>
          </a:p>
        </p:txBody>
      </p:sp>
      <p:pic>
        <p:nvPicPr>
          <p:cNvPr id="112648" name="Picture 8" descr="http://t0.gstatic.com/images?q=tbn:ANd9GcScYktmJFhEg3hAOFKHNaus7jYLho_FHKMGow2PSUQ6DAutQKWL"/>
          <p:cNvPicPr>
            <a:picLocks noChangeAspect="1" noChangeArrowheads="1"/>
          </p:cNvPicPr>
          <p:nvPr/>
        </p:nvPicPr>
        <p:blipFill>
          <a:blip r:embed="rId3" cstate="print"/>
          <a:srcRect/>
          <a:stretch>
            <a:fillRect/>
          </a:stretch>
        </p:blipFill>
        <p:spPr bwMode="auto">
          <a:xfrm>
            <a:off x="6372200" y="3789672"/>
            <a:ext cx="2562869" cy="2231574"/>
          </a:xfrm>
          <a:prstGeom prst="rect">
            <a:avLst/>
          </a:prstGeom>
          <a:noFill/>
        </p:spPr>
      </p:pic>
      <p:pic>
        <p:nvPicPr>
          <p:cNvPr id="112646" name="Picture 6" descr="http://t2.gstatic.com/images?q=tbn:ANd9GcTjvh1SA8FvUGiXraVzj618ebm7mfH9TtSEI5dQrLrV1_nA8BIMJw"/>
          <p:cNvPicPr>
            <a:picLocks noChangeAspect="1" noChangeArrowheads="1"/>
          </p:cNvPicPr>
          <p:nvPr/>
        </p:nvPicPr>
        <p:blipFill>
          <a:blip r:embed="rId4" cstate="print"/>
          <a:srcRect/>
          <a:stretch>
            <a:fillRect/>
          </a:stretch>
        </p:blipFill>
        <p:spPr bwMode="auto">
          <a:xfrm>
            <a:off x="395536" y="3789040"/>
            <a:ext cx="2808312" cy="2232247"/>
          </a:xfrm>
          <a:prstGeom prst="rect">
            <a:avLst/>
          </a:prstGeom>
          <a:noFill/>
        </p:spPr>
      </p:pic>
      <p:pic>
        <p:nvPicPr>
          <p:cNvPr id="702468" name="Picture 4"/>
          <p:cNvPicPr>
            <a:picLocks noChangeAspect="1" noChangeArrowheads="1"/>
          </p:cNvPicPr>
          <p:nvPr/>
        </p:nvPicPr>
        <p:blipFill>
          <a:blip r:embed="rId5" cstate="print"/>
          <a:srcRect/>
          <a:stretch>
            <a:fillRect/>
          </a:stretch>
        </p:blipFill>
        <p:spPr bwMode="auto">
          <a:xfrm>
            <a:off x="5220072" y="3789040"/>
            <a:ext cx="1656184" cy="2232247"/>
          </a:xfrm>
          <a:prstGeom prst="rect">
            <a:avLst/>
          </a:prstGeom>
          <a:noFill/>
          <a:ln w="9525">
            <a:noFill/>
            <a:miter lim="800000"/>
            <a:headEnd/>
            <a:tailEnd/>
          </a:ln>
          <a:effectLst/>
        </p:spPr>
      </p:pic>
      <p:sp>
        <p:nvSpPr>
          <p:cNvPr id="14" name="2 CuadroTexto"/>
          <p:cNvSpPr txBox="1">
            <a:spLocks noChangeArrowheads="1"/>
          </p:cNvSpPr>
          <p:nvPr/>
        </p:nvSpPr>
        <p:spPr bwMode="auto">
          <a:xfrm>
            <a:off x="3203848" y="6217567"/>
            <a:ext cx="2952328" cy="307777"/>
          </a:xfrm>
          <a:prstGeom prst="rect">
            <a:avLst/>
          </a:prstGeom>
          <a:solidFill>
            <a:srgbClr val="92D050"/>
          </a:solidFill>
          <a:ln w="9525">
            <a:noFill/>
            <a:miter lim="800000"/>
            <a:headEnd/>
            <a:tailEnd/>
          </a:ln>
        </p:spPr>
        <p:txBody>
          <a:bodyPr wrap="square">
            <a:spAutoFit/>
          </a:bodyPr>
          <a:lstStyle/>
          <a:p>
            <a:pPr algn="ctr"/>
            <a:r>
              <a:rPr lang="es-MX" sz="1400" b="1" dirty="0" smtClean="0"/>
              <a:t>Diciembre </a:t>
            </a:r>
            <a:r>
              <a:rPr lang="es-MX" sz="1400" b="1" dirty="0" smtClean="0"/>
              <a:t>de 2015</a:t>
            </a:r>
            <a:endParaRPr lang="es-MX" sz="1400" b="1" dirty="0"/>
          </a:p>
        </p:txBody>
      </p:sp>
      <p:pic>
        <p:nvPicPr>
          <p:cNvPr id="1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7864" y="2023572"/>
            <a:ext cx="2935383" cy="205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152" y="2023572"/>
            <a:ext cx="2994916" cy="205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2023572"/>
            <a:ext cx="2952328" cy="2042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379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5107" y="4077072"/>
            <a:ext cx="1680829" cy="1934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379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9913" y="4077072"/>
            <a:ext cx="1512168" cy="1934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2 CuadroTexto"/>
          <p:cNvSpPr txBox="1">
            <a:spLocks noChangeArrowheads="1"/>
          </p:cNvSpPr>
          <p:nvPr/>
        </p:nvSpPr>
        <p:spPr bwMode="auto">
          <a:xfrm>
            <a:off x="1835696" y="57919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15" name="2 CuadroTexto"/>
          <p:cNvSpPr txBox="1">
            <a:spLocks noChangeArrowheads="1"/>
          </p:cNvSpPr>
          <p:nvPr/>
        </p:nvSpPr>
        <p:spPr bwMode="auto">
          <a:xfrm>
            <a:off x="1818920" y="548680"/>
            <a:ext cx="5489384" cy="1323439"/>
          </a:xfrm>
          <a:prstGeom prst="rect">
            <a:avLst/>
          </a:prstGeom>
          <a:solidFill>
            <a:srgbClr val="92D050"/>
          </a:solidFill>
          <a:ln w="9525">
            <a:noFill/>
            <a:miter lim="800000"/>
            <a:headEnd/>
            <a:tailEnd/>
          </a:ln>
        </p:spPr>
        <p:txBody>
          <a:bodyPr wrap="square">
            <a:spAutoFit/>
          </a:bodyPr>
          <a:lstStyle/>
          <a:p>
            <a:pPr algn="ctr"/>
            <a:r>
              <a:rPr lang="es-MX" sz="2000" b="1" dirty="0"/>
              <a:t>LA LUCHA POR </a:t>
            </a:r>
            <a:r>
              <a:rPr lang="es-MX" sz="2000" b="1" dirty="0" smtClean="0"/>
              <a:t>LOS DERECHOS, POR EL TERRITORIO, POR LA CULTURA, POR EL RESPETO, POR LA DIGNIDAD….</a:t>
            </a:r>
            <a:endParaRPr lang="es-MX" sz="2000" b="1" dirty="0"/>
          </a:p>
          <a:p>
            <a:pPr algn="ctr"/>
            <a:r>
              <a:rPr lang="es-MX" sz="2000" b="1" dirty="0"/>
              <a:t>Geografía Política</a:t>
            </a:r>
          </a:p>
        </p:txBody>
      </p:sp>
    </p:spTree>
    <p:extLst>
      <p:ext uri="{BB962C8B-B14F-4D97-AF65-F5344CB8AC3E}">
        <p14:creationId xmlns:p14="http://schemas.microsoft.com/office/powerpoint/2010/main" val="72471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C5AE2B-E65F-4B80-8F8A-912B1DFEB934}" type="slidenum">
              <a:rPr lang="en-US" smtClean="0"/>
              <a:pPr fontAlgn="base">
                <a:spcBef>
                  <a:spcPct val="0"/>
                </a:spcBef>
                <a:spcAft>
                  <a:spcPct val="0"/>
                </a:spcAft>
                <a:defRPr/>
              </a:pPr>
              <a:t>30</a:t>
            </a:fld>
            <a:endParaRPr lang="en-US" dirty="0" smtClean="0"/>
          </a:p>
        </p:txBody>
      </p:sp>
      <p:sp>
        <p:nvSpPr>
          <p:cNvPr id="4" name="Rectangle 2"/>
          <p:cNvSpPr txBox="1">
            <a:spLocks noChangeArrowheads="1"/>
          </p:cNvSpPr>
          <p:nvPr/>
        </p:nvSpPr>
        <p:spPr>
          <a:xfrm>
            <a:off x="304800" y="1379240"/>
            <a:ext cx="8534400" cy="609600"/>
          </a:xfrm>
          <a:prstGeom prst="rect">
            <a:avLst/>
          </a:prstGeom>
          <a:noFill/>
          <a:ln>
            <a:noFill/>
          </a:ln>
        </p:spPr>
        <p:txBody>
          <a:bodyPr/>
          <a:lstStyle/>
          <a:p>
            <a:pPr algn="ctr">
              <a:defRPr/>
            </a:pPr>
            <a:r>
              <a:rPr lang="es-MX" b="1" cap="all" spc="-60" dirty="0">
                <a:latin typeface="+mn-lt"/>
                <a:ea typeface="+mj-ea"/>
                <a:cs typeface="Times New Roman" pitchFamily="18" charset="0"/>
              </a:rPr>
              <a:t>Ley General de Desarrollo Forestal Sustentable</a:t>
            </a:r>
            <a:endParaRPr lang="es-ES" b="1" cap="all" spc="-60" dirty="0">
              <a:latin typeface="+mn-lt"/>
              <a:ea typeface="+mj-ea"/>
              <a:cs typeface="Times New Roman" pitchFamily="18" charset="0"/>
            </a:endParaRPr>
          </a:p>
        </p:txBody>
      </p:sp>
      <p:sp>
        <p:nvSpPr>
          <p:cNvPr id="5" name="Text Box 3"/>
          <p:cNvSpPr txBox="1">
            <a:spLocks noChangeArrowheads="1"/>
          </p:cNvSpPr>
          <p:nvPr/>
        </p:nvSpPr>
        <p:spPr bwMode="auto">
          <a:xfrm>
            <a:off x="381000" y="1918280"/>
            <a:ext cx="8305800" cy="2446824"/>
          </a:xfrm>
          <a:prstGeom prst="rect">
            <a:avLst/>
          </a:prstGeom>
          <a:noFill/>
          <a:ln w="9525">
            <a:noFill/>
            <a:miter lim="800000"/>
            <a:headEnd/>
            <a:tailEnd/>
          </a:ln>
        </p:spPr>
        <p:txBody>
          <a:bodyPr>
            <a:spAutoFit/>
          </a:bodyPr>
          <a:lstStyle/>
          <a:p>
            <a:pPr algn="ctr">
              <a:spcBef>
                <a:spcPct val="50000"/>
              </a:spcBef>
              <a:defRPr/>
            </a:pPr>
            <a:r>
              <a:rPr lang="es-ES_tradnl" b="1" dirty="0">
                <a:latin typeface="+mn-lt"/>
              </a:rPr>
              <a:t>Aprovechamientos de recursos forestales maderables </a:t>
            </a:r>
          </a:p>
          <a:p>
            <a:pPr algn="just">
              <a:spcBef>
                <a:spcPct val="50000"/>
              </a:spcBef>
              <a:defRPr/>
            </a:pPr>
            <a:endParaRPr lang="es-ES_tradnl" dirty="0">
              <a:latin typeface="+mn-lt"/>
            </a:endParaRPr>
          </a:p>
          <a:p>
            <a:pPr algn="just">
              <a:spcBef>
                <a:spcPct val="50000"/>
              </a:spcBef>
              <a:defRPr/>
            </a:pPr>
            <a:r>
              <a:rPr lang="es-MX" dirty="0">
                <a:latin typeface="+mn-lt"/>
              </a:rPr>
              <a:t>Para aprovechar o restaurar los recursos forestales, los propietarios de los terrenos deben solicitar a la SEMARNAT las autorizaciones correspondientes</a:t>
            </a:r>
            <a:r>
              <a:rPr lang="es-MX" dirty="0" smtClean="0">
                <a:latin typeface="+mn-lt"/>
              </a:rPr>
              <a:t>.</a:t>
            </a:r>
            <a:r>
              <a:rPr lang="es-ES_tradnl" dirty="0" smtClean="0">
                <a:latin typeface="+mn-lt"/>
              </a:rPr>
              <a:t> </a:t>
            </a:r>
            <a:endParaRPr lang="es-ES_tradnl" dirty="0">
              <a:latin typeface="+mn-lt"/>
            </a:endParaRPr>
          </a:p>
          <a:p>
            <a:pPr algn="just">
              <a:spcBef>
                <a:spcPct val="50000"/>
              </a:spcBef>
              <a:defRPr/>
            </a:pPr>
            <a:r>
              <a:rPr lang="es-ES_tradnl" b="1" dirty="0">
                <a:latin typeface="+mn-lt"/>
              </a:rPr>
              <a:t>Las autorizaciones en materia forestal sólo se otorgarán a los propietarios de los terrenos </a:t>
            </a:r>
            <a:r>
              <a:rPr lang="es-ES_tradnl" dirty="0">
                <a:latin typeface="+mn-lt"/>
              </a:rPr>
              <a:t>y a las personas legalmente facultadas para poseerlos y usufructuarlos o a quienes ellos designen.</a:t>
            </a:r>
            <a:r>
              <a:rPr lang="es-ES" dirty="0">
                <a:latin typeface="+mn-lt"/>
              </a:rPr>
              <a:t> </a:t>
            </a:r>
          </a:p>
        </p:txBody>
      </p:sp>
      <p:sp>
        <p:nvSpPr>
          <p:cNvPr id="186374" name="AutoShape 5">
            <a:hlinkClick r:id="rId3"/>
          </p:cNvPr>
          <p:cNvSpPr>
            <a:spLocks noChangeArrowheads="1"/>
          </p:cNvSpPr>
          <p:nvPr/>
        </p:nvSpPr>
        <p:spPr bwMode="auto">
          <a:xfrm>
            <a:off x="7467600" y="5876925"/>
            <a:ext cx="762000" cy="304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s-MX"/>
          </a:p>
        </p:txBody>
      </p:sp>
      <p:sp>
        <p:nvSpPr>
          <p:cNvPr id="7"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RECURSOS.</a:t>
            </a:r>
          </a:p>
        </p:txBody>
      </p:sp>
      <p:sp>
        <p:nvSpPr>
          <p:cNvPr id="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79BB7C-EC8E-40CA-B15A-F0499BAFA71F}" type="slidenum">
              <a:rPr lang="en-US" smtClean="0"/>
              <a:pPr fontAlgn="base">
                <a:spcBef>
                  <a:spcPct val="0"/>
                </a:spcBef>
                <a:spcAft>
                  <a:spcPct val="0"/>
                </a:spcAft>
                <a:defRPr/>
              </a:pPr>
              <a:t>31</a:t>
            </a:fld>
            <a:endParaRPr lang="en-US" dirty="0" smtClean="0"/>
          </a:p>
        </p:txBody>
      </p:sp>
      <p:sp>
        <p:nvSpPr>
          <p:cNvPr id="4" name="Rectangle 2"/>
          <p:cNvSpPr txBox="1">
            <a:spLocks noChangeArrowheads="1"/>
          </p:cNvSpPr>
          <p:nvPr/>
        </p:nvSpPr>
        <p:spPr>
          <a:xfrm>
            <a:off x="304800" y="1523256"/>
            <a:ext cx="8534400" cy="609600"/>
          </a:xfrm>
          <a:prstGeom prst="rect">
            <a:avLst/>
          </a:prstGeom>
          <a:noFill/>
          <a:ln>
            <a:noFill/>
          </a:ln>
        </p:spPr>
        <p:txBody>
          <a:bodyPr/>
          <a:lstStyle/>
          <a:p>
            <a:pPr algn="ctr">
              <a:defRPr/>
            </a:pPr>
            <a:r>
              <a:rPr lang="es-MX" b="1" cap="all" spc="-60" dirty="0">
                <a:latin typeface="+mn-lt"/>
                <a:ea typeface="+mj-ea"/>
                <a:cs typeface="Times New Roman" pitchFamily="18" charset="0"/>
              </a:rPr>
              <a:t>Ley General de Desarrollo Forestal Sustentable</a:t>
            </a:r>
            <a:endParaRPr lang="es-ES" b="1" cap="all" spc="-60" dirty="0">
              <a:latin typeface="+mn-lt"/>
              <a:ea typeface="+mj-ea"/>
              <a:cs typeface="Times New Roman" pitchFamily="18" charset="0"/>
            </a:endParaRPr>
          </a:p>
        </p:txBody>
      </p:sp>
      <p:sp>
        <p:nvSpPr>
          <p:cNvPr id="5" name="Text Box 3"/>
          <p:cNvSpPr txBox="1">
            <a:spLocks noChangeArrowheads="1"/>
          </p:cNvSpPr>
          <p:nvPr/>
        </p:nvSpPr>
        <p:spPr bwMode="auto">
          <a:xfrm>
            <a:off x="685800" y="2095688"/>
            <a:ext cx="7772400" cy="1477328"/>
          </a:xfrm>
          <a:prstGeom prst="rect">
            <a:avLst/>
          </a:prstGeom>
          <a:noFill/>
          <a:ln w="9525">
            <a:noFill/>
            <a:miter lim="800000"/>
            <a:headEnd/>
            <a:tailEnd/>
          </a:ln>
        </p:spPr>
        <p:txBody>
          <a:bodyPr>
            <a:spAutoFit/>
          </a:bodyPr>
          <a:lstStyle/>
          <a:p>
            <a:pPr algn="just">
              <a:spcBef>
                <a:spcPct val="50000"/>
              </a:spcBef>
              <a:defRPr/>
            </a:pPr>
            <a:r>
              <a:rPr lang="es-MX" dirty="0" smtClean="0">
                <a:latin typeface="+mn-lt"/>
              </a:rPr>
              <a:t>Tratándose </a:t>
            </a:r>
            <a:r>
              <a:rPr lang="es-MX" dirty="0">
                <a:latin typeface="+mn-lt"/>
              </a:rPr>
              <a:t>de ejidos y comunidades, con la solicitud de la autorización deben presentar el acta de asamblea con el acuerdo para llevar a cabo el aprovechamiento, así como </a:t>
            </a:r>
            <a:r>
              <a:rPr lang="es-MX" b="1" dirty="0">
                <a:latin typeface="+mn-lt"/>
              </a:rPr>
              <a:t>copia certificada del Reglamento Interno o </a:t>
            </a:r>
            <a:r>
              <a:rPr lang="es-MX" b="1" dirty="0" smtClean="0">
                <a:latin typeface="+mn-lt"/>
              </a:rPr>
              <a:t>del </a:t>
            </a:r>
            <a:r>
              <a:rPr lang="es-MX" b="1" dirty="0">
                <a:latin typeface="+mn-lt"/>
              </a:rPr>
              <a:t>Estatuto Comunal</a:t>
            </a:r>
            <a:r>
              <a:rPr lang="es-MX" u="sng" dirty="0">
                <a:latin typeface="+mn-lt"/>
              </a:rPr>
              <a:t> </a:t>
            </a:r>
            <a:r>
              <a:rPr lang="es-MX" dirty="0">
                <a:latin typeface="+mn-lt"/>
              </a:rPr>
              <a:t>en el cual se definan las obligaciones y formas de participación en las labores de cultivo, protección y fomento de sus recursos.</a:t>
            </a:r>
            <a:endParaRPr lang="es-ES" dirty="0">
              <a:latin typeface="+mn-lt"/>
            </a:endParaRPr>
          </a:p>
        </p:txBody>
      </p:sp>
      <p:sp>
        <p:nvSpPr>
          <p:cNvPr id="6"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a:t>
            </a:r>
            <a:r>
              <a:rPr lang="es-MX" b="1" dirty="0" smtClean="0">
                <a:solidFill>
                  <a:prstClr val="black"/>
                </a:solidFill>
              </a:rPr>
              <a:t>RECURSOS.</a:t>
            </a:r>
            <a:endParaRPr lang="es-MX" b="1" dirty="0">
              <a:solidFill>
                <a:prstClr val="black"/>
              </a:solidFill>
            </a:endParaRPr>
          </a:p>
        </p:txBody>
      </p:sp>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40181957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6D11F1-2053-4A1D-8BE5-35E190265D8A}" type="slidenum">
              <a:rPr lang="en-US" smtClean="0"/>
              <a:pPr fontAlgn="base">
                <a:spcBef>
                  <a:spcPct val="0"/>
                </a:spcBef>
                <a:spcAft>
                  <a:spcPct val="0"/>
                </a:spcAft>
                <a:defRPr/>
              </a:pPr>
              <a:t>32</a:t>
            </a:fld>
            <a:endParaRPr lang="en-US" dirty="0" smtClean="0"/>
          </a:p>
        </p:txBody>
      </p:sp>
      <p:sp>
        <p:nvSpPr>
          <p:cNvPr id="4" name="Rectangle 2"/>
          <p:cNvSpPr txBox="1">
            <a:spLocks noChangeArrowheads="1"/>
          </p:cNvSpPr>
          <p:nvPr/>
        </p:nvSpPr>
        <p:spPr>
          <a:xfrm>
            <a:off x="304800" y="1523256"/>
            <a:ext cx="8534400" cy="609600"/>
          </a:xfrm>
          <a:prstGeom prst="rect">
            <a:avLst/>
          </a:prstGeom>
          <a:noFill/>
          <a:ln>
            <a:noFill/>
          </a:ln>
        </p:spPr>
        <p:txBody>
          <a:bodyPr/>
          <a:lstStyle/>
          <a:p>
            <a:pPr algn="ctr">
              <a:defRPr/>
            </a:pPr>
            <a:r>
              <a:rPr lang="es-MX" b="1" cap="all" spc="-60" dirty="0">
                <a:latin typeface="+mn-lt"/>
                <a:ea typeface="+mj-ea"/>
                <a:cs typeface="Times New Roman" pitchFamily="18" charset="0"/>
              </a:rPr>
              <a:t>Ley General de Desarrollo Forestal Sustentable</a:t>
            </a:r>
            <a:endParaRPr lang="es-ES" b="1" cap="all" spc="-60" dirty="0">
              <a:latin typeface="+mn-lt"/>
              <a:ea typeface="+mj-ea"/>
              <a:cs typeface="Times New Roman" pitchFamily="18" charset="0"/>
            </a:endParaRPr>
          </a:p>
        </p:txBody>
      </p:sp>
      <p:sp>
        <p:nvSpPr>
          <p:cNvPr id="5" name="Text Box 3"/>
          <p:cNvSpPr txBox="1">
            <a:spLocks noChangeArrowheads="1"/>
          </p:cNvSpPr>
          <p:nvPr/>
        </p:nvSpPr>
        <p:spPr bwMode="auto">
          <a:xfrm>
            <a:off x="381000" y="2134304"/>
            <a:ext cx="8305800" cy="2446824"/>
          </a:xfrm>
          <a:prstGeom prst="rect">
            <a:avLst/>
          </a:prstGeom>
          <a:noFill/>
          <a:ln w="9525">
            <a:noFill/>
            <a:miter lim="800000"/>
            <a:headEnd/>
            <a:tailEnd/>
          </a:ln>
        </p:spPr>
        <p:txBody>
          <a:bodyPr>
            <a:spAutoFit/>
          </a:bodyPr>
          <a:lstStyle/>
          <a:p>
            <a:pPr algn="ctr">
              <a:spcBef>
                <a:spcPct val="50000"/>
              </a:spcBef>
              <a:defRPr/>
            </a:pPr>
            <a:r>
              <a:rPr lang="es-MX" b="1" dirty="0" smtClean="0">
                <a:latin typeface="+mn-lt"/>
              </a:rPr>
              <a:t>Cambio de Uso de Suelo Forestal</a:t>
            </a:r>
            <a:endParaRPr lang="es-MX" b="1" dirty="0">
              <a:latin typeface="+mn-lt"/>
            </a:endParaRPr>
          </a:p>
          <a:p>
            <a:pPr algn="just">
              <a:spcBef>
                <a:spcPct val="50000"/>
              </a:spcBef>
              <a:defRPr/>
            </a:pPr>
            <a:r>
              <a:rPr lang="es-MX" b="1" dirty="0" smtClean="0"/>
              <a:t>Sólo </a:t>
            </a:r>
            <a:r>
              <a:rPr lang="es-MX" b="1" dirty="0"/>
              <a:t>podrá autorizar el cambio de uso del suelo en terrenos </a:t>
            </a:r>
            <a:r>
              <a:rPr lang="es-MX" b="1" dirty="0" smtClean="0"/>
              <a:t>forestales, por </a:t>
            </a:r>
            <a:r>
              <a:rPr lang="es-MX" b="1" dirty="0"/>
              <a:t>excepción, </a:t>
            </a:r>
            <a:r>
              <a:rPr lang="es-MX" dirty="0"/>
              <a:t>previa opinión técnica de los miembros del Consejo Estatal Forestal de que se trate y </a:t>
            </a:r>
            <a:r>
              <a:rPr lang="es-MX" b="1" dirty="0" smtClean="0"/>
              <a:t>con base </a:t>
            </a:r>
            <a:r>
              <a:rPr lang="es-MX" b="1" dirty="0"/>
              <a:t>en los estudios técnicos justificativos que demuestren que no se compromete la biodiversidad, ni </a:t>
            </a:r>
            <a:r>
              <a:rPr lang="es-MX" b="1" dirty="0" smtClean="0"/>
              <a:t>se provocará </a:t>
            </a:r>
            <a:r>
              <a:rPr lang="es-MX" b="1" dirty="0"/>
              <a:t>la erosión de los suelos, el deterioro de la calidad del agua o la disminución en su captación</a:t>
            </a:r>
            <a:r>
              <a:rPr lang="es-MX" dirty="0"/>
              <a:t>; </a:t>
            </a:r>
            <a:r>
              <a:rPr lang="es-MX" dirty="0" smtClean="0"/>
              <a:t>y que </a:t>
            </a:r>
            <a:r>
              <a:rPr lang="es-MX" dirty="0"/>
              <a:t>los usos alternativos del suelo que se propongan sean más productivos a largo plazo. Estos </a:t>
            </a:r>
            <a:r>
              <a:rPr lang="es-MX" dirty="0" smtClean="0"/>
              <a:t>estudios se </a:t>
            </a:r>
            <a:r>
              <a:rPr lang="es-MX" dirty="0"/>
              <a:t>deberán considerar en conjunto y no de manera aislada</a:t>
            </a:r>
            <a:r>
              <a:rPr lang="es-MX" dirty="0" smtClean="0"/>
              <a:t>.</a:t>
            </a:r>
            <a:endParaRPr lang="es-MX" dirty="0"/>
          </a:p>
        </p:txBody>
      </p:sp>
      <p:sp>
        <p:nvSpPr>
          <p:cNvPr id="6"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RECURSOS.</a:t>
            </a:r>
          </a:p>
        </p:txBody>
      </p:sp>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28045389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33C84C-F510-4F20-800B-5E92F4DEF8A3}" type="slidenum">
              <a:rPr lang="en-US" smtClean="0"/>
              <a:pPr fontAlgn="base">
                <a:spcBef>
                  <a:spcPct val="0"/>
                </a:spcBef>
                <a:spcAft>
                  <a:spcPct val="0"/>
                </a:spcAft>
                <a:defRPr/>
              </a:pPr>
              <a:t>33</a:t>
            </a:fld>
            <a:endParaRPr lang="en-US" dirty="0" smtClean="0"/>
          </a:p>
        </p:txBody>
      </p:sp>
      <p:sp>
        <p:nvSpPr>
          <p:cNvPr id="4" name="Rectangle 2"/>
          <p:cNvSpPr txBox="1">
            <a:spLocks noChangeArrowheads="1"/>
          </p:cNvSpPr>
          <p:nvPr/>
        </p:nvSpPr>
        <p:spPr>
          <a:xfrm>
            <a:off x="304800" y="1523256"/>
            <a:ext cx="8534400" cy="609600"/>
          </a:xfrm>
          <a:prstGeom prst="rect">
            <a:avLst/>
          </a:prstGeom>
          <a:noFill/>
          <a:ln>
            <a:noFill/>
          </a:ln>
        </p:spPr>
        <p:txBody>
          <a:bodyPr/>
          <a:lstStyle/>
          <a:p>
            <a:pPr algn="ctr">
              <a:defRPr/>
            </a:pPr>
            <a:r>
              <a:rPr lang="es-MX" b="1" cap="all" spc="-60" dirty="0">
                <a:latin typeface="+mn-lt"/>
                <a:ea typeface="+mj-ea"/>
                <a:cs typeface="Times New Roman" pitchFamily="18" charset="0"/>
              </a:rPr>
              <a:t>Ley General de Vida Silvestre</a:t>
            </a:r>
            <a:endParaRPr lang="es-ES" b="1" cap="all" spc="-60" dirty="0">
              <a:latin typeface="+mn-lt"/>
              <a:ea typeface="+mj-ea"/>
              <a:cs typeface="Times New Roman" pitchFamily="18" charset="0"/>
            </a:endParaRPr>
          </a:p>
        </p:txBody>
      </p:sp>
      <p:sp>
        <p:nvSpPr>
          <p:cNvPr id="5" name="Text Box 3"/>
          <p:cNvSpPr txBox="1">
            <a:spLocks noChangeArrowheads="1"/>
          </p:cNvSpPr>
          <p:nvPr/>
        </p:nvSpPr>
        <p:spPr bwMode="auto">
          <a:xfrm>
            <a:off x="533400" y="2117462"/>
            <a:ext cx="7848600" cy="3831818"/>
          </a:xfrm>
          <a:prstGeom prst="rect">
            <a:avLst/>
          </a:prstGeom>
          <a:noFill/>
          <a:ln w="9525">
            <a:noFill/>
            <a:miter lim="800000"/>
            <a:headEnd/>
            <a:tailEnd/>
          </a:ln>
        </p:spPr>
        <p:txBody>
          <a:bodyPr>
            <a:spAutoFit/>
          </a:bodyPr>
          <a:lstStyle/>
          <a:p>
            <a:pPr algn="ctr">
              <a:spcBef>
                <a:spcPct val="50000"/>
              </a:spcBef>
              <a:defRPr/>
            </a:pPr>
            <a:r>
              <a:rPr lang="es-MX" b="1" dirty="0">
                <a:latin typeface="+mn-lt"/>
              </a:rPr>
              <a:t>Aprovechamiento de la flora y la fauna silvestre </a:t>
            </a:r>
          </a:p>
          <a:p>
            <a:pPr algn="just">
              <a:spcBef>
                <a:spcPct val="50000"/>
              </a:spcBef>
              <a:defRPr/>
            </a:pPr>
            <a:endParaRPr lang="es-MX" dirty="0">
              <a:latin typeface="+mn-lt"/>
            </a:endParaRPr>
          </a:p>
          <a:p>
            <a:pPr algn="just">
              <a:spcBef>
                <a:spcPct val="50000"/>
              </a:spcBef>
              <a:defRPr/>
            </a:pPr>
            <a:r>
              <a:rPr lang="es-MX" b="1" dirty="0" smtClean="0"/>
              <a:t>El aprovechamiento sustentable sobre sus ejemplares, es </a:t>
            </a:r>
            <a:r>
              <a:rPr lang="es-MX" b="1" dirty="0"/>
              <a:t>un derecho de los propietarios o legítimos poseedores de los predios en donde se distribuye la vida </a:t>
            </a:r>
            <a:r>
              <a:rPr lang="es-MX" b="1" dirty="0" smtClean="0"/>
              <a:t>silvestre.</a:t>
            </a:r>
          </a:p>
          <a:p>
            <a:pPr algn="just">
              <a:spcBef>
                <a:spcPct val="50000"/>
              </a:spcBef>
              <a:defRPr/>
            </a:pPr>
            <a:endParaRPr lang="es-MX" dirty="0">
              <a:latin typeface="+mn-lt"/>
            </a:endParaRPr>
          </a:p>
          <a:p>
            <a:pPr algn="just">
              <a:spcBef>
                <a:spcPct val="50000"/>
              </a:spcBef>
              <a:defRPr/>
            </a:pPr>
            <a:r>
              <a:rPr lang="es-MX" dirty="0">
                <a:latin typeface="+mn-lt"/>
              </a:rPr>
              <a:t>Para realizar actividades de conservación o aprovechamiento de la vida silvestre, los propietarios o legítimos poseedores de los predios o las instalaciones deben dar aviso a la SEMARNAT, para que se lleve a cabo su incorporación al </a:t>
            </a:r>
            <a:r>
              <a:rPr lang="es-MX" b="1" dirty="0">
                <a:latin typeface="+mn-lt"/>
              </a:rPr>
              <a:t>Sistema de Unidades de Manejo para la Conservación de la Vida Silvestre (UMAS).</a:t>
            </a:r>
            <a:endParaRPr lang="es-MX" b="1" dirty="0">
              <a:latin typeface="+mn-lt"/>
              <a:cs typeface="Times New Roman" pitchFamily="18" charset="0"/>
            </a:endParaRPr>
          </a:p>
          <a:p>
            <a:pPr algn="just">
              <a:spcBef>
                <a:spcPct val="50000"/>
              </a:spcBef>
              <a:defRPr/>
            </a:pPr>
            <a:endParaRPr lang="es-ES" dirty="0">
              <a:latin typeface="+mn-lt"/>
            </a:endParaRPr>
          </a:p>
        </p:txBody>
      </p:sp>
      <p:sp>
        <p:nvSpPr>
          <p:cNvPr id="6"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RECURSOS.</a:t>
            </a:r>
          </a:p>
        </p:txBody>
      </p:sp>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757954-84CE-4F2E-A6C3-16280BAE04CB}" type="slidenum">
              <a:rPr lang="en-US" smtClean="0"/>
              <a:pPr fontAlgn="base">
                <a:spcBef>
                  <a:spcPct val="0"/>
                </a:spcBef>
                <a:spcAft>
                  <a:spcPct val="0"/>
                </a:spcAft>
                <a:defRPr/>
              </a:pPr>
              <a:t>34</a:t>
            </a:fld>
            <a:endParaRPr lang="en-US" dirty="0" smtClean="0"/>
          </a:p>
        </p:txBody>
      </p:sp>
      <p:sp>
        <p:nvSpPr>
          <p:cNvPr id="268293" name="Text Box 3"/>
          <p:cNvSpPr txBox="1">
            <a:spLocks noChangeArrowheads="1"/>
          </p:cNvSpPr>
          <p:nvPr/>
        </p:nvSpPr>
        <p:spPr bwMode="auto">
          <a:xfrm>
            <a:off x="539750" y="1452860"/>
            <a:ext cx="7848600" cy="3416300"/>
          </a:xfrm>
          <a:prstGeom prst="rect">
            <a:avLst/>
          </a:prstGeom>
          <a:noFill/>
          <a:ln w="9525">
            <a:noFill/>
            <a:miter lim="800000"/>
            <a:headEnd/>
            <a:tailEnd/>
          </a:ln>
        </p:spPr>
        <p:txBody>
          <a:bodyPr>
            <a:spAutoFit/>
          </a:bodyPr>
          <a:lstStyle/>
          <a:p>
            <a:pPr algn="ctr">
              <a:defRPr/>
            </a:pPr>
            <a:r>
              <a:rPr kumimoji="1" lang="es-MX" b="1" dirty="0">
                <a:latin typeface="+mn-lt"/>
              </a:rPr>
              <a:t>LEY DE AGUAS NACIONALES</a:t>
            </a:r>
          </a:p>
          <a:p>
            <a:pPr algn="ctr">
              <a:defRPr/>
            </a:pPr>
            <a:endParaRPr kumimoji="1" lang="es-MX" b="1" dirty="0">
              <a:latin typeface="+mn-lt"/>
            </a:endParaRPr>
          </a:p>
          <a:p>
            <a:pPr algn="ctr">
              <a:defRPr/>
            </a:pPr>
            <a:r>
              <a:rPr kumimoji="1" lang="es-MX" b="1" dirty="0">
                <a:latin typeface="+mn-lt"/>
              </a:rPr>
              <a:t>Titularidad del derecho para aprovechar las aguas</a:t>
            </a:r>
          </a:p>
          <a:p>
            <a:pPr>
              <a:defRPr/>
            </a:pPr>
            <a:endParaRPr kumimoji="1" lang="es-MX" b="1" dirty="0">
              <a:latin typeface="+mn-lt"/>
              <a:cs typeface="Times New Roman" pitchFamily="18" charset="0"/>
            </a:endParaRPr>
          </a:p>
          <a:p>
            <a:pPr algn="just">
              <a:defRPr/>
            </a:pPr>
            <a:r>
              <a:rPr kumimoji="1" lang="es-MX" dirty="0">
                <a:latin typeface="+mn-lt"/>
                <a:cs typeface="Times New Roman" pitchFamily="18" charset="0"/>
              </a:rPr>
              <a:t>L</a:t>
            </a:r>
            <a:r>
              <a:rPr kumimoji="1" lang="es-ES" dirty="0">
                <a:latin typeface="+mn-lt"/>
                <a:cs typeface="Times New Roman" pitchFamily="18" charset="0"/>
              </a:rPr>
              <a:t>a explotación, uso o aprovechamiento de las aguas nacionales se realizará mediante concesión o asignación otorgada por el Ejecutivo Federal a través de "la Comisión" </a:t>
            </a:r>
            <a:endParaRPr kumimoji="1" lang="es-MX" dirty="0">
              <a:latin typeface="+mn-lt"/>
              <a:cs typeface="Times New Roman" pitchFamily="18" charset="0"/>
            </a:endParaRPr>
          </a:p>
          <a:p>
            <a:pPr algn="just">
              <a:defRPr/>
            </a:pPr>
            <a:endParaRPr kumimoji="1" lang="es-MX" dirty="0">
              <a:latin typeface="+mn-lt"/>
              <a:cs typeface="Times New Roman" pitchFamily="18" charset="0"/>
            </a:endParaRPr>
          </a:p>
          <a:p>
            <a:pPr algn="just">
              <a:defRPr/>
            </a:pPr>
            <a:r>
              <a:rPr kumimoji="1" lang="es-ES" b="1" dirty="0">
                <a:latin typeface="+mn-lt"/>
                <a:cs typeface="Times New Roman" pitchFamily="18" charset="0"/>
              </a:rPr>
              <a:t>El promovente deberá adjuntar a la solicitud al menos los documentos que acrediten la propiedad o posesión del inmueble en el que se localizará la extracción de aguas</a:t>
            </a:r>
            <a:r>
              <a:rPr kumimoji="1" lang="es-MX" b="1" dirty="0">
                <a:latin typeface="+mn-lt"/>
                <a:cs typeface="Times New Roman" pitchFamily="18" charset="0"/>
              </a:rPr>
              <a:t>.</a:t>
            </a:r>
            <a:endParaRPr kumimoji="1" lang="es-ES" b="1" dirty="0">
              <a:latin typeface="+mn-lt"/>
              <a:cs typeface="Times New Roman" pitchFamily="18" charset="0"/>
            </a:endParaRPr>
          </a:p>
          <a:p>
            <a:pPr>
              <a:defRPr/>
            </a:pPr>
            <a:r>
              <a:rPr kumimoji="1" lang="es-ES" dirty="0">
                <a:latin typeface="+mn-lt"/>
              </a:rPr>
              <a:t> </a:t>
            </a:r>
          </a:p>
        </p:txBody>
      </p:sp>
      <p:sp>
        <p:nvSpPr>
          <p:cNvPr id="5"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RECURSOS.</a:t>
            </a:r>
          </a:p>
        </p:txBody>
      </p:sp>
      <p:sp>
        <p:nvSpPr>
          <p:cNvPr id="6"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D7581A-136C-428E-8E21-B662DC9E9356}" type="slidenum">
              <a:rPr lang="en-US" smtClean="0"/>
              <a:pPr fontAlgn="base">
                <a:spcBef>
                  <a:spcPct val="0"/>
                </a:spcBef>
                <a:spcAft>
                  <a:spcPct val="0"/>
                </a:spcAft>
                <a:defRPr/>
              </a:pPr>
              <a:t>35</a:t>
            </a:fld>
            <a:endParaRPr lang="en-US" dirty="0" smtClean="0"/>
          </a:p>
        </p:txBody>
      </p:sp>
      <p:sp>
        <p:nvSpPr>
          <p:cNvPr id="269317" name="Text Box 3"/>
          <p:cNvSpPr txBox="1">
            <a:spLocks noChangeArrowheads="1"/>
          </p:cNvSpPr>
          <p:nvPr/>
        </p:nvSpPr>
        <p:spPr bwMode="auto">
          <a:xfrm>
            <a:off x="683568" y="1412776"/>
            <a:ext cx="7704856" cy="2308324"/>
          </a:xfrm>
          <a:prstGeom prst="rect">
            <a:avLst/>
          </a:prstGeom>
          <a:noFill/>
          <a:ln w="9525">
            <a:noFill/>
            <a:miter lim="800000"/>
            <a:headEnd/>
            <a:tailEnd/>
          </a:ln>
        </p:spPr>
        <p:txBody>
          <a:bodyPr wrap="square">
            <a:spAutoFit/>
          </a:bodyPr>
          <a:lstStyle/>
          <a:p>
            <a:pPr algn="ctr">
              <a:defRPr/>
            </a:pPr>
            <a:r>
              <a:rPr kumimoji="1" lang="es-MX" b="1" dirty="0"/>
              <a:t>LEY DE AGUAS NACIONALES</a:t>
            </a:r>
          </a:p>
          <a:p>
            <a:pPr algn="ctr">
              <a:defRPr/>
            </a:pPr>
            <a:endParaRPr kumimoji="1" lang="es-MX" b="1" i="1" dirty="0">
              <a:latin typeface="Tahoma" pitchFamily="34" charset="0"/>
            </a:endParaRPr>
          </a:p>
          <a:p>
            <a:pPr algn="ctr">
              <a:defRPr/>
            </a:pPr>
            <a:r>
              <a:rPr kumimoji="1" lang="es-MX" b="1" dirty="0">
                <a:latin typeface="+mn-lt"/>
              </a:rPr>
              <a:t>El agua de la comunidad</a:t>
            </a:r>
          </a:p>
          <a:p>
            <a:pPr algn="just">
              <a:defRPr/>
            </a:pPr>
            <a:endParaRPr kumimoji="1" lang="es-MX" dirty="0">
              <a:solidFill>
                <a:srgbClr val="000066"/>
              </a:solidFill>
              <a:latin typeface="+mn-lt"/>
              <a:cs typeface="Times New Roman" pitchFamily="18" charset="0"/>
            </a:endParaRPr>
          </a:p>
          <a:p>
            <a:pPr algn="just">
              <a:defRPr/>
            </a:pPr>
            <a:r>
              <a:rPr kumimoji="1" lang="es-ES" b="1" dirty="0">
                <a:solidFill>
                  <a:srgbClr val="090807"/>
                </a:solidFill>
                <a:latin typeface="+mn-lt"/>
              </a:rPr>
              <a:t>La explotación, uso o aprovechamiento de aguas en</a:t>
            </a:r>
            <a:r>
              <a:rPr kumimoji="1" lang="es-MX" b="1" dirty="0">
                <a:solidFill>
                  <a:srgbClr val="090807"/>
                </a:solidFill>
                <a:latin typeface="+mn-lt"/>
              </a:rPr>
              <a:t> ejidos y</a:t>
            </a:r>
            <a:r>
              <a:rPr kumimoji="1" lang="es-ES" b="1" dirty="0">
                <a:solidFill>
                  <a:srgbClr val="090807"/>
                </a:solidFill>
                <a:latin typeface="+mn-lt"/>
              </a:rPr>
              <a:t> comunidades </a:t>
            </a:r>
            <a:r>
              <a:rPr kumimoji="1" lang="es-ES" dirty="0">
                <a:solidFill>
                  <a:srgbClr val="090807"/>
                </a:solidFill>
                <a:latin typeface="+mn-lt"/>
              </a:rPr>
              <a:t>para el asentamiento humano o para tierras de uso común se efectuarán conforme lo disponga el </a:t>
            </a:r>
            <a:r>
              <a:rPr kumimoji="1" lang="es-MX" b="1" dirty="0">
                <a:solidFill>
                  <a:srgbClr val="090807"/>
                </a:solidFill>
                <a:latin typeface="+mn-lt"/>
              </a:rPr>
              <a:t>reglamento interno (estatuto comunal)</a:t>
            </a:r>
            <a:r>
              <a:rPr kumimoji="1" lang="es-ES" dirty="0" smtClean="0">
                <a:solidFill>
                  <a:srgbClr val="090807"/>
                </a:solidFill>
                <a:latin typeface="+mn-lt"/>
              </a:rPr>
              <a:t>.</a:t>
            </a:r>
          </a:p>
          <a:p>
            <a:pPr algn="just">
              <a:defRPr/>
            </a:pPr>
            <a:endParaRPr kumimoji="1" lang="es-ES" dirty="0">
              <a:solidFill>
                <a:srgbClr val="090807"/>
              </a:solidFill>
            </a:endParaRPr>
          </a:p>
        </p:txBody>
      </p:sp>
      <p:sp>
        <p:nvSpPr>
          <p:cNvPr id="5"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SOBRE LOS RECURSOS.</a:t>
            </a:r>
          </a:p>
        </p:txBody>
      </p:sp>
      <p:sp>
        <p:nvSpPr>
          <p:cNvPr id="6"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10344C-1A68-46FF-8841-8E8C3171984C}" type="slidenum">
              <a:rPr lang="en-US" smtClean="0"/>
              <a:pPr fontAlgn="base">
                <a:spcBef>
                  <a:spcPct val="0"/>
                </a:spcBef>
                <a:spcAft>
                  <a:spcPct val="0"/>
                </a:spcAft>
                <a:defRPr/>
              </a:pPr>
              <a:t>36</a:t>
            </a:fld>
            <a:endParaRPr lang="en-US" dirty="0" smtClean="0"/>
          </a:p>
        </p:txBody>
      </p:sp>
      <p:pic>
        <p:nvPicPr>
          <p:cNvPr id="71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2448272"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578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340768"/>
            <a:ext cx="2650672"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578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340769"/>
            <a:ext cx="2843585"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578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941168"/>
            <a:ext cx="4061640"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578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596" y="4941168"/>
            <a:ext cx="4288125"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11"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23933661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6CA2CD-FC47-48D4-84FA-52B355B0BF9E}" type="slidenum">
              <a:rPr lang="en-US" smtClean="0"/>
              <a:pPr fontAlgn="base">
                <a:spcBef>
                  <a:spcPct val="0"/>
                </a:spcBef>
                <a:spcAft>
                  <a:spcPct val="0"/>
                </a:spcAft>
                <a:defRPr/>
              </a:pPr>
              <a:t>37</a:t>
            </a:fld>
            <a:endParaRPr lang="en-US" dirty="0" smtClean="0"/>
          </a:p>
        </p:txBody>
      </p:sp>
      <p:pic>
        <p:nvPicPr>
          <p:cNvPr id="229380" name="Picture 9" descr="C:\Documents and Settings\ad\Mis documentos\Mis imágenes\De todo\000_0692.JPG"/>
          <p:cNvPicPr>
            <a:picLocks noChangeAspect="1" noChangeArrowheads="1"/>
          </p:cNvPicPr>
          <p:nvPr/>
        </p:nvPicPr>
        <p:blipFill>
          <a:blip r:embed="rId2" cstate="print"/>
          <a:srcRect/>
          <a:stretch>
            <a:fillRect/>
          </a:stretch>
        </p:blipFill>
        <p:spPr bwMode="auto">
          <a:xfrm>
            <a:off x="4356100" y="2132360"/>
            <a:ext cx="4443413" cy="3744912"/>
          </a:xfrm>
          <a:prstGeom prst="rect">
            <a:avLst/>
          </a:prstGeom>
          <a:noFill/>
          <a:ln w="9525">
            <a:noFill/>
            <a:miter lim="800000"/>
            <a:headEnd/>
            <a:tailEnd/>
          </a:ln>
        </p:spPr>
      </p:pic>
      <p:sp>
        <p:nvSpPr>
          <p:cNvPr id="229381" name="Text Box 4"/>
          <p:cNvSpPr txBox="1">
            <a:spLocks noChangeArrowheads="1"/>
          </p:cNvSpPr>
          <p:nvPr/>
        </p:nvSpPr>
        <p:spPr bwMode="auto">
          <a:xfrm>
            <a:off x="539750" y="1740867"/>
            <a:ext cx="3744913" cy="4662815"/>
          </a:xfrm>
          <a:prstGeom prst="rect">
            <a:avLst/>
          </a:prstGeom>
          <a:noFill/>
          <a:ln w="9525">
            <a:noFill/>
            <a:miter lim="800000"/>
            <a:headEnd/>
            <a:tailEnd/>
          </a:ln>
        </p:spPr>
        <p:txBody>
          <a:bodyPr>
            <a:spAutoFit/>
          </a:bodyPr>
          <a:lstStyle/>
          <a:p>
            <a:pPr>
              <a:spcBef>
                <a:spcPct val="50000"/>
              </a:spcBef>
            </a:pPr>
            <a:r>
              <a:rPr lang="es-ES" dirty="0"/>
              <a:t>Gran parte de la población indígena</a:t>
            </a:r>
            <a:r>
              <a:rPr lang="es-MX" dirty="0"/>
              <a:t> </a:t>
            </a:r>
            <a:r>
              <a:rPr lang="es-ES" dirty="0"/>
              <a:t>del país habita en regiones</a:t>
            </a:r>
            <a:r>
              <a:rPr lang="es-MX" dirty="0"/>
              <a:t> </a:t>
            </a:r>
            <a:r>
              <a:rPr lang="es-ES" dirty="0"/>
              <a:t>forestales, que sirvieron como “regiones de refugio” a distintos pueblos durante la</a:t>
            </a:r>
            <a:r>
              <a:rPr lang="es-MX" dirty="0"/>
              <a:t> </a:t>
            </a:r>
            <a:r>
              <a:rPr lang="es-ES" dirty="0"/>
              <a:t>colonia y el siglo XIX.</a:t>
            </a:r>
            <a:endParaRPr lang="es-MX" dirty="0"/>
          </a:p>
          <a:p>
            <a:pPr>
              <a:spcBef>
                <a:spcPct val="50000"/>
              </a:spcBef>
            </a:pPr>
            <a:r>
              <a:rPr lang="es-ES" b="1" dirty="0"/>
              <a:t>La diversidad biológica está vinculada a la diversidad étnica y</a:t>
            </a:r>
            <a:r>
              <a:rPr lang="es-MX" b="1" dirty="0"/>
              <a:t> </a:t>
            </a:r>
            <a:r>
              <a:rPr lang="es-ES" b="1" dirty="0"/>
              <a:t>cultural. </a:t>
            </a:r>
            <a:r>
              <a:rPr lang="es-ES" dirty="0"/>
              <a:t>El uso y conocimiento de la </a:t>
            </a:r>
            <a:r>
              <a:rPr lang="es-MX" dirty="0"/>
              <a:t> biodiversidad</a:t>
            </a:r>
            <a:r>
              <a:rPr lang="es-ES" dirty="0"/>
              <a:t> han sido un factor importante en</a:t>
            </a:r>
            <a:r>
              <a:rPr lang="es-MX" dirty="0"/>
              <a:t> </a:t>
            </a:r>
            <a:r>
              <a:rPr lang="es-ES" dirty="0"/>
              <a:t>el desarrollo de culturas indígenas y en la actualidad existe una correlación</a:t>
            </a:r>
            <a:r>
              <a:rPr lang="es-MX" dirty="0"/>
              <a:t> </a:t>
            </a:r>
            <a:r>
              <a:rPr lang="es-ES" dirty="0"/>
              <a:t>estrecha entre la localización de zonas con alta presencia indígena y la de áreas</a:t>
            </a:r>
            <a:r>
              <a:rPr lang="es-MX" dirty="0"/>
              <a:t> </a:t>
            </a:r>
            <a:r>
              <a:rPr lang="es-ES" dirty="0"/>
              <a:t>prioritarias para la conservación por su alto valor de biodiversidad.</a:t>
            </a:r>
            <a:endParaRPr lang="es-MX" dirty="0"/>
          </a:p>
        </p:txBody>
      </p:sp>
      <p:sp>
        <p:nvSpPr>
          <p:cNvPr id="229382" name="12 CuadroTexto"/>
          <p:cNvSpPr txBox="1">
            <a:spLocks noChangeArrowheads="1"/>
          </p:cNvSpPr>
          <p:nvPr/>
        </p:nvSpPr>
        <p:spPr bwMode="auto">
          <a:xfrm>
            <a:off x="250825" y="1330921"/>
            <a:ext cx="8281988" cy="369887"/>
          </a:xfrm>
          <a:prstGeom prst="rect">
            <a:avLst/>
          </a:prstGeom>
          <a:noFill/>
          <a:ln w="9525">
            <a:noFill/>
            <a:miter lim="800000"/>
            <a:headEnd/>
            <a:tailEnd/>
          </a:ln>
        </p:spPr>
        <p:txBody>
          <a:bodyPr>
            <a:spAutoFit/>
          </a:bodyPr>
          <a:lstStyle/>
          <a:p>
            <a:pPr algn="ctr"/>
            <a:r>
              <a:rPr lang="es-MX" b="1" dirty="0"/>
              <a:t>DIVERSIDAD BIOLÓGICA Y CULTURAL EN MÉXICO</a:t>
            </a:r>
          </a:p>
        </p:txBody>
      </p:sp>
      <p:sp>
        <p:nvSpPr>
          <p:cNvPr id="8"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9"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41689861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90" name="Picture 2" descr="bosques selvas FIG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24136"/>
            <a:ext cx="8316416" cy="5661248"/>
          </a:xfrm>
          <a:prstGeom prst="rect">
            <a:avLst/>
          </a:prstGeom>
          <a:noFill/>
          <a:extLst>
            <a:ext uri="{909E8E84-426E-40DD-AFC4-6F175D3DCCD1}">
              <a14:hiddenFill xmlns:a14="http://schemas.microsoft.com/office/drawing/2010/main">
                <a:solidFill>
                  <a:srgbClr val="FFFFFF"/>
                </a:solidFill>
              </a14:hiddenFill>
            </a:ext>
          </a:extLst>
        </p:spPr>
      </p:pic>
      <p:sp>
        <p:nvSpPr>
          <p:cNvPr id="4"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5"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14706949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75EAEF-4D27-4E06-B6DF-1F168E5D7E01}" type="slidenum">
              <a:rPr lang="en-US" smtClean="0"/>
              <a:pPr fontAlgn="base">
                <a:spcBef>
                  <a:spcPct val="0"/>
                </a:spcBef>
                <a:spcAft>
                  <a:spcPct val="0"/>
                </a:spcAft>
                <a:defRPr/>
              </a:pPr>
              <a:t>39</a:t>
            </a:fld>
            <a:endParaRPr lang="en-US" dirty="0" smtClean="0"/>
          </a:p>
        </p:txBody>
      </p:sp>
      <p:pic>
        <p:nvPicPr>
          <p:cNvPr id="231429" name="Picture 4" descr="http://www.wwf.org.mx/imagenes/mapa_bosques.gif"/>
          <p:cNvPicPr>
            <a:picLocks noChangeAspect="1" noChangeArrowheads="1"/>
          </p:cNvPicPr>
          <p:nvPr/>
        </p:nvPicPr>
        <p:blipFill>
          <a:blip r:embed="rId2" r:link="rId3" cstate="print"/>
          <a:srcRect/>
          <a:stretch>
            <a:fillRect/>
          </a:stretch>
        </p:blipFill>
        <p:spPr bwMode="auto">
          <a:xfrm>
            <a:off x="900113" y="1556792"/>
            <a:ext cx="7024687" cy="5040313"/>
          </a:xfrm>
          <a:prstGeom prst="rect">
            <a:avLst/>
          </a:prstGeom>
          <a:noFill/>
          <a:ln w="9525">
            <a:noFill/>
            <a:miter lim="800000"/>
            <a:headEnd/>
            <a:tailEnd/>
          </a:ln>
        </p:spPr>
      </p:pic>
      <p:sp>
        <p:nvSpPr>
          <p:cNvPr id="7"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9"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611560" y="937458"/>
            <a:ext cx="7992690" cy="4385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MX" altLang="es-MX" sz="1800" b="1" dirty="0" smtClean="0">
                <a:latin typeface="+mj-lt"/>
                <a:cs typeface="Times New Roman" pitchFamily="18" charset="0"/>
              </a:rPr>
              <a:t>El </a:t>
            </a:r>
            <a:r>
              <a:rPr lang="es-MX" altLang="es-MX" sz="1800" b="1" dirty="0">
                <a:latin typeface="+mj-lt"/>
                <a:cs typeface="Times New Roman" pitchFamily="18" charset="0"/>
              </a:rPr>
              <a:t>Estado</a:t>
            </a:r>
          </a:p>
          <a:p>
            <a:pPr algn="just" eaLnBrk="1" hangingPunct="1">
              <a:spcBef>
                <a:spcPct val="50000"/>
              </a:spcBef>
              <a:buFontTx/>
              <a:buNone/>
            </a:pPr>
            <a:r>
              <a:rPr lang="es-MX" altLang="es-MX" sz="1800" dirty="0" smtClean="0">
                <a:latin typeface="+mj-lt"/>
                <a:cs typeface="Times New Roman" pitchFamily="18" charset="0"/>
              </a:rPr>
              <a:t>Actualmente el mundo está dividido en sociedades estatales. El </a:t>
            </a:r>
            <a:r>
              <a:rPr lang="es-MX" altLang="es-MX" sz="1800" b="1" dirty="0" smtClean="0">
                <a:latin typeface="+mj-lt"/>
                <a:cs typeface="Times New Roman" pitchFamily="18" charset="0"/>
              </a:rPr>
              <a:t>estado</a:t>
            </a:r>
            <a:r>
              <a:rPr lang="es-MX" altLang="es-MX" sz="1800" dirty="0" smtClean="0">
                <a:latin typeface="+mj-lt"/>
                <a:cs typeface="Times New Roman" pitchFamily="18" charset="0"/>
              </a:rPr>
              <a:t> es una </a:t>
            </a:r>
            <a:r>
              <a:rPr lang="es-MX" altLang="es-MX" sz="1800" b="1" dirty="0" smtClean="0">
                <a:latin typeface="+mj-lt"/>
                <a:cs typeface="Times New Roman" pitchFamily="18" charset="0"/>
              </a:rPr>
              <a:t>unidad social identificable sometida a un gobierno autónomo</a:t>
            </a:r>
            <a:r>
              <a:rPr lang="es-MX" altLang="es-MX" sz="1800" dirty="0">
                <a:latin typeface="+mj-lt"/>
                <a:cs typeface="Times New Roman" pitchFamily="18" charset="0"/>
              </a:rPr>
              <a:t>. </a:t>
            </a:r>
            <a:endParaRPr lang="es-MX" altLang="es-MX" sz="1800" dirty="0" smtClean="0">
              <a:latin typeface="+mj-lt"/>
              <a:cs typeface="Times New Roman" pitchFamily="18" charset="0"/>
            </a:endParaRPr>
          </a:p>
          <a:p>
            <a:pPr algn="just" eaLnBrk="1" hangingPunct="1">
              <a:spcBef>
                <a:spcPct val="50000"/>
              </a:spcBef>
              <a:buFontTx/>
              <a:buNone/>
            </a:pPr>
            <a:r>
              <a:rPr lang="es-MX" altLang="es-MX" sz="1800" dirty="0" smtClean="0">
                <a:latin typeface="+mj-lt"/>
                <a:cs typeface="Times New Roman" pitchFamily="18" charset="0"/>
              </a:rPr>
              <a:t>Para </a:t>
            </a:r>
            <a:r>
              <a:rPr lang="es-MX" altLang="es-MX" sz="1800" dirty="0" smtClean="0">
                <a:latin typeface="+mj-lt"/>
                <a:cs typeface="Times New Roman" pitchFamily="18" charset="0"/>
              </a:rPr>
              <a:t>Lawrence </a:t>
            </a:r>
            <a:r>
              <a:rPr lang="es-MX" altLang="es-MX" sz="1800" dirty="0" err="1" smtClean="0">
                <a:latin typeface="+mj-lt"/>
                <a:cs typeface="Times New Roman" pitchFamily="18" charset="0"/>
              </a:rPr>
              <a:t>Krader</a:t>
            </a:r>
            <a:r>
              <a:rPr lang="es-MX" altLang="es-MX" sz="1800" dirty="0" smtClean="0">
                <a:latin typeface="+mj-lt"/>
                <a:cs typeface="Times New Roman" pitchFamily="18" charset="0"/>
              </a:rPr>
              <a:t>, el </a:t>
            </a:r>
            <a:r>
              <a:rPr lang="es-MX" altLang="es-MX" sz="1800" b="1" dirty="0" smtClean="0">
                <a:latin typeface="+mj-lt"/>
                <a:cs typeface="Times New Roman" pitchFamily="18" charset="0"/>
              </a:rPr>
              <a:t>estado</a:t>
            </a:r>
            <a:r>
              <a:rPr lang="es-MX" altLang="es-MX" sz="1800" dirty="0" smtClean="0">
                <a:latin typeface="+mj-lt"/>
                <a:cs typeface="Times New Roman" pitchFamily="18" charset="0"/>
              </a:rPr>
              <a:t> es un estadio de la evolución de una sociedad, a partir del cual los nexos primitivos del grupo social (clan, familia, cultura, etc.), dejan de contar, al menos con la misma intensidad, por lo que se pasa a considerar a otros de carácter más objetivo, como </a:t>
            </a:r>
            <a:r>
              <a:rPr lang="es-MX" altLang="es-MX" sz="1800" b="1" dirty="0" smtClean="0">
                <a:latin typeface="+mj-lt"/>
                <a:cs typeface="Times New Roman" pitchFamily="18" charset="0"/>
              </a:rPr>
              <a:t>el vínculo jurídico, que es el elemento esencial para que se conforme el estado</a:t>
            </a:r>
            <a:r>
              <a:rPr lang="es-MX" altLang="es-MX" sz="1800" dirty="0" smtClean="0">
                <a:latin typeface="+mj-lt"/>
                <a:cs typeface="Times New Roman" pitchFamily="18" charset="0"/>
              </a:rPr>
              <a:t>. El vínculo jurídico tiene un primer reflejo en la </a:t>
            </a:r>
            <a:r>
              <a:rPr lang="es-MX" altLang="es-MX" sz="1800" b="1" dirty="0" smtClean="0">
                <a:latin typeface="+mj-lt"/>
                <a:cs typeface="Times New Roman" pitchFamily="18" charset="0"/>
              </a:rPr>
              <a:t>nacionalidad</a:t>
            </a:r>
            <a:r>
              <a:rPr lang="es-MX" altLang="es-MX" sz="1800" dirty="0" smtClean="0">
                <a:latin typeface="+mj-lt"/>
                <a:cs typeface="Times New Roman" pitchFamily="18" charset="0"/>
              </a:rPr>
              <a:t> de los miembros que integran la sociedad constitutiva del estado.</a:t>
            </a:r>
          </a:p>
          <a:p>
            <a:pPr algn="just" eaLnBrk="1" hangingPunct="1">
              <a:spcBef>
                <a:spcPct val="50000"/>
              </a:spcBef>
              <a:buFontTx/>
              <a:buNone/>
            </a:pPr>
            <a:r>
              <a:rPr lang="es-MX" altLang="es-MX" sz="1800" dirty="0" smtClean="0">
                <a:latin typeface="+mj-lt"/>
                <a:cs typeface="Times New Roman" pitchFamily="18" charset="0"/>
              </a:rPr>
              <a:t>J</a:t>
            </a:r>
            <a:r>
              <a:rPr lang="es-MX" altLang="es-MX" sz="1800" dirty="0">
                <a:latin typeface="+mj-lt"/>
                <a:cs typeface="Times New Roman" pitchFamily="18" charset="0"/>
              </a:rPr>
              <a:t>. </a:t>
            </a:r>
            <a:r>
              <a:rPr lang="es-MX" altLang="es-MX" sz="1800" dirty="0" err="1">
                <a:latin typeface="+mj-lt"/>
                <a:cs typeface="Times New Roman" pitchFamily="18" charset="0"/>
              </a:rPr>
              <a:t>Bluntshli</a:t>
            </a:r>
            <a:r>
              <a:rPr lang="es-MX" altLang="es-MX" sz="1800" dirty="0">
                <a:latin typeface="+mj-lt"/>
                <a:cs typeface="Times New Roman" pitchFamily="18" charset="0"/>
              </a:rPr>
              <a:t> piensa que la </a:t>
            </a:r>
            <a:r>
              <a:rPr lang="es-MX" altLang="es-MX" sz="1800" b="1" dirty="0">
                <a:latin typeface="+mj-lt"/>
                <a:cs typeface="Times New Roman" pitchFamily="18" charset="0"/>
              </a:rPr>
              <a:t>sociedad</a:t>
            </a:r>
            <a:r>
              <a:rPr lang="es-MX" altLang="es-MX" sz="1800" dirty="0">
                <a:latin typeface="+mj-lt"/>
                <a:cs typeface="Times New Roman" pitchFamily="18" charset="0"/>
              </a:rPr>
              <a:t> y el </a:t>
            </a:r>
            <a:r>
              <a:rPr lang="es-MX" altLang="es-MX" sz="1800" b="1" dirty="0">
                <a:latin typeface="+mj-lt"/>
                <a:cs typeface="Times New Roman" pitchFamily="18" charset="0"/>
              </a:rPr>
              <a:t>estado</a:t>
            </a:r>
            <a:r>
              <a:rPr lang="es-MX" altLang="es-MX" sz="1800" dirty="0">
                <a:latin typeface="+mj-lt"/>
                <a:cs typeface="Times New Roman" pitchFamily="18" charset="0"/>
              </a:rPr>
              <a:t> son diferentes. Mientras que la sociedad carece de una </a:t>
            </a:r>
            <a:r>
              <a:rPr lang="es-MX" altLang="es-MX" sz="1800" b="1" dirty="0">
                <a:latin typeface="+mj-lt"/>
                <a:cs typeface="Times New Roman" pitchFamily="18" charset="0"/>
              </a:rPr>
              <a:t>voluntad colectiva, </a:t>
            </a:r>
            <a:r>
              <a:rPr lang="es-MX" altLang="es-MX" sz="1800" dirty="0">
                <a:latin typeface="+mj-lt"/>
                <a:cs typeface="Times New Roman" pitchFamily="18" charset="0"/>
              </a:rPr>
              <a:t>de un</a:t>
            </a:r>
            <a:r>
              <a:rPr lang="es-MX" altLang="es-MX" sz="1800" b="1" dirty="0">
                <a:latin typeface="+mj-lt"/>
                <a:cs typeface="Times New Roman" pitchFamily="18" charset="0"/>
              </a:rPr>
              <a:t> poder político, </a:t>
            </a:r>
            <a:r>
              <a:rPr lang="es-MX" altLang="es-MX" sz="1800" dirty="0">
                <a:latin typeface="+mj-lt"/>
                <a:cs typeface="Times New Roman" pitchFamily="18" charset="0"/>
              </a:rPr>
              <a:t>de un</a:t>
            </a:r>
            <a:r>
              <a:rPr lang="es-MX" altLang="es-MX" sz="1800" b="1" dirty="0">
                <a:latin typeface="+mj-lt"/>
                <a:cs typeface="Times New Roman" pitchFamily="18" charset="0"/>
              </a:rPr>
              <a:t> orden jurídico y </a:t>
            </a:r>
            <a:r>
              <a:rPr lang="es-MX" altLang="es-MX" sz="1800" dirty="0">
                <a:latin typeface="+mj-lt"/>
                <a:cs typeface="Times New Roman" pitchFamily="18" charset="0"/>
              </a:rPr>
              <a:t>de un</a:t>
            </a:r>
            <a:r>
              <a:rPr lang="es-MX" altLang="es-MX" sz="1800" b="1" dirty="0">
                <a:latin typeface="+mj-lt"/>
                <a:cs typeface="Times New Roman" pitchFamily="18" charset="0"/>
              </a:rPr>
              <a:t> gobierno</a:t>
            </a:r>
            <a:r>
              <a:rPr lang="es-MX" altLang="es-MX" sz="1800" dirty="0">
                <a:latin typeface="+mj-lt"/>
                <a:cs typeface="Times New Roman" pitchFamily="18" charset="0"/>
              </a:rPr>
              <a:t>, para el estado estos elementos son sus partes constitutivas y sus funciones específicas.</a:t>
            </a:r>
            <a:endParaRPr lang="es-ES" altLang="es-MX" sz="1800" dirty="0">
              <a:latin typeface="+mj-lt"/>
            </a:endParaRPr>
          </a:p>
        </p:txBody>
      </p:sp>
      <p:sp>
        <p:nvSpPr>
          <p:cNvPr id="4" name="2 CuadroTexto"/>
          <p:cNvSpPr txBox="1">
            <a:spLocks noChangeArrowheads="1"/>
          </p:cNvSpPr>
          <p:nvPr/>
        </p:nvSpPr>
        <p:spPr bwMode="auto">
          <a:xfrm>
            <a:off x="251520" y="116632"/>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15430105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1A97F2-D422-4FFA-8121-A03DA02DE28E}" type="slidenum">
              <a:rPr lang="en-US" smtClean="0"/>
              <a:pPr fontAlgn="base">
                <a:spcBef>
                  <a:spcPct val="0"/>
                </a:spcBef>
                <a:spcAft>
                  <a:spcPct val="0"/>
                </a:spcAft>
                <a:defRPr/>
              </a:pPr>
              <a:t>40</a:t>
            </a:fld>
            <a:endParaRPr lang="en-US" dirty="0" smtClean="0"/>
          </a:p>
        </p:txBody>
      </p:sp>
      <p:pic>
        <p:nvPicPr>
          <p:cNvPr id="232452" name="Picture 4" descr="mapa_001"/>
          <p:cNvPicPr>
            <a:picLocks noChangeAspect="1" noChangeArrowheads="1"/>
          </p:cNvPicPr>
          <p:nvPr/>
        </p:nvPicPr>
        <p:blipFill>
          <a:blip r:embed="rId2" cstate="print"/>
          <a:srcRect/>
          <a:stretch>
            <a:fillRect/>
          </a:stretch>
        </p:blipFill>
        <p:spPr bwMode="auto">
          <a:xfrm>
            <a:off x="539750" y="1412776"/>
            <a:ext cx="7704138" cy="5544616"/>
          </a:xfrm>
          <a:prstGeom prst="rect">
            <a:avLst/>
          </a:prstGeom>
          <a:noFill/>
          <a:ln w="9525">
            <a:noFill/>
            <a:miter lim="800000"/>
            <a:headEnd/>
            <a:tailEnd/>
          </a:ln>
        </p:spPr>
      </p:pic>
      <p:sp>
        <p:nvSpPr>
          <p:cNvPr id="232453" name="8 Rectángulo"/>
          <p:cNvSpPr>
            <a:spLocks noChangeArrowheads="1"/>
          </p:cNvSpPr>
          <p:nvPr/>
        </p:nvSpPr>
        <p:spPr bwMode="auto">
          <a:xfrm>
            <a:off x="323850" y="1188492"/>
            <a:ext cx="8135938" cy="368300"/>
          </a:xfrm>
          <a:prstGeom prst="rect">
            <a:avLst/>
          </a:prstGeom>
          <a:noFill/>
          <a:ln w="9525">
            <a:noFill/>
            <a:miter lim="800000"/>
            <a:headEnd/>
            <a:tailEnd/>
          </a:ln>
        </p:spPr>
        <p:txBody>
          <a:bodyPr>
            <a:spAutoFit/>
          </a:bodyPr>
          <a:lstStyle/>
          <a:p>
            <a:pPr algn="ctr"/>
            <a:r>
              <a:rPr lang="es-MX" b="1" dirty="0"/>
              <a:t>LOCALIDADES CON 40% Y MÁS DE POBLACIÓN INDÍGENA EN MÉXICO</a:t>
            </a:r>
          </a:p>
        </p:txBody>
      </p:sp>
      <p:sp>
        <p:nvSpPr>
          <p:cNvPr id="7"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a:xfrm>
            <a:off x="457200" y="1196752"/>
            <a:ext cx="8218488" cy="768896"/>
          </a:xfrm>
          <a:noFill/>
          <a:ln/>
        </p:spPr>
        <p:txBody>
          <a:bodyPr/>
          <a:lstStyle/>
          <a:p>
            <a:pPr>
              <a:lnSpc>
                <a:spcPct val="90000"/>
              </a:lnSpc>
            </a:pPr>
            <a:r>
              <a:rPr lang="es-ES" sz="1800" b="1" dirty="0">
                <a:latin typeface="+mn-lt"/>
              </a:rPr>
              <a:t>SISTEMAS JURÍDICOS DE LA PLURICULTURALIDAD </a:t>
            </a:r>
            <a:br>
              <a:rPr lang="es-ES" sz="1800" b="1" dirty="0">
                <a:latin typeface="+mn-lt"/>
              </a:rPr>
            </a:br>
            <a:r>
              <a:rPr lang="es-ES" sz="1800" dirty="0">
                <a:latin typeface="+mn-lt"/>
              </a:rPr>
              <a:t>Cronología del Marco Legal</a:t>
            </a:r>
            <a:endParaRPr lang="es-MX" sz="1800" dirty="0">
              <a:latin typeface="+mn-lt"/>
            </a:endParaRPr>
          </a:p>
        </p:txBody>
      </p:sp>
      <p:sp>
        <p:nvSpPr>
          <p:cNvPr id="55301" name="Text Box 5"/>
          <p:cNvSpPr txBox="1">
            <a:spLocks noChangeArrowheads="1"/>
          </p:cNvSpPr>
          <p:nvPr/>
        </p:nvSpPr>
        <p:spPr bwMode="auto">
          <a:xfrm>
            <a:off x="381000" y="2000672"/>
            <a:ext cx="8458200" cy="4385816"/>
          </a:xfrm>
          <a:prstGeom prst="rect">
            <a:avLst/>
          </a:prstGeom>
          <a:noFill/>
          <a:ln w="9525">
            <a:noFill/>
            <a:miter lim="800000"/>
            <a:headEnd/>
            <a:tailEnd/>
          </a:ln>
          <a:effectLst/>
        </p:spPr>
        <p:txBody>
          <a:bodyPr>
            <a:spAutoFit/>
          </a:bodyPr>
          <a:lstStyle/>
          <a:p>
            <a:pPr algn="just">
              <a:spcBef>
                <a:spcPct val="50000"/>
              </a:spcBef>
            </a:pPr>
            <a:r>
              <a:rPr lang="es-ES" b="1" dirty="0">
                <a:solidFill>
                  <a:prstClr val="black"/>
                </a:solidFill>
                <a:cs typeface="Times New Roman" charset="0"/>
              </a:rPr>
              <a:t>a) La Colonia</a:t>
            </a:r>
            <a:r>
              <a:rPr lang="es-ES" b="1" dirty="0" smtClean="0">
                <a:solidFill>
                  <a:prstClr val="black"/>
                </a:solidFill>
                <a:cs typeface="Times New Roman" charset="0"/>
              </a:rPr>
              <a:t>.</a:t>
            </a:r>
            <a:endParaRPr lang="es-ES" dirty="0">
              <a:solidFill>
                <a:prstClr val="black"/>
              </a:solidFill>
              <a:cs typeface="Times New Roman" charset="0"/>
            </a:endParaRPr>
          </a:p>
          <a:p>
            <a:pPr algn="just">
              <a:spcBef>
                <a:spcPct val="50000"/>
              </a:spcBef>
            </a:pPr>
            <a:r>
              <a:rPr lang="es-ES" b="1" dirty="0">
                <a:solidFill>
                  <a:prstClr val="black"/>
                </a:solidFill>
                <a:cs typeface="Times New Roman" charset="0"/>
              </a:rPr>
              <a:t>El territorio conquistado por los españoles tenía -tal vez- 25 millones de indígenas. Cien años después, apenas llegaban a un millón </a:t>
            </a:r>
            <a:r>
              <a:rPr lang="es-ES" dirty="0">
                <a:solidFill>
                  <a:prstClr val="black"/>
                </a:solidFill>
                <a:cs typeface="Times New Roman" charset="0"/>
              </a:rPr>
              <a:t>(Entre 1521 y 1630, la población indígena disminuyó en cerca del 90%)</a:t>
            </a:r>
            <a:r>
              <a:rPr lang="es-MX" dirty="0" smtClean="0">
                <a:solidFill>
                  <a:prstClr val="black"/>
                </a:solidFill>
                <a:cs typeface="Times New Roman" charset="0"/>
              </a:rPr>
              <a:t>.</a:t>
            </a:r>
            <a:endParaRPr lang="es-ES" b="1" dirty="0">
              <a:solidFill>
                <a:prstClr val="black"/>
              </a:solidFill>
              <a:cs typeface="Times New Roman" charset="0"/>
            </a:endParaRPr>
          </a:p>
          <a:p>
            <a:pPr algn="just">
              <a:spcBef>
                <a:spcPct val="50000"/>
              </a:spcBef>
            </a:pPr>
            <a:r>
              <a:rPr lang="es-ES" b="1" dirty="0">
                <a:solidFill>
                  <a:prstClr val="black"/>
                </a:solidFill>
                <a:cs typeface="Times New Roman" charset="0"/>
              </a:rPr>
              <a:t>1542.</a:t>
            </a:r>
            <a:r>
              <a:rPr lang="es-ES" dirty="0">
                <a:solidFill>
                  <a:prstClr val="black"/>
                </a:solidFill>
                <a:cs typeface="Times New Roman" charset="0"/>
              </a:rPr>
              <a:t> Para facilitar el gobierno y el control de la población se promulgaron las Leyes Nuevas contra la esclavitud y la perpetuación de la encomienda. La Corona estableció </a:t>
            </a:r>
            <a:r>
              <a:rPr lang="es-MX" b="1" dirty="0">
                <a:solidFill>
                  <a:prstClr val="black"/>
                </a:solidFill>
                <a:cs typeface="Times New Roman" charset="0"/>
              </a:rPr>
              <a:t>dos repúblicas</a:t>
            </a:r>
            <a:r>
              <a:rPr lang="es-ES" b="1" dirty="0">
                <a:solidFill>
                  <a:prstClr val="black"/>
                </a:solidFill>
                <a:cs typeface="Times New Roman" charset="0"/>
              </a:rPr>
              <a:t>, una de indios y otra de españoles, regidas respectivamente por las Leyes de Indias y las Leyes de Castilla</a:t>
            </a:r>
            <a:r>
              <a:rPr lang="es-ES" b="1" dirty="0" smtClean="0">
                <a:solidFill>
                  <a:prstClr val="black"/>
                </a:solidFill>
                <a:cs typeface="Times New Roman" charset="0"/>
              </a:rPr>
              <a:t>.</a:t>
            </a:r>
            <a:endParaRPr lang="es-MX" b="1" dirty="0">
              <a:solidFill>
                <a:prstClr val="black"/>
              </a:solidFill>
              <a:cs typeface="Times New Roman" charset="0"/>
            </a:endParaRPr>
          </a:p>
          <a:p>
            <a:pPr algn="just">
              <a:spcBef>
                <a:spcPct val="50000"/>
              </a:spcBef>
            </a:pPr>
            <a:r>
              <a:rPr lang="es-MX" dirty="0">
                <a:solidFill>
                  <a:prstClr val="black"/>
                </a:solidFill>
                <a:cs typeface="Arial" charset="0"/>
              </a:rPr>
              <a:t>La república de indios establecía que </a:t>
            </a:r>
            <a:r>
              <a:rPr lang="es-MX" b="1" dirty="0">
                <a:solidFill>
                  <a:prstClr val="black"/>
                </a:solidFill>
                <a:cs typeface="Arial" charset="0"/>
              </a:rPr>
              <a:t>los indígenas tenían la plena titularidad de sus tierras comunales; contaban con autoridades propias electas por ellos según sus costumbres, y podían conservar prácticas y costumbres antiguas siempre que no fueran en contra del cristianismo y las leyes generales de indias</a:t>
            </a:r>
            <a:r>
              <a:rPr lang="es-MX" dirty="0">
                <a:solidFill>
                  <a:prstClr val="black"/>
                </a:solidFill>
                <a:cs typeface="Arial" charset="0"/>
              </a:rPr>
              <a:t>. Asimismo, en el </a:t>
            </a:r>
            <a:r>
              <a:rPr lang="es-MX" b="1" dirty="0">
                <a:solidFill>
                  <a:prstClr val="black"/>
                </a:solidFill>
                <a:cs typeface="Arial" charset="0"/>
              </a:rPr>
              <a:t>Juzgado General de Indios</a:t>
            </a:r>
            <a:r>
              <a:rPr lang="es-MX" dirty="0">
                <a:solidFill>
                  <a:prstClr val="black"/>
                </a:solidFill>
                <a:cs typeface="Arial" charset="0"/>
              </a:rPr>
              <a:t>, creado en 1592, o en la Real Audiencia, las comunidades podían reclamar el cumplimiento e sus derechos</a:t>
            </a:r>
            <a:r>
              <a:rPr lang="es-MX" dirty="0">
                <a:solidFill>
                  <a:prstClr val="black"/>
                </a:solidFill>
                <a:cs typeface="Times New Roman" charset="0"/>
              </a:rPr>
              <a:t>.</a:t>
            </a:r>
            <a:endParaRPr lang="es-ES" dirty="0">
              <a:solidFill>
                <a:prstClr val="black"/>
              </a:solidFill>
              <a:cs typeface="Times New Roman" charset="0"/>
            </a:endParaRPr>
          </a:p>
        </p:txBody>
      </p:sp>
      <p:sp>
        <p:nvSpPr>
          <p:cNvPr id="8" name="7 Rectángulo"/>
          <p:cNvSpPr/>
          <p:nvPr/>
        </p:nvSpPr>
        <p:spPr>
          <a:xfrm>
            <a:off x="7925398" y="0"/>
            <a:ext cx="1218602" cy="369332"/>
          </a:xfrm>
          <a:prstGeom prst="rect">
            <a:avLst/>
          </a:prstGeom>
        </p:spPr>
        <p:txBody>
          <a:bodyPr wrap="none">
            <a:spAutoFit/>
          </a:bodyPr>
          <a:lstStyle/>
          <a:p>
            <a:pPr algn="ctr" fontAlgn="base">
              <a:spcBef>
                <a:spcPct val="0"/>
              </a:spcBef>
              <a:spcAft>
                <a:spcPct val="0"/>
              </a:spcAft>
              <a:tabLst>
                <a:tab pos="2806700" algn="ctr"/>
                <a:tab pos="5611813" algn="r"/>
              </a:tabLst>
            </a:pPr>
            <a:r>
              <a:rPr lang="en-US" b="1" dirty="0" err="1" smtClean="0">
                <a:solidFill>
                  <a:srgbClr val="000080"/>
                </a:solidFill>
                <a:latin typeface="Papyrus" pitchFamily="66" charset="0"/>
                <a:ea typeface="Gulim" pitchFamily="34" charset="-127"/>
                <a:cs typeface="Estrangelo Edessa" pitchFamily="66" charset="0"/>
              </a:rPr>
              <a:t>MTrippR</a:t>
            </a:r>
            <a:endParaRPr lang="en-US" sz="2000" dirty="0" smtClean="0">
              <a:solidFill>
                <a:prstClr val="black"/>
              </a:solidFill>
              <a:latin typeface="Arial" pitchFamily="34" charset="0"/>
              <a:cs typeface="Arial" pitchFamily="34" charset="0"/>
            </a:endParaRPr>
          </a:p>
        </p:txBody>
      </p:sp>
      <p:sp>
        <p:nvSpPr>
          <p:cNvPr id="6"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9"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903289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a:xfrm>
            <a:off x="457200" y="1228000"/>
            <a:ext cx="8229600" cy="688504"/>
          </a:xfrm>
          <a:noFill/>
          <a:ln/>
        </p:spPr>
        <p:txBody>
          <a:bodyPr anchorCtr="0">
            <a:normAutofit/>
          </a:bodyPr>
          <a:lstStyle/>
          <a:p>
            <a:pPr>
              <a:lnSpc>
                <a:spcPct val="80000"/>
              </a:lnSpc>
            </a:pPr>
            <a:r>
              <a:rPr lang="es-ES" sz="1800" b="1" dirty="0">
                <a:latin typeface="+mn-lt"/>
              </a:rPr>
              <a:t>SISTEMAS JURÍDICOS DE LA PLURICULTURALIDAD </a:t>
            </a:r>
            <a:r>
              <a:rPr lang="es-MX" sz="1800" b="1" dirty="0">
                <a:latin typeface="+mn-lt"/>
              </a:rPr>
              <a:t/>
            </a:r>
            <a:br>
              <a:rPr lang="es-MX" sz="1800" b="1" dirty="0">
                <a:latin typeface="+mn-lt"/>
              </a:rPr>
            </a:br>
            <a:r>
              <a:rPr lang="es-MX" sz="1800" dirty="0">
                <a:latin typeface="+mn-lt"/>
              </a:rPr>
              <a:t> </a:t>
            </a:r>
            <a:r>
              <a:rPr lang="es-ES" sz="1800" dirty="0">
                <a:latin typeface="+mn-lt"/>
              </a:rPr>
              <a:t>Cronología del Marco Legal</a:t>
            </a:r>
          </a:p>
        </p:txBody>
      </p:sp>
      <p:sp>
        <p:nvSpPr>
          <p:cNvPr id="56325" name="Text Box 5"/>
          <p:cNvSpPr txBox="1">
            <a:spLocks noChangeArrowheads="1"/>
          </p:cNvSpPr>
          <p:nvPr/>
        </p:nvSpPr>
        <p:spPr bwMode="auto">
          <a:xfrm>
            <a:off x="381000" y="1978962"/>
            <a:ext cx="8382000" cy="3970318"/>
          </a:xfrm>
          <a:prstGeom prst="rect">
            <a:avLst/>
          </a:prstGeom>
          <a:noFill/>
          <a:ln w="9525">
            <a:noFill/>
            <a:miter lim="800000"/>
            <a:headEnd/>
            <a:tailEnd/>
          </a:ln>
          <a:effectLst/>
        </p:spPr>
        <p:txBody>
          <a:bodyPr>
            <a:spAutoFit/>
          </a:bodyPr>
          <a:lstStyle/>
          <a:p>
            <a:pPr algn="just">
              <a:spcBef>
                <a:spcPct val="50000"/>
              </a:spcBef>
            </a:pPr>
            <a:r>
              <a:rPr lang="es-ES" b="1" dirty="0">
                <a:solidFill>
                  <a:prstClr val="black"/>
                </a:solidFill>
                <a:cs typeface="Times New Roman" charset="0"/>
              </a:rPr>
              <a:t>b) La Independencia</a:t>
            </a:r>
            <a:r>
              <a:rPr lang="es-ES" b="1" dirty="0" smtClean="0">
                <a:solidFill>
                  <a:prstClr val="black"/>
                </a:solidFill>
                <a:cs typeface="Times New Roman" charset="0"/>
              </a:rPr>
              <a:t>.</a:t>
            </a:r>
            <a:endParaRPr lang="es-ES" b="1" dirty="0">
              <a:solidFill>
                <a:prstClr val="black"/>
              </a:solidFill>
              <a:cs typeface="Times New Roman" charset="0"/>
            </a:endParaRPr>
          </a:p>
          <a:p>
            <a:pPr algn="just">
              <a:spcBef>
                <a:spcPct val="50000"/>
              </a:spcBef>
            </a:pPr>
            <a:r>
              <a:rPr lang="es-MX" dirty="0">
                <a:solidFill>
                  <a:prstClr val="black"/>
                </a:solidFill>
                <a:cs typeface="Arial" charset="0"/>
              </a:rPr>
              <a:t>Para esta época, </a:t>
            </a:r>
            <a:r>
              <a:rPr lang="es-MX" b="1" dirty="0">
                <a:solidFill>
                  <a:prstClr val="black"/>
                </a:solidFill>
                <a:cs typeface="Arial" charset="0"/>
              </a:rPr>
              <a:t>el 60% de la población en México era indígena</a:t>
            </a:r>
            <a:r>
              <a:rPr lang="es-MX" dirty="0">
                <a:solidFill>
                  <a:prstClr val="black"/>
                </a:solidFill>
                <a:cs typeface="Arial" charset="0"/>
              </a:rPr>
              <a:t>, y gracias a las Leyes de Indias y al Juzgado General de Indios, la presencia de comunidades era significativa. </a:t>
            </a:r>
            <a:r>
              <a:rPr lang="es-MX" b="1" dirty="0">
                <a:solidFill>
                  <a:prstClr val="black"/>
                </a:solidFill>
                <a:cs typeface="Arial" charset="0"/>
              </a:rPr>
              <a:t>En la zona central del país habían sobrevivido, aproximadamente 4 mil comunidades</a:t>
            </a:r>
            <a:r>
              <a:rPr lang="es-MX" dirty="0" smtClean="0">
                <a:solidFill>
                  <a:prstClr val="black"/>
                </a:solidFill>
                <a:cs typeface="Arial" charset="0"/>
              </a:rPr>
              <a:t>.</a:t>
            </a:r>
            <a:endParaRPr lang="es-ES" b="1" dirty="0">
              <a:solidFill>
                <a:prstClr val="black"/>
              </a:solidFill>
              <a:cs typeface="Times New Roman" charset="0"/>
            </a:endParaRPr>
          </a:p>
          <a:p>
            <a:pPr algn="just">
              <a:spcBef>
                <a:spcPct val="50000"/>
              </a:spcBef>
            </a:pPr>
            <a:r>
              <a:rPr lang="es-ES" b="1" dirty="0">
                <a:solidFill>
                  <a:prstClr val="black"/>
                </a:solidFill>
                <a:cs typeface="Times New Roman" charset="0"/>
              </a:rPr>
              <a:t>1810.</a:t>
            </a:r>
            <a:r>
              <a:rPr lang="es-ES" dirty="0">
                <a:solidFill>
                  <a:prstClr val="black"/>
                </a:solidFill>
                <a:cs typeface="Times New Roman" charset="0"/>
              </a:rPr>
              <a:t> El movimiento libertador encabezado por Hidalgo, decretó la igualdad </a:t>
            </a:r>
            <a:r>
              <a:rPr lang="es-ES" i="1" dirty="0">
                <a:solidFill>
                  <a:prstClr val="black"/>
                </a:solidFill>
                <a:cs typeface="Times New Roman" charset="0"/>
              </a:rPr>
              <a:t>“de todos los americanos sin distinción de castas”.</a:t>
            </a:r>
            <a:r>
              <a:rPr lang="es-ES" dirty="0">
                <a:solidFill>
                  <a:prstClr val="black"/>
                </a:solidFill>
                <a:cs typeface="Times New Roman" charset="0"/>
              </a:rPr>
              <a:t> </a:t>
            </a:r>
          </a:p>
          <a:p>
            <a:pPr algn="just">
              <a:spcBef>
                <a:spcPct val="50000"/>
              </a:spcBef>
            </a:pPr>
            <a:r>
              <a:rPr lang="es-ES" b="1" dirty="0">
                <a:solidFill>
                  <a:prstClr val="black"/>
                </a:solidFill>
                <a:cs typeface="Times New Roman" charset="0"/>
              </a:rPr>
              <a:t>1856.</a:t>
            </a:r>
            <a:r>
              <a:rPr lang="es-ES" dirty="0">
                <a:solidFill>
                  <a:prstClr val="black"/>
                </a:solidFill>
                <a:cs typeface="Times New Roman" charset="0"/>
              </a:rPr>
              <a:t> Miguel Lerdo de Tejada, Ministro de Hacienda, decretó una </a:t>
            </a:r>
            <a:r>
              <a:rPr lang="es-ES" b="1" dirty="0">
                <a:solidFill>
                  <a:prstClr val="black"/>
                </a:solidFill>
                <a:cs typeface="Times New Roman" charset="0"/>
              </a:rPr>
              <a:t>Ley que dispuso la desamortización de la propiedad corporativa, eclesiástica y civil, afectando principalmente a la iglesia y a las comunidades indígenas,</a:t>
            </a:r>
            <a:r>
              <a:rPr lang="es-ES" dirty="0">
                <a:solidFill>
                  <a:prstClr val="black"/>
                </a:solidFill>
                <a:cs typeface="Times New Roman" charset="0"/>
              </a:rPr>
              <a:t> </a:t>
            </a:r>
            <a:r>
              <a:rPr lang="es-ES" b="1" dirty="0">
                <a:solidFill>
                  <a:prstClr val="black"/>
                </a:solidFill>
                <a:cs typeface="Times New Roman" charset="0"/>
              </a:rPr>
              <a:t>en sus bienes comunales. </a:t>
            </a:r>
            <a:r>
              <a:rPr lang="es-ES" dirty="0">
                <a:solidFill>
                  <a:prstClr val="black"/>
                </a:solidFill>
                <a:cs typeface="Times New Roman" charset="0"/>
              </a:rPr>
              <a:t>Durante la Reforma, la intervención francesa y los gobiernos de Juárez y Díaz, se alentó la propiedad individual y se afectaron los bienes comunes de las comunidades.</a:t>
            </a:r>
          </a:p>
          <a:p>
            <a:pPr algn="just">
              <a:spcBef>
                <a:spcPct val="50000"/>
              </a:spcBef>
            </a:pPr>
            <a:endParaRPr lang="es-ES" dirty="0">
              <a:solidFill>
                <a:prstClr val="black"/>
              </a:solidFill>
            </a:endParaRPr>
          </a:p>
        </p:txBody>
      </p:sp>
      <p:sp>
        <p:nvSpPr>
          <p:cNvPr id="5" name="4 Rectángulo"/>
          <p:cNvSpPr/>
          <p:nvPr/>
        </p:nvSpPr>
        <p:spPr>
          <a:xfrm>
            <a:off x="7925398" y="0"/>
            <a:ext cx="1218602" cy="369332"/>
          </a:xfrm>
          <a:prstGeom prst="rect">
            <a:avLst/>
          </a:prstGeom>
        </p:spPr>
        <p:txBody>
          <a:bodyPr wrap="none">
            <a:spAutoFit/>
          </a:bodyPr>
          <a:lstStyle/>
          <a:p>
            <a:pPr algn="ctr" fontAlgn="base">
              <a:spcBef>
                <a:spcPct val="0"/>
              </a:spcBef>
              <a:spcAft>
                <a:spcPct val="0"/>
              </a:spcAft>
              <a:tabLst>
                <a:tab pos="2806700" algn="ctr"/>
                <a:tab pos="5611813" algn="r"/>
              </a:tabLst>
            </a:pPr>
            <a:r>
              <a:rPr lang="en-US" b="1" dirty="0" err="1" smtClean="0">
                <a:solidFill>
                  <a:srgbClr val="000080"/>
                </a:solidFill>
                <a:latin typeface="Papyrus" pitchFamily="66" charset="0"/>
                <a:ea typeface="Gulim" pitchFamily="34" charset="-127"/>
                <a:cs typeface="Estrangelo Edessa" pitchFamily="66" charset="0"/>
              </a:rPr>
              <a:t>MTrippR</a:t>
            </a:r>
            <a:endParaRPr lang="en-US" sz="2000" dirty="0" smtClean="0">
              <a:solidFill>
                <a:prstClr val="black"/>
              </a:solidFill>
              <a:latin typeface="Arial" pitchFamily="34" charset="0"/>
              <a:cs typeface="Arial" pitchFamily="34" charset="0"/>
            </a:endParaRPr>
          </a:p>
        </p:txBody>
      </p:sp>
      <p:sp>
        <p:nvSpPr>
          <p:cNvPr id="6"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11898078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457200" y="1124744"/>
            <a:ext cx="8153400" cy="900335"/>
          </a:xfrm>
          <a:noFill/>
          <a:ln/>
        </p:spPr>
        <p:txBody>
          <a:bodyPr anchorCtr="0"/>
          <a:lstStyle/>
          <a:p>
            <a:pPr>
              <a:lnSpc>
                <a:spcPct val="80000"/>
              </a:lnSpc>
            </a:pPr>
            <a:r>
              <a:rPr lang="es-ES" sz="1800" b="1" dirty="0">
                <a:latin typeface="+mn-lt"/>
              </a:rPr>
              <a:t>SISTEMAS JURÍDICOS DE LA PLURICULTURALIDAD </a:t>
            </a:r>
            <a:r>
              <a:rPr lang="es-MX" sz="1800" b="1" dirty="0">
                <a:latin typeface="+mn-lt"/>
              </a:rPr>
              <a:t/>
            </a:r>
            <a:br>
              <a:rPr lang="es-MX" sz="1800" b="1" dirty="0">
                <a:latin typeface="+mn-lt"/>
              </a:rPr>
            </a:br>
            <a:r>
              <a:rPr lang="es-MX" sz="1800" dirty="0">
                <a:latin typeface="+mn-lt"/>
              </a:rPr>
              <a:t> </a:t>
            </a:r>
            <a:r>
              <a:rPr lang="es-ES" sz="1800" dirty="0">
                <a:latin typeface="+mn-lt"/>
              </a:rPr>
              <a:t>Cronología del Marco Legal</a:t>
            </a:r>
          </a:p>
        </p:txBody>
      </p:sp>
      <p:sp>
        <p:nvSpPr>
          <p:cNvPr id="57349" name="Text Box 5"/>
          <p:cNvSpPr txBox="1">
            <a:spLocks noChangeArrowheads="1"/>
          </p:cNvSpPr>
          <p:nvPr/>
        </p:nvSpPr>
        <p:spPr bwMode="auto">
          <a:xfrm>
            <a:off x="381000" y="1988840"/>
            <a:ext cx="8458200" cy="3139321"/>
          </a:xfrm>
          <a:prstGeom prst="rect">
            <a:avLst/>
          </a:prstGeom>
          <a:noFill/>
          <a:ln w="9525">
            <a:noFill/>
            <a:miter lim="800000"/>
            <a:headEnd/>
            <a:tailEnd/>
          </a:ln>
          <a:effectLst/>
        </p:spPr>
        <p:txBody>
          <a:bodyPr>
            <a:spAutoFit/>
          </a:bodyPr>
          <a:lstStyle/>
          <a:p>
            <a:pPr>
              <a:spcBef>
                <a:spcPct val="50000"/>
              </a:spcBef>
            </a:pPr>
            <a:r>
              <a:rPr lang="es-ES" b="1" dirty="0">
                <a:solidFill>
                  <a:prstClr val="black"/>
                </a:solidFill>
                <a:cs typeface="Times New Roman" charset="0"/>
              </a:rPr>
              <a:t>c) La Revolución</a:t>
            </a:r>
            <a:r>
              <a:rPr lang="es-ES" b="1" dirty="0" smtClean="0">
                <a:solidFill>
                  <a:prstClr val="black"/>
                </a:solidFill>
                <a:cs typeface="Times New Roman" charset="0"/>
              </a:rPr>
              <a:t>.</a:t>
            </a:r>
            <a:endParaRPr lang="es-ES" dirty="0">
              <a:solidFill>
                <a:prstClr val="black"/>
              </a:solidFill>
              <a:cs typeface="Times New Roman" charset="0"/>
            </a:endParaRPr>
          </a:p>
          <a:p>
            <a:pPr algn="just">
              <a:spcBef>
                <a:spcPct val="50000"/>
              </a:spcBef>
            </a:pPr>
            <a:r>
              <a:rPr lang="es-ES" dirty="0">
                <a:solidFill>
                  <a:prstClr val="black"/>
                </a:solidFill>
                <a:cs typeface="Times New Roman" charset="0"/>
              </a:rPr>
              <a:t>Según el Censo de 1910</a:t>
            </a:r>
            <a:r>
              <a:rPr lang="es-ES" b="1" dirty="0">
                <a:solidFill>
                  <a:prstClr val="black"/>
                </a:solidFill>
                <a:cs typeface="Times New Roman" charset="0"/>
              </a:rPr>
              <a:t>, la población total del país era de 15 millones de habitantes, de los cuales 1.9 millones eran indígenas </a:t>
            </a:r>
            <a:r>
              <a:rPr lang="es-ES" dirty="0">
                <a:solidFill>
                  <a:prstClr val="black"/>
                </a:solidFill>
                <a:cs typeface="Times New Roman" charset="0"/>
              </a:rPr>
              <a:t>(</a:t>
            </a:r>
            <a:r>
              <a:rPr lang="es-MX" dirty="0">
                <a:solidFill>
                  <a:prstClr val="black"/>
                </a:solidFill>
                <a:cs typeface="Times New Roman" charset="0"/>
              </a:rPr>
              <a:t>conforme</a:t>
            </a:r>
            <a:r>
              <a:rPr lang="es-ES" dirty="0">
                <a:solidFill>
                  <a:prstClr val="black"/>
                </a:solidFill>
                <a:cs typeface="Times New Roman" charset="0"/>
              </a:rPr>
              <a:t> </a:t>
            </a:r>
            <a:r>
              <a:rPr lang="es-MX" dirty="0">
                <a:solidFill>
                  <a:prstClr val="black"/>
                </a:solidFill>
                <a:cs typeface="Times New Roman" charset="0"/>
              </a:rPr>
              <a:t>a</a:t>
            </a:r>
            <a:r>
              <a:rPr lang="es-ES" dirty="0">
                <a:solidFill>
                  <a:prstClr val="black"/>
                </a:solidFill>
                <a:cs typeface="Times New Roman" charset="0"/>
              </a:rPr>
              <a:t>l criterio de la lengua), miembros de diferentes etnias. </a:t>
            </a:r>
          </a:p>
          <a:p>
            <a:pPr algn="just">
              <a:spcBef>
                <a:spcPct val="50000"/>
              </a:spcBef>
            </a:pPr>
            <a:r>
              <a:rPr lang="es-MX" dirty="0">
                <a:solidFill>
                  <a:prstClr val="black"/>
                </a:solidFill>
                <a:cs typeface="Arial" charset="0"/>
              </a:rPr>
              <a:t>Se hablaban </a:t>
            </a:r>
            <a:r>
              <a:rPr lang="es-MX" b="1" dirty="0">
                <a:solidFill>
                  <a:prstClr val="black"/>
                </a:solidFill>
                <a:cs typeface="Arial" charset="0"/>
              </a:rPr>
              <a:t>más de 100 lenguas </a:t>
            </a:r>
            <a:r>
              <a:rPr lang="es-MX" dirty="0">
                <a:solidFill>
                  <a:prstClr val="black"/>
                </a:solidFill>
                <a:cs typeface="Arial" charset="0"/>
              </a:rPr>
              <a:t>y dialectos en la República (</a:t>
            </a:r>
            <a:r>
              <a:rPr lang="es-MX" b="1" dirty="0">
                <a:solidFill>
                  <a:prstClr val="black"/>
                </a:solidFill>
                <a:cs typeface="Arial" charset="0"/>
              </a:rPr>
              <a:t>En 1887, El 39% de la población aún no hablaba español, para 1910 la proporción era del 13</a:t>
            </a:r>
            <a:r>
              <a:rPr lang="es-MX" b="1" dirty="0" smtClean="0">
                <a:solidFill>
                  <a:prstClr val="black"/>
                </a:solidFill>
                <a:cs typeface="Arial" charset="0"/>
              </a:rPr>
              <a:t>%</a:t>
            </a:r>
            <a:r>
              <a:rPr lang="es-MX" dirty="0" smtClean="0">
                <a:solidFill>
                  <a:prstClr val="black"/>
                </a:solidFill>
                <a:cs typeface="Arial" charset="0"/>
              </a:rPr>
              <a:t>).</a:t>
            </a:r>
            <a:endParaRPr lang="es-ES" dirty="0">
              <a:solidFill>
                <a:prstClr val="black"/>
              </a:solidFill>
              <a:cs typeface="Times New Roman" charset="0"/>
            </a:endParaRPr>
          </a:p>
          <a:p>
            <a:pPr algn="just">
              <a:spcBef>
                <a:spcPct val="50000"/>
              </a:spcBef>
            </a:pPr>
            <a:r>
              <a:rPr lang="es-MX" dirty="0">
                <a:solidFill>
                  <a:prstClr val="black"/>
                </a:solidFill>
                <a:cs typeface="Arial" charset="0"/>
              </a:rPr>
              <a:t>La tierra estaba concentrada de manera casi feudal en manos de </a:t>
            </a:r>
            <a:r>
              <a:rPr lang="es-MX" b="1" dirty="0">
                <a:solidFill>
                  <a:prstClr val="black"/>
                </a:solidFill>
                <a:cs typeface="Arial" charset="0"/>
              </a:rPr>
              <a:t>830 hacendados</a:t>
            </a:r>
            <a:r>
              <a:rPr lang="es-MX" dirty="0" smtClean="0">
                <a:solidFill>
                  <a:prstClr val="black"/>
                </a:solidFill>
                <a:cs typeface="Arial" charset="0"/>
              </a:rPr>
              <a:t>.</a:t>
            </a:r>
            <a:endParaRPr lang="es-ES" dirty="0">
              <a:solidFill>
                <a:prstClr val="black"/>
              </a:solidFill>
              <a:cs typeface="Times New Roman" charset="0"/>
            </a:endParaRPr>
          </a:p>
          <a:p>
            <a:pPr algn="just">
              <a:spcBef>
                <a:spcPct val="50000"/>
              </a:spcBef>
            </a:pPr>
            <a:r>
              <a:rPr lang="es-ES" b="1" dirty="0">
                <a:solidFill>
                  <a:prstClr val="black"/>
                </a:solidFill>
                <a:cs typeface="Times New Roman" charset="0"/>
              </a:rPr>
              <a:t>1917.</a:t>
            </a:r>
            <a:r>
              <a:rPr lang="es-ES" dirty="0">
                <a:solidFill>
                  <a:prstClr val="black"/>
                </a:solidFill>
                <a:cs typeface="Times New Roman" charset="0"/>
              </a:rPr>
              <a:t> </a:t>
            </a:r>
            <a:r>
              <a:rPr lang="es-ES" b="1" dirty="0">
                <a:solidFill>
                  <a:prstClr val="black"/>
                </a:solidFill>
                <a:cs typeface="Times New Roman" charset="0"/>
              </a:rPr>
              <a:t>Con la Constitución 1917, se devolvió a las comunidades indígenas –como núcleos agrarios-, el carácter comunal de sus tierras</a:t>
            </a:r>
            <a:r>
              <a:rPr lang="es-ES" dirty="0">
                <a:solidFill>
                  <a:prstClr val="black"/>
                </a:solidFill>
                <a:cs typeface="Times New Roman" charset="0"/>
              </a:rPr>
              <a:t>.</a:t>
            </a:r>
            <a:endParaRPr lang="es-ES" dirty="0">
              <a:solidFill>
                <a:prstClr val="black"/>
              </a:solidFill>
            </a:endParaRPr>
          </a:p>
        </p:txBody>
      </p:sp>
      <p:sp>
        <p:nvSpPr>
          <p:cNvPr id="5" name="4 Rectángulo"/>
          <p:cNvSpPr/>
          <p:nvPr/>
        </p:nvSpPr>
        <p:spPr>
          <a:xfrm>
            <a:off x="7925398" y="0"/>
            <a:ext cx="1218602" cy="369332"/>
          </a:xfrm>
          <a:prstGeom prst="rect">
            <a:avLst/>
          </a:prstGeom>
        </p:spPr>
        <p:txBody>
          <a:bodyPr wrap="none">
            <a:spAutoFit/>
          </a:bodyPr>
          <a:lstStyle/>
          <a:p>
            <a:pPr algn="ctr" fontAlgn="base">
              <a:spcBef>
                <a:spcPct val="0"/>
              </a:spcBef>
              <a:spcAft>
                <a:spcPct val="0"/>
              </a:spcAft>
              <a:tabLst>
                <a:tab pos="2806700" algn="ctr"/>
                <a:tab pos="5611813" algn="r"/>
              </a:tabLst>
            </a:pPr>
            <a:r>
              <a:rPr lang="en-US" b="1" dirty="0" err="1" smtClean="0">
                <a:solidFill>
                  <a:srgbClr val="000080"/>
                </a:solidFill>
                <a:latin typeface="Papyrus" pitchFamily="66" charset="0"/>
                <a:ea typeface="Gulim" pitchFamily="34" charset="-127"/>
                <a:cs typeface="Estrangelo Edessa" pitchFamily="66" charset="0"/>
              </a:rPr>
              <a:t>MTrippR</a:t>
            </a:r>
            <a:endParaRPr lang="en-US" sz="2000" dirty="0" smtClean="0">
              <a:solidFill>
                <a:prstClr val="black"/>
              </a:solidFill>
              <a:latin typeface="Arial" pitchFamily="34" charset="0"/>
              <a:cs typeface="Arial" pitchFamily="34" charset="0"/>
            </a:endParaRPr>
          </a:p>
        </p:txBody>
      </p:sp>
      <p:sp>
        <p:nvSpPr>
          <p:cNvPr id="6"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8"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21823499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xfrm>
            <a:off x="7668344" y="6304235"/>
            <a:ext cx="1316038"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6FFE27BD-09C3-4C4C-A8A4-D28CFD69E873}" type="slidenum">
              <a:rPr lang="en-US" smtClean="0"/>
              <a:pPr fontAlgn="base">
                <a:spcBef>
                  <a:spcPct val="0"/>
                </a:spcBef>
                <a:spcAft>
                  <a:spcPct val="0"/>
                </a:spcAft>
                <a:defRPr/>
              </a:pPr>
              <a:t>44</a:t>
            </a:fld>
            <a:endParaRPr lang="en-US" dirty="0" smtClean="0"/>
          </a:p>
        </p:txBody>
      </p:sp>
      <p:sp>
        <p:nvSpPr>
          <p:cNvPr id="240645" name="Text Box 6"/>
          <p:cNvSpPr txBox="1">
            <a:spLocks noChangeArrowheads="1"/>
          </p:cNvSpPr>
          <p:nvPr/>
        </p:nvSpPr>
        <p:spPr bwMode="auto">
          <a:xfrm>
            <a:off x="1373188" y="4470400"/>
            <a:ext cx="2590800" cy="614363"/>
          </a:xfrm>
          <a:prstGeom prst="rect">
            <a:avLst/>
          </a:prstGeom>
          <a:noFill/>
          <a:ln w="9525">
            <a:noFill/>
            <a:miter lim="800000"/>
            <a:headEnd/>
            <a:tailEnd/>
          </a:ln>
        </p:spPr>
        <p:txBody>
          <a:bodyPr>
            <a:spAutoFit/>
          </a:bodyPr>
          <a:lstStyle/>
          <a:p>
            <a:pPr algn="ctr">
              <a:lnSpc>
                <a:spcPct val="70000"/>
              </a:lnSpc>
              <a:spcBef>
                <a:spcPct val="50000"/>
              </a:spcBef>
            </a:pPr>
            <a:r>
              <a:rPr lang="es-MX" b="1">
                <a:solidFill>
                  <a:schemeClr val="bg1"/>
                </a:solidFill>
                <a:latin typeface="Franklin Gothic Demi" pitchFamily="34" charset="0"/>
              </a:rPr>
              <a:t>Región Costa</a:t>
            </a:r>
          </a:p>
          <a:p>
            <a:pPr algn="ctr">
              <a:lnSpc>
                <a:spcPct val="70000"/>
              </a:lnSpc>
              <a:spcBef>
                <a:spcPct val="50000"/>
              </a:spcBef>
            </a:pPr>
            <a:r>
              <a:rPr lang="es-MX" b="1">
                <a:solidFill>
                  <a:schemeClr val="bg1"/>
                </a:solidFill>
                <a:latin typeface="Franklin Gothic Demi" pitchFamily="34" charset="0"/>
              </a:rPr>
              <a:t>Nahua</a:t>
            </a:r>
            <a:endParaRPr lang="es-ES" b="1">
              <a:solidFill>
                <a:schemeClr val="bg1"/>
              </a:solidFill>
              <a:latin typeface="Franklin Gothic Demi" pitchFamily="34" charset="0"/>
            </a:endParaRPr>
          </a:p>
        </p:txBody>
      </p:sp>
      <p:sp>
        <p:nvSpPr>
          <p:cNvPr id="240646" name="Text Box 8"/>
          <p:cNvSpPr txBox="1">
            <a:spLocks noChangeArrowheads="1"/>
          </p:cNvSpPr>
          <p:nvPr/>
        </p:nvSpPr>
        <p:spPr bwMode="auto">
          <a:xfrm>
            <a:off x="5692775" y="3729038"/>
            <a:ext cx="2133600" cy="779462"/>
          </a:xfrm>
          <a:prstGeom prst="rect">
            <a:avLst/>
          </a:prstGeom>
          <a:noFill/>
          <a:ln w="9525">
            <a:noFill/>
            <a:miter lim="800000"/>
            <a:headEnd/>
            <a:tailEnd/>
          </a:ln>
        </p:spPr>
        <p:txBody>
          <a:bodyPr>
            <a:spAutoFit/>
          </a:bodyPr>
          <a:lstStyle/>
          <a:p>
            <a:pPr algn="ctr">
              <a:spcBef>
                <a:spcPct val="50000"/>
              </a:spcBef>
            </a:pPr>
            <a:r>
              <a:rPr lang="es-MX" b="1">
                <a:solidFill>
                  <a:schemeClr val="bg1"/>
                </a:solidFill>
                <a:latin typeface="Franklin Gothic Demi" pitchFamily="34" charset="0"/>
              </a:rPr>
              <a:t>Región Oriente</a:t>
            </a:r>
          </a:p>
          <a:p>
            <a:pPr algn="ctr">
              <a:spcBef>
                <a:spcPct val="50000"/>
              </a:spcBef>
            </a:pPr>
            <a:r>
              <a:rPr lang="es-MX" b="1">
                <a:solidFill>
                  <a:schemeClr val="bg1"/>
                </a:solidFill>
                <a:latin typeface="Franklin Gothic Demi" pitchFamily="34" charset="0"/>
              </a:rPr>
              <a:t>Mazahua - Otomí</a:t>
            </a:r>
            <a:endParaRPr lang="es-ES" b="1">
              <a:solidFill>
                <a:schemeClr val="bg1"/>
              </a:solidFill>
              <a:latin typeface="Franklin Gothic Demi" pitchFamily="34" charset="0"/>
            </a:endParaRPr>
          </a:p>
        </p:txBody>
      </p:sp>
      <p:sp>
        <p:nvSpPr>
          <p:cNvPr id="15" name="Oval 2"/>
          <p:cNvSpPr>
            <a:spLocks noChangeArrowheads="1"/>
          </p:cNvSpPr>
          <p:nvPr/>
        </p:nvSpPr>
        <p:spPr bwMode="auto">
          <a:xfrm>
            <a:off x="0" y="1556792"/>
            <a:ext cx="9144000" cy="5112568"/>
          </a:xfrm>
          <a:prstGeom prst="ellipse">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w="9525">
            <a:noFill/>
            <a:round/>
            <a:headEnd/>
            <a:tailEnd/>
          </a:ln>
        </p:spPr>
        <p:txBody>
          <a:bodyPr wrap="none" anchor="ctr"/>
          <a:lstStyle/>
          <a:p>
            <a:endParaRPr lang="es-MX" dirty="0"/>
          </a:p>
        </p:txBody>
      </p:sp>
      <p:sp>
        <p:nvSpPr>
          <p:cNvPr id="16" name="Rectangle 4"/>
          <p:cNvSpPr>
            <a:spLocks noChangeArrowheads="1"/>
          </p:cNvSpPr>
          <p:nvPr/>
        </p:nvSpPr>
        <p:spPr bwMode="auto">
          <a:xfrm>
            <a:off x="151085" y="3498850"/>
            <a:ext cx="863600" cy="1225550"/>
          </a:xfrm>
          <a:prstGeom prst="rect">
            <a:avLst/>
          </a:prstGeom>
          <a:solidFill>
            <a:srgbClr val="008000"/>
          </a:solidFill>
          <a:ln w="38100">
            <a:noFill/>
            <a:miter lim="800000"/>
            <a:headEnd/>
            <a:tailEnd/>
          </a:ln>
        </p:spPr>
        <p:txBody>
          <a:bodyPr wrap="none" anchor="ctr"/>
          <a:lstStyle/>
          <a:p>
            <a:pPr algn="ctr"/>
            <a:r>
              <a:rPr lang="es-ES" sz="1600" b="1">
                <a:solidFill>
                  <a:srgbClr val="050507"/>
                </a:solidFill>
                <a:latin typeface="Arial Unicode MS" pitchFamily="34" charset="-128"/>
              </a:rPr>
              <a:t>CPEUM</a:t>
            </a:r>
          </a:p>
          <a:p>
            <a:pPr algn="ctr"/>
            <a:r>
              <a:rPr lang="es-ES" sz="1600" b="1">
                <a:solidFill>
                  <a:srgbClr val="050507"/>
                </a:solidFill>
                <a:latin typeface="Arial Unicode MS" pitchFamily="34" charset="-128"/>
              </a:rPr>
              <a:t>1917</a:t>
            </a:r>
          </a:p>
        </p:txBody>
      </p:sp>
      <p:sp>
        <p:nvSpPr>
          <p:cNvPr id="17" name="Rectangle 5"/>
          <p:cNvSpPr>
            <a:spLocks noChangeArrowheads="1"/>
          </p:cNvSpPr>
          <p:nvPr/>
        </p:nvSpPr>
        <p:spPr bwMode="auto">
          <a:xfrm>
            <a:off x="1014685" y="3498850"/>
            <a:ext cx="433388" cy="1225550"/>
          </a:xfrm>
          <a:prstGeom prst="rect">
            <a:avLst/>
          </a:prstGeom>
          <a:solidFill>
            <a:srgbClr val="000099"/>
          </a:solidFill>
          <a:ln w="38100">
            <a:noFill/>
            <a:miter lim="800000"/>
            <a:headEnd/>
            <a:tailEnd/>
          </a:ln>
        </p:spPr>
        <p:txBody>
          <a:bodyPr wrap="none" anchor="ctr"/>
          <a:lstStyle/>
          <a:p>
            <a:pPr algn="ctr"/>
            <a:endParaRPr lang="es-MX" sz="1600" b="1">
              <a:solidFill>
                <a:srgbClr val="050507"/>
              </a:solidFill>
              <a:latin typeface="Arial Unicode MS" pitchFamily="34" charset="-128"/>
            </a:endParaRPr>
          </a:p>
        </p:txBody>
      </p:sp>
      <p:sp>
        <p:nvSpPr>
          <p:cNvPr id="18" name="Rectangle 6"/>
          <p:cNvSpPr>
            <a:spLocks noChangeArrowheads="1"/>
          </p:cNvSpPr>
          <p:nvPr/>
        </p:nvSpPr>
        <p:spPr bwMode="auto">
          <a:xfrm>
            <a:off x="1448073" y="3498850"/>
            <a:ext cx="431800" cy="1225550"/>
          </a:xfrm>
          <a:prstGeom prst="rect">
            <a:avLst/>
          </a:prstGeom>
          <a:solidFill>
            <a:srgbClr val="CC0099"/>
          </a:solidFill>
          <a:ln w="38100">
            <a:noFill/>
            <a:miter lim="800000"/>
            <a:headEnd/>
            <a:tailEnd/>
          </a:ln>
        </p:spPr>
        <p:txBody>
          <a:bodyPr wrap="none" anchor="ctr"/>
          <a:lstStyle/>
          <a:p>
            <a:pPr algn="ctr"/>
            <a:endParaRPr lang="es-MX" sz="1600" b="1">
              <a:solidFill>
                <a:srgbClr val="050507"/>
              </a:solidFill>
              <a:latin typeface="Arial Unicode MS" pitchFamily="34" charset="-128"/>
            </a:endParaRPr>
          </a:p>
        </p:txBody>
      </p:sp>
      <p:sp>
        <p:nvSpPr>
          <p:cNvPr id="19" name="Rectangle 7"/>
          <p:cNvSpPr>
            <a:spLocks noChangeArrowheads="1"/>
          </p:cNvSpPr>
          <p:nvPr/>
        </p:nvSpPr>
        <p:spPr bwMode="auto">
          <a:xfrm>
            <a:off x="1879873" y="3498850"/>
            <a:ext cx="433387" cy="1225550"/>
          </a:xfrm>
          <a:prstGeom prst="rect">
            <a:avLst/>
          </a:prstGeom>
          <a:solidFill>
            <a:srgbClr val="00CC99"/>
          </a:solidFill>
          <a:ln w="38100">
            <a:noFill/>
            <a:miter lim="800000"/>
            <a:headEnd/>
            <a:tailEnd/>
          </a:ln>
        </p:spPr>
        <p:txBody>
          <a:bodyPr wrap="none" anchor="ctr"/>
          <a:lstStyle/>
          <a:p>
            <a:pPr algn="ctr"/>
            <a:endParaRPr lang="es-MX" sz="1600" b="1">
              <a:solidFill>
                <a:srgbClr val="050507"/>
              </a:solidFill>
              <a:latin typeface="Arial Unicode MS" pitchFamily="34" charset="-128"/>
            </a:endParaRPr>
          </a:p>
        </p:txBody>
      </p:sp>
      <p:sp>
        <p:nvSpPr>
          <p:cNvPr id="20" name="Rectangle 8"/>
          <p:cNvSpPr>
            <a:spLocks noChangeArrowheads="1"/>
          </p:cNvSpPr>
          <p:nvPr/>
        </p:nvSpPr>
        <p:spPr bwMode="auto">
          <a:xfrm>
            <a:off x="2213248" y="3498850"/>
            <a:ext cx="990600" cy="1225550"/>
          </a:xfrm>
          <a:prstGeom prst="rect">
            <a:avLst/>
          </a:prstGeom>
          <a:solidFill>
            <a:srgbClr val="FFFF00"/>
          </a:solidFill>
          <a:ln w="38100">
            <a:noFill/>
            <a:miter lim="800000"/>
            <a:headEnd/>
            <a:tailEnd/>
          </a:ln>
        </p:spPr>
        <p:txBody>
          <a:bodyPr wrap="none" anchor="ctr"/>
          <a:lstStyle/>
          <a:p>
            <a:pPr algn="ctr"/>
            <a:r>
              <a:rPr lang="es-ES" sz="1600" b="1">
                <a:solidFill>
                  <a:srgbClr val="050507"/>
                </a:solidFill>
                <a:latin typeface="Arial Unicode MS" pitchFamily="34" charset="-128"/>
              </a:rPr>
              <a:t>OIT</a:t>
            </a:r>
          </a:p>
          <a:p>
            <a:pPr algn="ctr"/>
            <a:r>
              <a:rPr lang="es-ES" sz="1600" b="1">
                <a:solidFill>
                  <a:srgbClr val="050507"/>
                </a:solidFill>
                <a:latin typeface="Arial Unicode MS" pitchFamily="34" charset="-128"/>
              </a:rPr>
              <a:t>C</a:t>
            </a:r>
            <a:r>
              <a:rPr lang="es-MX" sz="1600" b="1">
                <a:solidFill>
                  <a:srgbClr val="050507"/>
                </a:solidFill>
                <a:latin typeface="Arial Unicode MS" pitchFamily="34" charset="-128"/>
              </a:rPr>
              <a:t>onvenio</a:t>
            </a:r>
          </a:p>
          <a:p>
            <a:pPr algn="ctr"/>
            <a:r>
              <a:rPr lang="es-ES" sz="1600" b="1">
                <a:solidFill>
                  <a:srgbClr val="050507"/>
                </a:solidFill>
                <a:latin typeface="Arial Unicode MS" pitchFamily="34" charset="-128"/>
              </a:rPr>
              <a:t>107</a:t>
            </a:r>
          </a:p>
          <a:p>
            <a:pPr algn="ctr"/>
            <a:r>
              <a:rPr lang="es-ES" sz="1600" b="1">
                <a:solidFill>
                  <a:srgbClr val="050507"/>
                </a:solidFill>
                <a:latin typeface="Arial Unicode MS" pitchFamily="34" charset="-128"/>
              </a:rPr>
              <a:t>1957</a:t>
            </a:r>
            <a:r>
              <a:rPr lang="es-MX" sz="1600" b="1">
                <a:solidFill>
                  <a:srgbClr val="050507"/>
                </a:solidFill>
                <a:latin typeface="Arial Unicode MS" pitchFamily="34" charset="-128"/>
              </a:rPr>
              <a:t>-59</a:t>
            </a:r>
            <a:endParaRPr lang="es-ES" sz="1600" b="1">
              <a:solidFill>
                <a:srgbClr val="050507"/>
              </a:solidFill>
              <a:latin typeface="Arial Unicode MS" pitchFamily="34" charset="-128"/>
            </a:endParaRPr>
          </a:p>
        </p:txBody>
      </p:sp>
      <p:sp>
        <p:nvSpPr>
          <p:cNvPr id="21" name="Rectangle 9"/>
          <p:cNvSpPr>
            <a:spLocks noChangeArrowheads="1"/>
          </p:cNvSpPr>
          <p:nvPr/>
        </p:nvSpPr>
        <p:spPr bwMode="auto">
          <a:xfrm>
            <a:off x="3208338" y="3498850"/>
            <a:ext cx="485775" cy="1225550"/>
          </a:xfrm>
          <a:prstGeom prst="rect">
            <a:avLst/>
          </a:prstGeom>
          <a:solidFill>
            <a:srgbClr val="CC6600"/>
          </a:solidFill>
          <a:ln w="38100">
            <a:noFill/>
            <a:miter lim="800000"/>
            <a:headEnd/>
            <a:tailEnd/>
          </a:ln>
        </p:spPr>
        <p:txBody>
          <a:bodyPr wrap="none" anchor="ctr"/>
          <a:lstStyle/>
          <a:p>
            <a:pPr algn="ctr"/>
            <a:endParaRPr lang="es-MX" sz="1600" b="1">
              <a:solidFill>
                <a:srgbClr val="050507"/>
              </a:solidFill>
              <a:latin typeface="Arial Unicode MS" pitchFamily="34" charset="-128"/>
            </a:endParaRPr>
          </a:p>
        </p:txBody>
      </p:sp>
      <p:sp>
        <p:nvSpPr>
          <p:cNvPr id="22" name="Rectangle 10"/>
          <p:cNvSpPr>
            <a:spLocks noChangeArrowheads="1"/>
          </p:cNvSpPr>
          <p:nvPr/>
        </p:nvSpPr>
        <p:spPr bwMode="auto">
          <a:xfrm>
            <a:off x="3694113" y="3498850"/>
            <a:ext cx="452437" cy="1225550"/>
          </a:xfrm>
          <a:prstGeom prst="rect">
            <a:avLst/>
          </a:prstGeom>
          <a:solidFill>
            <a:srgbClr val="FFFF66"/>
          </a:solidFill>
          <a:ln w="38100">
            <a:noFill/>
            <a:miter lim="800000"/>
            <a:headEnd/>
            <a:tailEnd/>
          </a:ln>
        </p:spPr>
        <p:txBody>
          <a:bodyPr wrap="none" anchor="ctr"/>
          <a:lstStyle/>
          <a:p>
            <a:pPr algn="ctr"/>
            <a:endParaRPr lang="es-MX" sz="1600" b="1">
              <a:solidFill>
                <a:srgbClr val="050507"/>
              </a:solidFill>
              <a:latin typeface="Arial Unicode MS" pitchFamily="34" charset="-128"/>
            </a:endParaRPr>
          </a:p>
        </p:txBody>
      </p:sp>
      <p:sp>
        <p:nvSpPr>
          <p:cNvPr id="23" name="Rectangle 11"/>
          <p:cNvSpPr>
            <a:spLocks noChangeArrowheads="1"/>
          </p:cNvSpPr>
          <p:nvPr/>
        </p:nvSpPr>
        <p:spPr bwMode="auto">
          <a:xfrm>
            <a:off x="4144963" y="3498850"/>
            <a:ext cx="1036637" cy="1225550"/>
          </a:xfrm>
          <a:prstGeom prst="rect">
            <a:avLst/>
          </a:prstGeom>
          <a:solidFill>
            <a:srgbClr val="009288"/>
          </a:solidFill>
          <a:ln w="38100">
            <a:noFill/>
            <a:miter lim="800000"/>
            <a:headEnd/>
            <a:tailEnd/>
          </a:ln>
        </p:spPr>
        <p:txBody>
          <a:bodyPr wrap="none" anchor="ctr"/>
          <a:lstStyle/>
          <a:p>
            <a:pPr algn="ctr"/>
            <a:r>
              <a:rPr lang="es-ES" sz="1600" b="1">
                <a:solidFill>
                  <a:srgbClr val="050507"/>
                </a:solidFill>
                <a:latin typeface="Arial Unicode MS" pitchFamily="34" charset="-128"/>
              </a:rPr>
              <a:t>OIT </a:t>
            </a:r>
          </a:p>
          <a:p>
            <a:pPr algn="ctr"/>
            <a:r>
              <a:rPr lang="es-ES" sz="1600" b="1">
                <a:solidFill>
                  <a:srgbClr val="050507"/>
                </a:solidFill>
                <a:latin typeface="Arial Unicode MS" pitchFamily="34" charset="-128"/>
              </a:rPr>
              <a:t>C</a:t>
            </a:r>
            <a:r>
              <a:rPr lang="es-MX" sz="1600" b="1">
                <a:solidFill>
                  <a:srgbClr val="050507"/>
                </a:solidFill>
                <a:latin typeface="Arial Unicode MS" pitchFamily="34" charset="-128"/>
              </a:rPr>
              <a:t>onvenio</a:t>
            </a:r>
            <a:r>
              <a:rPr lang="es-ES" sz="1600" b="1">
                <a:solidFill>
                  <a:srgbClr val="050507"/>
                </a:solidFill>
                <a:latin typeface="Arial Unicode MS" pitchFamily="34" charset="-128"/>
              </a:rPr>
              <a:t> </a:t>
            </a:r>
            <a:endParaRPr lang="es-MX" sz="1600" b="1">
              <a:solidFill>
                <a:srgbClr val="050507"/>
              </a:solidFill>
              <a:latin typeface="Arial Unicode MS" pitchFamily="34" charset="-128"/>
            </a:endParaRPr>
          </a:p>
          <a:p>
            <a:pPr algn="ctr"/>
            <a:r>
              <a:rPr lang="es-ES" sz="1600" b="1">
                <a:solidFill>
                  <a:srgbClr val="050507"/>
                </a:solidFill>
                <a:latin typeface="Arial Unicode MS" pitchFamily="34" charset="-128"/>
              </a:rPr>
              <a:t>169</a:t>
            </a:r>
          </a:p>
          <a:p>
            <a:pPr algn="ctr"/>
            <a:r>
              <a:rPr lang="es-ES" sz="1600" b="1">
                <a:solidFill>
                  <a:srgbClr val="050507"/>
                </a:solidFill>
                <a:latin typeface="Arial Unicode MS" pitchFamily="34" charset="-128"/>
              </a:rPr>
              <a:t>19</a:t>
            </a:r>
            <a:r>
              <a:rPr lang="es-MX" sz="1600" b="1">
                <a:solidFill>
                  <a:srgbClr val="050507"/>
                </a:solidFill>
                <a:latin typeface="Arial Unicode MS" pitchFamily="34" charset="-128"/>
              </a:rPr>
              <a:t>89-91</a:t>
            </a:r>
            <a:endParaRPr lang="es-ES" sz="1600" b="1">
              <a:solidFill>
                <a:srgbClr val="050507"/>
              </a:solidFill>
              <a:latin typeface="Arial Unicode MS" pitchFamily="34" charset="-128"/>
            </a:endParaRPr>
          </a:p>
        </p:txBody>
      </p:sp>
      <p:sp>
        <p:nvSpPr>
          <p:cNvPr id="24" name="Rectangle 12"/>
          <p:cNvSpPr>
            <a:spLocks noChangeArrowheads="1"/>
          </p:cNvSpPr>
          <p:nvPr/>
        </p:nvSpPr>
        <p:spPr bwMode="auto">
          <a:xfrm>
            <a:off x="7162800" y="3498850"/>
            <a:ext cx="935038" cy="1225550"/>
          </a:xfrm>
          <a:prstGeom prst="rect">
            <a:avLst/>
          </a:prstGeom>
          <a:solidFill>
            <a:srgbClr val="FF0000"/>
          </a:solidFill>
          <a:ln w="38100">
            <a:noFill/>
            <a:miter lim="800000"/>
            <a:headEnd/>
            <a:tailEnd/>
          </a:ln>
        </p:spPr>
        <p:txBody>
          <a:bodyPr wrap="none" anchor="ctr"/>
          <a:lstStyle/>
          <a:p>
            <a:pPr algn="ctr"/>
            <a:r>
              <a:rPr lang="es-ES" sz="1600" b="1">
                <a:solidFill>
                  <a:srgbClr val="050507"/>
                </a:solidFill>
                <a:latin typeface="Arial Unicode MS" pitchFamily="34" charset="-128"/>
              </a:rPr>
              <a:t>COCOPA</a:t>
            </a:r>
          </a:p>
          <a:p>
            <a:pPr algn="ctr"/>
            <a:r>
              <a:rPr lang="es-ES" sz="1600" b="1">
                <a:solidFill>
                  <a:srgbClr val="050507"/>
                </a:solidFill>
                <a:latin typeface="Arial Unicode MS" pitchFamily="34" charset="-128"/>
              </a:rPr>
              <a:t>2000</a:t>
            </a:r>
          </a:p>
        </p:txBody>
      </p:sp>
      <p:sp>
        <p:nvSpPr>
          <p:cNvPr id="25" name="Rectangle 13"/>
          <p:cNvSpPr>
            <a:spLocks noChangeArrowheads="1"/>
          </p:cNvSpPr>
          <p:nvPr/>
        </p:nvSpPr>
        <p:spPr bwMode="auto">
          <a:xfrm>
            <a:off x="8496300" y="3235325"/>
            <a:ext cx="684213" cy="288925"/>
          </a:xfrm>
          <a:prstGeom prst="rect">
            <a:avLst/>
          </a:prstGeom>
          <a:gradFill rotWithShape="1">
            <a:gsLst>
              <a:gs pos="0">
                <a:srgbClr val="00CC66"/>
              </a:gs>
              <a:gs pos="100000">
                <a:schemeClr val="bg1"/>
              </a:gs>
            </a:gsLst>
            <a:lin ang="0" scaled="1"/>
          </a:gradFill>
          <a:ln w="38100">
            <a:noFill/>
            <a:miter lim="800000"/>
            <a:headEnd/>
            <a:tailEnd/>
          </a:ln>
        </p:spPr>
        <p:txBody>
          <a:bodyPr wrap="none" anchor="ctr"/>
          <a:lstStyle/>
          <a:p>
            <a:pPr algn="ctr"/>
            <a:r>
              <a:rPr lang="es-ES" sz="1400" b="1" dirty="0" smtClean="0">
                <a:solidFill>
                  <a:schemeClr val="tx2"/>
                </a:solidFill>
                <a:latin typeface="Arial Unicode MS" pitchFamily="34" charset="-128"/>
              </a:rPr>
              <a:t>2011</a:t>
            </a:r>
            <a:endParaRPr lang="es-ES" sz="1400" b="1" dirty="0">
              <a:solidFill>
                <a:schemeClr val="tx2"/>
              </a:solidFill>
              <a:latin typeface="Arial Unicode MS" pitchFamily="34" charset="-128"/>
            </a:endParaRPr>
          </a:p>
        </p:txBody>
      </p:sp>
      <p:sp>
        <p:nvSpPr>
          <p:cNvPr id="26" name="Rectangle 14"/>
          <p:cNvSpPr>
            <a:spLocks noChangeArrowheads="1"/>
          </p:cNvSpPr>
          <p:nvPr/>
        </p:nvSpPr>
        <p:spPr bwMode="auto">
          <a:xfrm>
            <a:off x="652735" y="3211513"/>
            <a:ext cx="649288" cy="287337"/>
          </a:xfrm>
          <a:prstGeom prst="rect">
            <a:avLst/>
          </a:prstGeom>
          <a:gradFill rotWithShape="1">
            <a:gsLst>
              <a:gs pos="0">
                <a:srgbClr val="008000"/>
              </a:gs>
              <a:gs pos="100000">
                <a:srgbClr val="000099"/>
              </a:gs>
            </a:gsLst>
            <a:lin ang="0" scaled="1"/>
          </a:gradFill>
          <a:ln w="38100">
            <a:noFill/>
            <a:miter lim="800000"/>
            <a:headEnd/>
            <a:tailEnd/>
          </a:ln>
        </p:spPr>
        <p:txBody>
          <a:bodyPr wrap="none" anchor="ctr"/>
          <a:lstStyle/>
          <a:p>
            <a:pPr algn="ctr"/>
            <a:r>
              <a:rPr lang="es-ES" sz="1400" b="1">
                <a:solidFill>
                  <a:schemeClr val="tx2"/>
                </a:solidFill>
                <a:latin typeface="Arial Unicode MS" pitchFamily="34" charset="-128"/>
              </a:rPr>
              <a:t>1920</a:t>
            </a:r>
          </a:p>
        </p:txBody>
      </p:sp>
      <p:sp>
        <p:nvSpPr>
          <p:cNvPr id="27" name="Rectangle 15"/>
          <p:cNvSpPr>
            <a:spLocks noChangeArrowheads="1"/>
          </p:cNvSpPr>
          <p:nvPr/>
        </p:nvSpPr>
        <p:spPr bwMode="auto">
          <a:xfrm>
            <a:off x="3352800" y="4724400"/>
            <a:ext cx="647700" cy="288925"/>
          </a:xfrm>
          <a:prstGeom prst="rect">
            <a:avLst/>
          </a:prstGeom>
          <a:gradFill rotWithShape="1">
            <a:gsLst>
              <a:gs pos="0">
                <a:srgbClr val="CC6600"/>
              </a:gs>
              <a:gs pos="100000">
                <a:srgbClr val="FFFF66"/>
              </a:gs>
            </a:gsLst>
            <a:lin ang="0" scaled="1"/>
          </a:gradFill>
          <a:ln w="38100">
            <a:noFill/>
            <a:miter lim="800000"/>
            <a:headEnd/>
            <a:tailEnd/>
          </a:ln>
        </p:spPr>
        <p:txBody>
          <a:bodyPr wrap="none" anchor="ctr"/>
          <a:lstStyle/>
          <a:p>
            <a:pPr algn="ctr"/>
            <a:r>
              <a:rPr lang="es-ES" sz="1400" b="1">
                <a:solidFill>
                  <a:schemeClr val="tx2"/>
                </a:solidFill>
                <a:latin typeface="Arial Unicode MS" pitchFamily="34" charset="-128"/>
              </a:rPr>
              <a:t>1970</a:t>
            </a:r>
          </a:p>
        </p:txBody>
      </p:sp>
      <p:sp>
        <p:nvSpPr>
          <p:cNvPr id="28" name="Rectangle 16"/>
          <p:cNvSpPr>
            <a:spLocks noChangeArrowheads="1"/>
          </p:cNvSpPr>
          <p:nvPr/>
        </p:nvSpPr>
        <p:spPr bwMode="auto">
          <a:xfrm>
            <a:off x="2849563" y="3211513"/>
            <a:ext cx="649287" cy="287337"/>
          </a:xfrm>
          <a:prstGeom prst="rect">
            <a:avLst/>
          </a:prstGeom>
          <a:gradFill rotWithShape="1">
            <a:gsLst>
              <a:gs pos="0">
                <a:srgbClr val="FFFF00"/>
              </a:gs>
              <a:gs pos="100000">
                <a:srgbClr val="CC6600"/>
              </a:gs>
            </a:gsLst>
            <a:lin ang="0" scaled="1"/>
          </a:gradFill>
          <a:ln w="38100">
            <a:noFill/>
            <a:miter lim="800000"/>
            <a:headEnd/>
            <a:tailEnd/>
          </a:ln>
        </p:spPr>
        <p:txBody>
          <a:bodyPr wrap="none" anchor="ctr"/>
          <a:lstStyle/>
          <a:p>
            <a:pPr algn="ctr"/>
            <a:r>
              <a:rPr lang="es-ES" sz="1400" b="1">
                <a:solidFill>
                  <a:schemeClr val="tx2"/>
                </a:solidFill>
                <a:latin typeface="Arial Unicode MS" pitchFamily="34" charset="-128"/>
              </a:rPr>
              <a:t>1960</a:t>
            </a:r>
          </a:p>
        </p:txBody>
      </p:sp>
      <p:sp>
        <p:nvSpPr>
          <p:cNvPr id="29" name="Rectangle 17"/>
          <p:cNvSpPr>
            <a:spLocks noChangeArrowheads="1"/>
          </p:cNvSpPr>
          <p:nvPr/>
        </p:nvSpPr>
        <p:spPr bwMode="auto">
          <a:xfrm>
            <a:off x="2024335" y="4722813"/>
            <a:ext cx="647700" cy="288925"/>
          </a:xfrm>
          <a:prstGeom prst="rect">
            <a:avLst/>
          </a:prstGeom>
          <a:gradFill rotWithShape="1">
            <a:gsLst>
              <a:gs pos="0">
                <a:srgbClr val="00CC99"/>
              </a:gs>
              <a:gs pos="100000">
                <a:srgbClr val="FFFF00"/>
              </a:gs>
            </a:gsLst>
            <a:lin ang="0" scaled="1"/>
          </a:gradFill>
          <a:ln w="38100">
            <a:noFill/>
            <a:miter lim="800000"/>
            <a:headEnd/>
            <a:tailEnd/>
          </a:ln>
        </p:spPr>
        <p:txBody>
          <a:bodyPr wrap="none" anchor="ctr"/>
          <a:lstStyle/>
          <a:p>
            <a:pPr algn="ctr"/>
            <a:r>
              <a:rPr lang="es-ES" sz="1400" b="1">
                <a:solidFill>
                  <a:schemeClr val="tx2"/>
                </a:solidFill>
                <a:latin typeface="Arial Unicode MS" pitchFamily="34" charset="-128"/>
              </a:rPr>
              <a:t>1950</a:t>
            </a:r>
          </a:p>
        </p:txBody>
      </p:sp>
      <p:sp>
        <p:nvSpPr>
          <p:cNvPr id="30" name="Rectangle 18"/>
          <p:cNvSpPr>
            <a:spLocks noChangeArrowheads="1"/>
          </p:cNvSpPr>
          <p:nvPr/>
        </p:nvSpPr>
        <p:spPr bwMode="auto">
          <a:xfrm>
            <a:off x="1592535" y="3211513"/>
            <a:ext cx="649288" cy="287337"/>
          </a:xfrm>
          <a:prstGeom prst="rect">
            <a:avLst/>
          </a:prstGeom>
          <a:gradFill rotWithShape="1">
            <a:gsLst>
              <a:gs pos="0">
                <a:srgbClr val="CC0099"/>
              </a:gs>
              <a:gs pos="100000">
                <a:srgbClr val="00CC99"/>
              </a:gs>
            </a:gsLst>
            <a:lin ang="0" scaled="1"/>
          </a:gradFill>
          <a:ln w="38100">
            <a:noFill/>
            <a:miter lim="800000"/>
            <a:headEnd/>
            <a:tailEnd/>
          </a:ln>
        </p:spPr>
        <p:txBody>
          <a:bodyPr wrap="none" anchor="ctr"/>
          <a:lstStyle/>
          <a:p>
            <a:pPr algn="ctr"/>
            <a:r>
              <a:rPr lang="es-ES" sz="1400" b="1">
                <a:solidFill>
                  <a:schemeClr val="tx2"/>
                </a:solidFill>
                <a:latin typeface="Arial Unicode MS" pitchFamily="34" charset="-128"/>
              </a:rPr>
              <a:t>1940</a:t>
            </a:r>
          </a:p>
        </p:txBody>
      </p:sp>
      <p:sp>
        <p:nvSpPr>
          <p:cNvPr id="31" name="Rectangle 19"/>
          <p:cNvSpPr>
            <a:spLocks noChangeArrowheads="1"/>
          </p:cNvSpPr>
          <p:nvPr/>
        </p:nvSpPr>
        <p:spPr bwMode="auto">
          <a:xfrm>
            <a:off x="1159148" y="4722813"/>
            <a:ext cx="647700" cy="288925"/>
          </a:xfrm>
          <a:prstGeom prst="rect">
            <a:avLst/>
          </a:prstGeom>
          <a:gradFill rotWithShape="1">
            <a:gsLst>
              <a:gs pos="0">
                <a:srgbClr val="000099"/>
              </a:gs>
              <a:gs pos="100000">
                <a:srgbClr val="CC0099"/>
              </a:gs>
            </a:gsLst>
            <a:lin ang="0" scaled="1"/>
          </a:gradFill>
          <a:ln w="38100">
            <a:noFill/>
            <a:miter lim="800000"/>
            <a:headEnd/>
            <a:tailEnd/>
          </a:ln>
        </p:spPr>
        <p:txBody>
          <a:bodyPr wrap="none" anchor="ctr"/>
          <a:lstStyle/>
          <a:p>
            <a:pPr algn="ctr"/>
            <a:r>
              <a:rPr lang="es-ES" sz="1400" b="1">
                <a:solidFill>
                  <a:schemeClr val="tx2"/>
                </a:solidFill>
                <a:latin typeface="Arial Unicode MS" pitchFamily="34" charset="-128"/>
              </a:rPr>
              <a:t>1930</a:t>
            </a:r>
          </a:p>
        </p:txBody>
      </p:sp>
      <p:sp>
        <p:nvSpPr>
          <p:cNvPr id="32" name="Rectangle 20"/>
          <p:cNvSpPr>
            <a:spLocks noChangeArrowheads="1"/>
          </p:cNvSpPr>
          <p:nvPr/>
        </p:nvSpPr>
        <p:spPr bwMode="auto">
          <a:xfrm>
            <a:off x="6858000" y="4724400"/>
            <a:ext cx="649288" cy="287338"/>
          </a:xfrm>
          <a:prstGeom prst="rect">
            <a:avLst/>
          </a:prstGeom>
          <a:gradFill rotWithShape="1">
            <a:gsLst>
              <a:gs pos="0">
                <a:srgbClr val="FF7C80"/>
              </a:gs>
              <a:gs pos="100000">
                <a:srgbClr val="FF0000"/>
              </a:gs>
            </a:gsLst>
            <a:lin ang="0" scaled="1"/>
          </a:gradFill>
          <a:ln w="38100">
            <a:noFill/>
            <a:miter lim="800000"/>
            <a:headEnd/>
            <a:tailEnd/>
          </a:ln>
        </p:spPr>
        <p:txBody>
          <a:bodyPr wrap="none" anchor="ctr"/>
          <a:lstStyle/>
          <a:p>
            <a:pPr algn="ctr"/>
            <a:r>
              <a:rPr lang="es-ES" sz="1400" b="1">
                <a:solidFill>
                  <a:schemeClr val="tx2"/>
                </a:solidFill>
                <a:latin typeface="Arial Unicode MS" pitchFamily="34" charset="-128"/>
              </a:rPr>
              <a:t>2000</a:t>
            </a:r>
          </a:p>
        </p:txBody>
      </p:sp>
      <p:sp>
        <p:nvSpPr>
          <p:cNvPr id="33" name="Rectangle 21"/>
          <p:cNvSpPr>
            <a:spLocks noChangeArrowheads="1"/>
          </p:cNvSpPr>
          <p:nvPr/>
        </p:nvSpPr>
        <p:spPr bwMode="auto">
          <a:xfrm>
            <a:off x="4838700" y="4722813"/>
            <a:ext cx="647700" cy="288925"/>
          </a:xfrm>
          <a:prstGeom prst="rect">
            <a:avLst/>
          </a:prstGeom>
          <a:gradFill rotWithShape="1">
            <a:gsLst>
              <a:gs pos="0">
                <a:srgbClr val="009288"/>
              </a:gs>
              <a:gs pos="100000">
                <a:srgbClr val="FF7C80"/>
              </a:gs>
            </a:gsLst>
            <a:lin ang="0" scaled="1"/>
          </a:gradFill>
          <a:ln w="38100">
            <a:noFill/>
            <a:miter lim="800000"/>
            <a:headEnd/>
            <a:tailEnd/>
          </a:ln>
        </p:spPr>
        <p:txBody>
          <a:bodyPr wrap="none" anchor="ctr"/>
          <a:lstStyle/>
          <a:p>
            <a:pPr algn="ctr"/>
            <a:r>
              <a:rPr lang="es-ES" sz="1400" b="1">
                <a:solidFill>
                  <a:schemeClr val="tx2"/>
                </a:solidFill>
                <a:latin typeface="Arial Unicode MS" pitchFamily="34" charset="-128"/>
              </a:rPr>
              <a:t>1990</a:t>
            </a:r>
          </a:p>
        </p:txBody>
      </p:sp>
      <p:sp>
        <p:nvSpPr>
          <p:cNvPr id="34" name="Rectangle 22"/>
          <p:cNvSpPr>
            <a:spLocks noChangeArrowheads="1"/>
          </p:cNvSpPr>
          <p:nvPr/>
        </p:nvSpPr>
        <p:spPr bwMode="auto">
          <a:xfrm>
            <a:off x="3857625" y="3211513"/>
            <a:ext cx="649288" cy="287337"/>
          </a:xfrm>
          <a:prstGeom prst="rect">
            <a:avLst/>
          </a:prstGeom>
          <a:gradFill rotWithShape="1">
            <a:gsLst>
              <a:gs pos="0">
                <a:srgbClr val="FFFF66"/>
              </a:gs>
              <a:gs pos="100000">
                <a:srgbClr val="009288"/>
              </a:gs>
            </a:gsLst>
            <a:lin ang="0" scaled="1"/>
          </a:gradFill>
          <a:ln w="38100">
            <a:noFill/>
            <a:miter lim="800000"/>
            <a:headEnd/>
            <a:tailEnd/>
          </a:ln>
        </p:spPr>
        <p:txBody>
          <a:bodyPr wrap="none" anchor="ctr"/>
          <a:lstStyle/>
          <a:p>
            <a:pPr algn="ctr"/>
            <a:r>
              <a:rPr lang="es-ES" sz="1400" b="1">
                <a:solidFill>
                  <a:schemeClr val="tx2"/>
                </a:solidFill>
                <a:latin typeface="Arial Unicode MS" pitchFamily="34" charset="-128"/>
              </a:rPr>
              <a:t>1980</a:t>
            </a:r>
          </a:p>
        </p:txBody>
      </p:sp>
      <p:sp>
        <p:nvSpPr>
          <p:cNvPr id="35" name="Rectangle 23"/>
          <p:cNvSpPr>
            <a:spLocks noChangeArrowheads="1"/>
          </p:cNvSpPr>
          <p:nvPr/>
        </p:nvSpPr>
        <p:spPr bwMode="auto">
          <a:xfrm>
            <a:off x="6208713" y="3498850"/>
            <a:ext cx="957262" cy="1225550"/>
          </a:xfrm>
          <a:prstGeom prst="rect">
            <a:avLst/>
          </a:prstGeom>
          <a:solidFill>
            <a:srgbClr val="FF7C80"/>
          </a:solidFill>
          <a:ln w="38100">
            <a:noFill/>
            <a:miter lim="800000"/>
            <a:headEnd/>
            <a:tailEnd/>
          </a:ln>
        </p:spPr>
        <p:txBody>
          <a:bodyPr wrap="none" anchor="ctr"/>
          <a:lstStyle/>
          <a:p>
            <a:pPr algn="ctr"/>
            <a:r>
              <a:rPr lang="es-ES" sz="1600" b="1">
                <a:solidFill>
                  <a:srgbClr val="050507"/>
                </a:solidFill>
                <a:latin typeface="Arial Unicode MS" pitchFamily="34" charset="-128"/>
              </a:rPr>
              <a:t>SAN </a:t>
            </a:r>
          </a:p>
          <a:p>
            <a:pPr algn="ctr"/>
            <a:r>
              <a:rPr lang="es-ES" sz="1600" b="1">
                <a:solidFill>
                  <a:srgbClr val="050507"/>
                </a:solidFill>
                <a:latin typeface="Arial Unicode MS" pitchFamily="34" charset="-128"/>
              </a:rPr>
              <a:t>ANDRÉS</a:t>
            </a:r>
          </a:p>
          <a:p>
            <a:pPr algn="ctr"/>
            <a:r>
              <a:rPr lang="es-ES" sz="1600" b="1">
                <a:solidFill>
                  <a:srgbClr val="050507"/>
                </a:solidFill>
                <a:latin typeface="Arial Unicode MS" pitchFamily="34" charset="-128"/>
              </a:rPr>
              <a:t>1996</a:t>
            </a:r>
          </a:p>
        </p:txBody>
      </p:sp>
      <p:sp>
        <p:nvSpPr>
          <p:cNvPr id="36" name="Rectangle 24"/>
          <p:cNvSpPr>
            <a:spLocks noChangeArrowheads="1"/>
          </p:cNvSpPr>
          <p:nvPr/>
        </p:nvSpPr>
        <p:spPr bwMode="auto">
          <a:xfrm>
            <a:off x="5181600" y="3498850"/>
            <a:ext cx="1103313" cy="1225550"/>
          </a:xfrm>
          <a:prstGeom prst="rect">
            <a:avLst/>
          </a:prstGeom>
          <a:solidFill>
            <a:srgbClr val="FF7C80"/>
          </a:solidFill>
          <a:ln w="38100">
            <a:noFill/>
            <a:miter lim="800000"/>
            <a:headEnd/>
            <a:tailEnd/>
          </a:ln>
        </p:spPr>
        <p:txBody>
          <a:bodyPr wrap="none" anchor="ctr"/>
          <a:lstStyle/>
          <a:p>
            <a:pPr algn="ctr"/>
            <a:r>
              <a:rPr lang="es-ES" sz="1600" b="1">
                <a:solidFill>
                  <a:srgbClr val="050507"/>
                </a:solidFill>
                <a:latin typeface="Arial Unicode MS" pitchFamily="34" charset="-128"/>
              </a:rPr>
              <a:t>CPEUM</a:t>
            </a:r>
          </a:p>
          <a:p>
            <a:pPr algn="ctr"/>
            <a:r>
              <a:rPr lang="es-ES" sz="1600" b="1">
                <a:solidFill>
                  <a:srgbClr val="050507"/>
                </a:solidFill>
                <a:latin typeface="Arial Unicode MS" pitchFamily="34" charset="-128"/>
              </a:rPr>
              <a:t>1992</a:t>
            </a:r>
          </a:p>
        </p:txBody>
      </p:sp>
      <p:sp>
        <p:nvSpPr>
          <p:cNvPr id="37" name="Rectangle 25"/>
          <p:cNvSpPr>
            <a:spLocks noChangeArrowheads="1"/>
          </p:cNvSpPr>
          <p:nvPr/>
        </p:nvSpPr>
        <p:spPr bwMode="auto">
          <a:xfrm>
            <a:off x="8077200" y="3498850"/>
            <a:ext cx="935038" cy="1225550"/>
          </a:xfrm>
          <a:prstGeom prst="rect">
            <a:avLst/>
          </a:prstGeom>
          <a:solidFill>
            <a:srgbClr val="00CC66"/>
          </a:solidFill>
          <a:ln w="38100">
            <a:noFill/>
            <a:miter lim="800000"/>
            <a:headEnd/>
            <a:tailEnd/>
          </a:ln>
        </p:spPr>
        <p:txBody>
          <a:bodyPr wrap="none" anchor="ctr"/>
          <a:lstStyle/>
          <a:p>
            <a:pPr algn="ctr"/>
            <a:r>
              <a:rPr lang="es-ES" sz="1600" b="1">
                <a:solidFill>
                  <a:srgbClr val="050507"/>
                </a:solidFill>
                <a:latin typeface="Arial Unicode MS" pitchFamily="34" charset="-128"/>
              </a:rPr>
              <a:t>CPEUM</a:t>
            </a:r>
          </a:p>
          <a:p>
            <a:pPr algn="ctr"/>
            <a:r>
              <a:rPr lang="es-ES" sz="1600" b="1">
                <a:solidFill>
                  <a:srgbClr val="050507"/>
                </a:solidFill>
                <a:latin typeface="Arial Unicode MS" pitchFamily="34" charset="-128"/>
              </a:rPr>
              <a:t>2001</a:t>
            </a:r>
          </a:p>
        </p:txBody>
      </p:sp>
      <p:sp>
        <p:nvSpPr>
          <p:cNvPr id="38" name="Rectangle 26"/>
          <p:cNvSpPr>
            <a:spLocks noChangeArrowheads="1"/>
          </p:cNvSpPr>
          <p:nvPr/>
        </p:nvSpPr>
        <p:spPr bwMode="auto">
          <a:xfrm>
            <a:off x="5486400" y="2778125"/>
            <a:ext cx="1152525" cy="720725"/>
          </a:xfrm>
          <a:prstGeom prst="rect">
            <a:avLst/>
          </a:prstGeom>
          <a:gradFill rotWithShape="1">
            <a:gsLst>
              <a:gs pos="0">
                <a:srgbClr val="DA021C"/>
              </a:gs>
              <a:gs pos="100000">
                <a:srgbClr val="FF7C80"/>
              </a:gs>
            </a:gsLst>
            <a:lin ang="5400000" scaled="1"/>
          </a:gradFill>
          <a:ln w="38100">
            <a:noFill/>
            <a:miter lim="800000"/>
            <a:headEnd/>
            <a:tailEnd/>
          </a:ln>
        </p:spPr>
        <p:txBody>
          <a:bodyPr wrap="none" anchor="ctr"/>
          <a:lstStyle/>
          <a:p>
            <a:pPr algn="ctr"/>
            <a:r>
              <a:rPr lang="es-ES" sz="2000" b="1">
                <a:solidFill>
                  <a:schemeClr val="tx2"/>
                </a:solidFill>
                <a:latin typeface="Arial Unicode MS" pitchFamily="34" charset="-128"/>
              </a:rPr>
              <a:t>1994</a:t>
            </a:r>
          </a:p>
        </p:txBody>
      </p:sp>
      <p:sp>
        <p:nvSpPr>
          <p:cNvPr id="39" name="38 CuadroTexto"/>
          <p:cNvSpPr txBox="1"/>
          <p:nvPr/>
        </p:nvSpPr>
        <p:spPr>
          <a:xfrm>
            <a:off x="1547813" y="1628775"/>
            <a:ext cx="5545137" cy="369888"/>
          </a:xfrm>
          <a:prstGeom prst="rect">
            <a:avLst/>
          </a:prstGeom>
          <a:noFill/>
        </p:spPr>
        <p:txBody>
          <a:bodyPr>
            <a:spAutoFit/>
          </a:bodyPr>
          <a:lstStyle/>
          <a:p>
            <a:pPr algn="ctr">
              <a:defRPr/>
            </a:pPr>
            <a:r>
              <a:rPr lang="es-ES" b="1" dirty="0">
                <a:solidFill>
                  <a:srgbClr val="000066"/>
                </a:solidFill>
                <a:latin typeface="+mn-lt"/>
              </a:rPr>
              <a:t>Cronología del Marco Legal</a:t>
            </a:r>
            <a:endParaRPr lang="es-MX" dirty="0">
              <a:latin typeface="+mn-lt"/>
            </a:endParaRPr>
          </a:p>
        </p:txBody>
      </p:sp>
      <p:sp>
        <p:nvSpPr>
          <p:cNvPr id="41"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42"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240644" name="8 Rectángulo"/>
          <p:cNvSpPr>
            <a:spLocks noChangeArrowheads="1"/>
          </p:cNvSpPr>
          <p:nvPr/>
        </p:nvSpPr>
        <p:spPr bwMode="auto">
          <a:xfrm>
            <a:off x="466923" y="1260500"/>
            <a:ext cx="8137525" cy="368300"/>
          </a:xfrm>
          <a:prstGeom prst="rect">
            <a:avLst/>
          </a:prstGeom>
          <a:noFill/>
          <a:ln w="9525">
            <a:noFill/>
            <a:miter lim="800000"/>
            <a:headEnd/>
            <a:tailEnd/>
          </a:ln>
        </p:spPr>
        <p:txBody>
          <a:bodyPr>
            <a:spAutoFit/>
          </a:bodyPr>
          <a:lstStyle/>
          <a:p>
            <a:pPr algn="ctr"/>
            <a:r>
              <a:rPr lang="es-MX" b="1" dirty="0"/>
              <a:t>SISTEMA  JURÍDICO DE LA PLURICULTURALIDAD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0-#ppt_w/2"/>
                                          </p:val>
                                        </p:tav>
                                        <p:tav tm="100000">
                                          <p:val>
                                            <p:strVal val="#ppt_x"/>
                                          </p:val>
                                        </p:tav>
                                      </p:tavLst>
                                    </p:anim>
                                    <p:anim calcmode="lin" valueType="num">
                                      <p:cBhvr additive="base">
                                        <p:cTn id="4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0-#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0-#ppt_w/2"/>
                                          </p:val>
                                        </p:tav>
                                        <p:tav tm="100000">
                                          <p:val>
                                            <p:strVal val="#ppt_x"/>
                                          </p:val>
                                        </p:tav>
                                      </p:tavLst>
                                    </p:anim>
                                    <p:anim calcmode="lin" valueType="num">
                                      <p:cBhvr additive="base">
                                        <p:cTn id="5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0-#ppt_w/2"/>
                                          </p:val>
                                        </p:tav>
                                        <p:tav tm="100000">
                                          <p:val>
                                            <p:strVal val="#ppt_x"/>
                                          </p:val>
                                        </p:tav>
                                      </p:tavLst>
                                    </p:anim>
                                    <p:anim calcmode="lin" valueType="num">
                                      <p:cBhvr additive="base">
                                        <p:cTn id="6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0-#ppt_w/2"/>
                                          </p:val>
                                        </p:tav>
                                        <p:tav tm="100000">
                                          <p:val>
                                            <p:strVal val="#ppt_x"/>
                                          </p:val>
                                        </p:tav>
                                      </p:tavLst>
                                    </p:anim>
                                    <p:anim calcmode="lin" valueType="num">
                                      <p:cBhvr additive="base">
                                        <p:cTn id="6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0-#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0-#ppt_w/2"/>
                                          </p:val>
                                        </p:tav>
                                        <p:tav tm="100000">
                                          <p:val>
                                            <p:strVal val="#ppt_x"/>
                                          </p:val>
                                        </p:tav>
                                      </p:tavLst>
                                    </p:anim>
                                    <p:anim calcmode="lin" valueType="num">
                                      <p:cBhvr additive="base">
                                        <p:cTn id="8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0-#ppt_w/2"/>
                                          </p:val>
                                        </p:tav>
                                        <p:tav tm="100000">
                                          <p:val>
                                            <p:strVal val="#ppt_x"/>
                                          </p:val>
                                        </p:tav>
                                      </p:tavLst>
                                    </p:anim>
                                    <p:anim calcmode="lin" valueType="num">
                                      <p:cBhvr additive="base">
                                        <p:cTn id="8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0-#ppt_w/2"/>
                                          </p:val>
                                        </p:tav>
                                        <p:tav tm="100000">
                                          <p:val>
                                            <p:strVal val="#ppt_x"/>
                                          </p:val>
                                        </p:tav>
                                      </p:tavLst>
                                    </p:anim>
                                    <p:anim calcmode="lin" valueType="num">
                                      <p:cBhvr additive="base">
                                        <p:cTn id="9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0-#ppt_w/2"/>
                                          </p:val>
                                        </p:tav>
                                        <p:tav tm="100000">
                                          <p:val>
                                            <p:strVal val="#ppt_x"/>
                                          </p:val>
                                        </p:tav>
                                      </p:tavLst>
                                    </p:anim>
                                    <p:anim calcmode="lin" valueType="num">
                                      <p:cBhvr additive="base">
                                        <p:cTn id="9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additive="base">
                                        <p:cTn id="103" dur="500" fill="hold"/>
                                        <p:tgtEl>
                                          <p:spTgt spid="33"/>
                                        </p:tgtEl>
                                        <p:attrNameLst>
                                          <p:attrName>ppt_x</p:attrName>
                                        </p:attrNameLst>
                                      </p:cBhvr>
                                      <p:tavLst>
                                        <p:tav tm="0">
                                          <p:val>
                                            <p:strVal val="0-#ppt_w/2"/>
                                          </p:val>
                                        </p:tav>
                                        <p:tav tm="100000">
                                          <p:val>
                                            <p:strVal val="#ppt_x"/>
                                          </p:val>
                                        </p:tav>
                                      </p:tavLst>
                                    </p:anim>
                                    <p:anim calcmode="lin" valueType="num">
                                      <p:cBhvr additive="base">
                                        <p:cTn id="10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anim calcmode="lin" valueType="num">
                                      <p:cBhvr additive="base">
                                        <p:cTn id="109" dur="500" fill="hold"/>
                                        <p:tgtEl>
                                          <p:spTgt spid="36"/>
                                        </p:tgtEl>
                                        <p:attrNameLst>
                                          <p:attrName>ppt_x</p:attrName>
                                        </p:attrNameLst>
                                      </p:cBhvr>
                                      <p:tavLst>
                                        <p:tav tm="0">
                                          <p:val>
                                            <p:strVal val="0-#ppt_w/2"/>
                                          </p:val>
                                        </p:tav>
                                        <p:tav tm="100000">
                                          <p:val>
                                            <p:strVal val="#ppt_x"/>
                                          </p:val>
                                        </p:tav>
                                      </p:tavLst>
                                    </p:anim>
                                    <p:anim calcmode="lin" valueType="num">
                                      <p:cBhvr additive="base">
                                        <p:cTn id="11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additive="base">
                                        <p:cTn id="115" dur="500" fill="hold"/>
                                        <p:tgtEl>
                                          <p:spTgt spid="38"/>
                                        </p:tgtEl>
                                        <p:attrNameLst>
                                          <p:attrName>ppt_x</p:attrName>
                                        </p:attrNameLst>
                                      </p:cBhvr>
                                      <p:tavLst>
                                        <p:tav tm="0">
                                          <p:val>
                                            <p:strVal val="0-#ppt_w/2"/>
                                          </p:val>
                                        </p:tav>
                                        <p:tav tm="100000">
                                          <p:val>
                                            <p:strVal val="#ppt_x"/>
                                          </p:val>
                                        </p:tav>
                                      </p:tavLst>
                                    </p:anim>
                                    <p:anim calcmode="lin" valueType="num">
                                      <p:cBhvr additive="base">
                                        <p:cTn id="11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additive="base">
                                        <p:cTn id="121" dur="500" fill="hold"/>
                                        <p:tgtEl>
                                          <p:spTgt spid="35"/>
                                        </p:tgtEl>
                                        <p:attrNameLst>
                                          <p:attrName>ppt_x</p:attrName>
                                        </p:attrNameLst>
                                      </p:cBhvr>
                                      <p:tavLst>
                                        <p:tav tm="0">
                                          <p:val>
                                            <p:strVal val="0-#ppt_w/2"/>
                                          </p:val>
                                        </p:tav>
                                        <p:tav tm="100000">
                                          <p:val>
                                            <p:strVal val="#ppt_x"/>
                                          </p:val>
                                        </p:tav>
                                      </p:tavLst>
                                    </p:anim>
                                    <p:anim calcmode="lin" valueType="num">
                                      <p:cBhvr additive="base">
                                        <p:cTn id="12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32"/>
                                        </p:tgtEl>
                                        <p:attrNameLst>
                                          <p:attrName>style.visibility</p:attrName>
                                        </p:attrNameLst>
                                      </p:cBhvr>
                                      <p:to>
                                        <p:strVal val="visible"/>
                                      </p:to>
                                    </p:set>
                                    <p:anim calcmode="lin" valueType="num">
                                      <p:cBhvr additive="base">
                                        <p:cTn id="127" dur="500" fill="hold"/>
                                        <p:tgtEl>
                                          <p:spTgt spid="32"/>
                                        </p:tgtEl>
                                        <p:attrNameLst>
                                          <p:attrName>ppt_x</p:attrName>
                                        </p:attrNameLst>
                                      </p:cBhvr>
                                      <p:tavLst>
                                        <p:tav tm="0">
                                          <p:val>
                                            <p:strVal val="0-#ppt_w/2"/>
                                          </p:val>
                                        </p:tav>
                                        <p:tav tm="100000">
                                          <p:val>
                                            <p:strVal val="#ppt_x"/>
                                          </p:val>
                                        </p:tav>
                                      </p:tavLst>
                                    </p:anim>
                                    <p:anim calcmode="lin" valueType="num">
                                      <p:cBhvr additive="base">
                                        <p:cTn id="12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8" fill="hold" grpId="0" nodeType="clickEffect">
                                  <p:stCondLst>
                                    <p:cond delay="0"/>
                                  </p:stCondLst>
                                  <p:childTnLst>
                                    <p:set>
                                      <p:cBhvr>
                                        <p:cTn id="132" dur="1" fill="hold">
                                          <p:stCondLst>
                                            <p:cond delay="0"/>
                                          </p:stCondLst>
                                        </p:cTn>
                                        <p:tgtEl>
                                          <p:spTgt spid="24"/>
                                        </p:tgtEl>
                                        <p:attrNameLst>
                                          <p:attrName>style.visibility</p:attrName>
                                        </p:attrNameLst>
                                      </p:cBhvr>
                                      <p:to>
                                        <p:strVal val="visible"/>
                                      </p:to>
                                    </p:set>
                                    <p:anim calcmode="lin" valueType="num">
                                      <p:cBhvr additive="base">
                                        <p:cTn id="133" dur="500" fill="hold"/>
                                        <p:tgtEl>
                                          <p:spTgt spid="24"/>
                                        </p:tgtEl>
                                        <p:attrNameLst>
                                          <p:attrName>ppt_x</p:attrName>
                                        </p:attrNameLst>
                                      </p:cBhvr>
                                      <p:tavLst>
                                        <p:tav tm="0">
                                          <p:val>
                                            <p:strVal val="0-#ppt_w/2"/>
                                          </p:val>
                                        </p:tav>
                                        <p:tav tm="100000">
                                          <p:val>
                                            <p:strVal val="#ppt_x"/>
                                          </p:val>
                                        </p:tav>
                                      </p:tavLst>
                                    </p:anim>
                                    <p:anim calcmode="lin" valueType="num">
                                      <p:cBhvr additive="base">
                                        <p:cTn id="13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37"/>
                                        </p:tgtEl>
                                        <p:attrNameLst>
                                          <p:attrName>style.visibility</p:attrName>
                                        </p:attrNameLst>
                                      </p:cBhvr>
                                      <p:to>
                                        <p:strVal val="visible"/>
                                      </p:to>
                                    </p:set>
                                    <p:anim calcmode="lin" valueType="num">
                                      <p:cBhvr additive="base">
                                        <p:cTn id="139" dur="500" fill="hold"/>
                                        <p:tgtEl>
                                          <p:spTgt spid="37"/>
                                        </p:tgtEl>
                                        <p:attrNameLst>
                                          <p:attrName>ppt_x</p:attrName>
                                        </p:attrNameLst>
                                      </p:cBhvr>
                                      <p:tavLst>
                                        <p:tav tm="0">
                                          <p:val>
                                            <p:strVal val="0-#ppt_w/2"/>
                                          </p:val>
                                        </p:tav>
                                        <p:tav tm="100000">
                                          <p:val>
                                            <p:strVal val="#ppt_x"/>
                                          </p:val>
                                        </p:tav>
                                      </p:tavLst>
                                    </p:anim>
                                    <p:anim calcmode="lin" valueType="num">
                                      <p:cBhvr additive="base">
                                        <p:cTn id="140"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8" fill="hold" grpId="0" nodeType="clickEffect">
                                  <p:stCondLst>
                                    <p:cond delay="0"/>
                                  </p:stCondLst>
                                  <p:childTnLst>
                                    <p:set>
                                      <p:cBhvr>
                                        <p:cTn id="144" dur="1" fill="hold">
                                          <p:stCondLst>
                                            <p:cond delay="0"/>
                                          </p:stCondLst>
                                        </p:cTn>
                                        <p:tgtEl>
                                          <p:spTgt spid="25"/>
                                        </p:tgtEl>
                                        <p:attrNameLst>
                                          <p:attrName>style.visibility</p:attrName>
                                        </p:attrNameLst>
                                      </p:cBhvr>
                                      <p:to>
                                        <p:strVal val="visible"/>
                                      </p:to>
                                    </p:set>
                                    <p:anim calcmode="lin" valueType="num">
                                      <p:cBhvr additive="base">
                                        <p:cTn id="145" dur="500" fill="hold"/>
                                        <p:tgtEl>
                                          <p:spTgt spid="25"/>
                                        </p:tgtEl>
                                        <p:attrNameLst>
                                          <p:attrName>ppt_x</p:attrName>
                                        </p:attrNameLst>
                                      </p:cBhvr>
                                      <p:tavLst>
                                        <p:tav tm="0">
                                          <p:val>
                                            <p:strVal val="0-#ppt_w/2"/>
                                          </p:val>
                                        </p:tav>
                                        <p:tav tm="100000">
                                          <p:val>
                                            <p:strVal val="#ppt_x"/>
                                          </p:val>
                                        </p:tav>
                                      </p:tavLst>
                                    </p:anim>
                                    <p:anim calcmode="lin" valueType="num">
                                      <p:cBhvr additive="base">
                                        <p:cTn id="146"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autoUpdateAnimBg="0"/>
      <p:bldP spid="17" grpId="0" animBg="1" autoUpdateAnimBg="0"/>
      <p:bldP spid="18" grpId="0" animBg="1" autoUpdateAnimBg="0"/>
      <p:bldP spid="19" grpId="0" animBg="1" autoUpdateAnimBg="0"/>
      <p:bldP spid="20" grpId="0" animBg="1" autoUpdateAnimBg="0"/>
      <p:bldP spid="21" grpId="0" animBg="1" autoUpdateAnimBg="0"/>
      <p:bldP spid="22" grpId="0" animBg="1" autoUpdateAnimBg="0"/>
      <p:bldP spid="23" grpId="0" animBg="1" autoUpdateAnimBg="0"/>
      <p:bldP spid="24" grpId="0" animBg="1" autoUpdateAnimBg="0"/>
      <p:bldP spid="25" grpId="0" animBg="1" autoUpdateAnimBg="0"/>
      <p:bldP spid="26" grpId="0" animBg="1" autoUpdateAnimBg="0"/>
      <p:bldP spid="27" grpId="0" animBg="1" autoUpdateAnimBg="0"/>
      <p:bldP spid="28" grpId="0" animBg="1" autoUpdateAnimBg="0"/>
      <p:bldP spid="29" grpId="0" animBg="1" autoUpdateAnimBg="0"/>
      <p:bldP spid="30" grpId="0" animBg="1" autoUpdateAnimBg="0"/>
      <p:bldP spid="31" grpId="0" animBg="1" autoUpdateAnimBg="0"/>
      <p:bldP spid="32" grpId="0" animBg="1" autoUpdateAnimBg="0"/>
      <p:bldP spid="33" grpId="0" animBg="1" autoUpdateAnimBg="0"/>
      <p:bldP spid="34" grpId="0" animBg="1" autoUpdateAnimBg="0"/>
      <p:bldP spid="35" grpId="0" animBg="1" autoUpdateAnimBg="0"/>
      <p:bldP spid="36" grpId="0" animBg="1" autoUpdateAnimBg="0"/>
      <p:bldP spid="37" grpId="0" animBg="1" autoUpdateAnimBg="0"/>
      <p:bldP spid="38"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xfrm rot="16200000">
            <a:off x="8195469" y="5885656"/>
            <a:ext cx="1316038"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27F44B18-443C-4528-97D2-EABEF0F008D9}" type="slidenum">
              <a:rPr lang="en-US" smtClean="0"/>
              <a:pPr fontAlgn="base">
                <a:spcBef>
                  <a:spcPct val="0"/>
                </a:spcBef>
                <a:spcAft>
                  <a:spcPct val="0"/>
                </a:spcAft>
                <a:defRPr/>
              </a:pPr>
              <a:t>45</a:t>
            </a:fld>
            <a:endParaRPr lang="en-US" dirty="0" smtClean="0"/>
          </a:p>
        </p:txBody>
      </p:sp>
      <p:sp>
        <p:nvSpPr>
          <p:cNvPr id="241668" name="8 Rectángulo"/>
          <p:cNvSpPr>
            <a:spLocks noChangeArrowheads="1"/>
          </p:cNvSpPr>
          <p:nvPr/>
        </p:nvSpPr>
        <p:spPr bwMode="auto">
          <a:xfrm>
            <a:off x="538931" y="1332508"/>
            <a:ext cx="8137525" cy="368300"/>
          </a:xfrm>
          <a:prstGeom prst="rect">
            <a:avLst/>
          </a:prstGeom>
          <a:noFill/>
          <a:ln w="9525">
            <a:noFill/>
            <a:miter lim="800000"/>
            <a:headEnd/>
            <a:tailEnd/>
          </a:ln>
        </p:spPr>
        <p:txBody>
          <a:bodyPr>
            <a:spAutoFit/>
          </a:bodyPr>
          <a:lstStyle/>
          <a:p>
            <a:pPr algn="ctr"/>
            <a:r>
              <a:rPr lang="es-MX" b="1" dirty="0"/>
              <a:t>SISTEMA  JURÍDICO DE LA PLURICULTURALIDAD</a:t>
            </a:r>
          </a:p>
        </p:txBody>
      </p:sp>
      <p:sp>
        <p:nvSpPr>
          <p:cNvPr id="241669" name="Oval 2"/>
          <p:cNvSpPr>
            <a:spLocks noChangeArrowheads="1"/>
          </p:cNvSpPr>
          <p:nvPr/>
        </p:nvSpPr>
        <p:spPr bwMode="auto">
          <a:xfrm>
            <a:off x="-152400" y="1700808"/>
            <a:ext cx="9448800" cy="4623792"/>
          </a:xfrm>
          <a:prstGeom prst="ellipse">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w="9525">
            <a:noFill/>
            <a:round/>
            <a:headEnd/>
            <a:tailEnd/>
          </a:ln>
        </p:spPr>
        <p:txBody>
          <a:bodyPr wrap="none" anchor="ctr"/>
          <a:lstStyle/>
          <a:p>
            <a:endParaRPr lang="es-MX"/>
          </a:p>
        </p:txBody>
      </p:sp>
      <p:sp>
        <p:nvSpPr>
          <p:cNvPr id="241670" name="Rectangle 4"/>
          <p:cNvSpPr>
            <a:spLocks noChangeArrowheads="1"/>
          </p:cNvSpPr>
          <p:nvPr/>
        </p:nvSpPr>
        <p:spPr bwMode="auto">
          <a:xfrm>
            <a:off x="5257800" y="4027488"/>
            <a:ext cx="2698750" cy="2678112"/>
          </a:xfrm>
          <a:prstGeom prst="rect">
            <a:avLst/>
          </a:prstGeom>
          <a:solidFill>
            <a:schemeClr val="hlink"/>
          </a:solidFill>
          <a:ln w="9525">
            <a:solidFill>
              <a:schemeClr val="accent2"/>
            </a:solidFill>
            <a:miter lim="800000"/>
            <a:headEnd/>
            <a:tailEnd/>
          </a:ln>
        </p:spPr>
        <p:txBody>
          <a:bodyPr wrap="none" anchor="ctr"/>
          <a:lstStyle/>
          <a:p>
            <a:pPr algn="ctr">
              <a:buFontTx/>
              <a:buChar char="•"/>
            </a:pPr>
            <a:r>
              <a:rPr lang="es-ES" sz="1600" b="1">
                <a:solidFill>
                  <a:srgbClr val="050507"/>
                </a:solidFill>
                <a:latin typeface="Arial Unicode MS" pitchFamily="34" charset="-128"/>
              </a:rPr>
              <a:t>Libre Determinación</a:t>
            </a:r>
          </a:p>
          <a:p>
            <a:pPr algn="ctr">
              <a:buFontTx/>
              <a:buChar char="•"/>
            </a:pPr>
            <a:r>
              <a:rPr lang="es-ES" sz="1600" b="1">
                <a:solidFill>
                  <a:srgbClr val="050507"/>
                </a:solidFill>
                <a:latin typeface="Arial Unicode MS" pitchFamily="34" charset="-128"/>
              </a:rPr>
              <a:t>Autonomía</a:t>
            </a:r>
          </a:p>
          <a:p>
            <a:pPr algn="ctr">
              <a:buFontTx/>
              <a:buChar char="•"/>
            </a:pPr>
            <a:r>
              <a:rPr lang="es-ES" sz="1600" b="1">
                <a:solidFill>
                  <a:srgbClr val="050507"/>
                </a:solidFill>
                <a:latin typeface="Arial Unicode MS" pitchFamily="34" charset="-128"/>
              </a:rPr>
              <a:t>Sistemas Normativos</a:t>
            </a:r>
          </a:p>
          <a:p>
            <a:pPr algn="ctr">
              <a:buFontTx/>
              <a:buChar char="•"/>
            </a:pPr>
            <a:r>
              <a:rPr lang="es-ES" sz="1600" b="1">
                <a:solidFill>
                  <a:srgbClr val="050507"/>
                </a:solidFill>
                <a:latin typeface="Arial Unicode MS" pitchFamily="34" charset="-128"/>
              </a:rPr>
              <a:t>Autoridades Propias</a:t>
            </a:r>
          </a:p>
          <a:p>
            <a:pPr algn="ctr">
              <a:buFontTx/>
              <a:buChar char="•"/>
            </a:pPr>
            <a:r>
              <a:rPr lang="es-ES" sz="1600" b="1">
                <a:solidFill>
                  <a:srgbClr val="050507"/>
                </a:solidFill>
                <a:latin typeface="Arial Unicode MS" pitchFamily="34" charset="-128"/>
              </a:rPr>
              <a:t>Representación Política</a:t>
            </a:r>
            <a:endParaRPr lang="es-MX" sz="1600" b="1">
              <a:solidFill>
                <a:srgbClr val="050507"/>
              </a:solidFill>
              <a:latin typeface="Arial Unicode MS" pitchFamily="34" charset="-128"/>
            </a:endParaRPr>
          </a:p>
          <a:p>
            <a:pPr algn="ctr"/>
            <a:r>
              <a:rPr lang="es-MX" sz="1600" b="1">
                <a:solidFill>
                  <a:srgbClr val="050507"/>
                </a:solidFill>
                <a:latin typeface="Arial Unicode MS" pitchFamily="34" charset="-128"/>
              </a:rPr>
              <a:t>(Remunicipalización</a:t>
            </a:r>
          </a:p>
          <a:p>
            <a:pPr algn="ctr"/>
            <a:r>
              <a:rPr lang="es-MX" sz="1600" b="1">
                <a:solidFill>
                  <a:srgbClr val="050507"/>
                </a:solidFill>
                <a:latin typeface="Arial Unicode MS" pitchFamily="34" charset="-128"/>
              </a:rPr>
              <a:t>Redistritación)</a:t>
            </a: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Territorio</a:t>
            </a:r>
            <a:r>
              <a:rPr lang="es-MX" sz="1600" b="1">
                <a:solidFill>
                  <a:srgbClr val="050507"/>
                </a:solidFill>
                <a:latin typeface="Arial Unicode MS" pitchFamily="34" charset="-128"/>
              </a:rPr>
              <a:t> - Hábitat</a:t>
            </a:r>
          </a:p>
          <a:p>
            <a:pPr algn="ctr">
              <a:buFontTx/>
              <a:buChar char="•"/>
            </a:pPr>
            <a:r>
              <a:rPr lang="es-ES" sz="1600" b="1">
                <a:solidFill>
                  <a:srgbClr val="050507"/>
                </a:solidFill>
                <a:latin typeface="Arial Unicode MS" pitchFamily="34" charset="-128"/>
              </a:rPr>
              <a:t>Recursos Naturales</a:t>
            </a:r>
          </a:p>
          <a:p>
            <a:pPr algn="ctr">
              <a:buFontTx/>
              <a:buChar char="•"/>
            </a:pPr>
            <a:r>
              <a:rPr lang="es-ES" sz="1600" b="1">
                <a:solidFill>
                  <a:srgbClr val="050507"/>
                </a:solidFill>
                <a:latin typeface="Arial Unicode MS" pitchFamily="34" charset="-128"/>
              </a:rPr>
              <a:t>Entidades de Derecho </a:t>
            </a:r>
          </a:p>
          <a:p>
            <a:pPr algn="ctr"/>
            <a:r>
              <a:rPr lang="es-ES" sz="1600" b="1">
                <a:solidFill>
                  <a:srgbClr val="050507"/>
                </a:solidFill>
                <a:latin typeface="Arial Unicode MS" pitchFamily="34" charset="-128"/>
              </a:rPr>
              <a:t>Público</a:t>
            </a:r>
          </a:p>
        </p:txBody>
      </p:sp>
      <p:sp>
        <p:nvSpPr>
          <p:cNvPr id="241671" name="Rectangle 5"/>
          <p:cNvSpPr>
            <a:spLocks noChangeArrowheads="1"/>
          </p:cNvSpPr>
          <p:nvPr/>
        </p:nvSpPr>
        <p:spPr bwMode="auto">
          <a:xfrm>
            <a:off x="7956550" y="4005263"/>
            <a:ext cx="1187450" cy="2678112"/>
          </a:xfrm>
          <a:prstGeom prst="rect">
            <a:avLst/>
          </a:prstGeom>
          <a:solidFill>
            <a:schemeClr val="hlink"/>
          </a:solidFill>
          <a:ln w="9525">
            <a:solidFill>
              <a:schemeClr val="accent2"/>
            </a:solidFill>
            <a:miter lim="800000"/>
            <a:headEnd/>
            <a:tailEnd/>
          </a:ln>
        </p:spPr>
        <p:txBody>
          <a:bodyPr wrap="none" anchor="ctr"/>
          <a:lstStyle/>
          <a:p>
            <a:pPr algn="ctr"/>
            <a:r>
              <a:rPr lang="es-ES" sz="1600" b="1">
                <a:solidFill>
                  <a:srgbClr val="050507"/>
                </a:solidFill>
                <a:latin typeface="Arial Unicode MS" pitchFamily="34" charset="-128"/>
              </a:rPr>
              <a:t>…</a:t>
            </a:r>
          </a:p>
        </p:txBody>
      </p:sp>
      <p:sp>
        <p:nvSpPr>
          <p:cNvPr id="241672" name="Rectangle 6"/>
          <p:cNvSpPr>
            <a:spLocks noChangeArrowheads="1"/>
          </p:cNvSpPr>
          <p:nvPr/>
        </p:nvSpPr>
        <p:spPr bwMode="auto">
          <a:xfrm>
            <a:off x="0" y="2582863"/>
            <a:ext cx="1203325" cy="779462"/>
          </a:xfrm>
          <a:prstGeom prst="rect">
            <a:avLst/>
          </a:prstGeom>
          <a:solidFill>
            <a:schemeClr val="hlink"/>
          </a:solidFill>
          <a:ln w="9525">
            <a:solidFill>
              <a:schemeClr val="accent2"/>
            </a:solidFill>
            <a:miter lim="800000"/>
            <a:headEnd/>
            <a:tailEnd/>
          </a:ln>
        </p:spPr>
        <p:txBody>
          <a:bodyPr wrap="none" anchor="ctr"/>
          <a:lstStyle/>
          <a:p>
            <a:pPr algn="ctr"/>
            <a:r>
              <a:rPr lang="es-ES" sz="1600" b="1">
                <a:solidFill>
                  <a:srgbClr val="050507"/>
                </a:solidFill>
                <a:latin typeface="Arial Unicode MS" pitchFamily="34" charset="-128"/>
              </a:rPr>
              <a:t>CPEUM</a:t>
            </a:r>
          </a:p>
          <a:p>
            <a:pPr algn="ctr"/>
            <a:r>
              <a:rPr lang="es-ES" sz="1600" b="1">
                <a:solidFill>
                  <a:srgbClr val="050507"/>
                </a:solidFill>
                <a:latin typeface="Arial Unicode MS" pitchFamily="34" charset="-128"/>
              </a:rPr>
              <a:t>1917</a:t>
            </a:r>
          </a:p>
        </p:txBody>
      </p:sp>
      <p:sp>
        <p:nvSpPr>
          <p:cNvPr id="241673" name="Rectangle 7"/>
          <p:cNvSpPr>
            <a:spLocks noChangeArrowheads="1"/>
          </p:cNvSpPr>
          <p:nvPr/>
        </p:nvSpPr>
        <p:spPr bwMode="auto">
          <a:xfrm>
            <a:off x="1258888" y="2582863"/>
            <a:ext cx="1223962" cy="779462"/>
          </a:xfrm>
          <a:prstGeom prst="rect">
            <a:avLst/>
          </a:prstGeom>
          <a:solidFill>
            <a:schemeClr val="hlink"/>
          </a:solidFill>
          <a:ln w="9525">
            <a:solidFill>
              <a:schemeClr val="accent2"/>
            </a:solidFill>
            <a:miter lim="800000"/>
            <a:headEnd/>
            <a:tailEnd/>
          </a:ln>
        </p:spPr>
        <p:txBody>
          <a:bodyPr wrap="none" anchor="ctr"/>
          <a:lstStyle/>
          <a:p>
            <a:pPr algn="ctr"/>
            <a:r>
              <a:rPr lang="es-ES" sz="1600" b="1">
                <a:solidFill>
                  <a:srgbClr val="050507"/>
                </a:solidFill>
                <a:latin typeface="Arial Unicode MS" pitchFamily="34" charset="-128"/>
              </a:rPr>
              <a:t>Convenio </a:t>
            </a:r>
          </a:p>
          <a:p>
            <a:pPr algn="ctr"/>
            <a:r>
              <a:rPr lang="es-ES" sz="1600" b="1">
                <a:solidFill>
                  <a:srgbClr val="050507"/>
                </a:solidFill>
                <a:latin typeface="Arial Unicode MS" pitchFamily="34" charset="-128"/>
              </a:rPr>
              <a:t>107</a:t>
            </a:r>
            <a:r>
              <a:rPr lang="es-MX" sz="1600" b="1">
                <a:solidFill>
                  <a:srgbClr val="050507"/>
                </a:solidFill>
                <a:latin typeface="Arial Unicode MS" pitchFamily="34" charset="-128"/>
              </a:rPr>
              <a:t> </a:t>
            </a:r>
            <a:r>
              <a:rPr lang="es-ES" sz="1600" b="1">
                <a:solidFill>
                  <a:srgbClr val="050507"/>
                </a:solidFill>
                <a:latin typeface="Arial Unicode MS" pitchFamily="34" charset="-128"/>
              </a:rPr>
              <a:t>OIT</a:t>
            </a:r>
            <a:endParaRPr lang="es-MX" sz="1600" b="1">
              <a:solidFill>
                <a:srgbClr val="050507"/>
              </a:solidFill>
              <a:latin typeface="Arial Unicode MS" pitchFamily="34" charset="-128"/>
            </a:endParaRPr>
          </a:p>
          <a:p>
            <a:pPr algn="ctr"/>
            <a:r>
              <a:rPr lang="es-MX" sz="1600" b="1">
                <a:solidFill>
                  <a:srgbClr val="050507"/>
                </a:solidFill>
                <a:latin typeface="Arial Unicode MS" pitchFamily="34" charset="-128"/>
              </a:rPr>
              <a:t>1957</a:t>
            </a:r>
            <a:endParaRPr lang="es-ES" sz="1600" b="1">
              <a:solidFill>
                <a:srgbClr val="050507"/>
              </a:solidFill>
              <a:latin typeface="Arial Unicode MS" pitchFamily="34" charset="-128"/>
            </a:endParaRPr>
          </a:p>
        </p:txBody>
      </p:sp>
      <p:sp>
        <p:nvSpPr>
          <p:cNvPr id="241674" name="Rectangle 8"/>
          <p:cNvSpPr>
            <a:spLocks noChangeArrowheads="1"/>
          </p:cNvSpPr>
          <p:nvPr/>
        </p:nvSpPr>
        <p:spPr bwMode="auto">
          <a:xfrm>
            <a:off x="2555875" y="2582863"/>
            <a:ext cx="1254125" cy="779462"/>
          </a:xfrm>
          <a:prstGeom prst="rect">
            <a:avLst/>
          </a:prstGeom>
          <a:solidFill>
            <a:schemeClr val="hlink"/>
          </a:solidFill>
          <a:ln w="9525">
            <a:solidFill>
              <a:schemeClr val="accent2"/>
            </a:solidFill>
            <a:miter lim="800000"/>
            <a:headEnd/>
            <a:tailEnd/>
          </a:ln>
        </p:spPr>
        <p:txBody>
          <a:bodyPr wrap="none" anchor="ctr"/>
          <a:lstStyle/>
          <a:p>
            <a:pPr algn="ctr"/>
            <a:r>
              <a:rPr lang="es-ES" sz="1600" b="1">
                <a:solidFill>
                  <a:srgbClr val="050507"/>
                </a:solidFill>
                <a:latin typeface="Arial Unicode MS" pitchFamily="34" charset="-128"/>
              </a:rPr>
              <a:t>Convenio</a:t>
            </a:r>
          </a:p>
          <a:p>
            <a:pPr algn="ctr"/>
            <a:r>
              <a:rPr lang="es-ES" sz="1600" b="1">
                <a:solidFill>
                  <a:srgbClr val="050507"/>
                </a:solidFill>
                <a:latin typeface="Arial Unicode MS" pitchFamily="34" charset="-128"/>
              </a:rPr>
              <a:t>169</a:t>
            </a:r>
            <a:r>
              <a:rPr lang="es-MX" sz="1600" b="1">
                <a:solidFill>
                  <a:srgbClr val="050507"/>
                </a:solidFill>
                <a:latin typeface="Arial Unicode MS" pitchFamily="34" charset="-128"/>
              </a:rPr>
              <a:t> </a:t>
            </a:r>
            <a:r>
              <a:rPr lang="es-ES" sz="1600" b="1">
                <a:solidFill>
                  <a:srgbClr val="050507"/>
                </a:solidFill>
                <a:latin typeface="Arial Unicode MS" pitchFamily="34" charset="-128"/>
              </a:rPr>
              <a:t>OIT</a:t>
            </a:r>
            <a:endParaRPr lang="es-MX" sz="1600" b="1">
              <a:solidFill>
                <a:srgbClr val="050507"/>
              </a:solidFill>
              <a:latin typeface="Arial Unicode MS" pitchFamily="34" charset="-128"/>
            </a:endParaRPr>
          </a:p>
          <a:p>
            <a:pPr algn="ctr"/>
            <a:r>
              <a:rPr lang="es-MX" sz="1600" b="1">
                <a:solidFill>
                  <a:srgbClr val="050507"/>
                </a:solidFill>
                <a:latin typeface="Arial Unicode MS" pitchFamily="34" charset="-128"/>
              </a:rPr>
              <a:t>1989</a:t>
            </a:r>
            <a:endParaRPr lang="es-ES" sz="1600" b="1">
              <a:solidFill>
                <a:srgbClr val="050507"/>
              </a:solidFill>
              <a:latin typeface="Arial Unicode MS" pitchFamily="34" charset="-128"/>
            </a:endParaRPr>
          </a:p>
        </p:txBody>
      </p:sp>
      <p:sp>
        <p:nvSpPr>
          <p:cNvPr id="241675" name="Rectangle 9"/>
          <p:cNvSpPr>
            <a:spLocks noChangeArrowheads="1"/>
          </p:cNvSpPr>
          <p:nvPr/>
        </p:nvSpPr>
        <p:spPr bwMode="auto">
          <a:xfrm>
            <a:off x="3886200" y="2582863"/>
            <a:ext cx="1295400" cy="779462"/>
          </a:xfrm>
          <a:prstGeom prst="rect">
            <a:avLst/>
          </a:prstGeom>
          <a:solidFill>
            <a:schemeClr val="hlink"/>
          </a:solidFill>
          <a:ln w="9525">
            <a:solidFill>
              <a:schemeClr val="accent2"/>
            </a:solidFill>
            <a:miter lim="800000"/>
            <a:headEnd/>
            <a:tailEnd/>
          </a:ln>
        </p:spPr>
        <p:txBody>
          <a:bodyPr wrap="none" anchor="ctr"/>
          <a:lstStyle/>
          <a:p>
            <a:pPr algn="ctr"/>
            <a:r>
              <a:rPr lang="es-ES" sz="1600" b="1">
                <a:solidFill>
                  <a:srgbClr val="050507"/>
                </a:solidFill>
                <a:latin typeface="Arial Unicode MS" pitchFamily="34" charset="-128"/>
              </a:rPr>
              <a:t>CPEUM</a:t>
            </a:r>
          </a:p>
          <a:p>
            <a:pPr algn="ctr"/>
            <a:r>
              <a:rPr lang="es-ES" sz="1600" b="1">
                <a:solidFill>
                  <a:srgbClr val="050507"/>
                </a:solidFill>
                <a:latin typeface="Arial Unicode MS" pitchFamily="34" charset="-128"/>
              </a:rPr>
              <a:t>1992</a:t>
            </a:r>
          </a:p>
        </p:txBody>
      </p:sp>
      <p:sp>
        <p:nvSpPr>
          <p:cNvPr id="241676" name="Rectangle 10"/>
          <p:cNvSpPr>
            <a:spLocks noChangeArrowheads="1"/>
          </p:cNvSpPr>
          <p:nvPr/>
        </p:nvSpPr>
        <p:spPr bwMode="auto">
          <a:xfrm>
            <a:off x="5219700" y="2582863"/>
            <a:ext cx="1409700" cy="779462"/>
          </a:xfrm>
          <a:prstGeom prst="rect">
            <a:avLst/>
          </a:prstGeom>
          <a:solidFill>
            <a:schemeClr val="hlink"/>
          </a:solidFill>
          <a:ln w="9525">
            <a:solidFill>
              <a:schemeClr val="accent2"/>
            </a:solidFill>
            <a:miter lim="800000"/>
            <a:headEnd/>
            <a:tailEnd/>
          </a:ln>
        </p:spPr>
        <p:txBody>
          <a:bodyPr wrap="none" anchor="ctr"/>
          <a:lstStyle/>
          <a:p>
            <a:pPr algn="ctr"/>
            <a:r>
              <a:rPr lang="es-ES" sz="1600" b="1">
                <a:solidFill>
                  <a:srgbClr val="050507"/>
                </a:solidFill>
                <a:latin typeface="Arial Unicode MS" pitchFamily="34" charset="-128"/>
              </a:rPr>
              <a:t>San Andrés</a:t>
            </a:r>
          </a:p>
          <a:p>
            <a:pPr algn="ctr"/>
            <a:r>
              <a:rPr lang="es-ES" sz="1600" b="1">
                <a:solidFill>
                  <a:srgbClr val="050507"/>
                </a:solidFill>
                <a:latin typeface="Arial Unicode MS" pitchFamily="34" charset="-128"/>
              </a:rPr>
              <a:t>1996</a:t>
            </a:r>
          </a:p>
        </p:txBody>
      </p:sp>
      <p:sp>
        <p:nvSpPr>
          <p:cNvPr id="241677" name="Rectangle 11"/>
          <p:cNvSpPr>
            <a:spLocks noChangeArrowheads="1"/>
          </p:cNvSpPr>
          <p:nvPr/>
        </p:nvSpPr>
        <p:spPr bwMode="auto">
          <a:xfrm>
            <a:off x="6553200" y="2582863"/>
            <a:ext cx="1330325" cy="779462"/>
          </a:xfrm>
          <a:prstGeom prst="rect">
            <a:avLst/>
          </a:prstGeom>
          <a:solidFill>
            <a:schemeClr val="hlink"/>
          </a:solidFill>
          <a:ln w="9525">
            <a:solidFill>
              <a:schemeClr val="accent2"/>
            </a:solidFill>
            <a:miter lim="800000"/>
            <a:headEnd/>
            <a:tailEnd/>
          </a:ln>
        </p:spPr>
        <p:txBody>
          <a:bodyPr wrap="none" anchor="ctr"/>
          <a:lstStyle/>
          <a:p>
            <a:pPr algn="ctr"/>
            <a:r>
              <a:rPr lang="es-ES" sz="1600" b="1">
                <a:solidFill>
                  <a:srgbClr val="050507"/>
                </a:solidFill>
                <a:latin typeface="Arial Unicode MS" pitchFamily="34" charset="-128"/>
              </a:rPr>
              <a:t>COCOPA</a:t>
            </a:r>
          </a:p>
          <a:p>
            <a:pPr algn="ctr"/>
            <a:r>
              <a:rPr lang="es-ES" sz="1600" b="1">
                <a:solidFill>
                  <a:srgbClr val="050507"/>
                </a:solidFill>
                <a:latin typeface="Arial Unicode MS" pitchFamily="34" charset="-128"/>
              </a:rPr>
              <a:t>2000</a:t>
            </a:r>
          </a:p>
        </p:txBody>
      </p:sp>
      <p:sp>
        <p:nvSpPr>
          <p:cNvPr id="241678" name="Rectangle 12"/>
          <p:cNvSpPr>
            <a:spLocks noChangeArrowheads="1"/>
          </p:cNvSpPr>
          <p:nvPr/>
        </p:nvSpPr>
        <p:spPr bwMode="auto">
          <a:xfrm>
            <a:off x="7956550" y="2582863"/>
            <a:ext cx="1187450" cy="779462"/>
          </a:xfrm>
          <a:prstGeom prst="rect">
            <a:avLst/>
          </a:prstGeom>
          <a:solidFill>
            <a:schemeClr val="hlink"/>
          </a:solidFill>
          <a:ln w="9525">
            <a:solidFill>
              <a:schemeClr val="accent2"/>
            </a:solidFill>
            <a:miter lim="800000"/>
            <a:headEnd/>
            <a:tailEnd/>
          </a:ln>
        </p:spPr>
        <p:txBody>
          <a:bodyPr wrap="none" anchor="ctr"/>
          <a:lstStyle/>
          <a:p>
            <a:pPr algn="ctr"/>
            <a:r>
              <a:rPr lang="es-ES" sz="1600" b="1">
                <a:solidFill>
                  <a:srgbClr val="050507"/>
                </a:solidFill>
                <a:latin typeface="Arial Unicode MS" pitchFamily="34" charset="-128"/>
              </a:rPr>
              <a:t>CPEUM</a:t>
            </a:r>
          </a:p>
          <a:p>
            <a:pPr algn="ctr"/>
            <a:r>
              <a:rPr lang="es-ES" sz="1600" b="1">
                <a:solidFill>
                  <a:srgbClr val="050507"/>
                </a:solidFill>
                <a:latin typeface="Arial Unicode MS" pitchFamily="34" charset="-128"/>
              </a:rPr>
              <a:t>2001</a:t>
            </a:r>
          </a:p>
        </p:txBody>
      </p:sp>
      <p:sp>
        <p:nvSpPr>
          <p:cNvPr id="241679" name="Rectangle 13"/>
          <p:cNvSpPr>
            <a:spLocks noChangeArrowheads="1"/>
          </p:cNvSpPr>
          <p:nvPr/>
        </p:nvSpPr>
        <p:spPr bwMode="auto">
          <a:xfrm>
            <a:off x="1187450" y="4027488"/>
            <a:ext cx="1296988" cy="2678112"/>
          </a:xfrm>
          <a:prstGeom prst="rect">
            <a:avLst/>
          </a:prstGeom>
          <a:solidFill>
            <a:schemeClr val="hlink"/>
          </a:solidFill>
          <a:ln w="9525">
            <a:solidFill>
              <a:schemeClr val="accent2"/>
            </a:solidFill>
            <a:miter lim="800000"/>
            <a:headEnd/>
            <a:tailEnd/>
          </a:ln>
        </p:spPr>
        <p:txBody>
          <a:bodyPr wrap="none" anchor="ctr"/>
          <a:lstStyle/>
          <a:p>
            <a:pPr algn="ctr">
              <a:buFontTx/>
              <a:buChar char="•"/>
            </a:pPr>
            <a:r>
              <a:rPr lang="es-ES" sz="1600" b="1">
                <a:solidFill>
                  <a:srgbClr val="050507"/>
                </a:solidFill>
                <a:latin typeface="Arial Unicode MS" pitchFamily="34" charset="-128"/>
              </a:rPr>
              <a:t>Respeto</a:t>
            </a:r>
          </a:p>
          <a:p>
            <a:pPr algn="ctr">
              <a:buFontTx/>
              <a:buChar char="•"/>
            </a:pP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Igualdad</a:t>
            </a:r>
          </a:p>
          <a:p>
            <a:pPr algn="ctr">
              <a:buFontTx/>
              <a:buChar char="•"/>
            </a:pP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Integración</a:t>
            </a:r>
          </a:p>
          <a:p>
            <a:pPr algn="ctr"/>
            <a:r>
              <a:rPr lang="es-MX" sz="1600" b="1">
                <a:solidFill>
                  <a:srgbClr val="050507"/>
                </a:solidFill>
                <a:latin typeface="Arial Unicode MS" pitchFamily="34" charset="-128"/>
              </a:rPr>
              <a:t>(Asimilación)</a:t>
            </a:r>
            <a:endParaRPr lang="es-ES" sz="1600" b="1">
              <a:solidFill>
                <a:srgbClr val="050507"/>
              </a:solidFill>
              <a:latin typeface="Arial Unicode MS" pitchFamily="34" charset="-128"/>
            </a:endParaRPr>
          </a:p>
        </p:txBody>
      </p:sp>
      <p:sp>
        <p:nvSpPr>
          <p:cNvPr id="241680" name="Rectangle 14"/>
          <p:cNvSpPr>
            <a:spLocks noChangeArrowheads="1"/>
          </p:cNvSpPr>
          <p:nvPr/>
        </p:nvSpPr>
        <p:spPr bwMode="auto">
          <a:xfrm>
            <a:off x="0" y="4027488"/>
            <a:ext cx="1187450" cy="2678112"/>
          </a:xfrm>
          <a:prstGeom prst="rect">
            <a:avLst/>
          </a:prstGeom>
          <a:solidFill>
            <a:schemeClr val="hlink"/>
          </a:solidFill>
          <a:ln w="9525">
            <a:solidFill>
              <a:schemeClr val="accent2"/>
            </a:solidFill>
            <a:miter lim="800000"/>
            <a:headEnd/>
            <a:tailEnd/>
          </a:ln>
        </p:spPr>
        <p:txBody>
          <a:bodyPr wrap="none" anchor="ctr"/>
          <a:lstStyle/>
          <a:p>
            <a:pPr algn="ctr">
              <a:buFontTx/>
              <a:buChar char="•"/>
            </a:pPr>
            <a:r>
              <a:rPr lang="es-ES" sz="1600" b="1">
                <a:solidFill>
                  <a:srgbClr val="050507"/>
                </a:solidFill>
                <a:latin typeface="Arial Unicode MS" pitchFamily="34" charset="-128"/>
              </a:rPr>
              <a:t>Núcleos</a:t>
            </a:r>
          </a:p>
          <a:p>
            <a:pPr algn="ctr"/>
            <a:r>
              <a:rPr lang="es-ES" sz="1600" b="1">
                <a:solidFill>
                  <a:srgbClr val="050507"/>
                </a:solidFill>
                <a:latin typeface="Arial Unicode MS" pitchFamily="34" charset="-128"/>
              </a:rPr>
              <a:t>Agrarios</a:t>
            </a:r>
          </a:p>
          <a:p>
            <a:pPr algn="ctr"/>
            <a:endParaRPr lang="es-ES" sz="1600" b="1">
              <a:solidFill>
                <a:srgbClr val="050507"/>
              </a:solidFill>
              <a:latin typeface="Arial Unicode MS" pitchFamily="34" charset="-128"/>
            </a:endParaRPr>
          </a:p>
          <a:p>
            <a:pPr algn="ctr"/>
            <a:r>
              <a:rPr lang="es-ES" sz="1600" b="1">
                <a:solidFill>
                  <a:srgbClr val="050507"/>
                </a:solidFill>
                <a:latin typeface="Arial Unicode MS" pitchFamily="34" charset="-128"/>
              </a:rPr>
              <a:t>(Ley</a:t>
            </a:r>
          </a:p>
          <a:p>
            <a:pPr algn="ctr"/>
            <a:r>
              <a:rPr lang="es-ES" sz="1600" b="1">
                <a:solidFill>
                  <a:srgbClr val="050507"/>
                </a:solidFill>
                <a:latin typeface="Arial Unicode MS" pitchFamily="34" charset="-128"/>
              </a:rPr>
              <a:t>Agraria)</a:t>
            </a:r>
          </a:p>
          <a:p>
            <a:pPr algn="ctr"/>
            <a:endParaRPr lang="es-ES" sz="1600" b="1">
              <a:solidFill>
                <a:srgbClr val="050507"/>
              </a:solidFill>
              <a:latin typeface="Arial Unicode MS" pitchFamily="34" charset="-128"/>
            </a:endParaRPr>
          </a:p>
        </p:txBody>
      </p:sp>
      <p:sp>
        <p:nvSpPr>
          <p:cNvPr id="241681" name="Rectangle 15"/>
          <p:cNvSpPr>
            <a:spLocks noChangeArrowheads="1"/>
          </p:cNvSpPr>
          <p:nvPr/>
        </p:nvSpPr>
        <p:spPr bwMode="auto">
          <a:xfrm>
            <a:off x="2484438" y="4027488"/>
            <a:ext cx="1401762" cy="2678112"/>
          </a:xfrm>
          <a:prstGeom prst="rect">
            <a:avLst/>
          </a:prstGeom>
          <a:solidFill>
            <a:schemeClr val="hlink"/>
          </a:solidFill>
          <a:ln w="9525">
            <a:solidFill>
              <a:schemeClr val="accent2"/>
            </a:solidFill>
            <a:miter lim="800000"/>
            <a:headEnd/>
            <a:tailEnd/>
          </a:ln>
        </p:spPr>
        <p:txBody>
          <a:bodyPr wrap="none" anchor="ctr"/>
          <a:lstStyle/>
          <a:p>
            <a:pPr algn="ctr">
              <a:buFontTx/>
              <a:buChar char="•"/>
            </a:pPr>
            <a:r>
              <a:rPr lang="es-ES" sz="1600" b="1">
                <a:solidFill>
                  <a:srgbClr val="050507"/>
                </a:solidFill>
                <a:latin typeface="Arial Unicode MS" pitchFamily="34" charset="-128"/>
              </a:rPr>
              <a:t>Territorio</a:t>
            </a:r>
          </a:p>
          <a:p>
            <a:pPr algn="ctr">
              <a:buFontTx/>
              <a:buChar char="•"/>
            </a:pPr>
            <a:endParaRPr lang="es-ES" sz="1600" b="1">
              <a:solidFill>
                <a:srgbClr val="050507"/>
              </a:solidFill>
              <a:latin typeface="Arial Unicode MS" pitchFamily="34" charset="-128"/>
            </a:endParaRPr>
          </a:p>
          <a:p>
            <a:pPr algn="ctr">
              <a:buFontTx/>
              <a:buChar char="•"/>
            </a:pPr>
            <a:r>
              <a:rPr lang="es-MX" sz="1600" b="1">
                <a:solidFill>
                  <a:srgbClr val="050507"/>
                </a:solidFill>
                <a:latin typeface="Arial Unicode MS" pitchFamily="34" charset="-128"/>
              </a:rPr>
              <a:t>Instituciones</a:t>
            </a:r>
            <a:endParaRPr lang="es-ES" sz="1600" b="1">
              <a:solidFill>
                <a:srgbClr val="050507"/>
              </a:solidFill>
              <a:latin typeface="Arial Unicode MS" pitchFamily="34" charset="-128"/>
            </a:endParaRPr>
          </a:p>
          <a:p>
            <a:pPr algn="ctr">
              <a:buFontTx/>
              <a:buChar char="•"/>
            </a:pP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Identidad</a:t>
            </a:r>
          </a:p>
          <a:p>
            <a:pPr algn="ctr">
              <a:buFontTx/>
              <a:buChar char="•"/>
            </a:pP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Usos</a:t>
            </a:r>
          </a:p>
          <a:p>
            <a:pPr algn="ctr">
              <a:buFontTx/>
              <a:buChar char="•"/>
            </a:pPr>
            <a:r>
              <a:rPr lang="es-ES" sz="1600" b="1">
                <a:solidFill>
                  <a:srgbClr val="050507"/>
                </a:solidFill>
                <a:latin typeface="Arial Unicode MS" pitchFamily="34" charset="-128"/>
              </a:rPr>
              <a:t>Costumbres</a:t>
            </a:r>
          </a:p>
          <a:p>
            <a:pPr algn="ctr">
              <a:buFontTx/>
              <a:buChar char="•"/>
            </a:pP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Recursos</a:t>
            </a:r>
          </a:p>
        </p:txBody>
      </p:sp>
      <p:sp>
        <p:nvSpPr>
          <p:cNvPr id="241682" name="Rectangle 16"/>
          <p:cNvSpPr>
            <a:spLocks noChangeArrowheads="1"/>
          </p:cNvSpPr>
          <p:nvPr/>
        </p:nvSpPr>
        <p:spPr bwMode="auto">
          <a:xfrm>
            <a:off x="3886200" y="4027488"/>
            <a:ext cx="1447800" cy="2678112"/>
          </a:xfrm>
          <a:prstGeom prst="rect">
            <a:avLst/>
          </a:prstGeom>
          <a:solidFill>
            <a:schemeClr val="hlink"/>
          </a:solidFill>
          <a:ln w="9525">
            <a:solidFill>
              <a:schemeClr val="accent2"/>
            </a:solidFill>
            <a:miter lim="800000"/>
            <a:headEnd/>
            <a:tailEnd/>
          </a:ln>
        </p:spPr>
        <p:txBody>
          <a:bodyPr wrap="none" anchor="ctr"/>
          <a:lstStyle/>
          <a:p>
            <a:pPr algn="ctr">
              <a:buFontTx/>
              <a:buChar char="•"/>
            </a:pPr>
            <a:r>
              <a:rPr lang="es-ES" sz="1600" b="1">
                <a:solidFill>
                  <a:srgbClr val="050507"/>
                </a:solidFill>
                <a:latin typeface="Arial Unicode MS" pitchFamily="34" charset="-128"/>
              </a:rPr>
              <a:t>Composición</a:t>
            </a:r>
            <a:endParaRPr lang="es-MX" sz="1600" b="1">
              <a:solidFill>
                <a:srgbClr val="050507"/>
              </a:solidFill>
              <a:latin typeface="Arial Unicode MS" pitchFamily="34" charset="-128"/>
            </a:endParaRPr>
          </a:p>
          <a:p>
            <a:pPr algn="ctr"/>
            <a:r>
              <a:rPr lang="es-ES" sz="1600" b="1">
                <a:solidFill>
                  <a:srgbClr val="050507"/>
                </a:solidFill>
                <a:latin typeface="Arial Unicode MS" pitchFamily="34" charset="-128"/>
              </a:rPr>
              <a:t>Pluricultural</a:t>
            </a:r>
          </a:p>
          <a:p>
            <a:pPr algn="ctr">
              <a:buFontTx/>
              <a:buChar char="•"/>
            </a:pP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Usos y</a:t>
            </a:r>
          </a:p>
          <a:p>
            <a:pPr algn="ctr"/>
            <a:r>
              <a:rPr lang="es-ES" sz="1600" b="1">
                <a:solidFill>
                  <a:srgbClr val="050507"/>
                </a:solidFill>
                <a:latin typeface="Arial Unicode MS" pitchFamily="34" charset="-128"/>
              </a:rPr>
              <a:t>Costumbres</a:t>
            </a:r>
          </a:p>
          <a:p>
            <a:pPr algn="ctr">
              <a:buFontTx/>
              <a:buChar char="•"/>
            </a:pP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Prácticas</a:t>
            </a:r>
          </a:p>
          <a:p>
            <a:pPr algn="ctr"/>
            <a:r>
              <a:rPr lang="es-ES" sz="1600" b="1">
                <a:solidFill>
                  <a:srgbClr val="050507"/>
                </a:solidFill>
                <a:latin typeface="Arial Unicode MS" pitchFamily="34" charset="-128"/>
              </a:rPr>
              <a:t>Jurídicas</a:t>
            </a:r>
          </a:p>
          <a:p>
            <a:pPr algn="ctr"/>
            <a:endParaRPr lang="es-ES" sz="1600" b="1">
              <a:solidFill>
                <a:srgbClr val="050507"/>
              </a:solidFill>
              <a:latin typeface="Arial Unicode MS" pitchFamily="34" charset="-128"/>
            </a:endParaRPr>
          </a:p>
          <a:p>
            <a:pPr algn="ctr"/>
            <a:r>
              <a:rPr lang="es-ES" sz="1600" b="1">
                <a:solidFill>
                  <a:srgbClr val="050507"/>
                </a:solidFill>
                <a:latin typeface="Arial Unicode MS" pitchFamily="34" charset="-128"/>
              </a:rPr>
              <a:t>(Faltó Ley)</a:t>
            </a:r>
          </a:p>
        </p:txBody>
      </p:sp>
      <p:sp>
        <p:nvSpPr>
          <p:cNvPr id="241683" name="AutoShape 17"/>
          <p:cNvSpPr>
            <a:spLocks noChangeArrowheads="1"/>
          </p:cNvSpPr>
          <p:nvPr/>
        </p:nvSpPr>
        <p:spPr bwMode="auto">
          <a:xfrm>
            <a:off x="381000" y="3336925"/>
            <a:ext cx="485775" cy="519113"/>
          </a:xfrm>
          <a:prstGeom prst="downArrow">
            <a:avLst>
              <a:gd name="adj1" fmla="val 50000"/>
              <a:gd name="adj2" fmla="val 29818"/>
            </a:avLst>
          </a:prstGeom>
          <a:solidFill>
            <a:schemeClr val="hlink"/>
          </a:solidFill>
          <a:ln w="9525">
            <a:solidFill>
              <a:schemeClr val="accent2"/>
            </a:solidFill>
            <a:miter lim="800000"/>
            <a:headEnd/>
            <a:tailEnd/>
          </a:ln>
        </p:spPr>
        <p:txBody>
          <a:bodyPr wrap="none" anchor="ctr"/>
          <a:lstStyle/>
          <a:p>
            <a:endParaRPr lang="es-MX"/>
          </a:p>
        </p:txBody>
      </p:sp>
      <p:sp>
        <p:nvSpPr>
          <p:cNvPr id="241684" name="AutoShape 18"/>
          <p:cNvSpPr>
            <a:spLocks noChangeArrowheads="1"/>
          </p:cNvSpPr>
          <p:nvPr/>
        </p:nvSpPr>
        <p:spPr bwMode="auto">
          <a:xfrm>
            <a:off x="6324600" y="3336925"/>
            <a:ext cx="485775" cy="519113"/>
          </a:xfrm>
          <a:prstGeom prst="downArrow">
            <a:avLst>
              <a:gd name="adj1" fmla="val 50000"/>
              <a:gd name="adj2" fmla="val 29818"/>
            </a:avLst>
          </a:prstGeom>
          <a:solidFill>
            <a:schemeClr val="hlink"/>
          </a:solidFill>
          <a:ln w="9525">
            <a:solidFill>
              <a:schemeClr val="accent2"/>
            </a:solidFill>
            <a:miter lim="800000"/>
            <a:headEnd/>
            <a:tailEnd/>
          </a:ln>
        </p:spPr>
        <p:txBody>
          <a:bodyPr wrap="none" anchor="ctr"/>
          <a:lstStyle/>
          <a:p>
            <a:endParaRPr lang="es-MX"/>
          </a:p>
        </p:txBody>
      </p:sp>
      <p:sp>
        <p:nvSpPr>
          <p:cNvPr id="241685" name="AutoShape 19"/>
          <p:cNvSpPr>
            <a:spLocks noChangeArrowheads="1"/>
          </p:cNvSpPr>
          <p:nvPr/>
        </p:nvSpPr>
        <p:spPr bwMode="auto">
          <a:xfrm>
            <a:off x="1600200" y="3336925"/>
            <a:ext cx="485775" cy="519113"/>
          </a:xfrm>
          <a:prstGeom prst="downArrow">
            <a:avLst>
              <a:gd name="adj1" fmla="val 50000"/>
              <a:gd name="adj2" fmla="val 29818"/>
            </a:avLst>
          </a:prstGeom>
          <a:solidFill>
            <a:schemeClr val="hlink"/>
          </a:solidFill>
          <a:ln w="9525">
            <a:solidFill>
              <a:schemeClr val="accent2"/>
            </a:solidFill>
            <a:miter lim="800000"/>
            <a:headEnd/>
            <a:tailEnd/>
          </a:ln>
        </p:spPr>
        <p:txBody>
          <a:bodyPr wrap="none" anchor="ctr"/>
          <a:lstStyle/>
          <a:p>
            <a:endParaRPr lang="es-MX"/>
          </a:p>
        </p:txBody>
      </p:sp>
      <p:sp>
        <p:nvSpPr>
          <p:cNvPr id="241686" name="AutoShape 20"/>
          <p:cNvSpPr>
            <a:spLocks noChangeArrowheads="1"/>
          </p:cNvSpPr>
          <p:nvPr/>
        </p:nvSpPr>
        <p:spPr bwMode="auto">
          <a:xfrm>
            <a:off x="2971800" y="3336925"/>
            <a:ext cx="485775" cy="519113"/>
          </a:xfrm>
          <a:prstGeom prst="downArrow">
            <a:avLst>
              <a:gd name="adj1" fmla="val 50000"/>
              <a:gd name="adj2" fmla="val 29818"/>
            </a:avLst>
          </a:prstGeom>
          <a:solidFill>
            <a:schemeClr val="hlink"/>
          </a:solidFill>
          <a:ln w="9525">
            <a:solidFill>
              <a:schemeClr val="accent2"/>
            </a:solidFill>
            <a:miter lim="800000"/>
            <a:headEnd/>
            <a:tailEnd/>
          </a:ln>
        </p:spPr>
        <p:txBody>
          <a:bodyPr wrap="none" anchor="ctr"/>
          <a:lstStyle/>
          <a:p>
            <a:endParaRPr lang="es-MX"/>
          </a:p>
        </p:txBody>
      </p:sp>
      <p:sp>
        <p:nvSpPr>
          <p:cNvPr id="241687" name="AutoShape 21"/>
          <p:cNvSpPr>
            <a:spLocks noChangeArrowheads="1"/>
          </p:cNvSpPr>
          <p:nvPr/>
        </p:nvSpPr>
        <p:spPr bwMode="auto">
          <a:xfrm>
            <a:off x="4267200" y="3336925"/>
            <a:ext cx="485775" cy="519113"/>
          </a:xfrm>
          <a:prstGeom prst="downArrow">
            <a:avLst>
              <a:gd name="adj1" fmla="val 50000"/>
              <a:gd name="adj2" fmla="val 29818"/>
            </a:avLst>
          </a:prstGeom>
          <a:solidFill>
            <a:schemeClr val="hlink"/>
          </a:solidFill>
          <a:ln w="9525">
            <a:solidFill>
              <a:schemeClr val="accent2"/>
            </a:solidFill>
            <a:miter lim="800000"/>
            <a:headEnd/>
            <a:tailEnd/>
          </a:ln>
        </p:spPr>
        <p:txBody>
          <a:bodyPr wrap="none" anchor="ctr"/>
          <a:lstStyle/>
          <a:p>
            <a:endParaRPr lang="es-MX"/>
          </a:p>
        </p:txBody>
      </p:sp>
      <p:sp>
        <p:nvSpPr>
          <p:cNvPr id="241688" name="AutoShape 22"/>
          <p:cNvSpPr>
            <a:spLocks noChangeArrowheads="1"/>
          </p:cNvSpPr>
          <p:nvPr/>
        </p:nvSpPr>
        <p:spPr bwMode="auto">
          <a:xfrm>
            <a:off x="8305800" y="3336925"/>
            <a:ext cx="485775" cy="519113"/>
          </a:xfrm>
          <a:prstGeom prst="downArrow">
            <a:avLst>
              <a:gd name="adj1" fmla="val 50000"/>
              <a:gd name="adj2" fmla="val 29818"/>
            </a:avLst>
          </a:prstGeom>
          <a:solidFill>
            <a:schemeClr val="hlink"/>
          </a:solidFill>
          <a:ln w="9525">
            <a:solidFill>
              <a:schemeClr val="accent2"/>
            </a:solidFill>
            <a:miter lim="800000"/>
            <a:headEnd/>
            <a:tailEnd/>
          </a:ln>
        </p:spPr>
        <p:txBody>
          <a:bodyPr wrap="none" anchor="ctr"/>
          <a:lstStyle/>
          <a:p>
            <a:endParaRPr lang="es-MX"/>
          </a:p>
        </p:txBody>
      </p:sp>
      <p:sp>
        <p:nvSpPr>
          <p:cNvPr id="26"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2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Oval 2"/>
          <p:cNvSpPr>
            <a:spLocks noChangeArrowheads="1"/>
          </p:cNvSpPr>
          <p:nvPr/>
        </p:nvSpPr>
        <p:spPr bwMode="auto">
          <a:xfrm>
            <a:off x="-152400" y="1700808"/>
            <a:ext cx="9448800" cy="4623791"/>
          </a:xfrm>
          <a:prstGeom prst="ellipse">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w="9525">
            <a:noFill/>
            <a:round/>
            <a:headEnd/>
            <a:tailEnd/>
          </a:ln>
        </p:spPr>
        <p:txBody>
          <a:bodyPr wrap="none" anchor="ctr"/>
          <a:lstStyle/>
          <a:p>
            <a:endParaRPr lang="es-MX"/>
          </a:p>
        </p:txBody>
      </p:sp>
      <p:sp>
        <p:nvSpPr>
          <p:cNvPr id="242693" name="Rectangle 5"/>
          <p:cNvSpPr>
            <a:spLocks noChangeArrowheads="1"/>
          </p:cNvSpPr>
          <p:nvPr/>
        </p:nvSpPr>
        <p:spPr bwMode="auto">
          <a:xfrm>
            <a:off x="342900" y="3516313"/>
            <a:ext cx="2698750" cy="3141662"/>
          </a:xfrm>
          <a:prstGeom prst="rect">
            <a:avLst/>
          </a:prstGeom>
          <a:solidFill>
            <a:schemeClr val="hlink"/>
          </a:solidFill>
          <a:ln w="9525">
            <a:solidFill>
              <a:srgbClr val="000066"/>
            </a:solidFill>
            <a:miter lim="800000"/>
            <a:headEnd/>
            <a:tailEnd/>
          </a:ln>
        </p:spPr>
        <p:txBody>
          <a:bodyPr wrap="none" anchor="ctr"/>
          <a:lstStyle/>
          <a:p>
            <a:pPr algn="ctr">
              <a:buFontTx/>
              <a:buChar char="•"/>
            </a:pPr>
            <a:r>
              <a:rPr lang="es-ES" sz="1600" b="1">
                <a:solidFill>
                  <a:srgbClr val="050507"/>
                </a:solidFill>
                <a:latin typeface="Arial Unicode MS" pitchFamily="34" charset="-128"/>
              </a:rPr>
              <a:t>Libre Determinación</a:t>
            </a:r>
          </a:p>
          <a:p>
            <a:pPr algn="ctr">
              <a:buFontTx/>
              <a:buChar char="•"/>
            </a:pPr>
            <a:r>
              <a:rPr lang="es-ES" sz="1600" b="1">
                <a:solidFill>
                  <a:srgbClr val="050507"/>
                </a:solidFill>
                <a:latin typeface="Arial Unicode MS" pitchFamily="34" charset="-128"/>
              </a:rPr>
              <a:t>Autonomía</a:t>
            </a:r>
          </a:p>
          <a:p>
            <a:pPr algn="ctr">
              <a:buFontTx/>
              <a:buChar char="•"/>
            </a:pPr>
            <a:r>
              <a:rPr lang="es-ES" sz="1600" b="1">
                <a:solidFill>
                  <a:srgbClr val="050507"/>
                </a:solidFill>
                <a:latin typeface="Arial Unicode MS" pitchFamily="34" charset="-128"/>
              </a:rPr>
              <a:t>Sistemas Normativos</a:t>
            </a:r>
          </a:p>
          <a:p>
            <a:pPr algn="ctr">
              <a:buFontTx/>
              <a:buChar char="•"/>
            </a:pPr>
            <a:r>
              <a:rPr lang="es-ES" sz="1600" b="1">
                <a:solidFill>
                  <a:srgbClr val="050507"/>
                </a:solidFill>
                <a:latin typeface="Arial Unicode MS" pitchFamily="34" charset="-128"/>
              </a:rPr>
              <a:t>Autoridades Propias</a:t>
            </a:r>
          </a:p>
          <a:p>
            <a:pPr algn="ctr">
              <a:buFontTx/>
              <a:buChar char="•"/>
            </a:pPr>
            <a:r>
              <a:rPr lang="es-ES" sz="1600" b="1">
                <a:solidFill>
                  <a:srgbClr val="050507"/>
                </a:solidFill>
                <a:latin typeface="Arial Unicode MS" pitchFamily="34" charset="-128"/>
              </a:rPr>
              <a:t>Representación Política</a:t>
            </a:r>
            <a:endParaRPr lang="es-MX" sz="1600" b="1">
              <a:solidFill>
                <a:srgbClr val="050507"/>
              </a:solidFill>
              <a:latin typeface="Arial Unicode MS" pitchFamily="34" charset="-128"/>
            </a:endParaRPr>
          </a:p>
          <a:p>
            <a:pPr algn="ctr"/>
            <a:r>
              <a:rPr lang="es-MX" sz="1600" b="1">
                <a:solidFill>
                  <a:srgbClr val="050507"/>
                </a:solidFill>
                <a:latin typeface="Arial Unicode MS" pitchFamily="34" charset="-128"/>
              </a:rPr>
              <a:t>(Remunicipalización</a:t>
            </a:r>
          </a:p>
          <a:p>
            <a:pPr algn="ctr"/>
            <a:r>
              <a:rPr lang="es-MX" sz="1600" b="1">
                <a:solidFill>
                  <a:srgbClr val="050507"/>
                </a:solidFill>
                <a:latin typeface="Arial Unicode MS" pitchFamily="34" charset="-128"/>
              </a:rPr>
              <a:t>Redistritación)</a:t>
            </a: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Territorio</a:t>
            </a:r>
            <a:r>
              <a:rPr lang="es-MX" sz="1600" b="1">
                <a:solidFill>
                  <a:srgbClr val="050507"/>
                </a:solidFill>
                <a:latin typeface="Arial Unicode MS" pitchFamily="34" charset="-128"/>
              </a:rPr>
              <a:t> - Hábitat</a:t>
            </a:r>
          </a:p>
          <a:p>
            <a:pPr algn="ctr">
              <a:buFontTx/>
              <a:buChar char="•"/>
            </a:pPr>
            <a:r>
              <a:rPr lang="es-ES" sz="1600" b="1">
                <a:solidFill>
                  <a:srgbClr val="050507"/>
                </a:solidFill>
                <a:latin typeface="Arial Unicode MS" pitchFamily="34" charset="-128"/>
              </a:rPr>
              <a:t>Recursos Naturales</a:t>
            </a:r>
          </a:p>
          <a:p>
            <a:pPr algn="ctr">
              <a:buFontTx/>
              <a:buChar char="•"/>
            </a:pPr>
            <a:r>
              <a:rPr lang="es-ES" sz="1600" b="1">
                <a:solidFill>
                  <a:srgbClr val="050507"/>
                </a:solidFill>
                <a:latin typeface="Arial Unicode MS" pitchFamily="34" charset="-128"/>
              </a:rPr>
              <a:t>Entidades de Derecho </a:t>
            </a:r>
          </a:p>
          <a:p>
            <a:pPr algn="ctr"/>
            <a:r>
              <a:rPr lang="es-ES" sz="1600" b="1">
                <a:solidFill>
                  <a:srgbClr val="050507"/>
                </a:solidFill>
                <a:latin typeface="Arial Unicode MS" pitchFamily="34" charset="-128"/>
              </a:rPr>
              <a:t>Público</a:t>
            </a:r>
          </a:p>
        </p:txBody>
      </p:sp>
      <p:sp>
        <p:nvSpPr>
          <p:cNvPr id="242694" name="Rectangle 6"/>
          <p:cNvSpPr>
            <a:spLocks noChangeArrowheads="1"/>
          </p:cNvSpPr>
          <p:nvPr/>
        </p:nvSpPr>
        <p:spPr bwMode="auto">
          <a:xfrm>
            <a:off x="3352800" y="3522663"/>
            <a:ext cx="2514600" cy="3141662"/>
          </a:xfrm>
          <a:prstGeom prst="rect">
            <a:avLst/>
          </a:prstGeom>
          <a:solidFill>
            <a:schemeClr val="hlink"/>
          </a:solidFill>
          <a:ln w="9525">
            <a:solidFill>
              <a:srgbClr val="000066"/>
            </a:solidFill>
            <a:miter lim="800000"/>
            <a:headEnd/>
            <a:tailEnd/>
          </a:ln>
        </p:spPr>
        <p:txBody>
          <a:bodyPr wrap="none" anchor="ctr"/>
          <a:lstStyle/>
          <a:p>
            <a:pPr algn="ctr">
              <a:buFontTx/>
              <a:buChar char="•"/>
            </a:pPr>
            <a:endParaRPr lang="es-MX"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Libre Determinación</a:t>
            </a:r>
          </a:p>
          <a:p>
            <a:pPr algn="ctr">
              <a:buFontTx/>
              <a:buChar char="•"/>
            </a:pPr>
            <a:r>
              <a:rPr lang="es-ES" sz="1600" b="1">
                <a:solidFill>
                  <a:srgbClr val="050507"/>
                </a:solidFill>
                <a:latin typeface="Arial Unicode MS" pitchFamily="34" charset="-128"/>
              </a:rPr>
              <a:t>Autonomía</a:t>
            </a:r>
          </a:p>
          <a:p>
            <a:pPr algn="ctr">
              <a:buFontTx/>
              <a:buChar char="•"/>
            </a:pPr>
            <a:r>
              <a:rPr lang="es-ES" sz="1600" b="1">
                <a:solidFill>
                  <a:srgbClr val="050507"/>
                </a:solidFill>
                <a:latin typeface="Arial Unicode MS" pitchFamily="34" charset="-128"/>
              </a:rPr>
              <a:t>Sistemas Normativos</a:t>
            </a:r>
          </a:p>
          <a:p>
            <a:pPr algn="ctr">
              <a:buFontTx/>
              <a:buChar char="•"/>
            </a:pPr>
            <a:r>
              <a:rPr lang="es-ES" sz="1600" b="1">
                <a:solidFill>
                  <a:srgbClr val="050507"/>
                </a:solidFill>
                <a:latin typeface="Arial Unicode MS" pitchFamily="34" charset="-128"/>
              </a:rPr>
              <a:t>Autoridades Propias</a:t>
            </a:r>
          </a:p>
          <a:p>
            <a:pPr algn="ctr">
              <a:buFontTx/>
              <a:buChar char="•"/>
            </a:pPr>
            <a:r>
              <a:rPr lang="es-ES" sz="1600" b="1">
                <a:solidFill>
                  <a:srgbClr val="050507"/>
                </a:solidFill>
                <a:latin typeface="Arial Unicode MS" pitchFamily="34" charset="-128"/>
              </a:rPr>
              <a:t>Representación Política</a:t>
            </a:r>
            <a:endParaRPr lang="es-MX" sz="1600" b="1">
              <a:solidFill>
                <a:srgbClr val="050507"/>
              </a:solidFill>
              <a:latin typeface="Arial Unicode MS" pitchFamily="34" charset="-128"/>
            </a:endParaRPr>
          </a:p>
          <a:p>
            <a:pPr algn="ctr"/>
            <a:r>
              <a:rPr lang="es-MX" sz="1600" b="1">
                <a:solidFill>
                  <a:srgbClr val="050507"/>
                </a:solidFill>
                <a:latin typeface="Arial Unicode MS" pitchFamily="34" charset="-128"/>
              </a:rPr>
              <a:t>(Remunicipalización</a:t>
            </a:r>
          </a:p>
          <a:p>
            <a:pPr algn="ctr"/>
            <a:r>
              <a:rPr lang="es-MX" sz="1600" b="1">
                <a:solidFill>
                  <a:srgbClr val="050507"/>
                </a:solidFill>
                <a:latin typeface="Arial Unicode MS" pitchFamily="34" charset="-128"/>
              </a:rPr>
              <a:t>Redistritación)</a:t>
            </a:r>
            <a:endParaRPr lang="es-ES" sz="1600" b="1">
              <a:solidFill>
                <a:srgbClr val="050507"/>
              </a:solidFill>
              <a:latin typeface="Arial Unicode MS" pitchFamily="34" charset="-128"/>
            </a:endParaRPr>
          </a:p>
          <a:p>
            <a:pPr algn="ctr">
              <a:buFontTx/>
              <a:buChar char="•"/>
            </a:pPr>
            <a:r>
              <a:rPr lang="es-ES" sz="1600" b="1">
                <a:solidFill>
                  <a:srgbClr val="050507"/>
                </a:solidFill>
                <a:latin typeface="Arial Unicode MS" pitchFamily="34" charset="-128"/>
              </a:rPr>
              <a:t>Territorio</a:t>
            </a:r>
            <a:r>
              <a:rPr lang="es-MX" sz="1600" b="1">
                <a:solidFill>
                  <a:srgbClr val="050507"/>
                </a:solidFill>
                <a:latin typeface="Arial Unicode MS" pitchFamily="34" charset="-128"/>
              </a:rPr>
              <a:t> - Hábitat</a:t>
            </a:r>
          </a:p>
          <a:p>
            <a:pPr algn="ctr">
              <a:buFontTx/>
              <a:buChar char="•"/>
            </a:pPr>
            <a:r>
              <a:rPr lang="es-ES" sz="1600" b="1">
                <a:solidFill>
                  <a:srgbClr val="050507"/>
                </a:solidFill>
                <a:latin typeface="Arial Unicode MS" pitchFamily="34" charset="-128"/>
              </a:rPr>
              <a:t>Recursos Naturales</a:t>
            </a:r>
          </a:p>
          <a:p>
            <a:pPr algn="ctr">
              <a:buFontTx/>
              <a:buChar char="•"/>
            </a:pPr>
            <a:r>
              <a:rPr lang="es-ES" sz="1600" b="1">
                <a:solidFill>
                  <a:srgbClr val="050507"/>
                </a:solidFill>
                <a:latin typeface="Arial Unicode MS" pitchFamily="34" charset="-128"/>
              </a:rPr>
              <a:t>Entidades de Derecho </a:t>
            </a:r>
          </a:p>
          <a:p>
            <a:pPr algn="ctr"/>
            <a:r>
              <a:rPr lang="es-ES" sz="1600" b="1">
                <a:solidFill>
                  <a:srgbClr val="050507"/>
                </a:solidFill>
                <a:latin typeface="Arial Unicode MS" pitchFamily="34" charset="-128"/>
              </a:rPr>
              <a:t>Público</a:t>
            </a:r>
          </a:p>
          <a:p>
            <a:pPr algn="ctr"/>
            <a:endParaRPr lang="es-ES" sz="1600" b="1">
              <a:solidFill>
                <a:srgbClr val="050507"/>
              </a:solidFill>
              <a:latin typeface="Arial Unicode MS" pitchFamily="34" charset="-128"/>
            </a:endParaRPr>
          </a:p>
        </p:txBody>
      </p:sp>
      <p:sp>
        <p:nvSpPr>
          <p:cNvPr id="242695" name="Rectangle 7"/>
          <p:cNvSpPr>
            <a:spLocks noChangeArrowheads="1"/>
          </p:cNvSpPr>
          <p:nvPr/>
        </p:nvSpPr>
        <p:spPr bwMode="auto">
          <a:xfrm>
            <a:off x="304800" y="2292350"/>
            <a:ext cx="1409700" cy="914400"/>
          </a:xfrm>
          <a:prstGeom prst="rect">
            <a:avLst/>
          </a:prstGeom>
          <a:solidFill>
            <a:schemeClr val="hlink"/>
          </a:solidFill>
          <a:ln w="9525">
            <a:solidFill>
              <a:srgbClr val="000066"/>
            </a:solidFill>
            <a:miter lim="800000"/>
            <a:headEnd/>
            <a:tailEnd/>
          </a:ln>
        </p:spPr>
        <p:txBody>
          <a:bodyPr wrap="none" anchor="ctr"/>
          <a:lstStyle/>
          <a:p>
            <a:pPr algn="ctr"/>
            <a:r>
              <a:rPr lang="es-ES" sz="1600" b="1">
                <a:solidFill>
                  <a:srgbClr val="050507"/>
                </a:solidFill>
                <a:latin typeface="Arial Unicode MS" pitchFamily="34" charset="-128"/>
              </a:rPr>
              <a:t>San Andrés</a:t>
            </a:r>
          </a:p>
          <a:p>
            <a:pPr algn="ctr"/>
            <a:r>
              <a:rPr lang="es-ES" sz="1600" b="1">
                <a:solidFill>
                  <a:srgbClr val="050507"/>
                </a:solidFill>
                <a:latin typeface="Arial Unicode MS" pitchFamily="34" charset="-128"/>
              </a:rPr>
              <a:t>1996</a:t>
            </a:r>
          </a:p>
        </p:txBody>
      </p:sp>
      <p:sp>
        <p:nvSpPr>
          <p:cNvPr id="242696" name="Rectangle 8"/>
          <p:cNvSpPr>
            <a:spLocks noChangeArrowheads="1"/>
          </p:cNvSpPr>
          <p:nvPr/>
        </p:nvSpPr>
        <p:spPr bwMode="auto">
          <a:xfrm>
            <a:off x="1638300" y="2292350"/>
            <a:ext cx="1330325" cy="914400"/>
          </a:xfrm>
          <a:prstGeom prst="rect">
            <a:avLst/>
          </a:prstGeom>
          <a:solidFill>
            <a:schemeClr val="hlink"/>
          </a:solidFill>
          <a:ln w="9525">
            <a:solidFill>
              <a:srgbClr val="000066"/>
            </a:solidFill>
            <a:miter lim="800000"/>
            <a:headEnd/>
            <a:tailEnd/>
          </a:ln>
        </p:spPr>
        <p:txBody>
          <a:bodyPr wrap="none" anchor="ctr"/>
          <a:lstStyle/>
          <a:p>
            <a:pPr algn="ctr"/>
            <a:r>
              <a:rPr lang="es-ES" sz="1600" b="1">
                <a:solidFill>
                  <a:srgbClr val="050507"/>
                </a:solidFill>
                <a:latin typeface="Arial Unicode MS" pitchFamily="34" charset="-128"/>
              </a:rPr>
              <a:t>COCOPA</a:t>
            </a:r>
          </a:p>
          <a:p>
            <a:pPr algn="ctr"/>
            <a:r>
              <a:rPr lang="es-ES" sz="1600" b="1">
                <a:solidFill>
                  <a:srgbClr val="050507"/>
                </a:solidFill>
                <a:latin typeface="Arial Unicode MS" pitchFamily="34" charset="-128"/>
              </a:rPr>
              <a:t>2000</a:t>
            </a:r>
          </a:p>
        </p:txBody>
      </p:sp>
      <p:sp>
        <p:nvSpPr>
          <p:cNvPr id="242697" name="Rectangle 9"/>
          <p:cNvSpPr>
            <a:spLocks noChangeArrowheads="1"/>
          </p:cNvSpPr>
          <p:nvPr/>
        </p:nvSpPr>
        <p:spPr bwMode="auto">
          <a:xfrm>
            <a:off x="3352800" y="2292350"/>
            <a:ext cx="2514600" cy="914400"/>
          </a:xfrm>
          <a:prstGeom prst="rect">
            <a:avLst/>
          </a:prstGeom>
          <a:solidFill>
            <a:schemeClr val="hlink"/>
          </a:solidFill>
          <a:ln w="9525">
            <a:solidFill>
              <a:srgbClr val="000066"/>
            </a:solidFill>
            <a:miter lim="800000"/>
            <a:headEnd/>
            <a:tailEnd/>
          </a:ln>
        </p:spPr>
        <p:txBody>
          <a:bodyPr wrap="none" anchor="ctr"/>
          <a:lstStyle/>
          <a:p>
            <a:pPr algn="ctr"/>
            <a:r>
              <a:rPr lang="es-ES" sz="1600" b="1">
                <a:solidFill>
                  <a:srgbClr val="050507"/>
                </a:solidFill>
                <a:latin typeface="Arial Unicode MS" pitchFamily="34" charset="-128"/>
              </a:rPr>
              <a:t>CPEUM</a:t>
            </a:r>
          </a:p>
          <a:p>
            <a:pPr algn="ctr"/>
            <a:r>
              <a:rPr lang="es-ES" sz="1600" b="1">
                <a:solidFill>
                  <a:srgbClr val="050507"/>
                </a:solidFill>
                <a:latin typeface="Arial Unicode MS" pitchFamily="34" charset="-128"/>
              </a:rPr>
              <a:t>2001</a:t>
            </a:r>
          </a:p>
        </p:txBody>
      </p:sp>
      <p:sp>
        <p:nvSpPr>
          <p:cNvPr id="242698" name="AutoShape 10"/>
          <p:cNvSpPr>
            <a:spLocks noChangeArrowheads="1"/>
          </p:cNvSpPr>
          <p:nvPr/>
        </p:nvSpPr>
        <p:spPr bwMode="auto">
          <a:xfrm>
            <a:off x="1409700" y="3076575"/>
            <a:ext cx="485775" cy="463550"/>
          </a:xfrm>
          <a:prstGeom prst="downArrow">
            <a:avLst>
              <a:gd name="adj1" fmla="val 50000"/>
              <a:gd name="adj2" fmla="val 25000"/>
            </a:avLst>
          </a:prstGeom>
          <a:solidFill>
            <a:schemeClr val="hlink"/>
          </a:solidFill>
          <a:ln w="9525">
            <a:solidFill>
              <a:srgbClr val="000066"/>
            </a:solidFill>
            <a:miter lim="800000"/>
            <a:headEnd/>
            <a:tailEnd/>
          </a:ln>
        </p:spPr>
        <p:txBody>
          <a:bodyPr wrap="none" anchor="ctr"/>
          <a:lstStyle/>
          <a:p>
            <a:endParaRPr lang="es-MX"/>
          </a:p>
        </p:txBody>
      </p:sp>
      <p:sp>
        <p:nvSpPr>
          <p:cNvPr id="242699" name="AutoShape 11"/>
          <p:cNvSpPr>
            <a:spLocks noChangeArrowheads="1"/>
          </p:cNvSpPr>
          <p:nvPr/>
        </p:nvSpPr>
        <p:spPr bwMode="auto">
          <a:xfrm>
            <a:off x="4467225" y="3076575"/>
            <a:ext cx="485775" cy="463550"/>
          </a:xfrm>
          <a:prstGeom prst="downArrow">
            <a:avLst>
              <a:gd name="adj1" fmla="val 50000"/>
              <a:gd name="adj2" fmla="val 25000"/>
            </a:avLst>
          </a:prstGeom>
          <a:solidFill>
            <a:schemeClr val="hlink"/>
          </a:solidFill>
          <a:ln w="9525">
            <a:solidFill>
              <a:srgbClr val="000066"/>
            </a:solidFill>
            <a:miter lim="800000"/>
            <a:headEnd/>
            <a:tailEnd/>
          </a:ln>
        </p:spPr>
        <p:txBody>
          <a:bodyPr wrap="none" anchor="ctr"/>
          <a:lstStyle/>
          <a:p>
            <a:endParaRPr lang="es-MX"/>
          </a:p>
        </p:txBody>
      </p:sp>
      <p:sp>
        <p:nvSpPr>
          <p:cNvPr id="32" name="Line 12"/>
          <p:cNvSpPr>
            <a:spLocks noChangeShapeType="1"/>
          </p:cNvSpPr>
          <p:nvPr/>
        </p:nvSpPr>
        <p:spPr bwMode="auto">
          <a:xfrm>
            <a:off x="3505200" y="4835525"/>
            <a:ext cx="2209800" cy="0"/>
          </a:xfrm>
          <a:prstGeom prst="line">
            <a:avLst/>
          </a:prstGeom>
          <a:noFill/>
          <a:ln w="28575">
            <a:solidFill>
              <a:srgbClr val="FF3300"/>
            </a:solidFill>
            <a:miter lim="800000"/>
            <a:headEnd/>
            <a:tailEnd/>
          </a:ln>
        </p:spPr>
        <p:txBody>
          <a:bodyPr wrap="none"/>
          <a:lstStyle/>
          <a:p>
            <a:endParaRPr lang="es-MX"/>
          </a:p>
        </p:txBody>
      </p:sp>
      <p:sp>
        <p:nvSpPr>
          <p:cNvPr id="33" name="Line 13"/>
          <p:cNvSpPr>
            <a:spLocks noChangeShapeType="1"/>
          </p:cNvSpPr>
          <p:nvPr/>
        </p:nvSpPr>
        <p:spPr bwMode="auto">
          <a:xfrm>
            <a:off x="3505200" y="5368925"/>
            <a:ext cx="2209800" cy="0"/>
          </a:xfrm>
          <a:prstGeom prst="line">
            <a:avLst/>
          </a:prstGeom>
          <a:noFill/>
          <a:ln w="28575">
            <a:solidFill>
              <a:srgbClr val="FF3300"/>
            </a:solidFill>
            <a:miter lim="800000"/>
            <a:headEnd/>
            <a:tailEnd/>
          </a:ln>
        </p:spPr>
        <p:txBody>
          <a:bodyPr wrap="none"/>
          <a:lstStyle/>
          <a:p>
            <a:endParaRPr lang="es-MX"/>
          </a:p>
        </p:txBody>
      </p:sp>
      <p:sp>
        <p:nvSpPr>
          <p:cNvPr id="34" name="Line 14"/>
          <p:cNvSpPr>
            <a:spLocks noChangeShapeType="1"/>
          </p:cNvSpPr>
          <p:nvPr/>
        </p:nvSpPr>
        <p:spPr bwMode="auto">
          <a:xfrm>
            <a:off x="3505200" y="6359525"/>
            <a:ext cx="2209800" cy="0"/>
          </a:xfrm>
          <a:prstGeom prst="line">
            <a:avLst/>
          </a:prstGeom>
          <a:noFill/>
          <a:ln w="28575">
            <a:solidFill>
              <a:srgbClr val="FF3300"/>
            </a:solidFill>
            <a:miter lim="800000"/>
            <a:headEnd/>
            <a:tailEnd/>
          </a:ln>
        </p:spPr>
        <p:txBody>
          <a:bodyPr wrap="none"/>
          <a:lstStyle/>
          <a:p>
            <a:endParaRPr lang="es-MX"/>
          </a:p>
        </p:txBody>
      </p:sp>
      <p:sp>
        <p:nvSpPr>
          <p:cNvPr id="35" name="Line 15"/>
          <p:cNvSpPr>
            <a:spLocks noChangeShapeType="1"/>
          </p:cNvSpPr>
          <p:nvPr/>
        </p:nvSpPr>
        <p:spPr bwMode="auto">
          <a:xfrm>
            <a:off x="3505200" y="6054725"/>
            <a:ext cx="2209800" cy="0"/>
          </a:xfrm>
          <a:prstGeom prst="line">
            <a:avLst/>
          </a:prstGeom>
          <a:noFill/>
          <a:ln w="28575">
            <a:solidFill>
              <a:srgbClr val="FF3300"/>
            </a:solidFill>
            <a:miter lim="800000"/>
            <a:headEnd/>
            <a:tailEnd/>
          </a:ln>
        </p:spPr>
        <p:txBody>
          <a:bodyPr wrap="none"/>
          <a:lstStyle/>
          <a:p>
            <a:endParaRPr lang="es-MX"/>
          </a:p>
        </p:txBody>
      </p:sp>
      <p:sp>
        <p:nvSpPr>
          <p:cNvPr id="37" name="Line 17"/>
          <p:cNvSpPr>
            <a:spLocks noChangeShapeType="1"/>
          </p:cNvSpPr>
          <p:nvPr/>
        </p:nvSpPr>
        <p:spPr bwMode="auto">
          <a:xfrm>
            <a:off x="3505200" y="5140325"/>
            <a:ext cx="2209800" cy="0"/>
          </a:xfrm>
          <a:prstGeom prst="line">
            <a:avLst/>
          </a:prstGeom>
          <a:noFill/>
          <a:ln w="28575">
            <a:solidFill>
              <a:srgbClr val="FF3300"/>
            </a:solidFill>
            <a:miter lim="800000"/>
            <a:headEnd/>
            <a:tailEnd/>
          </a:ln>
        </p:spPr>
        <p:txBody>
          <a:bodyPr wrap="none"/>
          <a:lstStyle/>
          <a:p>
            <a:endParaRPr lang="es-MX"/>
          </a:p>
        </p:txBody>
      </p:sp>
      <p:sp>
        <p:nvSpPr>
          <p:cNvPr id="242706" name="Rectangle 18"/>
          <p:cNvSpPr>
            <a:spLocks noChangeArrowheads="1"/>
          </p:cNvSpPr>
          <p:nvPr/>
        </p:nvSpPr>
        <p:spPr bwMode="auto">
          <a:xfrm>
            <a:off x="6096000" y="3516313"/>
            <a:ext cx="2743200" cy="3141662"/>
          </a:xfrm>
          <a:prstGeom prst="rect">
            <a:avLst/>
          </a:prstGeom>
          <a:solidFill>
            <a:schemeClr val="hlink"/>
          </a:solidFill>
          <a:ln w="9525">
            <a:solidFill>
              <a:srgbClr val="000066"/>
            </a:solidFill>
            <a:miter lim="800000"/>
            <a:headEnd/>
            <a:tailEnd/>
          </a:ln>
        </p:spPr>
        <p:txBody>
          <a:bodyPr wrap="none" anchor="ctr"/>
          <a:lstStyle/>
          <a:p>
            <a:pPr algn="ctr">
              <a:lnSpc>
                <a:spcPct val="70000"/>
              </a:lnSpc>
              <a:spcBef>
                <a:spcPct val="50000"/>
              </a:spcBef>
            </a:pPr>
            <a:r>
              <a:rPr kumimoji="1" lang="es-MX" sz="1600">
                <a:solidFill>
                  <a:srgbClr val="090807"/>
                </a:solidFill>
                <a:latin typeface="Arial Unicode MS" pitchFamily="34" charset="-128"/>
                <a:cs typeface="Times New Roman" pitchFamily="18" charset="0"/>
              </a:rPr>
              <a:t>El </a:t>
            </a:r>
            <a:r>
              <a:rPr kumimoji="1" lang="es-MX" sz="1600" b="1">
                <a:solidFill>
                  <a:srgbClr val="090807"/>
                </a:solidFill>
                <a:latin typeface="Arial Unicode MS" pitchFamily="34" charset="-128"/>
                <a:cs typeface="Times New Roman" pitchFamily="18" charset="0"/>
              </a:rPr>
              <a:t>RECONOCIMIENTO</a:t>
            </a:r>
            <a:r>
              <a:rPr kumimoji="1" lang="es-MX" sz="1600">
                <a:solidFill>
                  <a:srgbClr val="090807"/>
                </a:solidFill>
                <a:latin typeface="Arial Unicode MS" pitchFamily="34" charset="-128"/>
                <a:cs typeface="Times New Roman" pitchFamily="18" charset="0"/>
              </a:rPr>
              <a:t> </a:t>
            </a:r>
          </a:p>
          <a:p>
            <a:pPr algn="ctr">
              <a:lnSpc>
                <a:spcPct val="70000"/>
              </a:lnSpc>
              <a:spcBef>
                <a:spcPct val="50000"/>
              </a:spcBef>
            </a:pPr>
            <a:r>
              <a:rPr kumimoji="1" lang="es-MX" sz="1600">
                <a:solidFill>
                  <a:srgbClr val="090807"/>
                </a:solidFill>
                <a:latin typeface="Arial Unicode MS" pitchFamily="34" charset="-128"/>
                <a:cs typeface="Times New Roman" pitchFamily="18" charset="0"/>
              </a:rPr>
              <a:t>de los </a:t>
            </a:r>
            <a:r>
              <a:rPr kumimoji="1" lang="es-MX" sz="1600" b="1">
                <a:solidFill>
                  <a:srgbClr val="090807"/>
                </a:solidFill>
                <a:latin typeface="Arial Unicode MS" pitchFamily="34" charset="-128"/>
                <a:cs typeface="Times New Roman" pitchFamily="18" charset="0"/>
              </a:rPr>
              <a:t>pueblos y </a:t>
            </a:r>
          </a:p>
          <a:p>
            <a:pPr algn="ctr">
              <a:lnSpc>
                <a:spcPct val="70000"/>
              </a:lnSpc>
              <a:spcBef>
                <a:spcPct val="50000"/>
              </a:spcBef>
            </a:pPr>
            <a:r>
              <a:rPr kumimoji="1" lang="es-MX" sz="1600" b="1">
                <a:solidFill>
                  <a:srgbClr val="090807"/>
                </a:solidFill>
                <a:latin typeface="Arial Unicode MS" pitchFamily="34" charset="-128"/>
                <a:cs typeface="Times New Roman" pitchFamily="18" charset="0"/>
              </a:rPr>
              <a:t>comunidades indígenas</a:t>
            </a:r>
            <a:r>
              <a:rPr kumimoji="1" lang="es-MX" sz="1600">
                <a:solidFill>
                  <a:srgbClr val="090807"/>
                </a:solidFill>
                <a:latin typeface="Arial Unicode MS" pitchFamily="34" charset="-128"/>
                <a:cs typeface="Times New Roman" pitchFamily="18" charset="0"/>
              </a:rPr>
              <a:t> </a:t>
            </a:r>
          </a:p>
          <a:p>
            <a:pPr algn="ctr">
              <a:lnSpc>
                <a:spcPct val="70000"/>
              </a:lnSpc>
              <a:spcBef>
                <a:spcPct val="50000"/>
              </a:spcBef>
            </a:pPr>
            <a:r>
              <a:rPr lang="es-MX" sz="1600">
                <a:solidFill>
                  <a:srgbClr val="090807"/>
                </a:solidFill>
                <a:latin typeface="Arial Unicode MS" pitchFamily="34" charset="-128"/>
                <a:cs typeface="Times New Roman" pitchFamily="18" charset="0"/>
              </a:rPr>
              <a:t>las características de </a:t>
            </a:r>
          </a:p>
          <a:p>
            <a:pPr algn="ctr">
              <a:lnSpc>
                <a:spcPct val="70000"/>
              </a:lnSpc>
              <a:spcBef>
                <a:spcPct val="50000"/>
              </a:spcBef>
            </a:pPr>
            <a:r>
              <a:rPr lang="es-MX" sz="1600" b="1">
                <a:solidFill>
                  <a:srgbClr val="090807"/>
                </a:solidFill>
                <a:latin typeface="Arial Unicode MS" pitchFamily="34" charset="-128"/>
                <a:cs typeface="Times New Roman" pitchFamily="18" charset="0"/>
              </a:rPr>
              <a:t>LIBRE DETERMINACIÓN </a:t>
            </a:r>
          </a:p>
          <a:p>
            <a:pPr algn="ctr">
              <a:lnSpc>
                <a:spcPct val="70000"/>
              </a:lnSpc>
              <a:spcBef>
                <a:spcPct val="50000"/>
              </a:spcBef>
            </a:pPr>
            <a:r>
              <a:rPr lang="es-MX" sz="1600" b="1">
                <a:solidFill>
                  <a:srgbClr val="090807"/>
                </a:solidFill>
                <a:latin typeface="Arial Unicode MS" pitchFamily="34" charset="-128"/>
                <a:cs typeface="Times New Roman" pitchFamily="18" charset="0"/>
              </a:rPr>
              <a:t>Y AUTONOMÍA</a:t>
            </a:r>
            <a:endParaRPr kumimoji="1" lang="es-MX" sz="1600">
              <a:solidFill>
                <a:srgbClr val="090807"/>
              </a:solidFill>
              <a:latin typeface="Arial Unicode MS" pitchFamily="34" charset="-128"/>
              <a:cs typeface="Times New Roman" pitchFamily="18" charset="0"/>
            </a:endParaRPr>
          </a:p>
          <a:p>
            <a:pPr algn="ctr">
              <a:lnSpc>
                <a:spcPct val="70000"/>
              </a:lnSpc>
              <a:spcBef>
                <a:spcPct val="50000"/>
              </a:spcBef>
            </a:pPr>
            <a:r>
              <a:rPr kumimoji="1" lang="es-MX" sz="1600">
                <a:solidFill>
                  <a:srgbClr val="090807"/>
                </a:solidFill>
                <a:latin typeface="Arial Unicode MS" pitchFamily="34" charset="-128"/>
                <a:cs typeface="Times New Roman" pitchFamily="18" charset="0"/>
              </a:rPr>
              <a:t>se hará en las </a:t>
            </a:r>
          </a:p>
          <a:p>
            <a:pPr algn="ctr">
              <a:lnSpc>
                <a:spcPct val="70000"/>
              </a:lnSpc>
              <a:spcBef>
                <a:spcPct val="50000"/>
              </a:spcBef>
            </a:pPr>
            <a:r>
              <a:rPr kumimoji="1" lang="es-MX" sz="1600" b="1">
                <a:solidFill>
                  <a:srgbClr val="090807"/>
                </a:solidFill>
                <a:latin typeface="Arial Unicode MS" pitchFamily="34" charset="-128"/>
                <a:cs typeface="Times New Roman" pitchFamily="18" charset="0"/>
              </a:rPr>
              <a:t>constituciones y leyes </a:t>
            </a:r>
          </a:p>
          <a:p>
            <a:pPr algn="ctr">
              <a:lnSpc>
                <a:spcPct val="70000"/>
              </a:lnSpc>
              <a:spcBef>
                <a:spcPct val="50000"/>
              </a:spcBef>
            </a:pPr>
            <a:r>
              <a:rPr kumimoji="1" lang="es-MX" sz="1600" b="1">
                <a:solidFill>
                  <a:srgbClr val="090807"/>
                </a:solidFill>
                <a:latin typeface="Arial Unicode MS" pitchFamily="34" charset="-128"/>
                <a:cs typeface="Times New Roman" pitchFamily="18" charset="0"/>
              </a:rPr>
              <a:t>de las entidades </a:t>
            </a:r>
          </a:p>
          <a:p>
            <a:pPr algn="ctr">
              <a:lnSpc>
                <a:spcPct val="70000"/>
              </a:lnSpc>
              <a:spcBef>
                <a:spcPct val="50000"/>
              </a:spcBef>
            </a:pPr>
            <a:r>
              <a:rPr kumimoji="1" lang="es-MX" sz="1600" b="1">
                <a:solidFill>
                  <a:srgbClr val="090807"/>
                </a:solidFill>
                <a:latin typeface="Arial Unicode MS" pitchFamily="34" charset="-128"/>
                <a:cs typeface="Times New Roman" pitchFamily="18" charset="0"/>
              </a:rPr>
              <a:t>federativas</a:t>
            </a:r>
            <a:r>
              <a:rPr kumimoji="1" lang="es-MX" sz="1600">
                <a:solidFill>
                  <a:srgbClr val="090807"/>
                </a:solidFill>
                <a:latin typeface="Arial Unicode MS" pitchFamily="34" charset="-128"/>
                <a:cs typeface="Times New Roman" pitchFamily="18" charset="0"/>
              </a:rPr>
              <a:t>.</a:t>
            </a:r>
            <a:endParaRPr lang="es-MX" sz="1600" b="1">
              <a:solidFill>
                <a:srgbClr val="090807"/>
              </a:solidFill>
              <a:latin typeface="Arial Unicode MS" pitchFamily="34" charset="-128"/>
              <a:cs typeface="Times New Roman" pitchFamily="18" charset="0"/>
            </a:endParaRPr>
          </a:p>
        </p:txBody>
      </p:sp>
      <p:sp>
        <p:nvSpPr>
          <p:cNvPr id="242707" name="Rectangle 19"/>
          <p:cNvSpPr>
            <a:spLocks noChangeArrowheads="1"/>
          </p:cNvSpPr>
          <p:nvPr/>
        </p:nvSpPr>
        <p:spPr bwMode="auto">
          <a:xfrm>
            <a:off x="6324600" y="2286000"/>
            <a:ext cx="2514600" cy="914400"/>
          </a:xfrm>
          <a:prstGeom prst="rect">
            <a:avLst/>
          </a:prstGeom>
          <a:solidFill>
            <a:schemeClr val="hlink"/>
          </a:solidFill>
          <a:ln w="9525">
            <a:solidFill>
              <a:srgbClr val="000066"/>
            </a:solidFill>
            <a:miter lim="800000"/>
            <a:headEnd/>
            <a:tailEnd/>
          </a:ln>
        </p:spPr>
        <p:txBody>
          <a:bodyPr wrap="none" anchor="ctr"/>
          <a:lstStyle/>
          <a:p>
            <a:pPr algn="ctr"/>
            <a:r>
              <a:rPr lang="es-ES" sz="1600" b="1">
                <a:solidFill>
                  <a:srgbClr val="050507"/>
                </a:solidFill>
                <a:latin typeface="Arial Unicode MS" pitchFamily="34" charset="-128"/>
              </a:rPr>
              <a:t>CPEUM</a:t>
            </a:r>
          </a:p>
          <a:p>
            <a:pPr algn="ctr"/>
            <a:r>
              <a:rPr lang="es-ES" sz="1600" b="1">
                <a:solidFill>
                  <a:srgbClr val="050507"/>
                </a:solidFill>
                <a:latin typeface="Arial Unicode MS" pitchFamily="34" charset="-128"/>
              </a:rPr>
              <a:t>2001</a:t>
            </a:r>
          </a:p>
        </p:txBody>
      </p:sp>
      <p:sp>
        <p:nvSpPr>
          <p:cNvPr id="242708" name="AutoShape 20"/>
          <p:cNvSpPr>
            <a:spLocks noChangeArrowheads="1"/>
          </p:cNvSpPr>
          <p:nvPr/>
        </p:nvSpPr>
        <p:spPr bwMode="auto">
          <a:xfrm>
            <a:off x="7439025" y="3070225"/>
            <a:ext cx="485775" cy="469900"/>
          </a:xfrm>
          <a:prstGeom prst="downArrow">
            <a:avLst>
              <a:gd name="adj1" fmla="val 50000"/>
              <a:gd name="adj2" fmla="val 25000"/>
            </a:avLst>
          </a:prstGeom>
          <a:solidFill>
            <a:schemeClr val="hlink"/>
          </a:solidFill>
          <a:ln w="9525">
            <a:solidFill>
              <a:srgbClr val="000066"/>
            </a:solidFill>
            <a:miter lim="800000"/>
            <a:headEnd/>
            <a:tailEnd/>
          </a:ln>
        </p:spPr>
        <p:txBody>
          <a:bodyPr wrap="none" anchor="ctr"/>
          <a:lstStyle/>
          <a:p>
            <a:endParaRPr lang="es-MX"/>
          </a:p>
        </p:txBody>
      </p:sp>
      <p:sp>
        <p:nvSpPr>
          <p:cNvPr id="66" name="1 Marcador de número de diapositiva"/>
          <p:cNvSpPr>
            <a:spLocks noGrp="1"/>
          </p:cNvSpPr>
          <p:nvPr>
            <p:ph type="sldNum" sz="quarter" idx="12"/>
          </p:nvPr>
        </p:nvSpPr>
        <p:spPr bwMode="auto">
          <a:xfrm rot="16200000">
            <a:off x="8339930" y="5885656"/>
            <a:ext cx="1316038"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53CF2B5-7514-4CAC-80E5-E107AD693675}" type="slidenum">
              <a:rPr lang="en-US" smtClean="0"/>
              <a:pPr fontAlgn="base">
                <a:spcBef>
                  <a:spcPct val="0"/>
                </a:spcBef>
                <a:spcAft>
                  <a:spcPct val="0"/>
                </a:spcAft>
                <a:defRPr/>
              </a:pPr>
              <a:t>46</a:t>
            </a:fld>
            <a:endParaRPr lang="en-US" dirty="0" smtClean="0"/>
          </a:p>
        </p:txBody>
      </p:sp>
      <p:sp>
        <p:nvSpPr>
          <p:cNvPr id="20"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21"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22" name="8 Rectángulo"/>
          <p:cNvSpPr>
            <a:spLocks noChangeArrowheads="1"/>
          </p:cNvSpPr>
          <p:nvPr/>
        </p:nvSpPr>
        <p:spPr bwMode="auto">
          <a:xfrm>
            <a:off x="538931" y="1332508"/>
            <a:ext cx="8137525" cy="368300"/>
          </a:xfrm>
          <a:prstGeom prst="rect">
            <a:avLst/>
          </a:prstGeom>
          <a:noFill/>
          <a:ln w="9525">
            <a:noFill/>
            <a:miter lim="800000"/>
            <a:headEnd/>
            <a:tailEnd/>
          </a:ln>
        </p:spPr>
        <p:txBody>
          <a:bodyPr>
            <a:spAutoFit/>
          </a:bodyPr>
          <a:lstStyle/>
          <a:p>
            <a:pPr algn="ctr"/>
            <a:r>
              <a:rPr lang="es-MX" b="1" dirty="0"/>
              <a:t>SISTEMA  JURÍDICO DE LA PLURICULTURALIDAD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1 Marcador de número de diapositiva"/>
          <p:cNvSpPr>
            <a:spLocks noGrp="1"/>
          </p:cNvSpPr>
          <p:nvPr>
            <p:ph type="sldNum" sz="quarter" idx="12"/>
          </p:nvPr>
        </p:nvSpPr>
        <p:spPr bwMode="auto">
          <a:xfrm rot="16200000">
            <a:off x="8195469" y="5885656"/>
            <a:ext cx="1316038"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7BB729F-10E8-4191-B428-734C1C76AB01}" type="slidenum">
              <a:rPr lang="en-US" smtClean="0">
                <a:solidFill>
                  <a:prstClr val="black">
                    <a:tint val="75000"/>
                  </a:prstClr>
                </a:solidFill>
              </a:rPr>
              <a:pPr fontAlgn="base">
                <a:spcBef>
                  <a:spcPct val="0"/>
                </a:spcBef>
                <a:spcAft>
                  <a:spcPct val="0"/>
                </a:spcAft>
                <a:defRPr/>
              </a:pPr>
              <a:t>47</a:t>
            </a:fld>
            <a:endParaRPr lang="en-US" dirty="0" smtClean="0">
              <a:solidFill>
                <a:prstClr val="black">
                  <a:tint val="75000"/>
                </a:prstClr>
              </a:solidFill>
            </a:endParaRPr>
          </a:p>
        </p:txBody>
      </p:sp>
      <p:sp>
        <p:nvSpPr>
          <p:cNvPr id="6" name="Rectangle 2"/>
          <p:cNvSpPr>
            <a:spLocks noChangeArrowheads="1"/>
          </p:cNvSpPr>
          <p:nvPr/>
        </p:nvSpPr>
        <p:spPr bwMode="auto">
          <a:xfrm>
            <a:off x="250825" y="1341065"/>
            <a:ext cx="3168650" cy="1439863"/>
          </a:xfrm>
          <a:prstGeom prst="rect">
            <a:avLst/>
          </a:prstGeom>
          <a:solidFill>
            <a:srgbClr val="3366FF"/>
          </a:solidFill>
          <a:ln w="9525">
            <a:solidFill>
              <a:schemeClr val="tx1"/>
            </a:solidFill>
            <a:miter lim="800000"/>
            <a:headEnd/>
            <a:tailEnd/>
          </a:ln>
        </p:spPr>
        <p:txBody>
          <a:bodyPr wrap="none" anchor="ctr"/>
          <a:lstStyle/>
          <a:p>
            <a:pPr algn="ctr"/>
            <a:r>
              <a:rPr kumimoji="1" lang="es-MX" sz="2000" b="1" dirty="0">
                <a:solidFill>
                  <a:prstClr val="black"/>
                </a:solidFill>
              </a:rPr>
              <a:t>COMUNIDAD</a:t>
            </a:r>
          </a:p>
          <a:p>
            <a:pPr algn="ctr"/>
            <a:r>
              <a:rPr kumimoji="1" lang="es-MX" sz="2000" b="1" dirty="0">
                <a:solidFill>
                  <a:prstClr val="black"/>
                </a:solidFill>
              </a:rPr>
              <a:t>(Núcleo Agrario)</a:t>
            </a:r>
            <a:endParaRPr kumimoji="1" lang="es-ES" sz="2000" b="1" dirty="0">
              <a:solidFill>
                <a:prstClr val="black"/>
              </a:solidFill>
            </a:endParaRPr>
          </a:p>
        </p:txBody>
      </p:sp>
      <p:sp>
        <p:nvSpPr>
          <p:cNvPr id="7" name="Rectangle 3"/>
          <p:cNvSpPr>
            <a:spLocks noChangeArrowheads="1"/>
          </p:cNvSpPr>
          <p:nvPr/>
        </p:nvSpPr>
        <p:spPr bwMode="auto">
          <a:xfrm>
            <a:off x="4641850" y="1363290"/>
            <a:ext cx="3960813" cy="1417638"/>
          </a:xfrm>
          <a:prstGeom prst="rect">
            <a:avLst/>
          </a:prstGeom>
          <a:solidFill>
            <a:srgbClr val="FFFF00"/>
          </a:solidFill>
          <a:ln w="9525">
            <a:solidFill>
              <a:schemeClr val="tx1"/>
            </a:solidFill>
            <a:miter lim="800000"/>
            <a:headEnd/>
            <a:tailEnd/>
          </a:ln>
        </p:spPr>
        <p:txBody>
          <a:bodyPr wrap="none" anchor="ctr"/>
          <a:lstStyle/>
          <a:p>
            <a:pPr algn="ctr"/>
            <a:r>
              <a:rPr kumimoji="1" lang="es-MX" sz="2000" b="1" dirty="0">
                <a:solidFill>
                  <a:prstClr val="black"/>
                </a:solidFill>
              </a:rPr>
              <a:t>COMUNIDAD INDÍGENA</a:t>
            </a:r>
          </a:p>
          <a:p>
            <a:pPr algn="ctr"/>
            <a:r>
              <a:rPr kumimoji="1" lang="es-MX" sz="2000" b="1" dirty="0">
                <a:solidFill>
                  <a:prstClr val="black"/>
                </a:solidFill>
              </a:rPr>
              <a:t>(Pueblo </a:t>
            </a:r>
            <a:r>
              <a:rPr kumimoji="1" lang="es-MX" sz="2000" b="1" dirty="0" smtClean="0">
                <a:solidFill>
                  <a:prstClr val="black"/>
                </a:solidFill>
              </a:rPr>
              <a:t>Indígena</a:t>
            </a:r>
            <a:r>
              <a:rPr kumimoji="1" lang="es-MX" sz="2000" b="1" dirty="0">
                <a:solidFill>
                  <a:prstClr val="black"/>
                </a:solidFill>
              </a:rPr>
              <a:t>)</a:t>
            </a:r>
            <a:endParaRPr kumimoji="1" lang="es-ES" sz="2000" b="1" dirty="0">
              <a:solidFill>
                <a:prstClr val="black"/>
              </a:solidFill>
            </a:endParaRPr>
          </a:p>
        </p:txBody>
      </p:sp>
      <p:sp>
        <p:nvSpPr>
          <p:cNvPr id="8" name="Rectangle 4"/>
          <p:cNvSpPr>
            <a:spLocks noChangeArrowheads="1"/>
          </p:cNvSpPr>
          <p:nvPr/>
        </p:nvSpPr>
        <p:spPr bwMode="auto">
          <a:xfrm>
            <a:off x="250825" y="5883275"/>
            <a:ext cx="3168650" cy="914400"/>
          </a:xfrm>
          <a:prstGeom prst="rect">
            <a:avLst/>
          </a:prstGeom>
          <a:solidFill>
            <a:schemeClr val="accent1"/>
          </a:solidFill>
          <a:ln w="9525">
            <a:solidFill>
              <a:schemeClr val="tx1"/>
            </a:solidFill>
            <a:miter lim="800000"/>
            <a:headEnd/>
            <a:tailEnd/>
          </a:ln>
        </p:spPr>
        <p:txBody>
          <a:bodyPr wrap="none" anchor="ctr"/>
          <a:lstStyle/>
          <a:p>
            <a:pPr algn="ctr"/>
            <a:r>
              <a:rPr kumimoji="1" lang="es-MX" sz="2000">
                <a:solidFill>
                  <a:prstClr val="black"/>
                </a:solidFill>
              </a:rPr>
              <a:t>Constitución Federal</a:t>
            </a:r>
            <a:endParaRPr kumimoji="1" lang="es-ES" sz="2000">
              <a:solidFill>
                <a:prstClr val="black"/>
              </a:solidFill>
            </a:endParaRPr>
          </a:p>
        </p:txBody>
      </p:sp>
      <p:sp>
        <p:nvSpPr>
          <p:cNvPr id="10" name="Rectangle 5"/>
          <p:cNvSpPr>
            <a:spLocks noChangeArrowheads="1"/>
          </p:cNvSpPr>
          <p:nvPr/>
        </p:nvSpPr>
        <p:spPr bwMode="auto">
          <a:xfrm>
            <a:off x="250825" y="4514850"/>
            <a:ext cx="3168650" cy="914400"/>
          </a:xfrm>
          <a:prstGeom prst="rect">
            <a:avLst/>
          </a:prstGeom>
          <a:solidFill>
            <a:schemeClr val="accent1"/>
          </a:solidFill>
          <a:ln w="9525">
            <a:solidFill>
              <a:schemeClr val="tx1"/>
            </a:solidFill>
            <a:miter lim="800000"/>
            <a:headEnd/>
            <a:tailEnd/>
          </a:ln>
        </p:spPr>
        <p:txBody>
          <a:bodyPr wrap="none" anchor="ctr"/>
          <a:lstStyle/>
          <a:p>
            <a:pPr algn="ctr"/>
            <a:r>
              <a:rPr kumimoji="1" lang="es-MX" sz="2000">
                <a:solidFill>
                  <a:prstClr val="black"/>
                </a:solidFill>
              </a:rPr>
              <a:t>Ley Agraria</a:t>
            </a:r>
          </a:p>
          <a:p>
            <a:pPr algn="ctr"/>
            <a:r>
              <a:rPr kumimoji="1" lang="es-MX" sz="2000">
                <a:solidFill>
                  <a:prstClr val="black"/>
                </a:solidFill>
              </a:rPr>
              <a:t>(Federal)</a:t>
            </a:r>
            <a:endParaRPr kumimoji="1" lang="es-ES" sz="2000">
              <a:solidFill>
                <a:prstClr val="black"/>
              </a:solidFill>
            </a:endParaRPr>
          </a:p>
        </p:txBody>
      </p:sp>
      <p:sp>
        <p:nvSpPr>
          <p:cNvPr id="11" name="Rectangle 6"/>
          <p:cNvSpPr>
            <a:spLocks noChangeArrowheads="1"/>
          </p:cNvSpPr>
          <p:nvPr/>
        </p:nvSpPr>
        <p:spPr bwMode="auto">
          <a:xfrm>
            <a:off x="250825" y="3140968"/>
            <a:ext cx="3168650" cy="914400"/>
          </a:xfrm>
          <a:prstGeom prst="rect">
            <a:avLst/>
          </a:prstGeom>
          <a:solidFill>
            <a:schemeClr val="accent1"/>
          </a:solidFill>
          <a:ln w="9525">
            <a:solidFill>
              <a:schemeClr val="tx1"/>
            </a:solidFill>
            <a:miter lim="800000"/>
            <a:headEnd/>
            <a:tailEnd/>
          </a:ln>
        </p:spPr>
        <p:txBody>
          <a:bodyPr wrap="none" anchor="ctr"/>
          <a:lstStyle/>
          <a:p>
            <a:pPr algn="ctr"/>
            <a:r>
              <a:rPr kumimoji="1" lang="es-MX" sz="2000">
                <a:solidFill>
                  <a:prstClr val="black"/>
                </a:solidFill>
              </a:rPr>
              <a:t>Leyes Federales</a:t>
            </a:r>
            <a:endParaRPr kumimoji="1" lang="es-ES" sz="2000">
              <a:solidFill>
                <a:prstClr val="black"/>
              </a:solidFill>
            </a:endParaRPr>
          </a:p>
        </p:txBody>
      </p:sp>
      <p:sp>
        <p:nvSpPr>
          <p:cNvPr id="12" name="Rectangle 7"/>
          <p:cNvSpPr>
            <a:spLocks noChangeArrowheads="1"/>
          </p:cNvSpPr>
          <p:nvPr/>
        </p:nvSpPr>
        <p:spPr bwMode="auto">
          <a:xfrm>
            <a:off x="4930775" y="3162672"/>
            <a:ext cx="3673475" cy="914400"/>
          </a:xfrm>
          <a:prstGeom prst="rect">
            <a:avLst/>
          </a:prstGeom>
          <a:solidFill>
            <a:srgbClr val="FFFF99"/>
          </a:solidFill>
          <a:ln w="9525">
            <a:solidFill>
              <a:schemeClr val="tx1"/>
            </a:solidFill>
            <a:miter lim="800000"/>
            <a:headEnd/>
            <a:tailEnd/>
          </a:ln>
        </p:spPr>
        <p:txBody>
          <a:bodyPr wrap="none" anchor="ctr"/>
          <a:lstStyle/>
          <a:p>
            <a:pPr algn="ctr"/>
            <a:r>
              <a:rPr kumimoji="1" lang="es-MX" sz="2000">
                <a:solidFill>
                  <a:prstClr val="black"/>
                </a:solidFill>
              </a:rPr>
              <a:t>Leyes Estatales</a:t>
            </a:r>
            <a:endParaRPr kumimoji="1" lang="es-ES" sz="2000">
              <a:solidFill>
                <a:prstClr val="black"/>
              </a:solidFill>
            </a:endParaRPr>
          </a:p>
        </p:txBody>
      </p:sp>
      <p:sp>
        <p:nvSpPr>
          <p:cNvPr id="13" name="Rectangle 8"/>
          <p:cNvSpPr>
            <a:spLocks noChangeArrowheads="1"/>
          </p:cNvSpPr>
          <p:nvPr/>
        </p:nvSpPr>
        <p:spPr bwMode="auto">
          <a:xfrm>
            <a:off x="4859338" y="4371975"/>
            <a:ext cx="3744912" cy="914400"/>
          </a:xfrm>
          <a:prstGeom prst="rect">
            <a:avLst/>
          </a:prstGeom>
          <a:solidFill>
            <a:srgbClr val="FFFF99"/>
          </a:solidFill>
          <a:ln w="9525">
            <a:solidFill>
              <a:schemeClr val="tx1"/>
            </a:solidFill>
            <a:miter lim="800000"/>
            <a:headEnd/>
            <a:tailEnd/>
          </a:ln>
        </p:spPr>
        <p:txBody>
          <a:bodyPr wrap="none" anchor="ctr"/>
          <a:lstStyle/>
          <a:p>
            <a:pPr algn="ctr"/>
            <a:r>
              <a:rPr kumimoji="1" lang="es-MX" sz="2000">
                <a:solidFill>
                  <a:prstClr val="black"/>
                </a:solidFill>
              </a:rPr>
              <a:t>Ley Indígena</a:t>
            </a:r>
          </a:p>
          <a:p>
            <a:pPr algn="ctr"/>
            <a:r>
              <a:rPr kumimoji="1" lang="es-MX" sz="2000">
                <a:solidFill>
                  <a:prstClr val="black"/>
                </a:solidFill>
              </a:rPr>
              <a:t>(Estatal)</a:t>
            </a:r>
            <a:endParaRPr kumimoji="1" lang="es-ES" sz="2000">
              <a:solidFill>
                <a:prstClr val="black"/>
              </a:solidFill>
            </a:endParaRPr>
          </a:p>
        </p:txBody>
      </p:sp>
      <p:sp>
        <p:nvSpPr>
          <p:cNvPr id="14" name="Rectangle 9"/>
          <p:cNvSpPr>
            <a:spLocks noChangeArrowheads="1"/>
          </p:cNvSpPr>
          <p:nvPr/>
        </p:nvSpPr>
        <p:spPr bwMode="auto">
          <a:xfrm>
            <a:off x="4786313" y="5883275"/>
            <a:ext cx="3816350" cy="914400"/>
          </a:xfrm>
          <a:prstGeom prst="rect">
            <a:avLst/>
          </a:prstGeom>
          <a:solidFill>
            <a:srgbClr val="FFFF99"/>
          </a:solidFill>
          <a:ln w="9525">
            <a:solidFill>
              <a:schemeClr val="tx1"/>
            </a:solidFill>
            <a:miter lim="800000"/>
            <a:headEnd/>
            <a:tailEnd/>
          </a:ln>
        </p:spPr>
        <p:txBody>
          <a:bodyPr wrap="none" anchor="ctr"/>
          <a:lstStyle/>
          <a:p>
            <a:pPr algn="ctr"/>
            <a:r>
              <a:rPr kumimoji="1" lang="es-MX" sz="2000">
                <a:solidFill>
                  <a:prstClr val="black"/>
                </a:solidFill>
              </a:rPr>
              <a:t>Constituciones de los Estados</a:t>
            </a:r>
            <a:endParaRPr kumimoji="1" lang="es-ES" sz="2000">
              <a:solidFill>
                <a:prstClr val="black"/>
              </a:solidFill>
            </a:endParaRPr>
          </a:p>
        </p:txBody>
      </p:sp>
      <p:sp>
        <p:nvSpPr>
          <p:cNvPr id="15" name="AutoShape 10"/>
          <p:cNvSpPr>
            <a:spLocks noChangeArrowheads="1"/>
          </p:cNvSpPr>
          <p:nvPr/>
        </p:nvSpPr>
        <p:spPr bwMode="auto">
          <a:xfrm rot="10800000">
            <a:off x="1474787" y="3933056"/>
            <a:ext cx="485775" cy="581794"/>
          </a:xfrm>
          <a:prstGeom prst="downArrow">
            <a:avLst>
              <a:gd name="adj1" fmla="val 50000"/>
              <a:gd name="adj2" fmla="val 44444"/>
            </a:avLst>
          </a:prstGeom>
          <a:solidFill>
            <a:schemeClr val="accent1"/>
          </a:solidFill>
          <a:ln w="9525">
            <a:solidFill>
              <a:schemeClr val="tx1"/>
            </a:solidFill>
            <a:miter lim="800000"/>
            <a:headEnd/>
            <a:tailEnd/>
          </a:ln>
        </p:spPr>
        <p:txBody>
          <a:bodyPr wrap="none" anchor="ctr"/>
          <a:lstStyle/>
          <a:p>
            <a:endParaRPr lang="es-MX">
              <a:solidFill>
                <a:prstClr val="black"/>
              </a:solidFill>
            </a:endParaRPr>
          </a:p>
        </p:txBody>
      </p:sp>
      <p:sp>
        <p:nvSpPr>
          <p:cNvPr id="16" name="AutoShape 11"/>
          <p:cNvSpPr>
            <a:spLocks noChangeArrowheads="1"/>
          </p:cNvSpPr>
          <p:nvPr/>
        </p:nvSpPr>
        <p:spPr bwMode="auto">
          <a:xfrm rot="10800000">
            <a:off x="6442073" y="2703339"/>
            <a:ext cx="485775" cy="509637"/>
          </a:xfrm>
          <a:prstGeom prst="downArrow">
            <a:avLst>
              <a:gd name="adj1" fmla="val 50000"/>
              <a:gd name="adj2" fmla="val 37418"/>
            </a:avLst>
          </a:prstGeom>
          <a:solidFill>
            <a:srgbClr val="FFFF99"/>
          </a:solidFill>
          <a:ln w="9525">
            <a:solidFill>
              <a:schemeClr val="tx1"/>
            </a:solidFill>
            <a:miter lim="800000"/>
            <a:headEnd/>
            <a:tailEnd/>
          </a:ln>
        </p:spPr>
        <p:txBody>
          <a:bodyPr wrap="none" anchor="ctr"/>
          <a:lstStyle/>
          <a:p>
            <a:endParaRPr lang="es-MX">
              <a:solidFill>
                <a:prstClr val="black"/>
              </a:solidFill>
            </a:endParaRPr>
          </a:p>
        </p:txBody>
      </p:sp>
      <p:sp>
        <p:nvSpPr>
          <p:cNvPr id="17" name="AutoShape 12"/>
          <p:cNvSpPr>
            <a:spLocks noChangeArrowheads="1"/>
          </p:cNvSpPr>
          <p:nvPr/>
        </p:nvSpPr>
        <p:spPr bwMode="auto">
          <a:xfrm rot="10800000">
            <a:off x="1401762" y="2774776"/>
            <a:ext cx="485775" cy="438200"/>
          </a:xfrm>
          <a:prstGeom prst="downArrow">
            <a:avLst>
              <a:gd name="adj1" fmla="val 50000"/>
              <a:gd name="adj2" fmla="val 29657"/>
            </a:avLst>
          </a:prstGeom>
          <a:solidFill>
            <a:schemeClr val="accent1"/>
          </a:solidFill>
          <a:ln w="9525">
            <a:solidFill>
              <a:schemeClr val="tx1"/>
            </a:solidFill>
            <a:miter lim="800000"/>
            <a:headEnd/>
            <a:tailEnd/>
          </a:ln>
        </p:spPr>
        <p:txBody>
          <a:bodyPr wrap="none" anchor="ctr"/>
          <a:lstStyle/>
          <a:p>
            <a:endParaRPr lang="es-MX">
              <a:solidFill>
                <a:prstClr val="black"/>
              </a:solidFill>
            </a:endParaRPr>
          </a:p>
        </p:txBody>
      </p:sp>
      <p:sp>
        <p:nvSpPr>
          <p:cNvPr id="18" name="AutoShape 13"/>
          <p:cNvSpPr>
            <a:spLocks noChangeArrowheads="1"/>
          </p:cNvSpPr>
          <p:nvPr/>
        </p:nvSpPr>
        <p:spPr bwMode="auto">
          <a:xfrm rot="10800000">
            <a:off x="1474788" y="5307013"/>
            <a:ext cx="485775" cy="576262"/>
          </a:xfrm>
          <a:prstGeom prst="downArrow">
            <a:avLst>
              <a:gd name="adj1" fmla="val 50000"/>
              <a:gd name="adj2" fmla="val 29657"/>
            </a:avLst>
          </a:prstGeom>
          <a:solidFill>
            <a:schemeClr val="accent1"/>
          </a:solidFill>
          <a:ln w="9525">
            <a:solidFill>
              <a:schemeClr val="tx1"/>
            </a:solidFill>
            <a:miter lim="800000"/>
            <a:headEnd/>
            <a:tailEnd/>
          </a:ln>
        </p:spPr>
        <p:txBody>
          <a:bodyPr wrap="none" anchor="ctr"/>
          <a:lstStyle/>
          <a:p>
            <a:endParaRPr lang="es-MX">
              <a:solidFill>
                <a:prstClr val="black"/>
              </a:solidFill>
            </a:endParaRPr>
          </a:p>
        </p:txBody>
      </p:sp>
      <p:sp>
        <p:nvSpPr>
          <p:cNvPr id="19" name="AutoShape 14"/>
          <p:cNvSpPr>
            <a:spLocks noChangeArrowheads="1"/>
          </p:cNvSpPr>
          <p:nvPr/>
        </p:nvSpPr>
        <p:spPr bwMode="auto">
          <a:xfrm rot="10800000">
            <a:off x="6444209" y="5175250"/>
            <a:ext cx="485775" cy="708025"/>
          </a:xfrm>
          <a:prstGeom prst="downArrow">
            <a:avLst>
              <a:gd name="adj1" fmla="val 50000"/>
              <a:gd name="adj2" fmla="val 36438"/>
            </a:avLst>
          </a:prstGeom>
          <a:solidFill>
            <a:srgbClr val="FFFF99"/>
          </a:solidFill>
          <a:ln w="9525">
            <a:solidFill>
              <a:schemeClr val="tx1"/>
            </a:solidFill>
            <a:miter lim="800000"/>
            <a:headEnd/>
            <a:tailEnd/>
          </a:ln>
        </p:spPr>
        <p:txBody>
          <a:bodyPr wrap="none" anchor="ctr"/>
          <a:lstStyle/>
          <a:p>
            <a:endParaRPr lang="es-MX">
              <a:solidFill>
                <a:prstClr val="black"/>
              </a:solidFill>
            </a:endParaRPr>
          </a:p>
        </p:txBody>
      </p:sp>
      <p:sp>
        <p:nvSpPr>
          <p:cNvPr id="20" name="AutoShape 15"/>
          <p:cNvSpPr>
            <a:spLocks noChangeArrowheads="1"/>
          </p:cNvSpPr>
          <p:nvPr/>
        </p:nvSpPr>
        <p:spPr bwMode="auto">
          <a:xfrm rot="10800000">
            <a:off x="6442073" y="3925554"/>
            <a:ext cx="485775" cy="446419"/>
          </a:xfrm>
          <a:prstGeom prst="downArrow">
            <a:avLst>
              <a:gd name="adj1" fmla="val 50000"/>
              <a:gd name="adj2" fmla="val 33170"/>
            </a:avLst>
          </a:prstGeom>
          <a:solidFill>
            <a:srgbClr val="FFFF99"/>
          </a:solidFill>
          <a:ln w="9525">
            <a:solidFill>
              <a:schemeClr val="tx1"/>
            </a:solidFill>
            <a:miter lim="800000"/>
            <a:headEnd/>
            <a:tailEnd/>
          </a:ln>
        </p:spPr>
        <p:txBody>
          <a:bodyPr wrap="none" anchor="ctr"/>
          <a:lstStyle/>
          <a:p>
            <a:endParaRPr lang="es-MX">
              <a:solidFill>
                <a:prstClr val="black"/>
              </a:solidFill>
            </a:endParaRPr>
          </a:p>
        </p:txBody>
      </p:sp>
      <p:sp>
        <p:nvSpPr>
          <p:cNvPr id="21" name="Line 16"/>
          <p:cNvSpPr>
            <a:spLocks noChangeShapeType="1"/>
          </p:cNvSpPr>
          <p:nvPr/>
        </p:nvSpPr>
        <p:spPr bwMode="auto">
          <a:xfrm flipH="1">
            <a:off x="4506913" y="908050"/>
            <a:ext cx="4246562" cy="5689600"/>
          </a:xfrm>
          <a:prstGeom prst="line">
            <a:avLst/>
          </a:prstGeom>
          <a:noFill/>
          <a:ln w="76200">
            <a:solidFill>
              <a:srgbClr val="FF3300"/>
            </a:solidFill>
            <a:miter lim="800000"/>
            <a:headEnd/>
            <a:tailEnd/>
          </a:ln>
        </p:spPr>
        <p:txBody>
          <a:bodyPr wrap="none"/>
          <a:lstStyle/>
          <a:p>
            <a:endParaRPr lang="es-MX">
              <a:solidFill>
                <a:prstClr val="black"/>
              </a:solidFill>
            </a:endParaRPr>
          </a:p>
        </p:txBody>
      </p:sp>
      <p:sp>
        <p:nvSpPr>
          <p:cNvPr id="22" name="Line 17"/>
          <p:cNvSpPr>
            <a:spLocks noChangeShapeType="1"/>
          </p:cNvSpPr>
          <p:nvPr/>
        </p:nvSpPr>
        <p:spPr bwMode="auto">
          <a:xfrm>
            <a:off x="4511675" y="1203325"/>
            <a:ext cx="4414838" cy="5648325"/>
          </a:xfrm>
          <a:prstGeom prst="line">
            <a:avLst/>
          </a:prstGeom>
          <a:noFill/>
          <a:ln w="76200">
            <a:solidFill>
              <a:srgbClr val="FF3300"/>
            </a:solidFill>
            <a:miter lim="800000"/>
            <a:headEnd/>
            <a:tailEnd/>
          </a:ln>
        </p:spPr>
        <p:txBody>
          <a:bodyPr wrap="none"/>
          <a:lstStyle/>
          <a:p>
            <a:endParaRPr lang="es-MX">
              <a:solidFill>
                <a:prstClr val="black"/>
              </a:solidFill>
            </a:endParaRPr>
          </a:p>
        </p:txBody>
      </p:sp>
      <p:sp>
        <p:nvSpPr>
          <p:cNvPr id="24" name="23 Rectángulo"/>
          <p:cNvSpPr/>
          <p:nvPr/>
        </p:nvSpPr>
        <p:spPr>
          <a:xfrm>
            <a:off x="7925398" y="0"/>
            <a:ext cx="1218602" cy="369332"/>
          </a:xfrm>
          <a:prstGeom prst="rect">
            <a:avLst/>
          </a:prstGeom>
        </p:spPr>
        <p:txBody>
          <a:bodyPr wrap="none">
            <a:spAutoFit/>
          </a:bodyPr>
          <a:lstStyle/>
          <a:p>
            <a:pPr algn="ctr" fontAlgn="base">
              <a:spcBef>
                <a:spcPct val="0"/>
              </a:spcBef>
              <a:spcAft>
                <a:spcPct val="0"/>
              </a:spcAft>
              <a:tabLst>
                <a:tab pos="2806700" algn="ctr"/>
                <a:tab pos="5611813" algn="r"/>
              </a:tabLst>
            </a:pPr>
            <a:r>
              <a:rPr lang="en-US" b="1" dirty="0" err="1" smtClean="0">
                <a:solidFill>
                  <a:srgbClr val="000080"/>
                </a:solidFill>
                <a:latin typeface="Papyrus" pitchFamily="66" charset="0"/>
                <a:ea typeface="Gulim" pitchFamily="34" charset="-127"/>
                <a:cs typeface="Estrangelo Edessa" pitchFamily="66" charset="0"/>
              </a:rPr>
              <a:t>MTrippR</a:t>
            </a:r>
            <a:endParaRPr lang="en-US" sz="2000" dirty="0" smtClean="0">
              <a:solidFill>
                <a:prstClr val="black"/>
              </a:solidFill>
              <a:latin typeface="Arial" pitchFamily="34" charset="0"/>
              <a:cs typeface="Arial" pitchFamily="34" charset="0"/>
            </a:endParaRPr>
          </a:p>
        </p:txBody>
      </p:sp>
      <p:sp>
        <p:nvSpPr>
          <p:cNvPr id="25" name="2 CuadroTexto"/>
          <p:cNvSpPr txBox="1">
            <a:spLocks noChangeArrowheads="1"/>
          </p:cNvSpPr>
          <p:nvPr/>
        </p:nvSpPr>
        <p:spPr bwMode="auto">
          <a:xfrm>
            <a:off x="251520" y="827420"/>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26" name="2 CuadroTexto"/>
          <p:cNvSpPr txBox="1">
            <a:spLocks noChangeArrowheads="1"/>
          </p:cNvSpPr>
          <p:nvPr/>
        </p:nvSpPr>
        <p:spPr bwMode="auto">
          <a:xfrm>
            <a:off x="251520" y="35332"/>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2518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ppt_h/2"/>
                                          </p:val>
                                        </p:tav>
                                        <p:tav tm="100000">
                                          <p:val>
                                            <p:strVal val="#ppt_y"/>
                                          </p:val>
                                        </p:tav>
                                      </p:tavLst>
                                    </p:anim>
                                    <p:anim calcmode="lin" valueType="num">
                                      <p:cBhvr>
                                        <p:cTn id="25" dur="500" fill="hold"/>
                                        <p:tgtEl>
                                          <p:spTgt spid="18"/>
                                        </p:tgtEl>
                                        <p:attrNameLst>
                                          <p:attrName>ppt_w</p:attrName>
                                        </p:attrNameLst>
                                      </p:cBhvr>
                                      <p:tavLst>
                                        <p:tav tm="0">
                                          <p:val>
                                            <p:strVal val="#ppt_w"/>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ppt_x</p:attrName>
                                        </p:attrNameLst>
                                      </p:cBhvr>
                                      <p:tavLst>
                                        <p:tav tm="0">
                                          <p:val>
                                            <p:strVal val="#ppt_x"/>
                                          </p:val>
                                        </p:tav>
                                        <p:tav tm="100000">
                                          <p:val>
                                            <p:strVal val="#ppt_x"/>
                                          </p:val>
                                        </p:tav>
                                      </p:tavLst>
                                    </p:anim>
                                    <p:anim calcmode="lin" valueType="num">
                                      <p:cBhvr>
                                        <p:cTn id="38" dur="500" fill="hold"/>
                                        <p:tgtEl>
                                          <p:spTgt spid="15"/>
                                        </p:tgtEl>
                                        <p:attrNameLst>
                                          <p:attrName>ppt_y</p:attrName>
                                        </p:attrNameLst>
                                      </p:cBhvr>
                                      <p:tavLst>
                                        <p:tav tm="0">
                                          <p:val>
                                            <p:strVal val="#ppt_y+#ppt_h/2"/>
                                          </p:val>
                                        </p:tav>
                                        <p:tav tm="100000">
                                          <p:val>
                                            <p:strVal val="#ppt_y"/>
                                          </p:val>
                                        </p:tav>
                                      </p:tavLst>
                                    </p:anim>
                                    <p:anim calcmode="lin" valueType="num">
                                      <p:cBhvr>
                                        <p:cTn id="39" dur="500" fill="hold"/>
                                        <p:tgtEl>
                                          <p:spTgt spid="15"/>
                                        </p:tgtEl>
                                        <p:attrNameLst>
                                          <p:attrName>ppt_w</p:attrName>
                                        </p:attrNameLst>
                                      </p:cBhvr>
                                      <p:tavLst>
                                        <p:tav tm="0">
                                          <p:val>
                                            <p:strVal val="#ppt_w"/>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ppt_x</p:attrName>
                                        </p:attrNameLst>
                                      </p:cBhvr>
                                      <p:tavLst>
                                        <p:tav tm="0">
                                          <p:val>
                                            <p:strVal val="#ppt_x"/>
                                          </p:val>
                                        </p:tav>
                                        <p:tav tm="100000">
                                          <p:val>
                                            <p:strVal val="#ppt_x"/>
                                          </p:val>
                                        </p:tav>
                                      </p:tavLst>
                                    </p:anim>
                                    <p:anim calcmode="lin" valueType="num">
                                      <p:cBhvr>
                                        <p:cTn id="52" dur="500" fill="hold"/>
                                        <p:tgtEl>
                                          <p:spTgt spid="17"/>
                                        </p:tgtEl>
                                        <p:attrNameLst>
                                          <p:attrName>ppt_y</p:attrName>
                                        </p:attrNameLst>
                                      </p:cBhvr>
                                      <p:tavLst>
                                        <p:tav tm="0">
                                          <p:val>
                                            <p:strVal val="#ppt_y+#ppt_h/2"/>
                                          </p:val>
                                        </p:tav>
                                        <p:tav tm="100000">
                                          <p:val>
                                            <p:strVal val="#ppt_y"/>
                                          </p:val>
                                        </p:tav>
                                      </p:tavLst>
                                    </p:anim>
                                    <p:anim calcmode="lin" valueType="num">
                                      <p:cBhvr>
                                        <p:cTn id="53" dur="500" fill="hold"/>
                                        <p:tgtEl>
                                          <p:spTgt spid="17"/>
                                        </p:tgtEl>
                                        <p:attrNameLst>
                                          <p:attrName>ppt_w</p:attrName>
                                        </p:attrNameLst>
                                      </p:cBhvr>
                                      <p:tavLst>
                                        <p:tav tm="0">
                                          <p:val>
                                            <p:strVal val="#ppt_w"/>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ppt_x</p:attrName>
                                        </p:attrNameLst>
                                      </p:cBhvr>
                                      <p:tavLst>
                                        <p:tav tm="0">
                                          <p:val>
                                            <p:strVal val="#ppt_x"/>
                                          </p:val>
                                        </p:tav>
                                        <p:tav tm="100000">
                                          <p:val>
                                            <p:strVal val="#ppt_x"/>
                                          </p:val>
                                        </p:tav>
                                      </p:tavLst>
                                    </p:anim>
                                    <p:anim calcmode="lin" valueType="num">
                                      <p:cBhvr>
                                        <p:cTn id="66" dur="500" fill="hold"/>
                                        <p:tgtEl>
                                          <p:spTgt spid="19"/>
                                        </p:tgtEl>
                                        <p:attrNameLst>
                                          <p:attrName>ppt_y</p:attrName>
                                        </p:attrNameLst>
                                      </p:cBhvr>
                                      <p:tavLst>
                                        <p:tav tm="0">
                                          <p:val>
                                            <p:strVal val="#ppt_y+#ppt_h/2"/>
                                          </p:val>
                                        </p:tav>
                                        <p:tav tm="100000">
                                          <p:val>
                                            <p:strVal val="#ppt_y"/>
                                          </p:val>
                                        </p:tav>
                                      </p:tavLst>
                                    </p:anim>
                                    <p:anim calcmode="lin" valueType="num">
                                      <p:cBhvr>
                                        <p:cTn id="67" dur="500" fill="hold"/>
                                        <p:tgtEl>
                                          <p:spTgt spid="19"/>
                                        </p:tgtEl>
                                        <p:attrNameLst>
                                          <p:attrName>ppt_w</p:attrName>
                                        </p:attrNameLst>
                                      </p:cBhvr>
                                      <p:tavLst>
                                        <p:tav tm="0">
                                          <p:val>
                                            <p:strVal val="#ppt_w"/>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7" presetClass="entr" presetSubtype="4"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500" fill="hold"/>
                                        <p:tgtEl>
                                          <p:spTgt spid="20"/>
                                        </p:tgtEl>
                                        <p:attrNameLst>
                                          <p:attrName>ppt_x</p:attrName>
                                        </p:attrNameLst>
                                      </p:cBhvr>
                                      <p:tavLst>
                                        <p:tav tm="0">
                                          <p:val>
                                            <p:strVal val="#ppt_x"/>
                                          </p:val>
                                        </p:tav>
                                        <p:tav tm="100000">
                                          <p:val>
                                            <p:strVal val="#ppt_x"/>
                                          </p:val>
                                        </p:tav>
                                      </p:tavLst>
                                    </p:anim>
                                    <p:anim calcmode="lin" valueType="num">
                                      <p:cBhvr>
                                        <p:cTn id="80" dur="500" fill="hold"/>
                                        <p:tgtEl>
                                          <p:spTgt spid="20"/>
                                        </p:tgtEl>
                                        <p:attrNameLst>
                                          <p:attrName>ppt_y</p:attrName>
                                        </p:attrNameLst>
                                      </p:cBhvr>
                                      <p:tavLst>
                                        <p:tav tm="0">
                                          <p:val>
                                            <p:strVal val="#ppt_y+#ppt_h/2"/>
                                          </p:val>
                                        </p:tav>
                                        <p:tav tm="100000">
                                          <p:val>
                                            <p:strVal val="#ppt_y"/>
                                          </p:val>
                                        </p:tav>
                                      </p:tavLst>
                                    </p:anim>
                                    <p:anim calcmode="lin" valueType="num">
                                      <p:cBhvr>
                                        <p:cTn id="81" dur="500" fill="hold"/>
                                        <p:tgtEl>
                                          <p:spTgt spid="20"/>
                                        </p:tgtEl>
                                        <p:attrNameLst>
                                          <p:attrName>ppt_w</p:attrName>
                                        </p:attrNameLst>
                                      </p:cBhvr>
                                      <p:tavLst>
                                        <p:tav tm="0">
                                          <p:val>
                                            <p:strVal val="#ppt_w"/>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additive="base">
                                        <p:cTn id="87" dur="500" fill="hold"/>
                                        <p:tgtEl>
                                          <p:spTgt spid="12"/>
                                        </p:tgtEl>
                                        <p:attrNameLst>
                                          <p:attrName>ppt_x</p:attrName>
                                        </p:attrNameLst>
                                      </p:cBhvr>
                                      <p:tavLst>
                                        <p:tav tm="0">
                                          <p:val>
                                            <p:strVal val="#ppt_x"/>
                                          </p:val>
                                        </p:tav>
                                        <p:tav tm="100000">
                                          <p:val>
                                            <p:strVal val="#ppt_x"/>
                                          </p:val>
                                        </p:tav>
                                      </p:tavLst>
                                    </p:anim>
                                    <p:anim calcmode="lin" valueType="num">
                                      <p:cBhvr additive="base">
                                        <p:cTn id="8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7" presetClass="entr" presetSubtype="4"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ppt_x</p:attrName>
                                        </p:attrNameLst>
                                      </p:cBhvr>
                                      <p:tavLst>
                                        <p:tav tm="0">
                                          <p:val>
                                            <p:strVal val="#ppt_x"/>
                                          </p:val>
                                        </p:tav>
                                        <p:tav tm="100000">
                                          <p:val>
                                            <p:strVal val="#ppt_x"/>
                                          </p:val>
                                        </p:tav>
                                      </p:tavLst>
                                    </p:anim>
                                    <p:anim calcmode="lin" valueType="num">
                                      <p:cBhvr>
                                        <p:cTn id="94" dur="500" fill="hold"/>
                                        <p:tgtEl>
                                          <p:spTgt spid="16"/>
                                        </p:tgtEl>
                                        <p:attrNameLst>
                                          <p:attrName>ppt_y</p:attrName>
                                        </p:attrNameLst>
                                      </p:cBhvr>
                                      <p:tavLst>
                                        <p:tav tm="0">
                                          <p:val>
                                            <p:strVal val="#ppt_y+#ppt_h/2"/>
                                          </p:val>
                                        </p:tav>
                                        <p:tav tm="100000">
                                          <p:val>
                                            <p:strVal val="#ppt_y"/>
                                          </p:val>
                                        </p:tav>
                                      </p:tavLst>
                                    </p:anim>
                                    <p:anim calcmode="lin" valueType="num">
                                      <p:cBhvr>
                                        <p:cTn id="95" dur="500" fill="hold"/>
                                        <p:tgtEl>
                                          <p:spTgt spid="16"/>
                                        </p:tgtEl>
                                        <p:attrNameLst>
                                          <p:attrName>ppt_w</p:attrName>
                                        </p:attrNameLst>
                                      </p:cBhvr>
                                      <p:tavLst>
                                        <p:tav tm="0">
                                          <p:val>
                                            <p:strVal val="#ppt_w"/>
                                          </p:val>
                                        </p:tav>
                                        <p:tav tm="100000">
                                          <p:val>
                                            <p:strVal val="#ppt_w"/>
                                          </p:val>
                                        </p:tav>
                                      </p:tavLst>
                                    </p:anim>
                                    <p:anim calcmode="lin" valueType="num">
                                      <p:cBhvr>
                                        <p:cTn id="96"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499"/>
                                          </p:stCondLst>
                                        </p:cTn>
                                        <p:tgtEl>
                                          <p:spTgt spid="2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P spid="10" grpId="0" animBg="1" autoUpdateAnimBg="0"/>
      <p:bldP spid="11" grpId="0" animBg="1" autoUpdateAnimBg="0"/>
      <p:bldP spid="12" grpId="0" animBg="1" autoUpdateAnimBg="0"/>
      <p:bldP spid="13" grpId="0" animBg="1" autoUpdateAnimBg="0"/>
      <p:bldP spid="14" grpId="0" animBg="1" autoUpdateAnimBg="0"/>
      <p:bldP spid="15" grpId="0" animBg="1"/>
      <p:bldP spid="16" grpId="0" animBg="1"/>
      <p:bldP spid="17" grpId="0" animBg="1"/>
      <p:bldP spid="18" grpId="0" animBg="1"/>
      <p:bldP spid="19" grpId="0" animBg="1"/>
      <p:bldP spid="20" grpId="0" animBg="1"/>
      <p:bldP spid="21"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997839"/>
            <a:ext cx="7848872" cy="2308324"/>
          </a:xfrm>
          <a:prstGeom prst="rect">
            <a:avLst/>
          </a:prstGeom>
        </p:spPr>
        <p:txBody>
          <a:bodyPr wrap="square">
            <a:spAutoFit/>
          </a:bodyPr>
          <a:lstStyle/>
          <a:p>
            <a:pPr algn="ctr"/>
            <a:r>
              <a:rPr lang="es-MX" b="1" dirty="0" smtClean="0"/>
              <a:t>CONSTITUCIÓN POLÍTICA DE LOS ESTADOS UNIDOS MEXICANOS</a:t>
            </a:r>
          </a:p>
          <a:p>
            <a:pPr algn="ctr"/>
            <a:r>
              <a:rPr lang="es-MX" b="1" dirty="0" smtClean="0"/>
              <a:t>(DOF 16 enero 2011)</a:t>
            </a:r>
          </a:p>
          <a:p>
            <a:pPr algn="just"/>
            <a:endParaRPr lang="es-MX" dirty="0" smtClean="0"/>
          </a:p>
          <a:p>
            <a:pPr algn="just"/>
            <a:r>
              <a:rPr lang="es-MX" dirty="0" smtClean="0"/>
              <a:t>Artículo 1.- En los Estados Unidos Mexicanos </a:t>
            </a:r>
            <a:r>
              <a:rPr lang="es-MX" b="1" dirty="0" smtClean="0"/>
              <a:t>todas las personas gozarán de los derechos humanos reconocidos en esta Constitución y en los tratados internacionales de los que el Estado Mexicano sea parte</a:t>
            </a:r>
            <a:r>
              <a:rPr lang="es-MX" dirty="0" smtClean="0"/>
              <a:t>, así como de las garantías para su protección, cuyo ejercicio no podrá restringirse ni suspenderse, salvo en los casos y bajo las condiciones que esta Constitución establece.</a:t>
            </a:r>
            <a:endParaRPr lang="es-MX" dirty="0"/>
          </a:p>
        </p:txBody>
      </p:sp>
      <p:sp>
        <p:nvSpPr>
          <p:cNvPr id="5"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6"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1 Marcador de número de diapositiva"/>
          <p:cNvSpPr>
            <a:spLocks noGrp="1"/>
          </p:cNvSpPr>
          <p:nvPr>
            <p:ph type="sldNum" sz="quarter" idx="12"/>
          </p:nvPr>
        </p:nvSpPr>
        <p:spPr bwMode="auto">
          <a:xfrm>
            <a:off x="7596336" y="6232227"/>
            <a:ext cx="1316038"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7BB729F-10E8-4191-B428-734C1C76AB01}" type="slidenum">
              <a:rPr lang="en-US" smtClean="0">
                <a:latin typeface="+mj-lt"/>
              </a:rPr>
              <a:pPr fontAlgn="base">
                <a:spcBef>
                  <a:spcPct val="0"/>
                </a:spcBef>
                <a:spcAft>
                  <a:spcPct val="0"/>
                </a:spcAft>
                <a:defRPr/>
              </a:pPr>
              <a:t>49</a:t>
            </a:fld>
            <a:endParaRPr lang="en-US" dirty="0" smtClean="0">
              <a:latin typeface="+mj-lt"/>
            </a:endParaRPr>
          </a:p>
        </p:txBody>
      </p:sp>
      <p:sp>
        <p:nvSpPr>
          <p:cNvPr id="7" name="Rectangle 3"/>
          <p:cNvSpPr>
            <a:spLocks noChangeArrowheads="1"/>
          </p:cNvSpPr>
          <p:nvPr/>
        </p:nvSpPr>
        <p:spPr bwMode="auto">
          <a:xfrm>
            <a:off x="2618705" y="1363290"/>
            <a:ext cx="3960813" cy="1417638"/>
          </a:xfrm>
          <a:prstGeom prst="rect">
            <a:avLst/>
          </a:prstGeom>
          <a:solidFill>
            <a:srgbClr val="FFFF00"/>
          </a:solidFill>
          <a:ln w="9525">
            <a:solidFill>
              <a:schemeClr val="tx1"/>
            </a:solidFill>
            <a:miter lim="800000"/>
            <a:headEnd/>
            <a:tailEnd/>
          </a:ln>
        </p:spPr>
        <p:txBody>
          <a:bodyPr wrap="none" anchor="ctr"/>
          <a:lstStyle/>
          <a:p>
            <a:pPr algn="ctr"/>
            <a:r>
              <a:rPr kumimoji="1" lang="es-MX" sz="2000" b="1" dirty="0">
                <a:latin typeface="+mj-lt"/>
              </a:rPr>
              <a:t>COMUNIDAD INDÍGENA</a:t>
            </a:r>
          </a:p>
          <a:p>
            <a:pPr algn="ctr"/>
            <a:r>
              <a:rPr kumimoji="1" lang="es-MX" sz="2000" b="1" dirty="0">
                <a:latin typeface="+mj-lt"/>
              </a:rPr>
              <a:t>(Pueblo </a:t>
            </a:r>
            <a:r>
              <a:rPr kumimoji="1" lang="es-MX" sz="2000" b="1" dirty="0" smtClean="0">
                <a:latin typeface="+mj-lt"/>
              </a:rPr>
              <a:t>Indígena</a:t>
            </a:r>
            <a:r>
              <a:rPr kumimoji="1" lang="es-MX" sz="2000" b="1" dirty="0">
                <a:latin typeface="+mj-lt"/>
              </a:rPr>
              <a:t>)</a:t>
            </a:r>
            <a:endParaRPr kumimoji="1" lang="es-ES" sz="2000" b="1" dirty="0">
              <a:latin typeface="+mj-lt"/>
            </a:endParaRPr>
          </a:p>
        </p:txBody>
      </p:sp>
      <p:sp>
        <p:nvSpPr>
          <p:cNvPr id="13" name="Rectangle 8"/>
          <p:cNvSpPr>
            <a:spLocks noChangeArrowheads="1"/>
          </p:cNvSpPr>
          <p:nvPr/>
        </p:nvSpPr>
        <p:spPr bwMode="auto">
          <a:xfrm>
            <a:off x="2836193" y="4026768"/>
            <a:ext cx="3744912" cy="914400"/>
          </a:xfrm>
          <a:prstGeom prst="rect">
            <a:avLst/>
          </a:prstGeom>
          <a:solidFill>
            <a:srgbClr val="FFFF99"/>
          </a:solidFill>
          <a:ln w="9525">
            <a:solidFill>
              <a:schemeClr val="tx1"/>
            </a:solidFill>
            <a:miter lim="800000"/>
            <a:headEnd/>
            <a:tailEnd/>
          </a:ln>
        </p:spPr>
        <p:txBody>
          <a:bodyPr wrap="none" anchor="ctr"/>
          <a:lstStyle/>
          <a:p>
            <a:pPr algn="ctr"/>
            <a:r>
              <a:rPr kumimoji="1" lang="es-MX" sz="2000" dirty="0" smtClean="0">
                <a:latin typeface="+mj-lt"/>
              </a:rPr>
              <a:t>Convenio 169 </a:t>
            </a:r>
          </a:p>
          <a:p>
            <a:pPr algn="ctr"/>
            <a:r>
              <a:rPr kumimoji="1" lang="es-MX" sz="2000" dirty="0" smtClean="0">
                <a:latin typeface="+mj-lt"/>
              </a:rPr>
              <a:t>OIT</a:t>
            </a:r>
            <a:endParaRPr kumimoji="1" lang="es-ES" sz="2000" dirty="0">
              <a:latin typeface="+mj-lt"/>
            </a:endParaRPr>
          </a:p>
        </p:txBody>
      </p:sp>
      <p:sp>
        <p:nvSpPr>
          <p:cNvPr id="14" name="Rectangle 9"/>
          <p:cNvSpPr>
            <a:spLocks noChangeArrowheads="1"/>
          </p:cNvSpPr>
          <p:nvPr/>
        </p:nvSpPr>
        <p:spPr bwMode="auto">
          <a:xfrm>
            <a:off x="2763168" y="5883275"/>
            <a:ext cx="3816350" cy="914400"/>
          </a:xfrm>
          <a:prstGeom prst="rect">
            <a:avLst/>
          </a:prstGeom>
          <a:solidFill>
            <a:srgbClr val="FFFF99"/>
          </a:solidFill>
          <a:ln w="9525">
            <a:solidFill>
              <a:schemeClr val="tx1"/>
            </a:solidFill>
            <a:miter lim="800000"/>
            <a:headEnd/>
            <a:tailEnd/>
          </a:ln>
        </p:spPr>
        <p:txBody>
          <a:bodyPr wrap="none" anchor="ctr"/>
          <a:lstStyle/>
          <a:p>
            <a:pPr algn="ctr"/>
            <a:r>
              <a:rPr kumimoji="1" lang="es-MX" sz="2000" dirty="0" smtClean="0">
                <a:latin typeface="+mj-lt"/>
              </a:rPr>
              <a:t>Constitución Federal</a:t>
            </a:r>
            <a:endParaRPr kumimoji="1" lang="es-ES" sz="2000" dirty="0">
              <a:latin typeface="+mj-lt"/>
            </a:endParaRPr>
          </a:p>
        </p:txBody>
      </p:sp>
      <p:sp>
        <p:nvSpPr>
          <p:cNvPr id="19" name="AutoShape 14"/>
          <p:cNvSpPr>
            <a:spLocks noChangeArrowheads="1"/>
          </p:cNvSpPr>
          <p:nvPr/>
        </p:nvSpPr>
        <p:spPr bwMode="auto">
          <a:xfrm rot="10800000">
            <a:off x="4418926" y="4941168"/>
            <a:ext cx="485775" cy="942106"/>
          </a:xfrm>
          <a:prstGeom prst="downArrow">
            <a:avLst>
              <a:gd name="adj1" fmla="val 50000"/>
              <a:gd name="adj2" fmla="val 36438"/>
            </a:avLst>
          </a:prstGeom>
          <a:solidFill>
            <a:srgbClr val="FFFF99"/>
          </a:solidFill>
          <a:ln w="9525">
            <a:solidFill>
              <a:schemeClr val="tx1"/>
            </a:solidFill>
            <a:miter lim="800000"/>
            <a:headEnd/>
            <a:tailEnd/>
          </a:ln>
        </p:spPr>
        <p:txBody>
          <a:bodyPr wrap="none" anchor="ctr"/>
          <a:lstStyle/>
          <a:p>
            <a:endParaRPr lang="es-MX">
              <a:latin typeface="+mj-lt"/>
            </a:endParaRPr>
          </a:p>
        </p:txBody>
      </p:sp>
      <p:sp>
        <p:nvSpPr>
          <p:cNvPr id="20" name="AutoShape 15"/>
          <p:cNvSpPr>
            <a:spLocks noChangeArrowheads="1"/>
          </p:cNvSpPr>
          <p:nvPr/>
        </p:nvSpPr>
        <p:spPr bwMode="auto">
          <a:xfrm rot="10800000">
            <a:off x="4418926" y="2731440"/>
            <a:ext cx="485775" cy="1295327"/>
          </a:xfrm>
          <a:prstGeom prst="downArrow">
            <a:avLst>
              <a:gd name="adj1" fmla="val 50000"/>
              <a:gd name="adj2" fmla="val 33170"/>
            </a:avLst>
          </a:prstGeom>
          <a:solidFill>
            <a:srgbClr val="FFFF99"/>
          </a:solidFill>
          <a:ln w="9525">
            <a:solidFill>
              <a:schemeClr val="tx1"/>
            </a:solidFill>
            <a:miter lim="800000"/>
            <a:headEnd/>
            <a:tailEnd/>
          </a:ln>
        </p:spPr>
        <p:txBody>
          <a:bodyPr wrap="none" anchor="ctr"/>
          <a:lstStyle/>
          <a:p>
            <a:endParaRPr lang="es-MX">
              <a:latin typeface="+mj-lt"/>
            </a:endParaRPr>
          </a:p>
        </p:txBody>
      </p:sp>
      <p:sp>
        <p:nvSpPr>
          <p:cNvPr id="10"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11"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ppt_h/2"/>
                                          </p:val>
                                        </p:tav>
                                        <p:tav tm="100000">
                                          <p:val>
                                            <p:strVal val="#ppt_y"/>
                                          </p:val>
                                        </p:tav>
                                      </p:tavLst>
                                    </p:anim>
                                    <p:anim calcmode="lin" valueType="num">
                                      <p:cBhvr>
                                        <p:cTn id="20" dur="500" fill="hold"/>
                                        <p:tgtEl>
                                          <p:spTgt spid="19"/>
                                        </p:tgtEl>
                                        <p:attrNameLst>
                                          <p:attrName>ppt_w</p:attrName>
                                        </p:attrNameLst>
                                      </p:cBhvr>
                                      <p:tavLst>
                                        <p:tav tm="0">
                                          <p:val>
                                            <p:strVal val="#ppt_w"/>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ppt_y+#ppt_h/2"/>
                                          </p:val>
                                        </p:tav>
                                        <p:tav tm="100000">
                                          <p:val>
                                            <p:strVal val="#ppt_y"/>
                                          </p:val>
                                        </p:tav>
                                      </p:tavLst>
                                    </p:anim>
                                    <p:anim calcmode="lin" valueType="num">
                                      <p:cBhvr>
                                        <p:cTn id="34" dur="500" fill="hold"/>
                                        <p:tgtEl>
                                          <p:spTgt spid="20"/>
                                        </p:tgtEl>
                                        <p:attrNameLst>
                                          <p:attrName>ppt_w</p:attrName>
                                        </p:attrNameLst>
                                      </p:cBhvr>
                                      <p:tavLst>
                                        <p:tav tm="0">
                                          <p:val>
                                            <p:strVal val="#ppt_w"/>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13" grpId="0" animBg="1" autoUpdateAnimBg="0"/>
      <p:bldP spid="14" grpId="0" animBg="1" autoUpdateAnimBg="0"/>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39552" y="980728"/>
            <a:ext cx="7918648"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MX" altLang="es-MX" sz="1800" b="1" dirty="0">
                <a:latin typeface="+mn-lt"/>
                <a:cs typeface="Times New Roman" pitchFamily="18" charset="0"/>
              </a:rPr>
              <a:t>El Estado</a:t>
            </a:r>
          </a:p>
          <a:p>
            <a:pPr algn="just" eaLnBrk="1" hangingPunct="1">
              <a:spcBef>
                <a:spcPct val="50000"/>
              </a:spcBef>
              <a:buFontTx/>
              <a:buNone/>
            </a:pPr>
            <a:r>
              <a:rPr lang="es-MX" altLang="es-MX" sz="1800" i="1" dirty="0" smtClean="0">
                <a:latin typeface="+mn-lt"/>
                <a:cs typeface="Times New Roman" pitchFamily="18" charset="0"/>
              </a:rPr>
              <a:t>“</a:t>
            </a:r>
            <a:r>
              <a:rPr lang="es-MX" altLang="es-MX" sz="1800" i="1" dirty="0">
                <a:latin typeface="+mn-lt"/>
                <a:cs typeface="Times New Roman" pitchFamily="18" charset="0"/>
              </a:rPr>
              <a:t>Por </a:t>
            </a:r>
            <a:r>
              <a:rPr lang="es-MX" altLang="es-MX" sz="1800" b="1" i="1" dirty="0">
                <a:latin typeface="+mn-lt"/>
                <a:cs typeface="Times New Roman" pitchFamily="18" charset="0"/>
              </a:rPr>
              <a:t>estado</a:t>
            </a:r>
            <a:r>
              <a:rPr lang="es-MX" altLang="es-MX" sz="1800" i="1" dirty="0">
                <a:latin typeface="+mn-lt"/>
                <a:cs typeface="Times New Roman" pitchFamily="18" charset="0"/>
              </a:rPr>
              <a:t> debe entenderse una </a:t>
            </a:r>
            <a:r>
              <a:rPr lang="es-MX" altLang="es-MX" sz="1800" b="1" i="1" dirty="0">
                <a:latin typeface="+mn-lt"/>
                <a:cs typeface="Times New Roman" pitchFamily="18" charset="0"/>
              </a:rPr>
              <a:t>empresa institucional de carácter político</a:t>
            </a:r>
            <a:r>
              <a:rPr lang="es-MX" altLang="es-MX" sz="1800" i="1" dirty="0">
                <a:latin typeface="+mn-lt"/>
                <a:cs typeface="Times New Roman" pitchFamily="18" charset="0"/>
              </a:rPr>
              <a:t> en la cual  -y en la medida en la cual-  el aparato administrativo tiene con éxito una pretensión de </a:t>
            </a:r>
            <a:r>
              <a:rPr lang="es-MX" altLang="es-MX" sz="1800" b="1" i="1" dirty="0">
                <a:latin typeface="+mn-lt"/>
                <a:cs typeface="Times New Roman" pitchFamily="18" charset="0"/>
              </a:rPr>
              <a:t>monopolio de la coerción física legítima</a:t>
            </a:r>
            <a:r>
              <a:rPr lang="es-MX" altLang="es-MX" sz="1800" i="1" dirty="0">
                <a:latin typeface="+mn-lt"/>
                <a:cs typeface="Times New Roman" pitchFamily="18" charset="0"/>
              </a:rPr>
              <a:t>, en vista de la actuación de los ordenamientos” </a:t>
            </a:r>
            <a:r>
              <a:rPr lang="es-MX" altLang="es-MX" sz="1800" dirty="0">
                <a:latin typeface="+mn-lt"/>
                <a:cs typeface="Times New Roman" pitchFamily="18" charset="0"/>
              </a:rPr>
              <a:t>(Max Weber</a:t>
            </a:r>
            <a:r>
              <a:rPr lang="es-MX" altLang="es-MX" sz="1800" dirty="0" smtClean="0">
                <a:latin typeface="+mn-lt"/>
                <a:cs typeface="Times New Roman" pitchFamily="18" charset="0"/>
              </a:rPr>
              <a:t>).</a:t>
            </a:r>
          </a:p>
          <a:p>
            <a:pPr algn="just" eaLnBrk="1" hangingPunct="1">
              <a:spcBef>
                <a:spcPct val="50000"/>
              </a:spcBef>
              <a:buNone/>
            </a:pPr>
            <a:r>
              <a:rPr lang="es-MX" altLang="es-MX" sz="1800" dirty="0">
                <a:latin typeface="+mn-lt"/>
                <a:cs typeface="Times New Roman" pitchFamily="18" charset="0"/>
              </a:rPr>
              <a:t>Podemos </a:t>
            </a:r>
            <a:r>
              <a:rPr lang="es-MX" altLang="es-MX" sz="1800" dirty="0" smtClean="0">
                <a:latin typeface="+mn-lt"/>
                <a:cs typeface="Times New Roman" pitchFamily="18" charset="0"/>
              </a:rPr>
              <a:t>definir al </a:t>
            </a:r>
            <a:r>
              <a:rPr lang="es-MX" altLang="es-MX" sz="1800" b="1" dirty="0">
                <a:latin typeface="+mn-lt"/>
                <a:cs typeface="Times New Roman" pitchFamily="18" charset="0"/>
              </a:rPr>
              <a:t>estado</a:t>
            </a:r>
            <a:r>
              <a:rPr lang="es-MX" altLang="es-MX" sz="1800" dirty="0">
                <a:latin typeface="+mn-lt"/>
                <a:cs typeface="Times New Roman" pitchFamily="18" charset="0"/>
              </a:rPr>
              <a:t> </a:t>
            </a:r>
            <a:r>
              <a:rPr lang="es-MX" altLang="es-MX" sz="1800" dirty="0" smtClean="0">
                <a:latin typeface="+mn-lt"/>
                <a:cs typeface="Times New Roman" pitchFamily="18" charset="0"/>
              </a:rPr>
              <a:t>como </a:t>
            </a:r>
            <a:r>
              <a:rPr lang="es-MX" altLang="es-MX" sz="1800" dirty="0">
                <a:latin typeface="+mn-lt"/>
                <a:cs typeface="Times New Roman" pitchFamily="18" charset="0"/>
              </a:rPr>
              <a:t>una </a:t>
            </a:r>
            <a:r>
              <a:rPr lang="es-MX" altLang="es-MX" sz="1800" b="1" dirty="0">
                <a:latin typeface="+mn-lt"/>
                <a:cs typeface="Times New Roman" pitchFamily="18" charset="0"/>
              </a:rPr>
              <a:t>entidad política</a:t>
            </a:r>
            <a:r>
              <a:rPr lang="es-MX" altLang="es-MX" sz="1800" dirty="0">
                <a:latin typeface="+mn-lt"/>
                <a:cs typeface="Times New Roman" pitchFamily="18" charset="0"/>
              </a:rPr>
              <a:t> constituida por tres elementos fundamentales: </a:t>
            </a:r>
            <a:r>
              <a:rPr lang="es-MX" altLang="es-MX" sz="1800" b="1" dirty="0">
                <a:latin typeface="+mn-lt"/>
                <a:cs typeface="Times New Roman" pitchFamily="18" charset="0"/>
              </a:rPr>
              <a:t>pueblo, territorio y gobierno, vinculados jurídicamente</a:t>
            </a:r>
            <a:r>
              <a:rPr lang="es-MX" altLang="es-MX" sz="1800" dirty="0">
                <a:latin typeface="+mn-lt"/>
                <a:cs typeface="Times New Roman" pitchFamily="18" charset="0"/>
              </a:rPr>
              <a:t>.</a:t>
            </a:r>
          </a:p>
          <a:p>
            <a:pPr algn="just" eaLnBrk="1" hangingPunct="1">
              <a:spcBef>
                <a:spcPct val="50000"/>
              </a:spcBef>
              <a:buFontTx/>
              <a:buNone/>
            </a:pPr>
            <a:endParaRPr lang="es-MX" altLang="es-MX" sz="1800" dirty="0">
              <a:latin typeface="+mn-lt"/>
              <a:cs typeface="Times New Roman" pitchFamily="18" charset="0"/>
            </a:endParaRPr>
          </a:p>
        </p:txBody>
      </p:sp>
      <p:sp>
        <p:nvSpPr>
          <p:cNvPr id="4" name="2 CuadroTexto"/>
          <p:cNvSpPr txBox="1">
            <a:spLocks noChangeArrowheads="1"/>
          </p:cNvSpPr>
          <p:nvPr/>
        </p:nvSpPr>
        <p:spPr bwMode="auto">
          <a:xfrm>
            <a:off x="251520" y="116632"/>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1288708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1 Marcador de número de diapositiva"/>
          <p:cNvSpPr>
            <a:spLocks noGrp="1"/>
          </p:cNvSpPr>
          <p:nvPr>
            <p:ph type="sldNum" sz="quarter" idx="12"/>
          </p:nvPr>
        </p:nvSpPr>
        <p:spPr bwMode="auto">
          <a:xfrm>
            <a:off x="7740352" y="6304235"/>
            <a:ext cx="1316038"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7BB729F-10E8-4191-B428-734C1C76AB01}" type="slidenum">
              <a:rPr lang="en-US" smtClean="0">
                <a:latin typeface="+mj-lt"/>
              </a:rPr>
              <a:pPr fontAlgn="base">
                <a:spcBef>
                  <a:spcPct val="0"/>
                </a:spcBef>
                <a:spcAft>
                  <a:spcPct val="0"/>
                </a:spcAft>
                <a:defRPr/>
              </a:pPr>
              <a:t>50</a:t>
            </a:fld>
            <a:endParaRPr lang="en-US" dirty="0" smtClean="0">
              <a:latin typeface="+mj-lt"/>
            </a:endParaRPr>
          </a:p>
        </p:txBody>
      </p:sp>
      <p:sp>
        <p:nvSpPr>
          <p:cNvPr id="23" name="22 CuadroTexto"/>
          <p:cNvSpPr txBox="1"/>
          <p:nvPr/>
        </p:nvSpPr>
        <p:spPr>
          <a:xfrm>
            <a:off x="395536" y="1253073"/>
            <a:ext cx="8424936" cy="5632311"/>
          </a:xfrm>
          <a:prstGeom prst="rect">
            <a:avLst/>
          </a:prstGeom>
          <a:noFill/>
        </p:spPr>
        <p:txBody>
          <a:bodyPr wrap="square" rtlCol="0">
            <a:spAutoFit/>
          </a:bodyPr>
          <a:lstStyle/>
          <a:p>
            <a:pPr algn="ctr"/>
            <a:r>
              <a:rPr lang="es-MX" b="1" dirty="0" smtClean="0"/>
              <a:t>CONVENIO 169 ORGANIZACIÓN INTERNACIONAL DEL TRABAJO</a:t>
            </a:r>
            <a:endParaRPr lang="es-MX" dirty="0" smtClean="0"/>
          </a:p>
          <a:p>
            <a:r>
              <a:rPr lang="es-MX" dirty="0" smtClean="0"/>
              <a:t> </a:t>
            </a:r>
          </a:p>
          <a:p>
            <a:pPr lvl="0"/>
            <a:r>
              <a:rPr lang="es-MX" b="1" dirty="0" smtClean="0"/>
              <a:t>Derecho a la consulta</a:t>
            </a:r>
            <a:r>
              <a:rPr lang="es-MX" dirty="0" smtClean="0"/>
              <a:t> (Las consultas llevadas a cabo en la aplicación del Convenio -169 OIT- deberán efectuarse de buena fe y de una manera apropiada a las circunstancias, </a:t>
            </a:r>
            <a:r>
              <a:rPr lang="es-MX" b="1" dirty="0" smtClean="0"/>
              <a:t>con la finalidad de llegar a un acuerdo o lograr el consentimiento </a:t>
            </a:r>
            <a:r>
              <a:rPr lang="es-MX" dirty="0" smtClean="0"/>
              <a:t>acerca de las medidas propuestas);</a:t>
            </a:r>
          </a:p>
          <a:p>
            <a:r>
              <a:rPr lang="es-MX" dirty="0" smtClean="0"/>
              <a:t> </a:t>
            </a:r>
          </a:p>
          <a:p>
            <a:pPr lvl="0"/>
            <a:r>
              <a:rPr lang="es-MX" b="1" dirty="0" smtClean="0"/>
              <a:t>Derecho a que se efectúen estudios</a:t>
            </a:r>
            <a:r>
              <a:rPr lang="es-MX" dirty="0" smtClean="0"/>
              <a:t>, en cooperación con los pueblos interesados, </a:t>
            </a:r>
            <a:r>
              <a:rPr lang="es-MX" b="1" dirty="0" smtClean="0"/>
              <a:t>a fin de evaluar la incidencia social, espiritual y cultural y sobre el medio ambiente que las actividades de desarrollo previstas puedan tener sobre esos pueblos</a:t>
            </a:r>
            <a:r>
              <a:rPr lang="es-MX" dirty="0" smtClean="0"/>
              <a:t> (Los resultados de estos estudios deben ser considerados como criterios fundamentales para la ejecución de las actividades mencionadas);</a:t>
            </a:r>
          </a:p>
          <a:p>
            <a:r>
              <a:rPr lang="es-MX" dirty="0" smtClean="0"/>
              <a:t> </a:t>
            </a:r>
          </a:p>
          <a:p>
            <a:pPr lvl="0"/>
            <a:r>
              <a:rPr lang="es-MX" b="1" dirty="0" smtClean="0"/>
              <a:t>Derecho a decidir sus prioridades</a:t>
            </a:r>
            <a:r>
              <a:rPr lang="es-MX" dirty="0" smtClean="0"/>
              <a:t> en cuanto a su desarrollo económico, social y cultural; </a:t>
            </a:r>
          </a:p>
          <a:p>
            <a:r>
              <a:rPr lang="es-MX" dirty="0" smtClean="0"/>
              <a:t> </a:t>
            </a:r>
          </a:p>
          <a:p>
            <a:pPr lvl="0"/>
            <a:r>
              <a:rPr lang="es-MX" b="1" dirty="0" smtClean="0"/>
              <a:t>Derecho a la protección y preservación del medio ambiente</a:t>
            </a:r>
            <a:r>
              <a:rPr lang="es-MX" dirty="0" smtClean="0"/>
              <a:t> de los territorios que habitan; </a:t>
            </a:r>
          </a:p>
          <a:p>
            <a:r>
              <a:rPr lang="es-MX" dirty="0" smtClean="0"/>
              <a:t> </a:t>
            </a:r>
          </a:p>
          <a:p>
            <a:pPr lvl="0"/>
            <a:r>
              <a:rPr lang="es-MX" dirty="0" smtClean="0"/>
              <a:t>Los gobiernos deben respetar la importancia especial que para las culturas y </a:t>
            </a:r>
            <a:r>
              <a:rPr lang="es-MX" b="1" dirty="0" smtClean="0"/>
              <a:t>valores espirituales de los pueblos</a:t>
            </a:r>
            <a:r>
              <a:rPr lang="es-MX" dirty="0" smtClean="0"/>
              <a:t> interesados </a:t>
            </a:r>
            <a:r>
              <a:rPr lang="es-MX" b="1" dirty="0" smtClean="0"/>
              <a:t>reviste su relación con las tierras o territorios</a:t>
            </a:r>
            <a:r>
              <a:rPr lang="es-MX" dirty="0" smtClean="0"/>
              <a:t>;</a:t>
            </a:r>
          </a:p>
        </p:txBody>
      </p:sp>
      <p:sp>
        <p:nvSpPr>
          <p:cNvPr id="6"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1 Marcador de número de diapositiva"/>
          <p:cNvSpPr>
            <a:spLocks noGrp="1"/>
          </p:cNvSpPr>
          <p:nvPr>
            <p:ph type="sldNum" sz="quarter" idx="12"/>
          </p:nvPr>
        </p:nvSpPr>
        <p:spPr bwMode="auto">
          <a:xfrm>
            <a:off x="7740352" y="6304235"/>
            <a:ext cx="1316038"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B7BB729F-10E8-4191-B428-734C1C76AB01}" type="slidenum">
              <a:rPr lang="en-US" smtClean="0">
                <a:latin typeface="+mj-lt"/>
              </a:rPr>
              <a:pPr fontAlgn="base">
                <a:spcBef>
                  <a:spcPct val="0"/>
                </a:spcBef>
                <a:spcAft>
                  <a:spcPct val="0"/>
                </a:spcAft>
                <a:defRPr/>
              </a:pPr>
              <a:t>51</a:t>
            </a:fld>
            <a:endParaRPr lang="en-US" dirty="0" smtClean="0">
              <a:latin typeface="+mj-lt"/>
            </a:endParaRPr>
          </a:p>
        </p:txBody>
      </p:sp>
      <p:sp>
        <p:nvSpPr>
          <p:cNvPr id="23" name="22 CuadroTexto"/>
          <p:cNvSpPr txBox="1"/>
          <p:nvPr/>
        </p:nvSpPr>
        <p:spPr>
          <a:xfrm>
            <a:off x="395536" y="1253073"/>
            <a:ext cx="8424936" cy="5632311"/>
          </a:xfrm>
          <a:prstGeom prst="rect">
            <a:avLst/>
          </a:prstGeom>
          <a:noFill/>
        </p:spPr>
        <p:txBody>
          <a:bodyPr wrap="square" rtlCol="0">
            <a:spAutoFit/>
          </a:bodyPr>
          <a:lstStyle/>
          <a:p>
            <a:pPr algn="ctr"/>
            <a:r>
              <a:rPr lang="es-MX" b="1" dirty="0" smtClean="0"/>
              <a:t>CONVENIO 169 ORGANIZACIÓN INTERNACIONAL DEL TRABAJO</a:t>
            </a:r>
            <a:endParaRPr lang="es-MX" dirty="0" smtClean="0"/>
          </a:p>
          <a:p>
            <a:r>
              <a:rPr lang="es-MX" dirty="0" smtClean="0"/>
              <a:t> </a:t>
            </a:r>
          </a:p>
          <a:p>
            <a:pPr lvl="0"/>
            <a:r>
              <a:rPr lang="es-MX" b="1" dirty="0" smtClean="0"/>
              <a:t>El derecho a la protección especial de los recursos naturales</a:t>
            </a:r>
            <a:r>
              <a:rPr lang="es-MX" dirty="0" smtClean="0"/>
              <a:t> existentes en sus tierras (</a:t>
            </a:r>
            <a:r>
              <a:rPr lang="es-MX" b="1" dirty="0" smtClean="0"/>
              <a:t>Estos derechos comprenden el derecho de los pueblos a participar en la utilización, administración y conservación de dichos recursos</a:t>
            </a:r>
            <a:r>
              <a:rPr lang="es-MX" dirty="0" smtClean="0"/>
              <a:t>);</a:t>
            </a:r>
          </a:p>
          <a:p>
            <a:r>
              <a:rPr lang="es-MX" dirty="0" smtClean="0"/>
              <a:t> </a:t>
            </a:r>
          </a:p>
          <a:p>
            <a:pPr lvl="0"/>
            <a:r>
              <a:rPr lang="es-MX" b="1" dirty="0" smtClean="0"/>
              <a:t>Derecho de audiencia (de consulta), tanto para la prospección como para la explotación de los recursos naturales en su territorio</a:t>
            </a:r>
            <a:r>
              <a:rPr lang="es-MX" dirty="0" smtClean="0"/>
              <a:t>. (En caso de que pertenezca al Estado la propiedad de los minerales o de los recursos del subsuelo, o tenga derechos sobre otros recursos existentes en las tierras, los gobiernos deberán establecer o mantener procedimientos con miras a consultar a los pueblos interesados, a fin de determinar si los intereses de esos pueblos serían perjudicados, y en qué medida, antes de emprender o autorizar cualquier programa de prospección o explotación de los recursos existentes en sus tierras.) </a:t>
            </a:r>
          </a:p>
          <a:p>
            <a:r>
              <a:rPr lang="es-MX" dirty="0" smtClean="0"/>
              <a:t> </a:t>
            </a:r>
          </a:p>
          <a:p>
            <a:pPr lvl="0"/>
            <a:r>
              <a:rPr lang="es-MX" b="1" dirty="0" smtClean="0"/>
              <a:t>Derecho a los beneficios que reporte la explotación de los recursos naturales en su territorio y a la indemnización por los daños</a:t>
            </a:r>
            <a:r>
              <a:rPr lang="es-MX" dirty="0" smtClean="0"/>
              <a:t> (</a:t>
            </a:r>
            <a:r>
              <a:rPr lang="es-MX" b="1" dirty="0" smtClean="0"/>
              <a:t>Los pueblos interesados deberán participar siempre que sea posible en los beneficios que reporten tales actividades, y percibir una indemnización equitativa por cualquier daño que puedan sufrir como resultado de esas actividades</a:t>
            </a:r>
            <a:r>
              <a:rPr lang="es-MX" dirty="0" smtClean="0"/>
              <a:t>). </a:t>
            </a:r>
          </a:p>
        </p:txBody>
      </p:sp>
      <p:sp>
        <p:nvSpPr>
          <p:cNvPr id="6" name="2 CuadroTexto"/>
          <p:cNvSpPr txBox="1">
            <a:spLocks noChangeArrowheads="1"/>
          </p:cNvSpPr>
          <p:nvPr/>
        </p:nvSpPr>
        <p:spPr bwMode="auto">
          <a:xfrm>
            <a:off x="251520" y="836712"/>
            <a:ext cx="5489384" cy="369332"/>
          </a:xfrm>
          <a:prstGeom prst="rect">
            <a:avLst/>
          </a:prstGeom>
          <a:solidFill>
            <a:srgbClr val="92D050"/>
          </a:solidFill>
          <a:ln w="9525">
            <a:noFill/>
            <a:miter lim="800000"/>
            <a:headEnd/>
            <a:tailEnd/>
          </a:ln>
        </p:spPr>
        <p:txBody>
          <a:bodyPr wrap="square">
            <a:spAutoFit/>
          </a:bodyPr>
          <a:lstStyle/>
          <a:p>
            <a:pPr algn="ctr"/>
            <a:r>
              <a:rPr lang="es-MX" b="1" dirty="0">
                <a:solidFill>
                  <a:prstClr val="black"/>
                </a:solidFill>
              </a:rPr>
              <a:t>LOS DERECHOS </a:t>
            </a:r>
            <a:r>
              <a:rPr lang="es-MX" b="1" dirty="0" smtClean="0">
                <a:solidFill>
                  <a:prstClr val="black"/>
                </a:solidFill>
              </a:rPr>
              <a:t>DE LOS PUEBLOS ORIGINARIOS.</a:t>
            </a:r>
            <a:endParaRPr lang="es-MX" b="1" dirty="0">
              <a:solidFill>
                <a:prstClr val="black"/>
              </a:solidFill>
            </a:endParaRPr>
          </a:p>
        </p:txBody>
      </p:sp>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75EAEF-4D27-4E06-B6DF-1F168E5D7E01}" type="slidenum">
              <a:rPr lang="en-US" smtClean="0">
                <a:solidFill>
                  <a:prstClr val="black">
                    <a:tint val="75000"/>
                  </a:prstClr>
                </a:solidFill>
              </a:rPr>
              <a:pPr fontAlgn="base">
                <a:spcBef>
                  <a:spcPct val="0"/>
                </a:spcBef>
                <a:spcAft>
                  <a:spcPct val="0"/>
                </a:spcAft>
                <a:defRPr/>
              </a:pPr>
              <a:t>52</a:t>
            </a:fld>
            <a:endParaRPr lang="en-US" dirty="0" smtClean="0">
              <a:solidFill>
                <a:prstClr val="black">
                  <a:tint val="75000"/>
                </a:prstClr>
              </a:solidFill>
            </a:endParaRPr>
          </a:p>
        </p:txBody>
      </p:sp>
      <p:pic>
        <p:nvPicPr>
          <p:cNvPr id="231429" name="Picture 4" descr="http://www.wwf.org.mx/imagenes/mapa_bosques.gif"/>
          <p:cNvPicPr>
            <a:picLocks noChangeAspect="1" noChangeArrowheads="1"/>
          </p:cNvPicPr>
          <p:nvPr/>
        </p:nvPicPr>
        <p:blipFill>
          <a:blip r:embed="rId2" r:link="rId3" cstate="print"/>
          <a:srcRect/>
          <a:stretch>
            <a:fillRect/>
          </a:stretch>
        </p:blipFill>
        <p:spPr bwMode="auto">
          <a:xfrm>
            <a:off x="1331640" y="1196753"/>
            <a:ext cx="7730008" cy="5472334"/>
          </a:xfrm>
          <a:prstGeom prst="rect">
            <a:avLst/>
          </a:prstGeom>
          <a:noFill/>
          <a:ln w="9525">
            <a:noFill/>
            <a:miter lim="800000"/>
            <a:headEnd/>
            <a:tailEnd/>
          </a:ln>
        </p:spPr>
      </p:pic>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32613544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2" name="1 CuadroTexto"/>
          <p:cNvSpPr txBox="1"/>
          <p:nvPr/>
        </p:nvSpPr>
        <p:spPr>
          <a:xfrm>
            <a:off x="611560" y="836712"/>
            <a:ext cx="7992888" cy="646331"/>
          </a:xfrm>
          <a:prstGeom prst="rect">
            <a:avLst/>
          </a:prstGeom>
          <a:noFill/>
        </p:spPr>
        <p:txBody>
          <a:bodyPr wrap="square" rtlCol="0">
            <a:spAutoFit/>
          </a:bodyPr>
          <a:lstStyle/>
          <a:p>
            <a:pPr algn="ctr"/>
            <a:r>
              <a:rPr lang="es-MX" b="1" dirty="0" smtClean="0"/>
              <a:t>El Territorio en México</a:t>
            </a:r>
          </a:p>
          <a:p>
            <a:pPr algn="ctr"/>
            <a:endParaRPr lang="es-MX" dirty="0"/>
          </a:p>
        </p:txBody>
      </p:sp>
      <p:pic>
        <p:nvPicPr>
          <p:cNvPr id="68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82" y="1195022"/>
            <a:ext cx="1062518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03185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1A97F2-D422-4FFA-8121-A03DA02DE28E}" type="slidenum">
              <a:rPr lang="en-US" smtClean="0">
                <a:solidFill>
                  <a:prstClr val="black">
                    <a:tint val="75000"/>
                  </a:prstClr>
                </a:solidFill>
              </a:rPr>
              <a:pPr fontAlgn="base">
                <a:spcBef>
                  <a:spcPct val="0"/>
                </a:spcBef>
                <a:spcAft>
                  <a:spcPct val="0"/>
                </a:spcAft>
                <a:defRPr/>
              </a:pPr>
              <a:t>54</a:t>
            </a:fld>
            <a:endParaRPr lang="en-US" dirty="0" smtClean="0">
              <a:solidFill>
                <a:prstClr val="black">
                  <a:tint val="75000"/>
                </a:prstClr>
              </a:solidFill>
            </a:endParaRPr>
          </a:p>
        </p:txBody>
      </p:sp>
      <p:pic>
        <p:nvPicPr>
          <p:cNvPr id="232452" name="Picture 4" descr="mapa_001"/>
          <p:cNvPicPr>
            <a:picLocks noChangeAspect="1" noChangeArrowheads="1"/>
          </p:cNvPicPr>
          <p:nvPr/>
        </p:nvPicPr>
        <p:blipFill>
          <a:blip r:embed="rId2" cstate="print"/>
          <a:srcRect/>
          <a:stretch>
            <a:fillRect/>
          </a:stretch>
        </p:blipFill>
        <p:spPr bwMode="auto">
          <a:xfrm>
            <a:off x="539750" y="1340768"/>
            <a:ext cx="7704138" cy="5256212"/>
          </a:xfrm>
          <a:prstGeom prst="rect">
            <a:avLst/>
          </a:prstGeom>
          <a:noFill/>
          <a:ln w="9525">
            <a:noFill/>
            <a:miter lim="800000"/>
            <a:headEnd/>
            <a:tailEnd/>
          </a:ln>
        </p:spPr>
      </p:pic>
      <p:sp>
        <p:nvSpPr>
          <p:cNvPr id="232453" name="8 Rectángulo"/>
          <p:cNvSpPr>
            <a:spLocks noChangeArrowheads="1"/>
          </p:cNvSpPr>
          <p:nvPr/>
        </p:nvSpPr>
        <p:spPr bwMode="auto">
          <a:xfrm>
            <a:off x="323850" y="908720"/>
            <a:ext cx="8135938" cy="368300"/>
          </a:xfrm>
          <a:prstGeom prst="rect">
            <a:avLst/>
          </a:prstGeom>
          <a:noFill/>
          <a:ln w="9525">
            <a:noFill/>
            <a:miter lim="800000"/>
            <a:headEnd/>
            <a:tailEnd/>
          </a:ln>
        </p:spPr>
        <p:txBody>
          <a:bodyPr>
            <a:spAutoFit/>
          </a:bodyPr>
          <a:lstStyle/>
          <a:p>
            <a:pPr algn="ctr"/>
            <a:r>
              <a:rPr lang="es-MX" b="1" dirty="0">
                <a:solidFill>
                  <a:prstClr val="black"/>
                </a:solidFill>
              </a:rPr>
              <a:t>LOCALIDADES CON 40% Y MÁS DE POBLACIÓN INDÍGENA EN MÉXICO</a:t>
            </a:r>
          </a:p>
        </p:txBody>
      </p:sp>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41927380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2" name="1 CuadroTexto"/>
          <p:cNvSpPr txBox="1"/>
          <p:nvPr/>
        </p:nvSpPr>
        <p:spPr>
          <a:xfrm>
            <a:off x="611560" y="836712"/>
            <a:ext cx="7992888" cy="646331"/>
          </a:xfrm>
          <a:prstGeom prst="rect">
            <a:avLst/>
          </a:prstGeom>
          <a:noFill/>
        </p:spPr>
        <p:txBody>
          <a:bodyPr wrap="square" rtlCol="0">
            <a:spAutoFit/>
          </a:bodyPr>
          <a:lstStyle/>
          <a:p>
            <a:pPr algn="ctr"/>
            <a:r>
              <a:rPr lang="es-MX" b="1" dirty="0" smtClean="0"/>
              <a:t>Poder y Territorio</a:t>
            </a:r>
          </a:p>
          <a:p>
            <a:pPr algn="ctr"/>
            <a:endParaRPr lang="es-MX" dirty="0"/>
          </a:p>
        </p:txBody>
      </p:sp>
      <p:pic>
        <p:nvPicPr>
          <p:cNvPr id="68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1132594"/>
            <a:ext cx="10369152" cy="6040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7748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pic>
        <p:nvPicPr>
          <p:cNvPr id="67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075" y="836712"/>
            <a:ext cx="8878421"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1783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número de diapositiva"/>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8DF62C-9CEA-41FE-A950-70C99B61C590}" type="slidenum">
              <a:rPr lang="en-US" smtClean="0"/>
              <a:pPr fontAlgn="base">
                <a:spcBef>
                  <a:spcPct val="0"/>
                </a:spcBef>
                <a:spcAft>
                  <a:spcPct val="0"/>
                </a:spcAft>
                <a:defRPr/>
              </a:pPr>
              <a:t>57</a:t>
            </a:fld>
            <a:endParaRPr lang="en-US" dirty="0" smtClean="0"/>
          </a:p>
        </p:txBody>
      </p:sp>
      <p:sp>
        <p:nvSpPr>
          <p:cNvPr id="5" name="Rectangle 6"/>
          <p:cNvSpPr txBox="1">
            <a:spLocks noChangeArrowheads="1"/>
          </p:cNvSpPr>
          <p:nvPr/>
        </p:nvSpPr>
        <p:spPr>
          <a:xfrm>
            <a:off x="755576" y="1124744"/>
            <a:ext cx="7572375" cy="2808288"/>
          </a:xfrm>
          <a:prstGeom prst="rect">
            <a:avLst/>
          </a:prstGeom>
          <a:solidFill>
            <a:srgbClr val="92D050">
              <a:tint val="66000"/>
              <a:satMod val="160000"/>
            </a:srgbClr>
          </a:solidFill>
          <a:ln>
            <a:solidFill>
              <a:schemeClr val="tx1"/>
            </a:solidFill>
          </a:ln>
        </p:spPr>
        <p:txBody>
          <a:bodyPr/>
          <a:lstStyle/>
          <a:p>
            <a:pPr lvl="0" algn="ctr">
              <a:spcBef>
                <a:spcPct val="0"/>
              </a:spcBef>
              <a:defRPr/>
            </a:pPr>
            <a:endParaRPr lang="es-MX" sz="2400" b="1" dirty="0" smtClean="0"/>
          </a:p>
          <a:p>
            <a:pPr lvl="0" algn="ctr">
              <a:spcBef>
                <a:spcPct val="0"/>
              </a:spcBef>
              <a:defRPr/>
            </a:pPr>
            <a:endParaRPr lang="es-MX" sz="2400" b="1" dirty="0" smtClean="0"/>
          </a:p>
          <a:p>
            <a:pPr lvl="0" algn="ctr">
              <a:spcBef>
                <a:spcPct val="0"/>
              </a:spcBef>
              <a:defRPr/>
            </a:pPr>
            <a:r>
              <a:rPr lang="es-MX" sz="2400" b="1" dirty="0" smtClean="0"/>
              <a:t>LA GESTIÓN SOCIAL PARA LA DEFENSA DEL PATRIMONIO NATURAL</a:t>
            </a:r>
            <a:endParaRPr kumimoji="0" lang="es-CO" sz="2400" b="1" i="0" u="none" strike="noStrike" kern="1200" cap="none" spc="0" normalizeH="0" baseline="0" noProof="0" dirty="0" smtClean="0">
              <a:ln>
                <a:noFill/>
              </a:ln>
              <a:solidFill>
                <a:schemeClr val="tx1"/>
              </a:solidFill>
              <a:effectLst/>
              <a:uLnTx/>
              <a:uFillTx/>
              <a:ea typeface="+mj-ea"/>
              <a:cs typeface="Tahoma" pitchFamily="34" charset="0"/>
            </a:endParaRPr>
          </a:p>
        </p:txBody>
      </p:sp>
      <p:sp>
        <p:nvSpPr>
          <p:cNvPr id="6" name="2 CuadroTexto"/>
          <p:cNvSpPr txBox="1">
            <a:spLocks noChangeArrowheads="1"/>
          </p:cNvSpPr>
          <p:nvPr/>
        </p:nvSpPr>
        <p:spPr bwMode="auto">
          <a:xfrm>
            <a:off x="107504" y="118373"/>
            <a:ext cx="7416824" cy="369332"/>
          </a:xfrm>
          <a:prstGeom prst="rect">
            <a:avLst/>
          </a:prstGeom>
          <a:solidFill>
            <a:srgbClr val="92D050"/>
          </a:solidFill>
          <a:ln w="9525">
            <a:noFill/>
            <a:miter lim="800000"/>
            <a:headEnd/>
            <a:tailEnd/>
          </a:ln>
        </p:spPr>
        <p:txBody>
          <a:bodyPr wrap="square">
            <a:spAutoFit/>
          </a:bodyPr>
          <a:lstStyle/>
          <a:p>
            <a:pPr algn="ctr"/>
            <a:r>
              <a:rPr lang="es-MX" b="1" dirty="0" smtClean="0"/>
              <a:t>LA GESTIÓN SOCIAL PARA LA DEFENSA DEL PATRIMONIO NATURAL.</a:t>
            </a:r>
            <a:endParaRPr lang="es-MX" b="1" dirty="0"/>
          </a:p>
        </p:txBody>
      </p:sp>
    </p:spTree>
    <p:extLst>
      <p:ext uri="{BB962C8B-B14F-4D97-AF65-F5344CB8AC3E}">
        <p14:creationId xmlns:p14="http://schemas.microsoft.com/office/powerpoint/2010/main" val="17612932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4724400" y="1767880"/>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b="1">
                <a:latin typeface="Tahoma" pitchFamily="34" charset="0"/>
              </a:rPr>
              <a:t>Articulación</a:t>
            </a:r>
          </a:p>
          <a:p>
            <a:pPr algn="ctr"/>
            <a:r>
              <a:rPr lang="es-MX" sz="1600" b="1">
                <a:latin typeface="Tahoma" pitchFamily="34" charset="0"/>
              </a:rPr>
              <a:t>Social</a:t>
            </a:r>
            <a:endParaRPr lang="es-ES" sz="1600" b="1">
              <a:latin typeface="Tahoma" pitchFamily="34" charset="0"/>
            </a:endParaRPr>
          </a:p>
        </p:txBody>
      </p:sp>
      <p:sp>
        <p:nvSpPr>
          <p:cNvPr id="48132" name="Rectangle 4"/>
          <p:cNvSpPr>
            <a:spLocks noChangeArrowheads="1"/>
          </p:cNvSpPr>
          <p:nvPr/>
        </p:nvSpPr>
        <p:spPr bwMode="auto">
          <a:xfrm>
            <a:off x="2667000" y="1767880"/>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b="1">
                <a:latin typeface="Tahoma" pitchFamily="34" charset="0"/>
              </a:rPr>
              <a:t>Participación </a:t>
            </a:r>
          </a:p>
          <a:p>
            <a:pPr algn="ctr"/>
            <a:r>
              <a:rPr lang="es-MX" sz="1600" b="1">
                <a:latin typeface="Tahoma" pitchFamily="34" charset="0"/>
              </a:rPr>
              <a:t>Ciudadana</a:t>
            </a:r>
            <a:endParaRPr lang="es-ES" sz="1600" b="1">
              <a:latin typeface="Tahoma" pitchFamily="34" charset="0"/>
            </a:endParaRPr>
          </a:p>
        </p:txBody>
      </p:sp>
      <p:sp>
        <p:nvSpPr>
          <p:cNvPr id="48133" name="Rectangle 5"/>
          <p:cNvSpPr>
            <a:spLocks noChangeArrowheads="1"/>
          </p:cNvSpPr>
          <p:nvPr/>
        </p:nvSpPr>
        <p:spPr bwMode="auto">
          <a:xfrm>
            <a:off x="6781800" y="1767880"/>
            <a:ext cx="1752600" cy="914400"/>
          </a:xfrm>
          <a:prstGeom prst="rect">
            <a:avLst/>
          </a:prstGeom>
          <a:solidFill>
            <a:schemeClr val="accent2">
              <a:lumMod val="60000"/>
              <a:lumOff val="40000"/>
            </a:schemeClr>
          </a:solidFill>
          <a:ln w="9525">
            <a:solidFill>
              <a:schemeClr val="tx1"/>
            </a:solidFill>
            <a:miter lim="800000"/>
            <a:headEnd/>
            <a:tailEnd/>
          </a:ln>
        </p:spPr>
        <p:txBody>
          <a:bodyPr wrap="none" anchor="ctr"/>
          <a:lstStyle/>
          <a:p>
            <a:pPr algn="ctr"/>
            <a:r>
              <a:rPr lang="es-MX" sz="1600" b="1">
                <a:latin typeface="Tahoma" pitchFamily="34" charset="0"/>
              </a:rPr>
              <a:t>Acciones </a:t>
            </a:r>
          </a:p>
          <a:p>
            <a:pPr algn="ctr"/>
            <a:r>
              <a:rPr lang="es-MX" sz="1600" b="1">
                <a:latin typeface="Tahoma" pitchFamily="34" charset="0"/>
              </a:rPr>
              <a:t>Jurídico</a:t>
            </a:r>
          </a:p>
          <a:p>
            <a:pPr algn="ctr"/>
            <a:r>
              <a:rPr lang="es-MX" sz="1600" b="1">
                <a:latin typeface="Tahoma" pitchFamily="34" charset="0"/>
              </a:rPr>
              <a:t>Administrativas</a:t>
            </a:r>
            <a:endParaRPr lang="es-ES" sz="1600" b="1">
              <a:latin typeface="Tahoma" pitchFamily="34" charset="0"/>
            </a:endParaRPr>
          </a:p>
        </p:txBody>
      </p:sp>
      <p:sp>
        <p:nvSpPr>
          <p:cNvPr id="36870" name="Rectangle 6"/>
          <p:cNvSpPr>
            <a:spLocks noChangeArrowheads="1"/>
          </p:cNvSpPr>
          <p:nvPr/>
        </p:nvSpPr>
        <p:spPr bwMode="auto">
          <a:xfrm>
            <a:off x="6781800" y="4892080"/>
            <a:ext cx="1752600" cy="914400"/>
          </a:xfrm>
          <a:prstGeom prst="rect">
            <a:avLst/>
          </a:prstGeom>
          <a:solidFill>
            <a:schemeClr val="accent2">
              <a:lumMod val="60000"/>
              <a:lumOff val="40000"/>
            </a:schemeClr>
          </a:solidFill>
          <a:ln w="9525">
            <a:solidFill>
              <a:schemeClr val="tx1"/>
            </a:solidFill>
            <a:miter lim="800000"/>
            <a:headEnd/>
            <a:tailEnd/>
          </a:ln>
        </p:spPr>
        <p:txBody>
          <a:bodyPr wrap="none" anchor="ctr"/>
          <a:lstStyle/>
          <a:p>
            <a:pPr algn="ctr"/>
            <a:r>
              <a:rPr lang="es-MX" sz="1600">
                <a:latin typeface="Tahoma" pitchFamily="34" charset="0"/>
              </a:rPr>
              <a:t>Vía </a:t>
            </a:r>
          </a:p>
          <a:p>
            <a:pPr algn="ctr"/>
            <a:r>
              <a:rPr lang="es-MX" sz="1600">
                <a:latin typeface="Tahoma" pitchFamily="34" charset="0"/>
              </a:rPr>
              <a:t>Jurisdiccional</a:t>
            </a:r>
          </a:p>
        </p:txBody>
      </p:sp>
      <p:sp>
        <p:nvSpPr>
          <p:cNvPr id="48135" name="Rectangle 7"/>
          <p:cNvSpPr>
            <a:spLocks noChangeArrowheads="1"/>
          </p:cNvSpPr>
          <p:nvPr/>
        </p:nvSpPr>
        <p:spPr bwMode="auto">
          <a:xfrm>
            <a:off x="468313" y="1767880"/>
            <a:ext cx="1893887" cy="914400"/>
          </a:xfrm>
          <a:prstGeom prst="rect">
            <a:avLst/>
          </a:prstGeom>
          <a:solidFill>
            <a:srgbClr val="99FF99"/>
          </a:solidFill>
          <a:ln w="9525">
            <a:solidFill>
              <a:schemeClr val="tx1"/>
            </a:solidFill>
            <a:miter lim="800000"/>
            <a:headEnd/>
            <a:tailEnd/>
          </a:ln>
        </p:spPr>
        <p:txBody>
          <a:bodyPr wrap="none" anchor="ctr"/>
          <a:lstStyle/>
          <a:p>
            <a:pPr algn="ctr"/>
            <a:r>
              <a:rPr lang="es-MX" sz="1600" b="1">
                <a:latin typeface="Tahoma" pitchFamily="34" charset="0"/>
              </a:rPr>
              <a:t>Cabildeo y </a:t>
            </a:r>
          </a:p>
          <a:p>
            <a:pPr algn="ctr"/>
            <a:r>
              <a:rPr lang="es-MX" sz="1600" b="1">
                <a:latin typeface="Tahoma" pitchFamily="34" charset="0"/>
              </a:rPr>
              <a:t>Diálogo</a:t>
            </a:r>
            <a:endParaRPr lang="es-ES" sz="1600" b="1">
              <a:latin typeface="Tahoma" pitchFamily="34" charset="0"/>
            </a:endParaRPr>
          </a:p>
        </p:txBody>
      </p:sp>
      <p:sp>
        <p:nvSpPr>
          <p:cNvPr id="48136" name="Rectangle 8"/>
          <p:cNvSpPr>
            <a:spLocks noChangeArrowheads="1"/>
          </p:cNvSpPr>
          <p:nvPr/>
        </p:nvSpPr>
        <p:spPr bwMode="auto">
          <a:xfrm>
            <a:off x="381000" y="854224"/>
            <a:ext cx="8382000" cy="774576"/>
          </a:xfrm>
          <a:prstGeom prst="rect">
            <a:avLst/>
          </a:prstGeom>
          <a:solidFill>
            <a:srgbClr val="99FF99"/>
          </a:solidFill>
          <a:ln w="9525">
            <a:solidFill>
              <a:schemeClr val="tx1"/>
            </a:solidFill>
            <a:miter lim="800000"/>
            <a:headEnd/>
            <a:tailEnd/>
          </a:ln>
        </p:spPr>
        <p:txBody>
          <a:bodyPr wrap="none" anchor="ctr"/>
          <a:lstStyle/>
          <a:p>
            <a:pPr algn="ctr"/>
            <a:endParaRPr lang="es-MX" b="1" dirty="0" smtClean="0">
              <a:latin typeface="Tahoma" pitchFamily="34" charset="0"/>
            </a:endParaRPr>
          </a:p>
          <a:p>
            <a:pPr algn="ctr"/>
            <a:r>
              <a:rPr lang="es-MX" b="1" dirty="0" smtClean="0">
                <a:latin typeface="Tahoma" pitchFamily="34" charset="0"/>
              </a:rPr>
              <a:t>La </a:t>
            </a:r>
            <a:r>
              <a:rPr lang="es-MX" b="1" dirty="0">
                <a:latin typeface="Tahoma" pitchFamily="34" charset="0"/>
              </a:rPr>
              <a:t>Gestión </a:t>
            </a:r>
            <a:r>
              <a:rPr lang="es-MX" b="1" dirty="0" smtClean="0">
                <a:latin typeface="Tahoma" pitchFamily="34" charset="0"/>
              </a:rPr>
              <a:t>Social</a:t>
            </a:r>
          </a:p>
          <a:p>
            <a:pPr algn="ctr"/>
            <a:r>
              <a:rPr lang="es-MX" dirty="0" smtClean="0">
                <a:latin typeface="Tahoma" pitchFamily="34" charset="0"/>
              </a:rPr>
              <a:t>Líneas de Acción</a:t>
            </a:r>
            <a:endParaRPr lang="es-ES" dirty="0" smtClean="0">
              <a:latin typeface="Tahoma" pitchFamily="34" charset="0"/>
            </a:endParaRPr>
          </a:p>
          <a:p>
            <a:pPr algn="ctr"/>
            <a:endParaRPr lang="es-ES" b="1" dirty="0">
              <a:latin typeface="Tahoma" pitchFamily="34" charset="0"/>
            </a:endParaRPr>
          </a:p>
        </p:txBody>
      </p:sp>
      <p:sp>
        <p:nvSpPr>
          <p:cNvPr id="36873" name="Rectangle 9"/>
          <p:cNvSpPr>
            <a:spLocks noChangeArrowheads="1"/>
          </p:cNvSpPr>
          <p:nvPr/>
        </p:nvSpPr>
        <p:spPr bwMode="auto">
          <a:xfrm>
            <a:off x="468313" y="3901480"/>
            <a:ext cx="1893887" cy="914400"/>
          </a:xfrm>
          <a:prstGeom prst="rect">
            <a:avLst/>
          </a:prstGeom>
          <a:solidFill>
            <a:srgbClr val="99FF99"/>
          </a:solidFill>
          <a:ln w="9525">
            <a:solidFill>
              <a:schemeClr val="tx1"/>
            </a:solidFill>
            <a:miter lim="800000"/>
            <a:headEnd/>
            <a:tailEnd/>
          </a:ln>
        </p:spPr>
        <p:txBody>
          <a:bodyPr wrap="none" anchor="ctr"/>
          <a:lstStyle/>
          <a:p>
            <a:pPr algn="ctr"/>
            <a:r>
              <a:rPr lang="es-MX" sz="1600">
                <a:latin typeface="Tahoma" pitchFamily="34" charset="0"/>
              </a:rPr>
              <a:t>Con</a:t>
            </a:r>
          </a:p>
          <a:p>
            <a:pPr algn="ctr"/>
            <a:r>
              <a:rPr lang="es-MX" sz="1600">
                <a:latin typeface="Tahoma" pitchFamily="34" charset="0"/>
              </a:rPr>
              <a:t>Organizaciones </a:t>
            </a:r>
          </a:p>
          <a:p>
            <a:pPr algn="ctr"/>
            <a:r>
              <a:rPr lang="es-MX" sz="1600">
                <a:latin typeface="Tahoma" pitchFamily="34" charset="0"/>
              </a:rPr>
              <a:t>Ciudadanas/Sociales</a:t>
            </a:r>
            <a:endParaRPr lang="es-ES" sz="1600">
              <a:latin typeface="Tahoma" pitchFamily="34" charset="0"/>
            </a:endParaRPr>
          </a:p>
        </p:txBody>
      </p:sp>
      <p:sp>
        <p:nvSpPr>
          <p:cNvPr id="36874" name="Rectangle 10"/>
          <p:cNvSpPr>
            <a:spLocks noChangeArrowheads="1"/>
          </p:cNvSpPr>
          <p:nvPr/>
        </p:nvSpPr>
        <p:spPr bwMode="auto">
          <a:xfrm>
            <a:off x="2667000" y="2910880"/>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a:latin typeface="Tahoma" pitchFamily="34" charset="0"/>
              </a:rPr>
              <a:t>Gestión</a:t>
            </a:r>
          </a:p>
          <a:p>
            <a:pPr algn="ctr"/>
            <a:r>
              <a:rPr lang="es-MX" sz="1600">
                <a:latin typeface="Tahoma" pitchFamily="34" charset="0"/>
              </a:rPr>
              <a:t>institucional</a:t>
            </a:r>
            <a:endParaRPr lang="es-ES" sz="1600">
              <a:latin typeface="Tahoma" pitchFamily="34" charset="0"/>
            </a:endParaRPr>
          </a:p>
        </p:txBody>
      </p:sp>
      <p:sp>
        <p:nvSpPr>
          <p:cNvPr id="36875" name="Rectangle 11"/>
          <p:cNvSpPr>
            <a:spLocks noChangeArrowheads="1"/>
          </p:cNvSpPr>
          <p:nvPr/>
        </p:nvSpPr>
        <p:spPr bwMode="auto">
          <a:xfrm>
            <a:off x="6781800" y="3901480"/>
            <a:ext cx="1752600" cy="914400"/>
          </a:xfrm>
          <a:prstGeom prst="rect">
            <a:avLst/>
          </a:prstGeom>
          <a:solidFill>
            <a:schemeClr val="accent2">
              <a:lumMod val="60000"/>
              <a:lumOff val="40000"/>
            </a:schemeClr>
          </a:solidFill>
          <a:ln w="9525">
            <a:solidFill>
              <a:schemeClr val="tx1"/>
            </a:solidFill>
            <a:miter lim="800000"/>
            <a:headEnd/>
            <a:tailEnd/>
          </a:ln>
        </p:spPr>
        <p:txBody>
          <a:bodyPr wrap="none" anchor="ctr"/>
          <a:lstStyle/>
          <a:p>
            <a:pPr algn="ctr"/>
            <a:r>
              <a:rPr lang="es-MX" sz="1600">
                <a:latin typeface="Tahoma" pitchFamily="34" charset="0"/>
              </a:rPr>
              <a:t>Vía </a:t>
            </a:r>
          </a:p>
          <a:p>
            <a:pPr algn="ctr"/>
            <a:r>
              <a:rPr lang="es-MX" sz="1600">
                <a:latin typeface="Tahoma" pitchFamily="34" charset="0"/>
              </a:rPr>
              <a:t>Administrativa</a:t>
            </a:r>
            <a:endParaRPr lang="es-ES" sz="1600">
              <a:latin typeface="Tahoma" pitchFamily="34" charset="0"/>
            </a:endParaRPr>
          </a:p>
        </p:txBody>
      </p:sp>
      <p:sp>
        <p:nvSpPr>
          <p:cNvPr id="36876" name="Rectangle 12"/>
          <p:cNvSpPr>
            <a:spLocks noChangeArrowheads="1"/>
          </p:cNvSpPr>
          <p:nvPr/>
        </p:nvSpPr>
        <p:spPr bwMode="auto">
          <a:xfrm>
            <a:off x="4724400" y="5898976"/>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dirty="0">
                <a:latin typeface="Tahoma" pitchFamily="34" charset="0"/>
              </a:rPr>
              <a:t>Formación de </a:t>
            </a:r>
          </a:p>
          <a:p>
            <a:pPr algn="ctr"/>
            <a:r>
              <a:rPr lang="es-MX" sz="1600" dirty="0">
                <a:latin typeface="Tahoma" pitchFamily="34" charset="0"/>
              </a:rPr>
              <a:t>Capital social</a:t>
            </a:r>
            <a:endParaRPr lang="es-ES" sz="1600" dirty="0">
              <a:latin typeface="Tahoma" pitchFamily="34" charset="0"/>
            </a:endParaRPr>
          </a:p>
        </p:txBody>
      </p:sp>
      <p:sp>
        <p:nvSpPr>
          <p:cNvPr id="36877" name="Rectangle 13"/>
          <p:cNvSpPr>
            <a:spLocks noChangeArrowheads="1"/>
          </p:cNvSpPr>
          <p:nvPr/>
        </p:nvSpPr>
        <p:spPr bwMode="auto">
          <a:xfrm>
            <a:off x="468313" y="2910880"/>
            <a:ext cx="1893887" cy="914400"/>
          </a:xfrm>
          <a:prstGeom prst="rect">
            <a:avLst/>
          </a:prstGeom>
          <a:solidFill>
            <a:srgbClr val="99FF99"/>
          </a:solidFill>
          <a:ln w="9525">
            <a:solidFill>
              <a:schemeClr val="tx1"/>
            </a:solidFill>
            <a:miter lim="800000"/>
            <a:headEnd/>
            <a:tailEnd/>
          </a:ln>
        </p:spPr>
        <p:txBody>
          <a:bodyPr wrap="none" anchor="ctr"/>
          <a:lstStyle/>
          <a:p>
            <a:pPr algn="ctr"/>
            <a:r>
              <a:rPr lang="es-MX" sz="1600">
                <a:latin typeface="Tahoma" pitchFamily="34" charset="0"/>
              </a:rPr>
              <a:t>Con </a:t>
            </a:r>
          </a:p>
          <a:p>
            <a:pPr algn="ctr"/>
            <a:r>
              <a:rPr lang="es-MX" sz="1600">
                <a:latin typeface="Tahoma" pitchFamily="34" charset="0"/>
              </a:rPr>
              <a:t>Dependencias </a:t>
            </a:r>
          </a:p>
          <a:p>
            <a:pPr algn="ctr"/>
            <a:r>
              <a:rPr lang="es-MX" sz="1600">
                <a:latin typeface="Tahoma" pitchFamily="34" charset="0"/>
              </a:rPr>
              <a:t>Públicas</a:t>
            </a:r>
            <a:endParaRPr lang="es-ES" sz="1600">
              <a:latin typeface="Tahoma" pitchFamily="34" charset="0"/>
            </a:endParaRPr>
          </a:p>
        </p:txBody>
      </p:sp>
      <p:sp>
        <p:nvSpPr>
          <p:cNvPr id="36878" name="Rectangle 14"/>
          <p:cNvSpPr>
            <a:spLocks noChangeArrowheads="1"/>
          </p:cNvSpPr>
          <p:nvPr/>
        </p:nvSpPr>
        <p:spPr bwMode="auto">
          <a:xfrm>
            <a:off x="2667000" y="3901480"/>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a:latin typeface="Tahoma" pitchFamily="34" charset="0"/>
              </a:rPr>
              <a:t>Espacios públicos</a:t>
            </a:r>
          </a:p>
          <a:p>
            <a:pPr algn="ctr"/>
            <a:r>
              <a:rPr lang="es-MX" sz="1600">
                <a:latin typeface="Tahoma" pitchFamily="34" charset="0"/>
              </a:rPr>
              <a:t>de participación</a:t>
            </a:r>
          </a:p>
          <a:p>
            <a:pPr algn="ctr"/>
            <a:r>
              <a:rPr lang="es-MX" sz="1600">
                <a:latin typeface="Tahoma" pitchFamily="34" charset="0"/>
              </a:rPr>
              <a:t>ciudadana</a:t>
            </a:r>
            <a:endParaRPr lang="es-ES" sz="1600">
              <a:latin typeface="Tahoma" pitchFamily="34" charset="0"/>
            </a:endParaRPr>
          </a:p>
        </p:txBody>
      </p:sp>
      <p:sp>
        <p:nvSpPr>
          <p:cNvPr id="36879" name="Rectangle 15"/>
          <p:cNvSpPr>
            <a:spLocks noChangeArrowheads="1"/>
          </p:cNvSpPr>
          <p:nvPr/>
        </p:nvSpPr>
        <p:spPr bwMode="auto">
          <a:xfrm>
            <a:off x="4724400" y="3901480"/>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a:latin typeface="Tahoma" pitchFamily="34" charset="0"/>
              </a:rPr>
              <a:t>Vinculación</a:t>
            </a:r>
            <a:endParaRPr lang="es-ES" sz="1600">
              <a:latin typeface="Tahoma" pitchFamily="34" charset="0"/>
            </a:endParaRPr>
          </a:p>
        </p:txBody>
      </p:sp>
      <p:sp>
        <p:nvSpPr>
          <p:cNvPr id="36880" name="Rectangle 16"/>
          <p:cNvSpPr>
            <a:spLocks noChangeArrowheads="1"/>
          </p:cNvSpPr>
          <p:nvPr/>
        </p:nvSpPr>
        <p:spPr bwMode="auto">
          <a:xfrm>
            <a:off x="468313" y="4892080"/>
            <a:ext cx="1893887" cy="914400"/>
          </a:xfrm>
          <a:prstGeom prst="rect">
            <a:avLst/>
          </a:prstGeom>
          <a:solidFill>
            <a:srgbClr val="99FF99"/>
          </a:solidFill>
          <a:ln w="9525">
            <a:solidFill>
              <a:schemeClr val="tx1"/>
            </a:solidFill>
            <a:miter lim="800000"/>
            <a:headEnd/>
            <a:tailEnd/>
          </a:ln>
        </p:spPr>
        <p:txBody>
          <a:bodyPr wrap="none" anchor="ctr"/>
          <a:lstStyle/>
          <a:p>
            <a:pPr algn="ctr"/>
            <a:r>
              <a:rPr lang="es-MX" sz="1600">
                <a:latin typeface="Tahoma" pitchFamily="34" charset="0"/>
              </a:rPr>
              <a:t>Con</a:t>
            </a:r>
          </a:p>
          <a:p>
            <a:pPr algn="ctr"/>
            <a:r>
              <a:rPr lang="es-MX" sz="1600">
                <a:latin typeface="Tahoma" pitchFamily="34" charset="0"/>
              </a:rPr>
              <a:t>Sector Académico</a:t>
            </a:r>
            <a:endParaRPr lang="es-ES" sz="1600">
              <a:latin typeface="Tahoma" pitchFamily="34" charset="0"/>
            </a:endParaRPr>
          </a:p>
        </p:txBody>
      </p:sp>
      <p:sp>
        <p:nvSpPr>
          <p:cNvPr id="36881" name="Rectangle 17"/>
          <p:cNvSpPr>
            <a:spLocks noChangeArrowheads="1"/>
          </p:cNvSpPr>
          <p:nvPr/>
        </p:nvSpPr>
        <p:spPr bwMode="auto">
          <a:xfrm>
            <a:off x="468313" y="5882680"/>
            <a:ext cx="1893887" cy="914400"/>
          </a:xfrm>
          <a:prstGeom prst="rect">
            <a:avLst/>
          </a:prstGeom>
          <a:solidFill>
            <a:srgbClr val="99FF99"/>
          </a:solidFill>
          <a:ln w="9525">
            <a:solidFill>
              <a:schemeClr val="tx1"/>
            </a:solidFill>
            <a:miter lim="800000"/>
            <a:headEnd/>
            <a:tailEnd/>
          </a:ln>
        </p:spPr>
        <p:txBody>
          <a:bodyPr wrap="none" anchor="ctr"/>
          <a:lstStyle/>
          <a:p>
            <a:pPr algn="ctr"/>
            <a:r>
              <a:rPr lang="es-MX" sz="1600">
                <a:latin typeface="Tahoma" pitchFamily="34" charset="0"/>
              </a:rPr>
              <a:t>Con</a:t>
            </a:r>
          </a:p>
          <a:p>
            <a:pPr algn="ctr"/>
            <a:r>
              <a:rPr lang="es-MX" sz="1600">
                <a:latin typeface="Tahoma" pitchFamily="34" charset="0"/>
              </a:rPr>
              <a:t>Actores Políticos</a:t>
            </a:r>
            <a:endParaRPr lang="es-ES" sz="1600">
              <a:latin typeface="Tahoma" pitchFamily="34" charset="0"/>
            </a:endParaRPr>
          </a:p>
        </p:txBody>
      </p:sp>
      <p:sp>
        <p:nvSpPr>
          <p:cNvPr id="36882" name="Rectangle 18"/>
          <p:cNvSpPr>
            <a:spLocks noChangeArrowheads="1"/>
          </p:cNvSpPr>
          <p:nvPr/>
        </p:nvSpPr>
        <p:spPr bwMode="auto">
          <a:xfrm>
            <a:off x="6781800" y="5882680"/>
            <a:ext cx="1752600" cy="914400"/>
          </a:xfrm>
          <a:prstGeom prst="rect">
            <a:avLst/>
          </a:prstGeom>
          <a:solidFill>
            <a:schemeClr val="accent2">
              <a:lumMod val="60000"/>
              <a:lumOff val="40000"/>
            </a:schemeClr>
          </a:solidFill>
          <a:ln w="9525">
            <a:solidFill>
              <a:schemeClr val="tx1"/>
            </a:solidFill>
            <a:miter lim="800000"/>
            <a:headEnd/>
            <a:tailEnd/>
          </a:ln>
        </p:spPr>
        <p:txBody>
          <a:bodyPr wrap="none" anchor="ctr"/>
          <a:lstStyle/>
          <a:p>
            <a:pPr algn="ctr"/>
            <a:r>
              <a:rPr lang="es-MX" sz="1600">
                <a:latin typeface="Tahoma" pitchFamily="34" charset="0"/>
              </a:rPr>
              <a:t>Derechos </a:t>
            </a:r>
          </a:p>
          <a:p>
            <a:pPr algn="ctr"/>
            <a:r>
              <a:rPr lang="es-MX" sz="1600">
                <a:latin typeface="Tahoma" pitchFamily="34" charset="0"/>
              </a:rPr>
              <a:t>Humanos …</a:t>
            </a:r>
            <a:endParaRPr lang="es-ES" sz="1600">
              <a:latin typeface="Tahoma" pitchFamily="34" charset="0"/>
            </a:endParaRPr>
          </a:p>
        </p:txBody>
      </p:sp>
      <p:sp>
        <p:nvSpPr>
          <p:cNvPr id="36883" name="Rectangle 19"/>
          <p:cNvSpPr>
            <a:spLocks noChangeArrowheads="1"/>
          </p:cNvSpPr>
          <p:nvPr/>
        </p:nvSpPr>
        <p:spPr bwMode="auto">
          <a:xfrm>
            <a:off x="6781800" y="2910880"/>
            <a:ext cx="1752600" cy="914400"/>
          </a:xfrm>
          <a:prstGeom prst="rect">
            <a:avLst/>
          </a:prstGeom>
          <a:solidFill>
            <a:schemeClr val="accent2">
              <a:lumMod val="60000"/>
              <a:lumOff val="40000"/>
            </a:schemeClr>
          </a:solidFill>
          <a:ln w="9525">
            <a:solidFill>
              <a:schemeClr val="tx1"/>
            </a:solidFill>
            <a:miter lim="800000"/>
            <a:headEnd/>
            <a:tailEnd/>
          </a:ln>
        </p:spPr>
        <p:txBody>
          <a:bodyPr wrap="none" anchor="ctr"/>
          <a:lstStyle/>
          <a:p>
            <a:pPr algn="ctr"/>
            <a:r>
              <a:rPr lang="es-MX" sz="1600">
                <a:latin typeface="Tahoma" pitchFamily="34" charset="0"/>
              </a:rPr>
              <a:t>Acceso a la </a:t>
            </a:r>
          </a:p>
          <a:p>
            <a:pPr algn="ctr"/>
            <a:r>
              <a:rPr lang="es-MX" sz="1600">
                <a:latin typeface="Tahoma" pitchFamily="34" charset="0"/>
              </a:rPr>
              <a:t>Información</a:t>
            </a:r>
          </a:p>
          <a:p>
            <a:pPr algn="ctr"/>
            <a:r>
              <a:rPr lang="es-MX" sz="1600">
                <a:latin typeface="Tahoma" pitchFamily="34" charset="0"/>
              </a:rPr>
              <a:t>Pública</a:t>
            </a:r>
            <a:endParaRPr lang="es-ES" sz="1600">
              <a:latin typeface="Tahoma" pitchFamily="34" charset="0"/>
            </a:endParaRPr>
          </a:p>
        </p:txBody>
      </p:sp>
      <p:sp>
        <p:nvSpPr>
          <p:cNvPr id="36884" name="Rectangle 20"/>
          <p:cNvSpPr>
            <a:spLocks noChangeArrowheads="1"/>
          </p:cNvSpPr>
          <p:nvPr/>
        </p:nvSpPr>
        <p:spPr bwMode="auto">
          <a:xfrm>
            <a:off x="2667000" y="4892080"/>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a:latin typeface="Tahoma" pitchFamily="34" charset="0"/>
              </a:rPr>
              <a:t>Difusión y </a:t>
            </a:r>
          </a:p>
          <a:p>
            <a:pPr algn="ctr"/>
            <a:r>
              <a:rPr lang="es-MX" sz="1600">
                <a:latin typeface="Tahoma" pitchFamily="34" charset="0"/>
              </a:rPr>
              <a:t>participación en </a:t>
            </a:r>
          </a:p>
          <a:p>
            <a:pPr algn="ctr"/>
            <a:r>
              <a:rPr lang="es-MX" sz="1600">
                <a:latin typeface="Tahoma" pitchFamily="34" charset="0"/>
              </a:rPr>
              <a:t>medios</a:t>
            </a:r>
            <a:endParaRPr lang="es-ES" sz="1600">
              <a:latin typeface="Tahoma" pitchFamily="34" charset="0"/>
            </a:endParaRPr>
          </a:p>
        </p:txBody>
      </p:sp>
      <p:sp>
        <p:nvSpPr>
          <p:cNvPr id="36885" name="Rectangle 21"/>
          <p:cNvSpPr>
            <a:spLocks noChangeArrowheads="1"/>
          </p:cNvSpPr>
          <p:nvPr/>
        </p:nvSpPr>
        <p:spPr bwMode="auto">
          <a:xfrm>
            <a:off x="4724400" y="4892080"/>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dirty="0">
                <a:latin typeface="Tahoma" pitchFamily="34" charset="0"/>
              </a:rPr>
              <a:t>Concertación de</a:t>
            </a:r>
          </a:p>
          <a:p>
            <a:pPr algn="ctr"/>
            <a:r>
              <a:rPr lang="es-MX" sz="1600" dirty="0">
                <a:latin typeface="Tahoma" pitchFamily="34" charset="0"/>
              </a:rPr>
              <a:t>acciones</a:t>
            </a:r>
            <a:endParaRPr lang="es-ES" sz="1600" dirty="0">
              <a:latin typeface="Tahoma" pitchFamily="34" charset="0"/>
            </a:endParaRPr>
          </a:p>
        </p:txBody>
      </p:sp>
      <p:sp>
        <p:nvSpPr>
          <p:cNvPr id="36886" name="Rectangle 22"/>
          <p:cNvSpPr>
            <a:spLocks noChangeArrowheads="1"/>
          </p:cNvSpPr>
          <p:nvPr/>
        </p:nvSpPr>
        <p:spPr bwMode="auto">
          <a:xfrm>
            <a:off x="4724400" y="2924944"/>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dirty="0">
                <a:latin typeface="Tahoma" pitchFamily="34" charset="0"/>
              </a:rPr>
              <a:t>Organización </a:t>
            </a:r>
          </a:p>
          <a:p>
            <a:pPr algn="ctr"/>
            <a:r>
              <a:rPr lang="es-MX" sz="1600" dirty="0">
                <a:latin typeface="Tahoma" pitchFamily="34" charset="0"/>
              </a:rPr>
              <a:t>social</a:t>
            </a:r>
            <a:endParaRPr lang="es-ES" sz="1600" dirty="0">
              <a:latin typeface="Tahoma" pitchFamily="34" charset="0"/>
            </a:endParaRPr>
          </a:p>
        </p:txBody>
      </p:sp>
      <p:sp>
        <p:nvSpPr>
          <p:cNvPr id="36887" name="Rectangle 23"/>
          <p:cNvSpPr>
            <a:spLocks noChangeArrowheads="1"/>
          </p:cNvSpPr>
          <p:nvPr/>
        </p:nvSpPr>
        <p:spPr bwMode="auto">
          <a:xfrm>
            <a:off x="2667000" y="5882680"/>
            <a:ext cx="1752600" cy="914400"/>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lgn="ctr"/>
            <a:r>
              <a:rPr lang="es-MX" sz="1600">
                <a:latin typeface="Tahoma" pitchFamily="34" charset="0"/>
              </a:rPr>
              <a:t>Monitoreo y </a:t>
            </a:r>
          </a:p>
          <a:p>
            <a:pPr algn="ctr"/>
            <a:r>
              <a:rPr lang="es-MX" sz="1600">
                <a:latin typeface="Tahoma" pitchFamily="34" charset="0"/>
              </a:rPr>
              <a:t>seguimiento</a:t>
            </a:r>
            <a:endParaRPr lang="es-ES" sz="1600">
              <a:latin typeface="Tahoma" pitchFamily="34" charset="0"/>
            </a:endParaRPr>
          </a:p>
        </p:txBody>
      </p:sp>
      <p:sp>
        <p:nvSpPr>
          <p:cNvPr id="26" name="2 CuadroTexto"/>
          <p:cNvSpPr txBox="1">
            <a:spLocks noChangeArrowheads="1"/>
          </p:cNvSpPr>
          <p:nvPr/>
        </p:nvSpPr>
        <p:spPr bwMode="auto">
          <a:xfrm>
            <a:off x="107504" y="118373"/>
            <a:ext cx="7416824" cy="369332"/>
          </a:xfrm>
          <a:prstGeom prst="rect">
            <a:avLst/>
          </a:prstGeom>
          <a:solidFill>
            <a:srgbClr val="92D050"/>
          </a:solidFill>
          <a:ln w="9525">
            <a:noFill/>
            <a:miter lim="800000"/>
            <a:headEnd/>
            <a:tailEnd/>
          </a:ln>
        </p:spPr>
        <p:txBody>
          <a:bodyPr wrap="square">
            <a:spAutoFit/>
          </a:bodyPr>
          <a:lstStyle/>
          <a:p>
            <a:pPr algn="ctr"/>
            <a:r>
              <a:rPr lang="es-MX" b="1" dirty="0" smtClean="0"/>
              <a:t>LA GESTIÓN SOCIAL PARA LA DEFENSA DEL PATRIMONIO NATURAL.</a:t>
            </a:r>
            <a:endParaRPr lang="es-MX" b="1" dirty="0"/>
          </a:p>
        </p:txBody>
      </p:sp>
    </p:spTree>
    <p:extLst>
      <p:ext uri="{BB962C8B-B14F-4D97-AF65-F5344CB8AC3E}">
        <p14:creationId xmlns:p14="http://schemas.microsoft.com/office/powerpoint/2010/main" val="292312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77"/>
                                        </p:tgtEl>
                                        <p:attrNameLst>
                                          <p:attrName>style.visibility</p:attrName>
                                        </p:attrNameLst>
                                      </p:cBhvr>
                                      <p:to>
                                        <p:strVal val="visible"/>
                                      </p:to>
                                    </p:set>
                                    <p:anim calcmode="lin" valueType="num">
                                      <p:cBhvr additive="base">
                                        <p:cTn id="7" dur="500" fill="hold"/>
                                        <p:tgtEl>
                                          <p:spTgt spid="36877"/>
                                        </p:tgtEl>
                                        <p:attrNameLst>
                                          <p:attrName>ppt_x</p:attrName>
                                        </p:attrNameLst>
                                      </p:cBhvr>
                                      <p:tavLst>
                                        <p:tav tm="0">
                                          <p:val>
                                            <p:strVal val="#ppt_x"/>
                                          </p:val>
                                        </p:tav>
                                        <p:tav tm="100000">
                                          <p:val>
                                            <p:strVal val="#ppt_x"/>
                                          </p:val>
                                        </p:tav>
                                      </p:tavLst>
                                    </p:anim>
                                    <p:anim calcmode="lin" valueType="num">
                                      <p:cBhvr additive="base">
                                        <p:cTn id="8" dur="500" fill="hold"/>
                                        <p:tgtEl>
                                          <p:spTgt spid="3687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ppt_x"/>
                                          </p:val>
                                        </p:tav>
                                        <p:tav tm="100000">
                                          <p:val>
                                            <p:strVal val="#ppt_x"/>
                                          </p:val>
                                        </p:tav>
                                      </p:tavLst>
                                    </p:anim>
                                    <p:anim calcmode="lin" valueType="num">
                                      <p:cBhvr additive="base">
                                        <p:cTn id="14" dur="500" fill="hold"/>
                                        <p:tgtEl>
                                          <p:spTgt spid="368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80"/>
                                        </p:tgtEl>
                                        <p:attrNameLst>
                                          <p:attrName>style.visibility</p:attrName>
                                        </p:attrNameLst>
                                      </p:cBhvr>
                                      <p:to>
                                        <p:strVal val="visible"/>
                                      </p:to>
                                    </p:set>
                                    <p:anim calcmode="lin" valueType="num">
                                      <p:cBhvr additive="base">
                                        <p:cTn id="19" dur="500" fill="hold"/>
                                        <p:tgtEl>
                                          <p:spTgt spid="36880"/>
                                        </p:tgtEl>
                                        <p:attrNameLst>
                                          <p:attrName>ppt_x</p:attrName>
                                        </p:attrNameLst>
                                      </p:cBhvr>
                                      <p:tavLst>
                                        <p:tav tm="0">
                                          <p:val>
                                            <p:strVal val="#ppt_x"/>
                                          </p:val>
                                        </p:tav>
                                        <p:tav tm="100000">
                                          <p:val>
                                            <p:strVal val="#ppt_x"/>
                                          </p:val>
                                        </p:tav>
                                      </p:tavLst>
                                    </p:anim>
                                    <p:anim calcmode="lin" valueType="num">
                                      <p:cBhvr additive="base">
                                        <p:cTn id="20" dur="500" fill="hold"/>
                                        <p:tgtEl>
                                          <p:spTgt spid="3688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81"/>
                                        </p:tgtEl>
                                        <p:attrNameLst>
                                          <p:attrName>style.visibility</p:attrName>
                                        </p:attrNameLst>
                                      </p:cBhvr>
                                      <p:to>
                                        <p:strVal val="visible"/>
                                      </p:to>
                                    </p:set>
                                    <p:anim calcmode="lin" valueType="num">
                                      <p:cBhvr additive="base">
                                        <p:cTn id="25" dur="500" fill="hold"/>
                                        <p:tgtEl>
                                          <p:spTgt spid="36881"/>
                                        </p:tgtEl>
                                        <p:attrNameLst>
                                          <p:attrName>ppt_x</p:attrName>
                                        </p:attrNameLst>
                                      </p:cBhvr>
                                      <p:tavLst>
                                        <p:tav tm="0">
                                          <p:val>
                                            <p:strVal val="#ppt_x"/>
                                          </p:val>
                                        </p:tav>
                                        <p:tav tm="100000">
                                          <p:val>
                                            <p:strVal val="#ppt_x"/>
                                          </p:val>
                                        </p:tav>
                                      </p:tavLst>
                                    </p:anim>
                                    <p:anim calcmode="lin" valueType="num">
                                      <p:cBhvr additive="base">
                                        <p:cTn id="26" dur="500" fill="hold"/>
                                        <p:tgtEl>
                                          <p:spTgt spid="3688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74"/>
                                        </p:tgtEl>
                                        <p:attrNameLst>
                                          <p:attrName>style.visibility</p:attrName>
                                        </p:attrNameLst>
                                      </p:cBhvr>
                                      <p:to>
                                        <p:strVal val="visible"/>
                                      </p:to>
                                    </p:set>
                                    <p:anim calcmode="lin" valueType="num">
                                      <p:cBhvr additive="base">
                                        <p:cTn id="31" dur="500" fill="hold"/>
                                        <p:tgtEl>
                                          <p:spTgt spid="36874"/>
                                        </p:tgtEl>
                                        <p:attrNameLst>
                                          <p:attrName>ppt_x</p:attrName>
                                        </p:attrNameLst>
                                      </p:cBhvr>
                                      <p:tavLst>
                                        <p:tav tm="0">
                                          <p:val>
                                            <p:strVal val="#ppt_x"/>
                                          </p:val>
                                        </p:tav>
                                        <p:tav tm="100000">
                                          <p:val>
                                            <p:strVal val="#ppt_x"/>
                                          </p:val>
                                        </p:tav>
                                      </p:tavLst>
                                    </p:anim>
                                    <p:anim calcmode="lin" valueType="num">
                                      <p:cBhvr additive="base">
                                        <p:cTn id="32" dur="500" fill="hold"/>
                                        <p:tgtEl>
                                          <p:spTgt spid="368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78"/>
                                        </p:tgtEl>
                                        <p:attrNameLst>
                                          <p:attrName>style.visibility</p:attrName>
                                        </p:attrNameLst>
                                      </p:cBhvr>
                                      <p:to>
                                        <p:strVal val="visible"/>
                                      </p:to>
                                    </p:set>
                                    <p:anim calcmode="lin" valueType="num">
                                      <p:cBhvr additive="base">
                                        <p:cTn id="37" dur="500" fill="hold"/>
                                        <p:tgtEl>
                                          <p:spTgt spid="36878"/>
                                        </p:tgtEl>
                                        <p:attrNameLst>
                                          <p:attrName>ppt_x</p:attrName>
                                        </p:attrNameLst>
                                      </p:cBhvr>
                                      <p:tavLst>
                                        <p:tav tm="0">
                                          <p:val>
                                            <p:strVal val="#ppt_x"/>
                                          </p:val>
                                        </p:tav>
                                        <p:tav tm="100000">
                                          <p:val>
                                            <p:strVal val="#ppt_x"/>
                                          </p:val>
                                        </p:tav>
                                      </p:tavLst>
                                    </p:anim>
                                    <p:anim calcmode="lin" valueType="num">
                                      <p:cBhvr additive="base">
                                        <p:cTn id="38" dur="500" fill="hold"/>
                                        <p:tgtEl>
                                          <p:spTgt spid="368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884"/>
                                        </p:tgtEl>
                                        <p:attrNameLst>
                                          <p:attrName>style.visibility</p:attrName>
                                        </p:attrNameLst>
                                      </p:cBhvr>
                                      <p:to>
                                        <p:strVal val="visible"/>
                                      </p:to>
                                    </p:set>
                                    <p:anim calcmode="lin" valueType="num">
                                      <p:cBhvr additive="base">
                                        <p:cTn id="43" dur="500" fill="hold"/>
                                        <p:tgtEl>
                                          <p:spTgt spid="36884"/>
                                        </p:tgtEl>
                                        <p:attrNameLst>
                                          <p:attrName>ppt_x</p:attrName>
                                        </p:attrNameLst>
                                      </p:cBhvr>
                                      <p:tavLst>
                                        <p:tav tm="0">
                                          <p:val>
                                            <p:strVal val="#ppt_x"/>
                                          </p:val>
                                        </p:tav>
                                        <p:tav tm="100000">
                                          <p:val>
                                            <p:strVal val="#ppt_x"/>
                                          </p:val>
                                        </p:tav>
                                      </p:tavLst>
                                    </p:anim>
                                    <p:anim calcmode="lin" valueType="num">
                                      <p:cBhvr additive="base">
                                        <p:cTn id="44" dur="500" fill="hold"/>
                                        <p:tgtEl>
                                          <p:spTgt spid="3688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6887"/>
                                        </p:tgtEl>
                                        <p:attrNameLst>
                                          <p:attrName>style.visibility</p:attrName>
                                        </p:attrNameLst>
                                      </p:cBhvr>
                                      <p:to>
                                        <p:strVal val="visible"/>
                                      </p:to>
                                    </p:set>
                                    <p:anim calcmode="lin" valueType="num">
                                      <p:cBhvr additive="base">
                                        <p:cTn id="49" dur="500" fill="hold"/>
                                        <p:tgtEl>
                                          <p:spTgt spid="36887"/>
                                        </p:tgtEl>
                                        <p:attrNameLst>
                                          <p:attrName>ppt_x</p:attrName>
                                        </p:attrNameLst>
                                      </p:cBhvr>
                                      <p:tavLst>
                                        <p:tav tm="0">
                                          <p:val>
                                            <p:strVal val="#ppt_x"/>
                                          </p:val>
                                        </p:tav>
                                        <p:tav tm="100000">
                                          <p:val>
                                            <p:strVal val="#ppt_x"/>
                                          </p:val>
                                        </p:tav>
                                      </p:tavLst>
                                    </p:anim>
                                    <p:anim calcmode="lin" valueType="num">
                                      <p:cBhvr additive="base">
                                        <p:cTn id="50" dur="500" fill="hold"/>
                                        <p:tgtEl>
                                          <p:spTgt spid="3688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6876"/>
                                        </p:tgtEl>
                                        <p:attrNameLst>
                                          <p:attrName>style.visibility</p:attrName>
                                        </p:attrNameLst>
                                      </p:cBhvr>
                                      <p:to>
                                        <p:strVal val="visible"/>
                                      </p:to>
                                    </p:set>
                                    <p:anim calcmode="lin" valueType="num">
                                      <p:cBhvr additive="base">
                                        <p:cTn id="55" dur="500" fill="hold"/>
                                        <p:tgtEl>
                                          <p:spTgt spid="36876"/>
                                        </p:tgtEl>
                                        <p:attrNameLst>
                                          <p:attrName>ppt_x</p:attrName>
                                        </p:attrNameLst>
                                      </p:cBhvr>
                                      <p:tavLst>
                                        <p:tav tm="0">
                                          <p:val>
                                            <p:strVal val="#ppt_x"/>
                                          </p:val>
                                        </p:tav>
                                        <p:tav tm="100000">
                                          <p:val>
                                            <p:strVal val="#ppt_x"/>
                                          </p:val>
                                        </p:tav>
                                      </p:tavLst>
                                    </p:anim>
                                    <p:anim calcmode="lin" valueType="num">
                                      <p:cBhvr additive="base">
                                        <p:cTn id="56" dur="500" fill="hold"/>
                                        <p:tgtEl>
                                          <p:spTgt spid="3687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879"/>
                                        </p:tgtEl>
                                        <p:attrNameLst>
                                          <p:attrName>style.visibility</p:attrName>
                                        </p:attrNameLst>
                                      </p:cBhvr>
                                      <p:to>
                                        <p:strVal val="visible"/>
                                      </p:to>
                                    </p:set>
                                    <p:anim calcmode="lin" valueType="num">
                                      <p:cBhvr additive="base">
                                        <p:cTn id="61" dur="500" fill="hold"/>
                                        <p:tgtEl>
                                          <p:spTgt spid="36879"/>
                                        </p:tgtEl>
                                        <p:attrNameLst>
                                          <p:attrName>ppt_x</p:attrName>
                                        </p:attrNameLst>
                                      </p:cBhvr>
                                      <p:tavLst>
                                        <p:tav tm="0">
                                          <p:val>
                                            <p:strVal val="#ppt_x"/>
                                          </p:val>
                                        </p:tav>
                                        <p:tav tm="100000">
                                          <p:val>
                                            <p:strVal val="#ppt_x"/>
                                          </p:val>
                                        </p:tav>
                                      </p:tavLst>
                                    </p:anim>
                                    <p:anim calcmode="lin" valueType="num">
                                      <p:cBhvr additive="base">
                                        <p:cTn id="62" dur="500" fill="hold"/>
                                        <p:tgtEl>
                                          <p:spTgt spid="3687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6885"/>
                                        </p:tgtEl>
                                        <p:attrNameLst>
                                          <p:attrName>style.visibility</p:attrName>
                                        </p:attrNameLst>
                                      </p:cBhvr>
                                      <p:to>
                                        <p:strVal val="visible"/>
                                      </p:to>
                                    </p:set>
                                    <p:anim calcmode="lin" valueType="num">
                                      <p:cBhvr additive="base">
                                        <p:cTn id="67" dur="500" fill="hold"/>
                                        <p:tgtEl>
                                          <p:spTgt spid="36885"/>
                                        </p:tgtEl>
                                        <p:attrNameLst>
                                          <p:attrName>ppt_x</p:attrName>
                                        </p:attrNameLst>
                                      </p:cBhvr>
                                      <p:tavLst>
                                        <p:tav tm="0">
                                          <p:val>
                                            <p:strVal val="#ppt_x"/>
                                          </p:val>
                                        </p:tav>
                                        <p:tav tm="100000">
                                          <p:val>
                                            <p:strVal val="#ppt_x"/>
                                          </p:val>
                                        </p:tav>
                                      </p:tavLst>
                                    </p:anim>
                                    <p:anim calcmode="lin" valueType="num">
                                      <p:cBhvr additive="base">
                                        <p:cTn id="68" dur="500" fill="hold"/>
                                        <p:tgtEl>
                                          <p:spTgt spid="3688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6886"/>
                                        </p:tgtEl>
                                        <p:attrNameLst>
                                          <p:attrName>style.visibility</p:attrName>
                                        </p:attrNameLst>
                                      </p:cBhvr>
                                      <p:to>
                                        <p:strVal val="visible"/>
                                      </p:to>
                                    </p:set>
                                    <p:anim calcmode="lin" valueType="num">
                                      <p:cBhvr additive="base">
                                        <p:cTn id="73" dur="500" fill="hold"/>
                                        <p:tgtEl>
                                          <p:spTgt spid="36886"/>
                                        </p:tgtEl>
                                        <p:attrNameLst>
                                          <p:attrName>ppt_x</p:attrName>
                                        </p:attrNameLst>
                                      </p:cBhvr>
                                      <p:tavLst>
                                        <p:tav tm="0">
                                          <p:val>
                                            <p:strVal val="#ppt_x"/>
                                          </p:val>
                                        </p:tav>
                                        <p:tav tm="100000">
                                          <p:val>
                                            <p:strVal val="#ppt_x"/>
                                          </p:val>
                                        </p:tav>
                                      </p:tavLst>
                                    </p:anim>
                                    <p:anim calcmode="lin" valueType="num">
                                      <p:cBhvr additive="base">
                                        <p:cTn id="74" dur="500" fill="hold"/>
                                        <p:tgtEl>
                                          <p:spTgt spid="3688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6883"/>
                                        </p:tgtEl>
                                        <p:attrNameLst>
                                          <p:attrName>style.visibility</p:attrName>
                                        </p:attrNameLst>
                                      </p:cBhvr>
                                      <p:to>
                                        <p:strVal val="visible"/>
                                      </p:to>
                                    </p:set>
                                    <p:anim calcmode="lin" valueType="num">
                                      <p:cBhvr additive="base">
                                        <p:cTn id="79" dur="500" fill="hold"/>
                                        <p:tgtEl>
                                          <p:spTgt spid="36883"/>
                                        </p:tgtEl>
                                        <p:attrNameLst>
                                          <p:attrName>ppt_x</p:attrName>
                                        </p:attrNameLst>
                                      </p:cBhvr>
                                      <p:tavLst>
                                        <p:tav tm="0">
                                          <p:val>
                                            <p:strVal val="#ppt_x"/>
                                          </p:val>
                                        </p:tav>
                                        <p:tav tm="100000">
                                          <p:val>
                                            <p:strVal val="#ppt_x"/>
                                          </p:val>
                                        </p:tav>
                                      </p:tavLst>
                                    </p:anim>
                                    <p:anim calcmode="lin" valueType="num">
                                      <p:cBhvr additive="base">
                                        <p:cTn id="80" dur="500" fill="hold"/>
                                        <p:tgtEl>
                                          <p:spTgt spid="3688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6875"/>
                                        </p:tgtEl>
                                        <p:attrNameLst>
                                          <p:attrName>style.visibility</p:attrName>
                                        </p:attrNameLst>
                                      </p:cBhvr>
                                      <p:to>
                                        <p:strVal val="visible"/>
                                      </p:to>
                                    </p:set>
                                    <p:anim calcmode="lin" valueType="num">
                                      <p:cBhvr additive="base">
                                        <p:cTn id="85" dur="500" fill="hold"/>
                                        <p:tgtEl>
                                          <p:spTgt spid="36875"/>
                                        </p:tgtEl>
                                        <p:attrNameLst>
                                          <p:attrName>ppt_x</p:attrName>
                                        </p:attrNameLst>
                                      </p:cBhvr>
                                      <p:tavLst>
                                        <p:tav tm="0">
                                          <p:val>
                                            <p:strVal val="#ppt_x"/>
                                          </p:val>
                                        </p:tav>
                                        <p:tav tm="100000">
                                          <p:val>
                                            <p:strVal val="#ppt_x"/>
                                          </p:val>
                                        </p:tav>
                                      </p:tavLst>
                                    </p:anim>
                                    <p:anim calcmode="lin" valueType="num">
                                      <p:cBhvr additive="base">
                                        <p:cTn id="86" dur="500" fill="hold"/>
                                        <p:tgtEl>
                                          <p:spTgt spid="3687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6870"/>
                                        </p:tgtEl>
                                        <p:attrNameLst>
                                          <p:attrName>style.visibility</p:attrName>
                                        </p:attrNameLst>
                                      </p:cBhvr>
                                      <p:to>
                                        <p:strVal val="visible"/>
                                      </p:to>
                                    </p:set>
                                    <p:anim calcmode="lin" valueType="num">
                                      <p:cBhvr additive="base">
                                        <p:cTn id="91" dur="500" fill="hold"/>
                                        <p:tgtEl>
                                          <p:spTgt spid="36870"/>
                                        </p:tgtEl>
                                        <p:attrNameLst>
                                          <p:attrName>ppt_x</p:attrName>
                                        </p:attrNameLst>
                                      </p:cBhvr>
                                      <p:tavLst>
                                        <p:tav tm="0">
                                          <p:val>
                                            <p:strVal val="#ppt_x"/>
                                          </p:val>
                                        </p:tav>
                                        <p:tav tm="100000">
                                          <p:val>
                                            <p:strVal val="#ppt_x"/>
                                          </p:val>
                                        </p:tav>
                                      </p:tavLst>
                                    </p:anim>
                                    <p:anim calcmode="lin" valueType="num">
                                      <p:cBhvr additive="base">
                                        <p:cTn id="92" dur="500" fill="hold"/>
                                        <p:tgtEl>
                                          <p:spTgt spid="3687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6882"/>
                                        </p:tgtEl>
                                        <p:attrNameLst>
                                          <p:attrName>style.visibility</p:attrName>
                                        </p:attrNameLst>
                                      </p:cBhvr>
                                      <p:to>
                                        <p:strVal val="visible"/>
                                      </p:to>
                                    </p:set>
                                    <p:anim calcmode="lin" valueType="num">
                                      <p:cBhvr additive="base">
                                        <p:cTn id="97" dur="500" fill="hold"/>
                                        <p:tgtEl>
                                          <p:spTgt spid="36882"/>
                                        </p:tgtEl>
                                        <p:attrNameLst>
                                          <p:attrName>ppt_x</p:attrName>
                                        </p:attrNameLst>
                                      </p:cBhvr>
                                      <p:tavLst>
                                        <p:tav tm="0">
                                          <p:val>
                                            <p:strVal val="#ppt_x"/>
                                          </p:val>
                                        </p:tav>
                                        <p:tav tm="100000">
                                          <p:val>
                                            <p:strVal val="#ppt_x"/>
                                          </p:val>
                                        </p:tav>
                                      </p:tavLst>
                                    </p:anim>
                                    <p:anim calcmode="lin" valueType="num">
                                      <p:cBhvr additive="base">
                                        <p:cTn id="98" dur="500" fill="hold"/>
                                        <p:tgtEl>
                                          <p:spTgt spid="368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3" grpId="0" animBg="1" autoUpdateAnimBg="0"/>
      <p:bldP spid="36874" grpId="0" animBg="1" autoUpdateAnimBg="0"/>
      <p:bldP spid="36875" grpId="0" animBg="1" autoUpdateAnimBg="0"/>
      <p:bldP spid="36876" grpId="0" animBg="1" autoUpdateAnimBg="0"/>
      <p:bldP spid="36877" grpId="0" animBg="1" autoUpdateAnimBg="0"/>
      <p:bldP spid="36878" grpId="0" animBg="1" autoUpdateAnimBg="0"/>
      <p:bldP spid="36879" grpId="0" animBg="1" autoUpdateAnimBg="0"/>
      <p:bldP spid="36880" grpId="0" animBg="1" autoUpdateAnimBg="0"/>
      <p:bldP spid="36881" grpId="0" animBg="1" autoUpdateAnimBg="0"/>
      <p:bldP spid="36882" grpId="0" animBg="1" autoUpdateAnimBg="0"/>
      <p:bldP spid="36883" grpId="0" animBg="1" autoUpdateAnimBg="0"/>
      <p:bldP spid="36884" grpId="0" animBg="1" autoUpdateAnimBg="0"/>
      <p:bldP spid="36885" grpId="0" animBg="1" autoUpdateAnimBg="0"/>
      <p:bldP spid="36886" grpId="0" animBg="1" autoUpdateAnimBg="0"/>
      <p:bldP spid="36887"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nvPr>
        </p:nvGraphicFramePr>
        <p:xfrm>
          <a:off x="142844" y="764704"/>
          <a:ext cx="8858278" cy="6035040"/>
        </p:xfrm>
        <a:graphic>
          <a:graphicData uri="http://schemas.openxmlformats.org/drawingml/2006/table">
            <a:tbl>
              <a:tblPr/>
              <a:tblGrid>
                <a:gridCol w="2214077"/>
                <a:gridCol w="2214077"/>
                <a:gridCol w="2215062"/>
                <a:gridCol w="2215062"/>
              </a:tblGrid>
              <a:tr h="340255">
                <a:tc>
                  <a:txBody>
                    <a:bodyPr/>
                    <a:lstStyle/>
                    <a:p>
                      <a:pPr algn="ctr">
                        <a:lnSpc>
                          <a:spcPct val="100000"/>
                        </a:lnSpc>
                        <a:spcAft>
                          <a:spcPts val="0"/>
                        </a:spcAft>
                      </a:pPr>
                      <a:r>
                        <a:rPr lang="es-MX" sz="1800" b="1" dirty="0">
                          <a:latin typeface="Calibri"/>
                          <a:ea typeface="Calibri"/>
                          <a:cs typeface="Times New Roman"/>
                        </a:rPr>
                        <a:t>PROCEDIMIENTO DE INCIDENCIA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800" b="1" dirty="0">
                          <a:latin typeface="Calibri"/>
                          <a:ea typeface="Calibri"/>
                          <a:cs typeface="Times New Roman"/>
                        </a:rPr>
                        <a:t>QUIÉN PUEDE ACCIONAR</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800" b="1" dirty="0">
                          <a:latin typeface="Calibri"/>
                          <a:ea typeface="Calibri"/>
                          <a:cs typeface="Times New Roman"/>
                        </a:rPr>
                        <a:t>OPORTUNIDAD CON RELACIÓN AL ACTO IMPUGNADO</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s-MX" sz="1800" b="1" dirty="0" smtClean="0">
                          <a:latin typeface="Calibri"/>
                          <a:ea typeface="Calibri"/>
                          <a:cs typeface="Times New Roman"/>
                        </a:rPr>
                        <a:t>PRETENCIÓN</a:t>
                      </a:r>
                      <a:endParaRPr lang="es-MX" sz="1800" b="1"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837">
                <a:tc>
                  <a:txBody>
                    <a:bodyPr/>
                    <a:lstStyle/>
                    <a:p>
                      <a:pPr>
                        <a:lnSpc>
                          <a:spcPct val="100000"/>
                        </a:lnSpc>
                        <a:spcAft>
                          <a:spcPts val="0"/>
                        </a:spcAft>
                      </a:pPr>
                      <a:r>
                        <a:rPr lang="es-MX" sz="1800" b="1" dirty="0">
                          <a:latin typeface="Calibri"/>
                          <a:ea typeface="Calibri"/>
                          <a:cs typeface="Times New Roman"/>
                        </a:rPr>
                        <a:t>Acceso a la Información Pública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a:latin typeface="Calibri"/>
                          <a:ea typeface="Calibri"/>
                          <a:cs typeface="Times New Roman"/>
                        </a:rPr>
                        <a:t>En cualquier momento.</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dirty="0" smtClean="0">
                          <a:latin typeface="Calibri"/>
                          <a:ea typeface="Calibri"/>
                          <a:cs typeface="Times New Roman"/>
                        </a:rPr>
                        <a:t>Información.</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674">
                <a:tc>
                  <a:txBody>
                    <a:bodyPr/>
                    <a:lstStyle/>
                    <a:p>
                      <a:pPr>
                        <a:lnSpc>
                          <a:spcPct val="100000"/>
                        </a:lnSpc>
                        <a:spcAft>
                          <a:spcPts val="0"/>
                        </a:spcAft>
                      </a:pPr>
                      <a:r>
                        <a:rPr lang="es-MX" sz="1800" b="1" dirty="0" smtClean="0">
                          <a:latin typeface="Calibri"/>
                          <a:ea typeface="Calibri"/>
                          <a:cs typeface="Times New Roman"/>
                        </a:rPr>
                        <a:t>Áreas Naturales Protegidas</a:t>
                      </a:r>
                      <a:endParaRPr lang="es-MX" sz="1800" b="1"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a:latin typeface="Calibri"/>
                          <a:ea typeface="Calibri"/>
                          <a:cs typeface="Times New Roman"/>
                        </a:rPr>
                        <a:t>Previo a la realización del acto.</a:t>
                      </a:r>
                    </a:p>
                    <a:p>
                      <a:pPr>
                        <a:lnSpc>
                          <a:spcPct val="100000"/>
                        </a:lnSpc>
                        <a:spcAft>
                          <a:spcPts val="0"/>
                        </a:spcAft>
                      </a:pPr>
                      <a:r>
                        <a:rPr lang="es-MX" sz="1800">
                          <a:latin typeface="Calibri"/>
                          <a:ea typeface="Calibri"/>
                          <a:cs typeface="Times New Roman"/>
                        </a:rPr>
                        <a:t>- Consulta del ETJ.</a:t>
                      </a:r>
                    </a:p>
                    <a:p>
                      <a:pPr>
                        <a:lnSpc>
                          <a:spcPct val="100000"/>
                        </a:lnSpc>
                        <a:spcAft>
                          <a:spcPts val="0"/>
                        </a:spcAft>
                      </a:pPr>
                      <a:r>
                        <a:rPr lang="es-MX" sz="1800">
                          <a:latin typeface="Calibri"/>
                          <a:ea typeface="Calibri"/>
                          <a:cs typeface="Times New Roman"/>
                        </a:rPr>
                        <a:t>- Consejo de ANP.</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dirty="0" smtClean="0">
                          <a:latin typeface="Calibri"/>
                          <a:ea typeface="Calibri"/>
                          <a:cs typeface="Times New Roman"/>
                        </a:rPr>
                        <a:t>Participar</a:t>
                      </a:r>
                      <a:r>
                        <a:rPr lang="es-MX" sz="1800" baseline="0" dirty="0" smtClean="0">
                          <a:latin typeface="Calibri"/>
                          <a:ea typeface="Calibri"/>
                          <a:cs typeface="Times New Roman"/>
                        </a:rPr>
                        <a:t> en su elaboración, cuidado y operación</a:t>
                      </a:r>
                      <a:r>
                        <a:rPr lang="es-MX" sz="1800" dirty="0" smtClean="0">
                          <a:latin typeface="Calibri"/>
                          <a:ea typeface="Calibri"/>
                          <a:cs typeface="Times New Roman"/>
                        </a:rPr>
                        <a:t>.</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7094">
                <a:tc>
                  <a:txBody>
                    <a:bodyPr/>
                    <a:lstStyle/>
                    <a:p>
                      <a:pPr>
                        <a:lnSpc>
                          <a:spcPct val="100000"/>
                        </a:lnSpc>
                        <a:spcAft>
                          <a:spcPts val="0"/>
                        </a:spcAft>
                      </a:pPr>
                      <a:r>
                        <a:rPr lang="es-MX" sz="1800" b="1" dirty="0" smtClean="0">
                          <a:latin typeface="Calibri"/>
                          <a:ea typeface="Calibri"/>
                          <a:cs typeface="Times New Roman"/>
                        </a:rPr>
                        <a:t>Ordenamientos Ecológicos Territoriales y Programas </a:t>
                      </a:r>
                      <a:r>
                        <a:rPr lang="es-MX" sz="1800" b="1" dirty="0">
                          <a:latin typeface="Calibri"/>
                          <a:ea typeface="Calibri"/>
                          <a:cs typeface="Times New Roman"/>
                        </a:rPr>
                        <a:t>de Desarrollo </a:t>
                      </a:r>
                      <a:r>
                        <a:rPr lang="es-MX" sz="1800" b="1" dirty="0" smtClean="0">
                          <a:latin typeface="Calibri"/>
                          <a:ea typeface="Calibri"/>
                          <a:cs typeface="Times New Roman"/>
                        </a:rPr>
                        <a:t>Urbano</a:t>
                      </a:r>
                      <a:endParaRPr lang="es-MX" sz="1800" b="1"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dirty="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a:latin typeface="Calibri"/>
                          <a:ea typeface="Calibri"/>
                          <a:cs typeface="Times New Roman"/>
                        </a:rPr>
                        <a:t>Previo a la realización del acto.</a:t>
                      </a:r>
                    </a:p>
                    <a:p>
                      <a:pPr>
                        <a:lnSpc>
                          <a:spcPct val="100000"/>
                        </a:lnSpc>
                        <a:spcAft>
                          <a:spcPts val="0"/>
                        </a:spcAft>
                      </a:pPr>
                      <a:r>
                        <a:rPr lang="es-MX" sz="1800">
                          <a:latin typeface="Calibri"/>
                          <a:ea typeface="Calibri"/>
                          <a:cs typeface="Times New Roman"/>
                        </a:rPr>
                        <a:t>- Consulta Pública.</a:t>
                      </a:r>
                    </a:p>
                    <a:p>
                      <a:pPr>
                        <a:lnSpc>
                          <a:spcPct val="100000"/>
                        </a:lnSpc>
                        <a:spcAft>
                          <a:spcPts val="0"/>
                        </a:spcAft>
                      </a:pPr>
                      <a:r>
                        <a:rPr lang="es-MX" sz="1800">
                          <a:latin typeface="Calibri"/>
                          <a:ea typeface="Calibri"/>
                          <a:cs typeface="Times New Roman"/>
                        </a:rPr>
                        <a:t>- Comités o comisiones.</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dirty="0" smtClean="0">
                          <a:latin typeface="+mn-lt"/>
                          <a:ea typeface="Calibri"/>
                          <a:cs typeface="Times New Roman"/>
                        </a:rPr>
                        <a:t>Participar en su elaboración, cuidado y operación.</a:t>
                      </a:r>
                      <a:endParaRPr lang="es-MX" sz="1800" dirty="0">
                        <a:latin typeface="+mn-lt"/>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7094">
                <a:tc>
                  <a:txBody>
                    <a:bodyPr/>
                    <a:lstStyle/>
                    <a:p>
                      <a:pPr>
                        <a:lnSpc>
                          <a:spcPct val="100000"/>
                        </a:lnSpc>
                        <a:spcAft>
                          <a:spcPts val="0"/>
                        </a:spcAft>
                      </a:pPr>
                      <a:r>
                        <a:rPr lang="es-MX" sz="1800" b="1" dirty="0">
                          <a:latin typeface="Calibri"/>
                          <a:ea typeface="Calibri"/>
                          <a:cs typeface="Times New Roman"/>
                        </a:rPr>
                        <a:t>Evaluación de Impacto Ambiental</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dirty="0">
                          <a:latin typeface="Calibri"/>
                          <a:ea typeface="Calibri"/>
                          <a:cs typeface="Times New Roman"/>
                        </a:rPr>
                        <a:t>Previo a la realización del </a:t>
                      </a:r>
                      <a:r>
                        <a:rPr lang="es-MX" sz="1800" dirty="0" smtClean="0">
                          <a:latin typeface="Calibri"/>
                          <a:ea typeface="Calibri"/>
                          <a:cs typeface="Times New Roman"/>
                        </a:rPr>
                        <a:t>acto.</a:t>
                      </a:r>
                      <a:endParaRPr lang="es-MX" sz="1800" dirty="0">
                        <a:latin typeface="Calibri"/>
                        <a:ea typeface="Calibri"/>
                        <a:cs typeface="Times New Roman"/>
                      </a:endParaRPr>
                    </a:p>
                    <a:p>
                      <a:pPr>
                        <a:lnSpc>
                          <a:spcPct val="100000"/>
                        </a:lnSpc>
                        <a:spcAft>
                          <a:spcPts val="0"/>
                        </a:spcAft>
                      </a:pPr>
                      <a:r>
                        <a:rPr lang="es-MX" sz="1800" dirty="0">
                          <a:latin typeface="Calibri"/>
                          <a:ea typeface="Calibri"/>
                          <a:cs typeface="Times New Roman"/>
                        </a:rPr>
                        <a:t>- Consulta Pública.</a:t>
                      </a:r>
                    </a:p>
                    <a:p>
                      <a:pPr>
                        <a:lnSpc>
                          <a:spcPct val="100000"/>
                        </a:lnSpc>
                        <a:spcAft>
                          <a:spcPts val="0"/>
                        </a:spcAft>
                      </a:pPr>
                      <a:r>
                        <a:rPr lang="es-MX" sz="1800" dirty="0">
                          <a:latin typeface="Calibri"/>
                          <a:ea typeface="Calibri"/>
                          <a:cs typeface="Times New Roman"/>
                        </a:rPr>
                        <a:t>- Reunión Pública de Información</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dirty="0" smtClean="0">
                          <a:latin typeface="Calibri"/>
                          <a:ea typeface="Calibri"/>
                          <a:cs typeface="Times New Roman"/>
                        </a:rPr>
                        <a:t>Aportar información para la toma de decisiones y vigilar el cumplimiento de la normatividad.</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837">
                <a:tc>
                  <a:txBody>
                    <a:bodyPr/>
                    <a:lstStyle/>
                    <a:p>
                      <a:pPr>
                        <a:lnSpc>
                          <a:spcPct val="100000"/>
                        </a:lnSpc>
                        <a:spcAft>
                          <a:spcPts val="0"/>
                        </a:spcAft>
                      </a:pPr>
                      <a:r>
                        <a:rPr lang="es-MX" sz="1800" b="1" dirty="0" smtClean="0">
                          <a:latin typeface="Calibri"/>
                          <a:ea typeface="Calibri"/>
                          <a:cs typeface="Times New Roman"/>
                        </a:rPr>
                        <a:t>Aprovechamientos y Cambio </a:t>
                      </a:r>
                      <a:r>
                        <a:rPr lang="es-MX" sz="1800" b="1" dirty="0">
                          <a:latin typeface="Calibri"/>
                          <a:ea typeface="Calibri"/>
                          <a:cs typeface="Times New Roman"/>
                        </a:rPr>
                        <a:t>de Uso de Suelo Forestal</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a:latin typeface="Calibri"/>
                          <a:ea typeface="Calibri"/>
                          <a:cs typeface="Times New Roman"/>
                        </a:rPr>
                        <a:t>Integrantes del Consejo Esta Forestal</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dirty="0">
                          <a:latin typeface="Calibri"/>
                          <a:ea typeface="Calibri"/>
                          <a:cs typeface="Times New Roman"/>
                        </a:rPr>
                        <a:t>Previo a la realización del acto.</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s-MX" sz="1800" dirty="0" smtClean="0">
                          <a:latin typeface="Calibri"/>
                          <a:ea typeface="Calibri"/>
                          <a:cs typeface="Times New Roman"/>
                        </a:rPr>
                        <a:t>Opinar</a:t>
                      </a:r>
                      <a:r>
                        <a:rPr lang="es-MX" sz="1800" baseline="0" dirty="0" smtClean="0">
                          <a:latin typeface="Calibri"/>
                          <a:ea typeface="Calibri"/>
                          <a:cs typeface="Times New Roman"/>
                        </a:rPr>
                        <a:t> respecto de la factibilidad</a:t>
                      </a:r>
                      <a:r>
                        <a:rPr lang="es-MX" sz="1800" dirty="0" smtClean="0">
                          <a:latin typeface="Calibri"/>
                          <a:ea typeface="Calibri"/>
                          <a:cs typeface="Times New Roman"/>
                        </a:rPr>
                        <a:t>.</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2 CuadroTexto"/>
          <p:cNvSpPr txBox="1">
            <a:spLocks noChangeArrowheads="1"/>
          </p:cNvSpPr>
          <p:nvPr/>
        </p:nvSpPr>
        <p:spPr bwMode="auto">
          <a:xfrm>
            <a:off x="107504" y="44624"/>
            <a:ext cx="6553200" cy="369332"/>
          </a:xfrm>
          <a:prstGeom prst="rect">
            <a:avLst/>
          </a:prstGeom>
          <a:solidFill>
            <a:srgbClr val="92D050"/>
          </a:solidFill>
          <a:ln w="9525">
            <a:noFill/>
            <a:miter lim="800000"/>
            <a:headEnd/>
            <a:tailEnd/>
          </a:ln>
        </p:spPr>
        <p:txBody>
          <a:bodyPr>
            <a:spAutoFit/>
          </a:bodyPr>
          <a:lstStyle/>
          <a:p>
            <a:pPr algn="ctr"/>
            <a:r>
              <a:rPr lang="es-MX" b="1" dirty="0" smtClean="0">
                <a:solidFill>
                  <a:prstClr val="black"/>
                </a:solidFill>
              </a:rPr>
              <a:t>Vías de Incidencia Ciudadana para la Protección del Ambiente.</a:t>
            </a:r>
            <a:endParaRPr lang="es-MX" b="1" dirty="0">
              <a:solidFill>
                <a:prstClr val="black"/>
              </a:solidFill>
            </a:endParaRPr>
          </a:p>
        </p:txBody>
      </p:sp>
    </p:spTree>
    <p:extLst>
      <p:ext uri="{BB962C8B-B14F-4D97-AF65-F5344CB8AC3E}">
        <p14:creationId xmlns:p14="http://schemas.microsoft.com/office/powerpoint/2010/main" val="220768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611560" y="1066800"/>
            <a:ext cx="75438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s-MX" altLang="es-MX" sz="1800" b="1" dirty="0">
                <a:latin typeface="+mn-lt"/>
                <a:cs typeface="Times New Roman" pitchFamily="18" charset="0"/>
              </a:rPr>
              <a:t>La Política</a:t>
            </a:r>
          </a:p>
          <a:p>
            <a:pPr algn="just" eaLnBrk="1" hangingPunct="1">
              <a:spcBef>
                <a:spcPct val="50000"/>
              </a:spcBef>
              <a:buFontTx/>
              <a:buNone/>
            </a:pPr>
            <a:r>
              <a:rPr lang="es-MX" altLang="es-MX" sz="1800" dirty="0" smtClean="0">
                <a:latin typeface="+mn-lt"/>
                <a:cs typeface="Times New Roman" pitchFamily="18" charset="0"/>
              </a:rPr>
              <a:t>La </a:t>
            </a:r>
            <a:r>
              <a:rPr lang="es-MX" altLang="es-MX" sz="1800" b="1" dirty="0">
                <a:latin typeface="+mn-lt"/>
                <a:cs typeface="Times New Roman" pitchFamily="18" charset="0"/>
              </a:rPr>
              <a:t>política</a:t>
            </a:r>
            <a:r>
              <a:rPr lang="es-MX" altLang="es-MX" sz="1800" dirty="0">
                <a:latin typeface="+mn-lt"/>
                <a:cs typeface="Times New Roman" pitchFamily="18" charset="0"/>
              </a:rPr>
              <a:t>, es una forma de actividad o de </a:t>
            </a:r>
            <a:r>
              <a:rPr lang="es-MX" altLang="es-MX" sz="1800" dirty="0" err="1">
                <a:latin typeface="+mn-lt"/>
                <a:cs typeface="Times New Roman" pitchFamily="18" charset="0"/>
              </a:rPr>
              <a:t>práxis</a:t>
            </a:r>
            <a:r>
              <a:rPr lang="es-MX" altLang="es-MX" sz="1800" dirty="0">
                <a:latin typeface="+mn-lt"/>
                <a:cs typeface="Times New Roman" pitchFamily="18" charset="0"/>
              </a:rPr>
              <a:t> humana estrechamente vinculada con el </a:t>
            </a:r>
            <a:r>
              <a:rPr lang="es-MX" altLang="es-MX" sz="1800" b="1" dirty="0">
                <a:latin typeface="+mn-lt"/>
                <a:cs typeface="Times New Roman" pitchFamily="18" charset="0"/>
              </a:rPr>
              <a:t>poder</a:t>
            </a:r>
            <a:r>
              <a:rPr lang="es-MX" altLang="es-MX" sz="1800" dirty="0">
                <a:latin typeface="+mn-lt"/>
                <a:cs typeface="Times New Roman" pitchFamily="18" charset="0"/>
              </a:rPr>
              <a:t>, entendido éste como el </a:t>
            </a:r>
            <a:r>
              <a:rPr lang="es-MX" altLang="es-MX" sz="1800" b="1" i="1" dirty="0">
                <a:latin typeface="+mn-lt"/>
                <a:cs typeface="Times New Roman" pitchFamily="18" charset="0"/>
              </a:rPr>
              <a:t>“conjunto de medios que permiten conseguir los efectos deseados”</a:t>
            </a:r>
            <a:r>
              <a:rPr lang="es-MX" altLang="es-MX" sz="1800" dirty="0">
                <a:latin typeface="+mn-lt"/>
                <a:cs typeface="Times New Roman" pitchFamily="18" charset="0"/>
              </a:rPr>
              <a:t> (Russell). </a:t>
            </a:r>
          </a:p>
          <a:p>
            <a:pPr algn="ctr" eaLnBrk="1" hangingPunct="1">
              <a:spcBef>
                <a:spcPct val="50000"/>
              </a:spcBef>
              <a:buFontTx/>
              <a:buNone/>
            </a:pPr>
            <a:endParaRPr lang="es-MX" altLang="es-MX" sz="1800" b="1" dirty="0" smtClean="0">
              <a:latin typeface="+mn-lt"/>
              <a:cs typeface="Tahoma" pitchFamily="34" charset="0"/>
            </a:endParaRPr>
          </a:p>
          <a:p>
            <a:pPr algn="ctr" eaLnBrk="1" hangingPunct="1">
              <a:spcBef>
                <a:spcPct val="50000"/>
              </a:spcBef>
              <a:buFontTx/>
              <a:buNone/>
            </a:pPr>
            <a:r>
              <a:rPr lang="es-MX" altLang="es-MX" sz="1800" b="1" dirty="0" smtClean="0">
                <a:latin typeface="+mn-lt"/>
                <a:cs typeface="Tahoma" pitchFamily="34" charset="0"/>
              </a:rPr>
              <a:t>El </a:t>
            </a:r>
            <a:r>
              <a:rPr lang="es-MX" altLang="es-MX" sz="1800" b="1" dirty="0">
                <a:latin typeface="+mn-lt"/>
                <a:cs typeface="Tahoma" pitchFamily="34" charset="0"/>
              </a:rPr>
              <a:t>Poder Político</a:t>
            </a:r>
          </a:p>
          <a:p>
            <a:pPr algn="just" eaLnBrk="1" hangingPunct="1">
              <a:spcBef>
                <a:spcPct val="50000"/>
              </a:spcBef>
              <a:buFontTx/>
              <a:buNone/>
            </a:pPr>
            <a:r>
              <a:rPr lang="es-MX" altLang="es-MX" sz="1800" dirty="0" smtClean="0">
                <a:latin typeface="+mn-lt"/>
                <a:cs typeface="Tahoma" pitchFamily="34" charset="0"/>
              </a:rPr>
              <a:t>El </a:t>
            </a:r>
            <a:r>
              <a:rPr lang="es-MX" altLang="es-MX" sz="1800" b="1" dirty="0">
                <a:latin typeface="+mn-lt"/>
                <a:cs typeface="Tahoma" pitchFamily="34" charset="0"/>
              </a:rPr>
              <a:t>poder político</a:t>
            </a:r>
            <a:r>
              <a:rPr lang="es-MX" altLang="es-MX" sz="1800" dirty="0">
                <a:latin typeface="+mn-lt"/>
                <a:cs typeface="Tahoma" pitchFamily="34" charset="0"/>
              </a:rPr>
              <a:t>, es un poder coactivo en el sentido más estricto de la palabra, toda vez que </a:t>
            </a:r>
            <a:r>
              <a:rPr lang="es-MX" altLang="es-MX" sz="1800" b="1" dirty="0">
                <a:latin typeface="+mn-lt"/>
                <a:cs typeface="Tahoma" pitchFamily="34" charset="0"/>
              </a:rPr>
              <a:t>implica la posibilidad de recurrir a la fuerza</a:t>
            </a:r>
            <a:r>
              <a:rPr lang="es-MX" altLang="es-MX" sz="1800" dirty="0">
                <a:latin typeface="+mn-lt"/>
                <a:cs typeface="Tahoma" pitchFamily="34" charset="0"/>
              </a:rPr>
              <a:t>. </a:t>
            </a:r>
            <a:r>
              <a:rPr lang="es-MX" altLang="es-MX" sz="1800" b="1" dirty="0">
                <a:latin typeface="+mn-lt"/>
                <a:cs typeface="Tahoma" pitchFamily="34" charset="0"/>
              </a:rPr>
              <a:t>Es el poder supremo en un determinado grupo social</a:t>
            </a:r>
            <a:r>
              <a:rPr lang="es-MX" altLang="es-MX" sz="1800" dirty="0">
                <a:latin typeface="+mn-lt"/>
                <a:cs typeface="Tahoma" pitchFamily="34" charset="0"/>
              </a:rPr>
              <a:t>. </a:t>
            </a:r>
            <a:endParaRPr lang="es-MX" altLang="es-MX" sz="1800" dirty="0">
              <a:latin typeface="+mn-lt"/>
              <a:cs typeface="Times New Roman" pitchFamily="18" charset="0"/>
            </a:endParaRPr>
          </a:p>
          <a:p>
            <a:pPr algn="just" eaLnBrk="1" hangingPunct="1">
              <a:spcBef>
                <a:spcPct val="50000"/>
              </a:spcBef>
              <a:buFontTx/>
              <a:buNone/>
            </a:pPr>
            <a:endParaRPr lang="es-ES" altLang="es-MX" sz="1800" dirty="0">
              <a:latin typeface="+mn-lt"/>
              <a:cs typeface="Times New Roman" pitchFamily="18" charset="0"/>
            </a:endParaRPr>
          </a:p>
        </p:txBody>
      </p:sp>
      <p:sp>
        <p:nvSpPr>
          <p:cNvPr id="6" name="2 CuadroTexto"/>
          <p:cNvSpPr txBox="1">
            <a:spLocks noChangeArrowheads="1"/>
          </p:cNvSpPr>
          <p:nvPr/>
        </p:nvSpPr>
        <p:spPr bwMode="auto">
          <a:xfrm>
            <a:off x="251520" y="116632"/>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Tree>
    <p:extLst>
      <p:ext uri="{BB962C8B-B14F-4D97-AF65-F5344CB8AC3E}">
        <p14:creationId xmlns:p14="http://schemas.microsoft.com/office/powerpoint/2010/main" val="41734377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nvPr>
        </p:nvGraphicFramePr>
        <p:xfrm>
          <a:off x="142844" y="476672"/>
          <a:ext cx="8858278" cy="6309360"/>
        </p:xfrm>
        <a:graphic>
          <a:graphicData uri="http://schemas.openxmlformats.org/drawingml/2006/table">
            <a:tbl>
              <a:tblPr/>
              <a:tblGrid>
                <a:gridCol w="2214077"/>
                <a:gridCol w="1999055"/>
                <a:gridCol w="2430084"/>
                <a:gridCol w="2215062"/>
              </a:tblGrid>
              <a:tr h="340255">
                <a:tc>
                  <a:txBody>
                    <a:bodyPr/>
                    <a:lstStyle/>
                    <a:p>
                      <a:pPr algn="ctr">
                        <a:lnSpc>
                          <a:spcPct val="115000"/>
                        </a:lnSpc>
                        <a:spcAft>
                          <a:spcPts val="0"/>
                        </a:spcAft>
                      </a:pPr>
                      <a:r>
                        <a:rPr lang="es-MX" sz="1800" b="1" dirty="0">
                          <a:latin typeface="Calibri"/>
                          <a:ea typeface="Calibri"/>
                          <a:cs typeface="Times New Roman"/>
                        </a:rPr>
                        <a:t>PROCEDIMIENTO DE INCIDENCIA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latin typeface="Calibri"/>
                          <a:ea typeface="Calibri"/>
                          <a:cs typeface="Times New Roman"/>
                        </a:rPr>
                        <a:t>QUIÉN PUEDE ACCIONAR</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latin typeface="Calibri"/>
                          <a:ea typeface="Calibri"/>
                          <a:cs typeface="Times New Roman"/>
                        </a:rPr>
                        <a:t>OPORTUNIDAD CON RELACIÓN AL ACTO IMPUGNADO</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smtClean="0">
                          <a:latin typeface="Calibri"/>
                          <a:ea typeface="Calibri"/>
                          <a:cs typeface="Times New Roman"/>
                        </a:rPr>
                        <a:t>PRETENCIÓN (RESOLUCIÓN </a:t>
                      </a:r>
                      <a:r>
                        <a:rPr lang="es-MX" sz="1800" b="1" dirty="0">
                          <a:latin typeface="Calibri"/>
                          <a:ea typeface="Calibri"/>
                          <a:cs typeface="Times New Roman"/>
                        </a:rPr>
                        <a:t>O SENTENCIA)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837">
                <a:tc>
                  <a:txBody>
                    <a:bodyPr/>
                    <a:lstStyle/>
                    <a:p>
                      <a:pPr>
                        <a:lnSpc>
                          <a:spcPct val="115000"/>
                        </a:lnSpc>
                        <a:spcAft>
                          <a:spcPts val="0"/>
                        </a:spcAft>
                      </a:pPr>
                      <a:r>
                        <a:rPr lang="es-MX" sz="1800" b="1" dirty="0">
                          <a:latin typeface="Calibri"/>
                          <a:ea typeface="Calibri"/>
                          <a:cs typeface="Times New Roman"/>
                        </a:rPr>
                        <a:t>Denuncia Popular/Ciudadana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En cualquier momento. </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a:latin typeface="Calibri"/>
                          <a:ea typeface="Calibri"/>
                          <a:cs typeface="Times New Roman"/>
                        </a:rPr>
                        <a:t>Clausura o suspensión de la obra </a:t>
                      </a:r>
                      <a:r>
                        <a:rPr lang="es-MX" sz="1800" dirty="0" smtClean="0">
                          <a:latin typeface="Calibri"/>
                          <a:ea typeface="Calibri"/>
                          <a:cs typeface="Times New Roman"/>
                        </a:rPr>
                        <a:t>o actividad y </a:t>
                      </a:r>
                      <a:r>
                        <a:rPr lang="es-MX" sz="1800" dirty="0">
                          <a:latin typeface="Calibri"/>
                          <a:ea typeface="Calibri"/>
                          <a:cs typeface="Times New Roman"/>
                        </a:rPr>
                        <a:t>multa.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255">
                <a:tc>
                  <a:txBody>
                    <a:bodyPr/>
                    <a:lstStyle/>
                    <a:p>
                      <a:pPr>
                        <a:lnSpc>
                          <a:spcPct val="115000"/>
                        </a:lnSpc>
                        <a:spcAft>
                          <a:spcPts val="0"/>
                        </a:spcAft>
                      </a:pPr>
                      <a:r>
                        <a:rPr lang="es-MX" sz="1800" b="1" dirty="0">
                          <a:latin typeface="Calibri"/>
                          <a:ea typeface="Calibri"/>
                          <a:cs typeface="Times New Roman"/>
                        </a:rPr>
                        <a:t>Derechos Humanos</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smtClean="0">
                          <a:latin typeface="Calibri"/>
                          <a:ea typeface="Calibri"/>
                          <a:cs typeface="Times New Roman"/>
                        </a:rPr>
                        <a:t>1 </a:t>
                      </a:r>
                      <a:r>
                        <a:rPr lang="es-MX" sz="1800" dirty="0">
                          <a:latin typeface="Calibri"/>
                          <a:ea typeface="Calibri"/>
                          <a:cs typeface="Times New Roman"/>
                        </a:rPr>
                        <a:t>año a partir de la iniciación del hecho </a:t>
                      </a:r>
                      <a:r>
                        <a:rPr lang="es-MX" sz="1800" dirty="0" smtClean="0">
                          <a:latin typeface="Calibri"/>
                          <a:ea typeface="Calibri"/>
                          <a:cs typeface="Times New Roman"/>
                        </a:rPr>
                        <a:t>violatorio de derechos.</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smtClean="0">
                          <a:latin typeface="Calibri"/>
                          <a:ea typeface="Calibri"/>
                          <a:cs typeface="Times New Roman"/>
                        </a:rPr>
                        <a:t>Recomendación para la restitución del derecho.</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255">
                <a:tc>
                  <a:txBody>
                    <a:bodyPr/>
                    <a:lstStyle/>
                    <a:p>
                      <a:pPr>
                        <a:lnSpc>
                          <a:spcPct val="115000"/>
                        </a:lnSpc>
                        <a:spcAft>
                          <a:spcPts val="0"/>
                        </a:spcAft>
                      </a:pPr>
                      <a:r>
                        <a:rPr lang="es-MX" sz="1800" b="1" dirty="0" smtClean="0">
                          <a:latin typeface="Calibri"/>
                          <a:ea typeface="Calibri"/>
                          <a:cs typeface="Times New Roman"/>
                        </a:rPr>
                        <a:t>Recurso de Revisión</a:t>
                      </a:r>
                      <a:endParaRPr lang="es-MX" sz="1800" b="1"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smtClean="0">
                          <a:latin typeface="+mn-lt"/>
                          <a:ea typeface="Calibri"/>
                          <a:cs typeface="Times New Roman"/>
                        </a:rPr>
                        <a:t>15 días hábiles</a:t>
                      </a:r>
                    </a:p>
                    <a:p>
                      <a:pPr>
                        <a:lnSpc>
                          <a:spcPct val="115000"/>
                        </a:lnSpc>
                        <a:spcAft>
                          <a:spcPts val="0"/>
                        </a:spcAft>
                      </a:pPr>
                      <a:r>
                        <a:rPr lang="es-MX" sz="1800" dirty="0" smtClean="0">
                          <a:latin typeface="+mn-lt"/>
                          <a:ea typeface="Calibri"/>
                          <a:cs typeface="Times New Roman"/>
                        </a:rPr>
                        <a:t>siguientes a la fecha de su notificación.</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smtClean="0">
                          <a:latin typeface="Calibri"/>
                          <a:ea typeface="Calibri"/>
                          <a:cs typeface="Times New Roman"/>
                        </a:rPr>
                        <a:t>Revocación.</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837">
                <a:tc>
                  <a:txBody>
                    <a:bodyPr/>
                    <a:lstStyle/>
                    <a:p>
                      <a:pPr>
                        <a:lnSpc>
                          <a:spcPct val="115000"/>
                        </a:lnSpc>
                        <a:spcAft>
                          <a:spcPts val="0"/>
                        </a:spcAft>
                      </a:pPr>
                      <a:r>
                        <a:rPr lang="es-MX" sz="1800" b="1" dirty="0" smtClean="0">
                          <a:latin typeface="Calibri"/>
                          <a:ea typeface="Calibri"/>
                          <a:cs typeface="Times New Roman"/>
                        </a:rPr>
                        <a:t>Demanda de Nulidad</a:t>
                      </a:r>
                      <a:endParaRPr lang="es-MX" sz="1800" b="1"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smtClean="0">
                          <a:latin typeface="Calibri"/>
                          <a:ea typeface="Calibri"/>
                          <a:cs typeface="Times New Roman"/>
                        </a:rPr>
                        <a:t>45 días posteriores a la notificación, o a la vigencia del acto impugnado.</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Declaración de la nulidad.</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3418">
                <a:tc>
                  <a:txBody>
                    <a:bodyPr/>
                    <a:lstStyle/>
                    <a:p>
                      <a:pPr>
                        <a:lnSpc>
                          <a:spcPct val="115000"/>
                        </a:lnSpc>
                        <a:spcAft>
                          <a:spcPts val="0"/>
                        </a:spcAft>
                      </a:pPr>
                      <a:r>
                        <a:rPr lang="es-MX" sz="1800" b="1" dirty="0" smtClean="0">
                          <a:latin typeface="Calibri"/>
                          <a:ea typeface="Calibri"/>
                          <a:cs typeface="Times New Roman"/>
                        </a:rPr>
                        <a:t>Juicio</a:t>
                      </a:r>
                      <a:r>
                        <a:rPr lang="es-MX" sz="1800" b="1" baseline="0" dirty="0" smtClean="0">
                          <a:latin typeface="Calibri"/>
                          <a:ea typeface="Calibri"/>
                          <a:cs typeface="Times New Roman"/>
                        </a:rPr>
                        <a:t> de </a:t>
                      </a:r>
                      <a:r>
                        <a:rPr lang="es-MX" sz="1800" b="1" dirty="0" smtClean="0">
                          <a:latin typeface="Calibri"/>
                          <a:ea typeface="Calibri"/>
                          <a:cs typeface="Times New Roman"/>
                        </a:rPr>
                        <a:t>Amparo</a:t>
                      </a:r>
                      <a:endParaRPr lang="es-MX" sz="1800" b="1"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smtClean="0">
                          <a:latin typeface="Calibri"/>
                          <a:ea typeface="Calibri"/>
                          <a:cs typeface="Times New Roman"/>
                        </a:rPr>
                        <a:t>15 posteriores a la notificación o 30 días contra</a:t>
                      </a:r>
                      <a:r>
                        <a:rPr lang="es-MX" sz="1800" baseline="0" dirty="0" smtClean="0">
                          <a:latin typeface="Calibri"/>
                          <a:ea typeface="Calibri"/>
                          <a:cs typeface="Times New Roman"/>
                        </a:rPr>
                        <a:t> normas generales </a:t>
                      </a:r>
                      <a:r>
                        <a:rPr lang="es-MX" sz="1800" baseline="0" dirty="0" err="1" smtClean="0">
                          <a:latin typeface="Calibri"/>
                          <a:ea typeface="Calibri"/>
                          <a:cs typeface="Times New Roman"/>
                        </a:rPr>
                        <a:t>autoaplicativas</a:t>
                      </a:r>
                      <a:r>
                        <a:rPr lang="es-MX" sz="1800" dirty="0" smtClean="0">
                          <a:latin typeface="Calibri"/>
                          <a:ea typeface="Calibri"/>
                          <a:cs typeface="Times New Roman"/>
                        </a:rPr>
                        <a:t>.</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smtClean="0">
                          <a:latin typeface="Calibri"/>
                          <a:ea typeface="Calibri"/>
                          <a:cs typeface="Times New Roman"/>
                        </a:rPr>
                        <a:t>Restituir</a:t>
                      </a:r>
                      <a:r>
                        <a:rPr lang="es-MX" sz="1800" baseline="0" dirty="0" smtClean="0">
                          <a:latin typeface="Calibri"/>
                          <a:ea typeface="Calibri"/>
                          <a:cs typeface="Times New Roman"/>
                        </a:rPr>
                        <a:t> un derecho u obligar a la autoridad a que lo respete</a:t>
                      </a:r>
                      <a:r>
                        <a:rPr lang="es-MX" sz="1800" dirty="0" smtClean="0">
                          <a:latin typeface="Calibri"/>
                          <a:ea typeface="Calibri"/>
                          <a:cs typeface="Times New Roman"/>
                        </a:rPr>
                        <a:t>.</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2 CuadroTexto"/>
          <p:cNvSpPr txBox="1">
            <a:spLocks noChangeArrowheads="1"/>
          </p:cNvSpPr>
          <p:nvPr/>
        </p:nvSpPr>
        <p:spPr bwMode="auto">
          <a:xfrm>
            <a:off x="107504" y="44624"/>
            <a:ext cx="6553200" cy="369332"/>
          </a:xfrm>
          <a:prstGeom prst="rect">
            <a:avLst/>
          </a:prstGeom>
          <a:solidFill>
            <a:srgbClr val="92D050"/>
          </a:solidFill>
          <a:ln w="9525">
            <a:noFill/>
            <a:miter lim="800000"/>
            <a:headEnd/>
            <a:tailEnd/>
          </a:ln>
        </p:spPr>
        <p:txBody>
          <a:bodyPr>
            <a:spAutoFit/>
          </a:bodyPr>
          <a:lstStyle/>
          <a:p>
            <a:pPr algn="ctr"/>
            <a:r>
              <a:rPr lang="es-MX" b="1" dirty="0" smtClean="0">
                <a:solidFill>
                  <a:prstClr val="black"/>
                </a:solidFill>
              </a:rPr>
              <a:t>Vías de Incidencia Ciudadana para la Protección del Ambiente.</a:t>
            </a:r>
            <a:endParaRPr lang="es-MX" b="1" dirty="0">
              <a:solidFill>
                <a:prstClr val="black"/>
              </a:solidFill>
            </a:endParaRPr>
          </a:p>
        </p:txBody>
      </p:sp>
    </p:spTree>
    <p:extLst>
      <p:ext uri="{BB962C8B-B14F-4D97-AF65-F5344CB8AC3E}">
        <p14:creationId xmlns:p14="http://schemas.microsoft.com/office/powerpoint/2010/main" val="33365895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nvPr>
        </p:nvGraphicFramePr>
        <p:xfrm>
          <a:off x="142878" y="836712"/>
          <a:ext cx="8858278" cy="3470148"/>
        </p:xfrm>
        <a:graphic>
          <a:graphicData uri="http://schemas.openxmlformats.org/drawingml/2006/table">
            <a:tbl>
              <a:tblPr/>
              <a:tblGrid>
                <a:gridCol w="2214077"/>
                <a:gridCol w="2214077"/>
                <a:gridCol w="2215062"/>
                <a:gridCol w="2215062"/>
              </a:tblGrid>
              <a:tr h="340255">
                <a:tc>
                  <a:txBody>
                    <a:bodyPr/>
                    <a:lstStyle/>
                    <a:p>
                      <a:pPr algn="ctr">
                        <a:lnSpc>
                          <a:spcPct val="115000"/>
                        </a:lnSpc>
                        <a:spcAft>
                          <a:spcPts val="0"/>
                        </a:spcAft>
                      </a:pPr>
                      <a:r>
                        <a:rPr lang="es-MX" sz="1800" b="1" dirty="0">
                          <a:latin typeface="Calibri"/>
                          <a:ea typeface="Calibri"/>
                          <a:cs typeface="Times New Roman"/>
                        </a:rPr>
                        <a:t>PROCEDIMIENTO DE INCIDENCIA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latin typeface="Calibri"/>
                          <a:ea typeface="Calibri"/>
                          <a:cs typeface="Times New Roman"/>
                        </a:rPr>
                        <a:t>QUIÉN PUEDE ACCIONAR</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latin typeface="Calibri"/>
                          <a:ea typeface="Calibri"/>
                          <a:cs typeface="Times New Roman"/>
                        </a:rPr>
                        <a:t>OPORTUNIDAD CON RELACIÓN AL ACTO IMPUGNADO</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800" b="1" dirty="0">
                          <a:latin typeface="Calibri"/>
                          <a:ea typeface="Calibri"/>
                          <a:cs typeface="Times New Roman"/>
                        </a:rPr>
                        <a:t>EFECTOS (RESOLUCIÓN O SENTENCIA)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674">
                <a:tc>
                  <a:txBody>
                    <a:bodyPr/>
                    <a:lstStyle/>
                    <a:p>
                      <a:pPr>
                        <a:lnSpc>
                          <a:spcPct val="115000"/>
                        </a:lnSpc>
                        <a:spcAft>
                          <a:spcPts val="0"/>
                        </a:spcAft>
                      </a:pPr>
                      <a:r>
                        <a:rPr lang="es-MX" sz="1800" b="1" dirty="0">
                          <a:latin typeface="Calibri"/>
                          <a:ea typeface="Calibri"/>
                          <a:cs typeface="Times New Roman"/>
                        </a:rPr>
                        <a:t>Acciones Colectivas</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Un grupo de personas (y dependencias públicas)</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Posterior a la realización del acto.</a:t>
                      </a:r>
                    </a:p>
                    <a:p>
                      <a:pPr>
                        <a:lnSpc>
                          <a:spcPct val="115000"/>
                        </a:lnSpc>
                        <a:spcAft>
                          <a:spcPts val="0"/>
                        </a:spcAft>
                      </a:pPr>
                      <a:r>
                        <a:rPr lang="es-MX" sz="1800">
                          <a:latin typeface="Calibri"/>
                          <a:ea typeface="Calibri"/>
                          <a:cs typeface="Times New Roman"/>
                        </a:rPr>
                        <a:t>- La acción prescribe en  3 años 6 meses.</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Reparación del daño e indemnización.</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674">
                <a:tc>
                  <a:txBody>
                    <a:bodyPr/>
                    <a:lstStyle/>
                    <a:p>
                      <a:pPr>
                        <a:lnSpc>
                          <a:spcPct val="115000"/>
                        </a:lnSpc>
                        <a:spcAft>
                          <a:spcPts val="0"/>
                        </a:spcAft>
                      </a:pPr>
                      <a:r>
                        <a:rPr lang="es-MX" sz="1800" b="1" dirty="0">
                          <a:latin typeface="Calibri"/>
                          <a:ea typeface="Calibri"/>
                          <a:cs typeface="Times New Roman"/>
                        </a:rPr>
                        <a:t>Responsabilidad Ambiental</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Cualquier Persona</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latin typeface="Calibri"/>
                          <a:ea typeface="Calibri"/>
                          <a:cs typeface="Times New Roman"/>
                        </a:rPr>
                        <a:t>Posterior a la realización del acto.</a:t>
                      </a:r>
                    </a:p>
                    <a:p>
                      <a:pPr>
                        <a:lnSpc>
                          <a:spcPct val="115000"/>
                        </a:lnSpc>
                        <a:spcAft>
                          <a:spcPts val="0"/>
                        </a:spcAft>
                      </a:pPr>
                      <a:r>
                        <a:rPr lang="es-MX" sz="1800">
                          <a:latin typeface="Calibri"/>
                          <a:ea typeface="Calibri"/>
                          <a:cs typeface="Times New Roman"/>
                        </a:rPr>
                        <a:t>- La acción prescribe en  12 años.</a:t>
                      </a: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a:latin typeface="Calibri"/>
                          <a:ea typeface="Calibri"/>
                          <a:cs typeface="Times New Roman"/>
                        </a:rPr>
                        <a:t>Reparación o compensación del </a:t>
                      </a:r>
                      <a:r>
                        <a:rPr lang="es-MX" sz="1800" dirty="0" smtClean="0">
                          <a:latin typeface="Calibri"/>
                          <a:ea typeface="Calibri"/>
                          <a:cs typeface="Times New Roman"/>
                        </a:rPr>
                        <a:t>daño ambiental.</a:t>
                      </a:r>
                      <a:endParaRPr lang="es-MX" sz="1800" dirty="0">
                        <a:latin typeface="Calibri"/>
                        <a:ea typeface="Calibri"/>
                        <a:cs typeface="Times New Roman"/>
                      </a:endParaRPr>
                    </a:p>
                  </a:txBody>
                  <a:tcPr marL="32126" marR="321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2 CuadroTexto"/>
          <p:cNvSpPr txBox="1">
            <a:spLocks noChangeArrowheads="1"/>
          </p:cNvSpPr>
          <p:nvPr/>
        </p:nvSpPr>
        <p:spPr bwMode="auto">
          <a:xfrm>
            <a:off x="107504" y="44624"/>
            <a:ext cx="6553200" cy="369332"/>
          </a:xfrm>
          <a:prstGeom prst="rect">
            <a:avLst/>
          </a:prstGeom>
          <a:solidFill>
            <a:srgbClr val="92D050"/>
          </a:solidFill>
          <a:ln w="9525">
            <a:noFill/>
            <a:miter lim="800000"/>
            <a:headEnd/>
            <a:tailEnd/>
          </a:ln>
        </p:spPr>
        <p:txBody>
          <a:bodyPr>
            <a:spAutoFit/>
          </a:bodyPr>
          <a:lstStyle/>
          <a:p>
            <a:pPr algn="ctr"/>
            <a:r>
              <a:rPr lang="es-MX" b="1" dirty="0" smtClean="0">
                <a:solidFill>
                  <a:prstClr val="black"/>
                </a:solidFill>
              </a:rPr>
              <a:t>Vías de Incidencia Ciudadana para la Protección del Ambiente.</a:t>
            </a:r>
            <a:endParaRPr lang="es-MX" b="1" dirty="0">
              <a:solidFill>
                <a:prstClr val="black"/>
              </a:solidFill>
            </a:endParaRPr>
          </a:p>
        </p:txBody>
      </p:sp>
    </p:spTree>
    <p:extLst>
      <p:ext uri="{BB962C8B-B14F-4D97-AF65-F5344CB8AC3E}">
        <p14:creationId xmlns:p14="http://schemas.microsoft.com/office/powerpoint/2010/main" val="12404503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p:cNvSpPr>
            <a:spLocks noChangeArrowheads="1"/>
          </p:cNvSpPr>
          <p:nvPr/>
        </p:nvSpPr>
        <p:spPr bwMode="auto">
          <a:xfrm>
            <a:off x="684213" y="452438"/>
            <a:ext cx="7559675" cy="833437"/>
          </a:xfrm>
          <a:prstGeom prst="rect">
            <a:avLst/>
          </a:prstGeom>
          <a:solidFill>
            <a:schemeClr val="accent3">
              <a:lumMod val="40000"/>
              <a:lumOff val="60000"/>
            </a:schemeClr>
          </a:solidFill>
          <a:ln w="9525">
            <a:solidFill>
              <a:schemeClr val="tx1"/>
            </a:solidFill>
            <a:miter lim="800000"/>
            <a:headEnd/>
            <a:tailEnd/>
          </a:ln>
        </p:spPr>
        <p:txBody>
          <a:bodyPr wrap="none" anchor="ct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s-MX" altLang="es-MX" sz="1800" b="1">
                <a:solidFill>
                  <a:srgbClr val="002060"/>
                </a:solidFill>
                <a:latin typeface="Tahoma" panose="020B0604030504040204" pitchFamily="34" charset="0"/>
                <a:cs typeface="Tahoma" panose="020B0604030504040204" pitchFamily="34" charset="0"/>
              </a:rPr>
              <a:t>ANÁLISIS DE CASO</a:t>
            </a:r>
            <a:endParaRPr lang="es-ES" altLang="es-MX" sz="1800">
              <a:solidFill>
                <a:srgbClr val="002060"/>
              </a:solidFill>
            </a:endParaRPr>
          </a:p>
        </p:txBody>
      </p:sp>
    </p:spTree>
    <p:extLst>
      <p:ext uri="{BB962C8B-B14F-4D97-AF65-F5344CB8AC3E}">
        <p14:creationId xmlns:p14="http://schemas.microsoft.com/office/powerpoint/2010/main" val="16584481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solidFill>
                  <a:prstClr val="black"/>
                </a:solidFill>
              </a:rPr>
              <a:t>LA LUCHA POR LOS RECURSOS</a:t>
            </a:r>
          </a:p>
          <a:p>
            <a:pPr algn="ctr"/>
            <a:r>
              <a:rPr lang="es-MX" sz="2000" b="1" dirty="0">
                <a:solidFill>
                  <a:prstClr val="black"/>
                </a:solidFill>
              </a:rPr>
              <a:t>Geografía Política</a:t>
            </a:r>
          </a:p>
        </p:txBody>
      </p:sp>
      <p:pic>
        <p:nvPicPr>
          <p:cNvPr id="67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075" y="836712"/>
            <a:ext cx="8878421"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4697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8"/>
          <p:cNvSpPr>
            <a:spLocks noChangeArrowheads="1"/>
          </p:cNvSpPr>
          <p:nvPr/>
        </p:nvSpPr>
        <p:spPr bwMode="auto">
          <a:xfrm>
            <a:off x="684213" y="333375"/>
            <a:ext cx="7559675" cy="833438"/>
          </a:xfrm>
          <a:prstGeom prst="rect">
            <a:avLst/>
          </a:prstGeom>
          <a:solidFill>
            <a:schemeClr val="accent3">
              <a:lumMod val="40000"/>
              <a:lumOff val="60000"/>
            </a:schemeClr>
          </a:solidFill>
          <a:ln w="9525">
            <a:solidFill>
              <a:schemeClr val="tx1"/>
            </a:solidFill>
            <a:miter lim="800000"/>
            <a:headEnd/>
            <a:tailEnd/>
          </a:ln>
        </p:spPr>
        <p:txBody>
          <a:bodyPr wrap="none" anchor="ct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s-MX" altLang="es-MX" sz="1800" b="1" dirty="0">
                <a:solidFill>
                  <a:srgbClr val="002060"/>
                </a:solidFill>
                <a:latin typeface="Tahoma" panose="020B0604030504040204" pitchFamily="34" charset="0"/>
                <a:cs typeface="Tahoma" panose="020B0604030504040204" pitchFamily="34" charset="0"/>
              </a:rPr>
              <a:t>LOMA DE SANTA MARÍA</a:t>
            </a:r>
          </a:p>
          <a:p>
            <a:pPr algn="ctr" eaLnBrk="1" hangingPunct="1">
              <a:spcBef>
                <a:spcPct val="0"/>
              </a:spcBef>
              <a:buClrTx/>
              <a:buSzTx/>
              <a:buFontTx/>
              <a:buNone/>
            </a:pPr>
            <a:r>
              <a:rPr lang="es-MX" altLang="es-MX" sz="1800" b="1" dirty="0">
                <a:solidFill>
                  <a:srgbClr val="002060"/>
                </a:solidFill>
                <a:latin typeface="Tahoma" panose="020B0604030504040204" pitchFamily="34" charset="0"/>
                <a:cs typeface="Times New Roman" panose="02020603050405020304" pitchFamily="18" charset="0"/>
              </a:rPr>
              <a:t>Instrumentos del Ordenamiento Territorial que Protegen el Área </a:t>
            </a:r>
            <a:endParaRPr lang="es-ES" altLang="es-MX" sz="1800" dirty="0">
              <a:solidFill>
                <a:srgbClr val="002060"/>
              </a:solidFill>
            </a:endParaRPr>
          </a:p>
        </p:txBody>
      </p:sp>
      <p:pic>
        <p:nvPicPr>
          <p:cNvPr id="2" name="Imagen 1"/>
          <p:cNvPicPr>
            <a:picLocks noChangeAspect="1"/>
          </p:cNvPicPr>
          <p:nvPr/>
        </p:nvPicPr>
        <p:blipFill>
          <a:blip r:embed="rId2"/>
          <a:stretch>
            <a:fillRect/>
          </a:stretch>
        </p:blipFill>
        <p:spPr>
          <a:xfrm>
            <a:off x="539552" y="1268760"/>
            <a:ext cx="7903498" cy="5328592"/>
          </a:xfrm>
          <a:prstGeom prst="rect">
            <a:avLst/>
          </a:prstGeom>
        </p:spPr>
      </p:pic>
    </p:spTree>
    <p:extLst>
      <p:ext uri="{BB962C8B-B14F-4D97-AF65-F5344CB8AC3E}">
        <p14:creationId xmlns:p14="http://schemas.microsoft.com/office/powerpoint/2010/main" val="21533401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457200" y="3789363"/>
            <a:ext cx="8305800" cy="647700"/>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spcBef>
                <a:spcPct val="50000"/>
              </a:spcBef>
              <a:buFont typeface="Arial" pitchFamily="34" charset="0"/>
              <a:buChar char="•"/>
              <a:defRPr/>
            </a:pPr>
            <a:r>
              <a:rPr lang="es-MX" sz="1600" b="1" dirty="0">
                <a:solidFill>
                  <a:srgbClr val="002060"/>
                </a:solidFill>
                <a:latin typeface="Tahoma" pitchFamily="34" charset="0"/>
                <a:cs typeface="Times New Roman" pitchFamily="18" charset="0"/>
              </a:rPr>
              <a:t>Ordenamiento Ecológico de la Cuenca del Lago de Cuitzeo</a:t>
            </a:r>
            <a:r>
              <a:rPr lang="es-MX" sz="1600" dirty="0">
                <a:solidFill>
                  <a:srgbClr val="002060"/>
                </a:solidFill>
                <a:latin typeface="Tahoma" pitchFamily="34" charset="0"/>
                <a:cs typeface="Times New Roman" pitchFamily="18" charset="0"/>
              </a:rPr>
              <a:t>, Periódico Oficial del</a:t>
            </a:r>
          </a:p>
          <a:p>
            <a:pPr>
              <a:lnSpc>
                <a:spcPct val="50000"/>
              </a:lnSpc>
              <a:spcBef>
                <a:spcPct val="50000"/>
              </a:spcBef>
              <a:defRPr/>
            </a:pPr>
            <a:r>
              <a:rPr lang="es-MX" sz="1600" dirty="0">
                <a:solidFill>
                  <a:srgbClr val="002060"/>
                </a:solidFill>
                <a:latin typeface="Tahoma" pitchFamily="34" charset="0"/>
                <a:cs typeface="Times New Roman" pitchFamily="18" charset="0"/>
              </a:rPr>
              <a:t>Estado del 13 de junio del 2011. Vigente.</a:t>
            </a:r>
            <a:endParaRPr lang="es-ES" dirty="0">
              <a:solidFill>
                <a:srgbClr val="002060"/>
              </a:solidFill>
            </a:endParaRPr>
          </a:p>
        </p:txBody>
      </p:sp>
      <p:sp>
        <p:nvSpPr>
          <p:cNvPr id="11267" name="Rectangle 4"/>
          <p:cNvSpPr>
            <a:spLocks noChangeArrowheads="1"/>
          </p:cNvSpPr>
          <p:nvPr/>
        </p:nvSpPr>
        <p:spPr bwMode="auto">
          <a:xfrm>
            <a:off x="457200" y="1363663"/>
            <a:ext cx="8305800" cy="698500"/>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lnSpc>
                <a:spcPct val="60000"/>
              </a:lnSpc>
              <a:spcBef>
                <a:spcPct val="50000"/>
              </a:spcBef>
              <a:buFont typeface="Arial" pitchFamily="34" charset="0"/>
              <a:buChar char="•"/>
              <a:defRPr/>
            </a:pPr>
            <a:r>
              <a:rPr lang="es-ES" sz="1600" b="1" dirty="0">
                <a:solidFill>
                  <a:srgbClr val="002060"/>
                </a:solidFill>
                <a:latin typeface="Tahoma" pitchFamily="34" charset="0"/>
                <a:cs typeface="Times New Roman" pitchFamily="18" charset="0"/>
              </a:rPr>
              <a:t>Decreto de Zona Protectora Forestal Cuenca del Río Chiquito</a:t>
            </a:r>
            <a:r>
              <a:rPr lang="es-ES" sz="1600" dirty="0">
                <a:solidFill>
                  <a:srgbClr val="002060"/>
                </a:solidFill>
                <a:latin typeface="Tahoma" pitchFamily="34" charset="0"/>
                <a:cs typeface="Times New Roman" pitchFamily="18" charset="0"/>
              </a:rPr>
              <a:t>, Diario Oficial de </a:t>
            </a:r>
          </a:p>
          <a:p>
            <a:pPr>
              <a:lnSpc>
                <a:spcPct val="60000"/>
              </a:lnSpc>
              <a:spcBef>
                <a:spcPct val="50000"/>
              </a:spcBef>
              <a:defRPr/>
            </a:pPr>
            <a:r>
              <a:rPr lang="es-ES" sz="1600" dirty="0">
                <a:solidFill>
                  <a:srgbClr val="002060"/>
                </a:solidFill>
                <a:latin typeface="Tahoma" pitchFamily="34" charset="0"/>
                <a:cs typeface="Times New Roman" pitchFamily="18" charset="0"/>
              </a:rPr>
              <a:t>la </a:t>
            </a:r>
            <a:r>
              <a:rPr lang="es-MX" sz="1600" dirty="0">
                <a:solidFill>
                  <a:srgbClr val="002060"/>
                </a:solidFill>
                <a:latin typeface="Tahoma" pitchFamily="34" charset="0"/>
                <a:cs typeface="Times New Roman" pitchFamily="18" charset="0"/>
              </a:rPr>
              <a:t>Federación de</a:t>
            </a:r>
            <a:r>
              <a:rPr lang="es-ES" sz="1600" dirty="0">
                <a:solidFill>
                  <a:srgbClr val="002060"/>
                </a:solidFill>
                <a:latin typeface="Tahoma" pitchFamily="34" charset="0"/>
                <a:cs typeface="Times New Roman" pitchFamily="18" charset="0"/>
              </a:rPr>
              <a:t>l 8 de septiembre de 1936. </a:t>
            </a:r>
            <a:r>
              <a:rPr lang="es-MX" sz="1600" dirty="0">
                <a:solidFill>
                  <a:srgbClr val="002060"/>
                </a:solidFill>
                <a:latin typeface="Tahoma" pitchFamily="34" charset="0"/>
                <a:cs typeface="Times New Roman" pitchFamily="18" charset="0"/>
              </a:rPr>
              <a:t>Vigente.</a:t>
            </a:r>
            <a:endParaRPr lang="es-ES" sz="1600" dirty="0">
              <a:solidFill>
                <a:srgbClr val="002060"/>
              </a:solidFill>
            </a:endParaRPr>
          </a:p>
        </p:txBody>
      </p:sp>
      <p:sp>
        <p:nvSpPr>
          <p:cNvPr id="11268" name="Rectangle 5"/>
          <p:cNvSpPr>
            <a:spLocks noChangeArrowheads="1"/>
          </p:cNvSpPr>
          <p:nvPr/>
        </p:nvSpPr>
        <p:spPr bwMode="auto">
          <a:xfrm>
            <a:off x="457200" y="2133600"/>
            <a:ext cx="8305800" cy="698500"/>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ES" sz="1600" b="1" dirty="0">
                <a:solidFill>
                  <a:srgbClr val="002060"/>
                </a:solidFill>
                <a:latin typeface="Tahoma" pitchFamily="34" charset="0"/>
                <a:cs typeface="Times New Roman" pitchFamily="18" charset="0"/>
              </a:rPr>
              <a:t>Declaratoria de Preservación Ecológica para la Ciudad de Morelia</a:t>
            </a:r>
            <a:r>
              <a:rPr lang="es-ES" sz="1600" dirty="0">
                <a:solidFill>
                  <a:srgbClr val="002060"/>
                </a:solidFill>
                <a:latin typeface="Tahoma" pitchFamily="34" charset="0"/>
                <a:cs typeface="Times New Roman" pitchFamily="18" charset="0"/>
              </a:rPr>
              <a:t>, Periódico </a:t>
            </a:r>
          </a:p>
          <a:p>
            <a:pPr>
              <a:defRPr/>
            </a:pPr>
            <a:r>
              <a:rPr lang="es-ES" sz="1600" dirty="0">
                <a:solidFill>
                  <a:srgbClr val="002060"/>
                </a:solidFill>
                <a:latin typeface="Tahoma" pitchFamily="34" charset="0"/>
                <a:cs typeface="Times New Roman" pitchFamily="18" charset="0"/>
              </a:rPr>
              <a:t>Oficial del Estado del 10 de diciembre de 1984</a:t>
            </a:r>
            <a:r>
              <a:rPr lang="es-MX" sz="1600" dirty="0">
                <a:solidFill>
                  <a:srgbClr val="002060"/>
                </a:solidFill>
                <a:latin typeface="Tahoma" pitchFamily="34" charset="0"/>
                <a:cs typeface="Times New Roman" pitchFamily="18" charset="0"/>
              </a:rPr>
              <a:t>. Vigente</a:t>
            </a:r>
            <a:endParaRPr lang="es-ES" sz="1600" dirty="0">
              <a:solidFill>
                <a:srgbClr val="002060"/>
              </a:solidFill>
              <a:latin typeface="Tahoma" pitchFamily="34" charset="0"/>
              <a:cs typeface="Times New Roman" pitchFamily="18" charset="0"/>
            </a:endParaRPr>
          </a:p>
        </p:txBody>
      </p:sp>
      <p:sp>
        <p:nvSpPr>
          <p:cNvPr id="11269" name="Rectangle 6"/>
          <p:cNvSpPr>
            <a:spLocks noChangeArrowheads="1"/>
          </p:cNvSpPr>
          <p:nvPr/>
        </p:nvSpPr>
        <p:spPr bwMode="auto">
          <a:xfrm>
            <a:off x="457200" y="2925763"/>
            <a:ext cx="8305800" cy="792162"/>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ES" sz="1600" b="1" dirty="0">
                <a:solidFill>
                  <a:srgbClr val="002060"/>
                </a:solidFill>
                <a:latin typeface="Tahoma" pitchFamily="34" charset="0"/>
                <a:cs typeface="Times New Roman" pitchFamily="18" charset="0"/>
              </a:rPr>
              <a:t>Decreto del Área Natural Protegida con el carácter de Zona sujeta a </a:t>
            </a:r>
            <a:endParaRPr lang="es-MX" sz="1600" b="1" dirty="0">
              <a:solidFill>
                <a:srgbClr val="002060"/>
              </a:solidFill>
              <a:latin typeface="Tahoma" pitchFamily="34" charset="0"/>
              <a:cs typeface="Times New Roman" pitchFamily="18" charset="0"/>
            </a:endParaRPr>
          </a:p>
          <a:p>
            <a:pPr>
              <a:defRPr/>
            </a:pPr>
            <a:r>
              <a:rPr lang="es-ES" sz="1600" b="1" dirty="0">
                <a:solidFill>
                  <a:srgbClr val="002060"/>
                </a:solidFill>
                <a:latin typeface="Tahoma" pitchFamily="34" charset="0"/>
                <a:cs typeface="Times New Roman" pitchFamily="18" charset="0"/>
              </a:rPr>
              <a:t>Conservación Ecológica «Loma de Santa María»</a:t>
            </a:r>
            <a:r>
              <a:rPr lang="es-ES" sz="1600" dirty="0">
                <a:solidFill>
                  <a:srgbClr val="002060"/>
                </a:solidFill>
                <a:latin typeface="Tahoma" pitchFamily="34" charset="0"/>
                <a:cs typeface="Times New Roman" pitchFamily="18" charset="0"/>
              </a:rPr>
              <a:t>, Periódico Oficial del Estado</a:t>
            </a:r>
          </a:p>
          <a:p>
            <a:pPr>
              <a:defRPr/>
            </a:pPr>
            <a:r>
              <a:rPr lang="es-ES" sz="1600" dirty="0">
                <a:solidFill>
                  <a:srgbClr val="002060"/>
                </a:solidFill>
                <a:latin typeface="Tahoma" pitchFamily="34" charset="0"/>
                <a:cs typeface="Times New Roman" pitchFamily="18" charset="0"/>
              </a:rPr>
              <a:t>del 19 de agosto de 1993</a:t>
            </a:r>
            <a:r>
              <a:rPr lang="es-MX" sz="1600" dirty="0">
                <a:solidFill>
                  <a:srgbClr val="002060"/>
                </a:solidFill>
                <a:latin typeface="Tahoma" pitchFamily="34" charset="0"/>
                <a:cs typeface="Times New Roman" pitchFamily="18" charset="0"/>
              </a:rPr>
              <a:t>. Vigente</a:t>
            </a:r>
            <a:endParaRPr lang="es-ES" sz="1600" dirty="0">
              <a:solidFill>
                <a:srgbClr val="002060"/>
              </a:solidFill>
              <a:latin typeface="Tahoma" pitchFamily="34" charset="0"/>
              <a:cs typeface="Times New Roman" pitchFamily="18" charset="0"/>
            </a:endParaRPr>
          </a:p>
        </p:txBody>
      </p:sp>
      <p:sp>
        <p:nvSpPr>
          <p:cNvPr id="11270" name="Rectangle 7"/>
          <p:cNvSpPr>
            <a:spLocks noChangeArrowheads="1"/>
          </p:cNvSpPr>
          <p:nvPr/>
        </p:nvSpPr>
        <p:spPr bwMode="auto">
          <a:xfrm>
            <a:off x="457200" y="5970588"/>
            <a:ext cx="8305800" cy="627062"/>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MX" sz="1600" b="1" dirty="0">
                <a:solidFill>
                  <a:srgbClr val="002060"/>
                </a:solidFill>
                <a:latin typeface="Tahoma" pitchFamily="34" charset="0"/>
                <a:cs typeface="Times New Roman" pitchFamily="18" charset="0"/>
              </a:rPr>
              <a:t>Ordenamiento Ecológico Estatal</a:t>
            </a:r>
            <a:r>
              <a:rPr lang="es-MX" sz="1600" dirty="0">
                <a:solidFill>
                  <a:srgbClr val="002060"/>
                </a:solidFill>
                <a:latin typeface="Tahoma" pitchFamily="34" charset="0"/>
                <a:cs typeface="Times New Roman" pitchFamily="18" charset="0"/>
              </a:rPr>
              <a:t>, Periódico Oficial del Estado del 1 de febrero </a:t>
            </a:r>
          </a:p>
          <a:p>
            <a:pPr>
              <a:defRPr/>
            </a:pPr>
            <a:r>
              <a:rPr lang="es-MX" sz="1600" dirty="0">
                <a:solidFill>
                  <a:srgbClr val="002060"/>
                </a:solidFill>
                <a:latin typeface="Tahoma" pitchFamily="34" charset="0"/>
                <a:cs typeface="Times New Roman" pitchFamily="18" charset="0"/>
              </a:rPr>
              <a:t>de 2011. Vigente</a:t>
            </a:r>
            <a:endParaRPr lang="es-ES" sz="1600" dirty="0">
              <a:solidFill>
                <a:srgbClr val="002060"/>
              </a:solidFill>
              <a:latin typeface="Tahoma" pitchFamily="34" charset="0"/>
              <a:cs typeface="Times New Roman" pitchFamily="18" charset="0"/>
            </a:endParaRPr>
          </a:p>
        </p:txBody>
      </p:sp>
      <p:sp>
        <p:nvSpPr>
          <p:cNvPr id="11272" name="Rectangle 7"/>
          <p:cNvSpPr>
            <a:spLocks noChangeArrowheads="1"/>
          </p:cNvSpPr>
          <p:nvPr/>
        </p:nvSpPr>
        <p:spPr bwMode="auto">
          <a:xfrm>
            <a:off x="468313" y="4510088"/>
            <a:ext cx="8305800" cy="625475"/>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ES" sz="1600" b="1" dirty="0">
                <a:solidFill>
                  <a:srgbClr val="002060"/>
                </a:solidFill>
                <a:latin typeface="Tahoma" pitchFamily="34" charset="0"/>
                <a:cs typeface="Times New Roman" pitchFamily="18" charset="0"/>
              </a:rPr>
              <a:t>Programa de Desarrollo Urbano  del Centro de Población de Morelia de 2010</a:t>
            </a:r>
            <a:r>
              <a:rPr lang="es-ES" sz="1600" dirty="0">
                <a:solidFill>
                  <a:srgbClr val="002060"/>
                </a:solidFill>
                <a:latin typeface="Tahoma" pitchFamily="34" charset="0"/>
                <a:cs typeface="Times New Roman" pitchFamily="18" charset="0"/>
              </a:rPr>
              <a:t>, </a:t>
            </a:r>
            <a:endParaRPr lang="es-MX" sz="1600" dirty="0">
              <a:solidFill>
                <a:srgbClr val="002060"/>
              </a:solidFill>
              <a:latin typeface="Tahoma" pitchFamily="34" charset="0"/>
              <a:cs typeface="Times New Roman" pitchFamily="18" charset="0"/>
            </a:endParaRPr>
          </a:p>
          <a:p>
            <a:pPr>
              <a:defRPr/>
            </a:pPr>
            <a:r>
              <a:rPr lang="es-ES" sz="1600" dirty="0">
                <a:solidFill>
                  <a:srgbClr val="002060"/>
                </a:solidFill>
                <a:latin typeface="Tahoma" pitchFamily="34" charset="0"/>
                <a:cs typeface="Times New Roman" pitchFamily="18" charset="0"/>
              </a:rPr>
              <a:t>Vigente</a:t>
            </a:r>
            <a:r>
              <a:rPr lang="es-MX" sz="1600" dirty="0">
                <a:solidFill>
                  <a:srgbClr val="002060"/>
                </a:solidFill>
                <a:latin typeface="Tahoma" pitchFamily="34" charset="0"/>
                <a:cs typeface="Times New Roman" pitchFamily="18" charset="0"/>
              </a:rPr>
              <a:t>.</a:t>
            </a:r>
            <a:endParaRPr lang="es-ES" sz="1600" dirty="0">
              <a:solidFill>
                <a:srgbClr val="002060"/>
              </a:solidFill>
              <a:latin typeface="Tahoma" pitchFamily="34" charset="0"/>
              <a:cs typeface="Times New Roman" pitchFamily="18" charset="0"/>
            </a:endParaRPr>
          </a:p>
        </p:txBody>
      </p:sp>
      <p:sp>
        <p:nvSpPr>
          <p:cNvPr id="11273" name="Rectangle 7"/>
          <p:cNvSpPr>
            <a:spLocks noChangeArrowheads="1"/>
          </p:cNvSpPr>
          <p:nvPr/>
        </p:nvSpPr>
        <p:spPr bwMode="auto">
          <a:xfrm>
            <a:off x="468313" y="5251450"/>
            <a:ext cx="8305800" cy="625475"/>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MX" sz="1600" b="1" dirty="0">
                <a:solidFill>
                  <a:srgbClr val="002060"/>
                </a:solidFill>
                <a:latin typeface="Tahoma" pitchFamily="34" charset="0"/>
                <a:cs typeface="Times New Roman" pitchFamily="18" charset="0"/>
              </a:rPr>
              <a:t>Zona de Restauración y Protección Ambiental de la Loma de Santa María. </a:t>
            </a:r>
          </a:p>
          <a:p>
            <a:pPr>
              <a:defRPr/>
            </a:pPr>
            <a:r>
              <a:rPr lang="es-MX" sz="1600" dirty="0">
                <a:solidFill>
                  <a:srgbClr val="002060"/>
                </a:solidFill>
                <a:latin typeface="Tahoma" pitchFamily="34" charset="0"/>
                <a:cs typeface="Times New Roman" pitchFamily="18" charset="0"/>
              </a:rPr>
              <a:t>Periódico Oficial del Estado del 31 de diciembre del 2009. Vigente</a:t>
            </a:r>
            <a:endParaRPr lang="es-ES" sz="1600" dirty="0">
              <a:solidFill>
                <a:srgbClr val="002060"/>
              </a:solidFill>
              <a:latin typeface="Tahoma" pitchFamily="34" charset="0"/>
              <a:cs typeface="Times New Roman" pitchFamily="18" charset="0"/>
            </a:endParaRPr>
          </a:p>
        </p:txBody>
      </p:sp>
      <p:sp>
        <p:nvSpPr>
          <p:cNvPr id="39945" name="Rectangle 8"/>
          <p:cNvSpPr>
            <a:spLocks noChangeArrowheads="1"/>
          </p:cNvSpPr>
          <p:nvPr/>
        </p:nvSpPr>
        <p:spPr bwMode="auto">
          <a:xfrm>
            <a:off x="684213" y="260350"/>
            <a:ext cx="7559675" cy="833438"/>
          </a:xfrm>
          <a:prstGeom prst="rect">
            <a:avLst/>
          </a:prstGeom>
          <a:solidFill>
            <a:schemeClr val="accent3">
              <a:lumMod val="40000"/>
              <a:lumOff val="60000"/>
            </a:schemeClr>
          </a:solidFill>
          <a:ln w="9525">
            <a:solidFill>
              <a:schemeClr val="tx1"/>
            </a:solidFill>
            <a:miter lim="800000"/>
            <a:headEnd/>
            <a:tailEnd/>
          </a:ln>
        </p:spPr>
        <p:txBody>
          <a:bodyPr wrap="none" anchor="ct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s-MX" altLang="es-MX" sz="1800" b="1" dirty="0">
                <a:solidFill>
                  <a:srgbClr val="002060"/>
                </a:solidFill>
                <a:latin typeface="Tahoma" panose="020B0604030504040204" pitchFamily="34" charset="0"/>
                <a:cs typeface="Tahoma" panose="020B0604030504040204" pitchFamily="34" charset="0"/>
              </a:rPr>
              <a:t>LOMA DE SANTA MARÍA</a:t>
            </a:r>
          </a:p>
          <a:p>
            <a:pPr algn="ctr" eaLnBrk="1" hangingPunct="1">
              <a:spcBef>
                <a:spcPct val="0"/>
              </a:spcBef>
              <a:buClrTx/>
              <a:buSzTx/>
              <a:buFontTx/>
              <a:buNone/>
            </a:pPr>
            <a:r>
              <a:rPr lang="es-MX" altLang="es-MX" sz="1800" b="1" dirty="0">
                <a:solidFill>
                  <a:srgbClr val="002060"/>
                </a:solidFill>
                <a:latin typeface="Tahoma" panose="020B0604030504040204" pitchFamily="34" charset="0"/>
                <a:cs typeface="Times New Roman" panose="02020603050405020304" pitchFamily="18" charset="0"/>
              </a:rPr>
              <a:t>Instrumentos del Ordenamiento Territorial que Protegen el Área </a:t>
            </a:r>
            <a:endParaRPr lang="es-ES" altLang="es-MX" sz="1800" dirty="0">
              <a:solidFill>
                <a:srgbClr val="002060"/>
              </a:solidFill>
            </a:endParaRPr>
          </a:p>
        </p:txBody>
      </p:sp>
    </p:spTree>
    <p:extLst>
      <p:ext uri="{BB962C8B-B14F-4D97-AF65-F5344CB8AC3E}">
        <p14:creationId xmlns:p14="http://schemas.microsoft.com/office/powerpoint/2010/main" val="1215201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500" fill="hold"/>
                                        <p:tgtEl>
                                          <p:spTgt spid="11267"/>
                                        </p:tgtEl>
                                        <p:attrNameLst>
                                          <p:attrName>ppt_x</p:attrName>
                                        </p:attrNameLst>
                                      </p:cBhvr>
                                      <p:tavLst>
                                        <p:tav tm="0">
                                          <p:val>
                                            <p:strVal val="#ppt_x"/>
                                          </p:val>
                                        </p:tav>
                                        <p:tav tm="100000">
                                          <p:val>
                                            <p:strVal val="#ppt_x"/>
                                          </p:val>
                                        </p:tav>
                                      </p:tavLst>
                                    </p:anim>
                                    <p:anim calcmode="lin" valueType="num">
                                      <p:cBhvr additive="base">
                                        <p:cTn id="8"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additive="base">
                                        <p:cTn id="13" dur="500" fill="hold"/>
                                        <p:tgtEl>
                                          <p:spTgt spid="11268"/>
                                        </p:tgtEl>
                                        <p:attrNameLst>
                                          <p:attrName>ppt_x</p:attrName>
                                        </p:attrNameLst>
                                      </p:cBhvr>
                                      <p:tavLst>
                                        <p:tav tm="0">
                                          <p:val>
                                            <p:strVal val="#ppt_x"/>
                                          </p:val>
                                        </p:tav>
                                        <p:tav tm="100000">
                                          <p:val>
                                            <p:strVal val="#ppt_x"/>
                                          </p:val>
                                        </p:tav>
                                      </p:tavLst>
                                    </p:anim>
                                    <p:anim calcmode="lin" valueType="num">
                                      <p:cBhvr additive="base">
                                        <p:cTn id="14"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9"/>
                                        </p:tgtEl>
                                        <p:attrNameLst>
                                          <p:attrName>style.visibility</p:attrName>
                                        </p:attrNameLst>
                                      </p:cBhvr>
                                      <p:to>
                                        <p:strVal val="visible"/>
                                      </p:to>
                                    </p:set>
                                    <p:anim calcmode="lin" valueType="num">
                                      <p:cBhvr additive="base">
                                        <p:cTn id="19" dur="500" fill="hold"/>
                                        <p:tgtEl>
                                          <p:spTgt spid="11269"/>
                                        </p:tgtEl>
                                        <p:attrNameLst>
                                          <p:attrName>ppt_x</p:attrName>
                                        </p:attrNameLst>
                                      </p:cBhvr>
                                      <p:tavLst>
                                        <p:tav tm="0">
                                          <p:val>
                                            <p:strVal val="#ppt_x"/>
                                          </p:val>
                                        </p:tav>
                                        <p:tav tm="100000">
                                          <p:val>
                                            <p:strVal val="#ppt_x"/>
                                          </p:val>
                                        </p:tav>
                                      </p:tavLst>
                                    </p:anim>
                                    <p:anim calcmode="lin" valueType="num">
                                      <p:cBhvr additive="base">
                                        <p:cTn id="20"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6"/>
                                        </p:tgtEl>
                                        <p:attrNameLst>
                                          <p:attrName>style.visibility</p:attrName>
                                        </p:attrNameLst>
                                      </p:cBhvr>
                                      <p:to>
                                        <p:strVal val="visible"/>
                                      </p:to>
                                    </p:set>
                                    <p:anim calcmode="lin" valueType="num">
                                      <p:cBhvr additive="base">
                                        <p:cTn id="25" dur="500" fill="hold"/>
                                        <p:tgtEl>
                                          <p:spTgt spid="11266"/>
                                        </p:tgtEl>
                                        <p:attrNameLst>
                                          <p:attrName>ppt_x</p:attrName>
                                        </p:attrNameLst>
                                      </p:cBhvr>
                                      <p:tavLst>
                                        <p:tav tm="0">
                                          <p:val>
                                            <p:strVal val="#ppt_x"/>
                                          </p:val>
                                        </p:tav>
                                        <p:tav tm="100000">
                                          <p:val>
                                            <p:strVal val="#ppt_x"/>
                                          </p:val>
                                        </p:tav>
                                      </p:tavLst>
                                    </p:anim>
                                    <p:anim calcmode="lin" valueType="num">
                                      <p:cBhvr additive="base">
                                        <p:cTn id="2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72"/>
                                        </p:tgtEl>
                                        <p:attrNameLst>
                                          <p:attrName>style.visibility</p:attrName>
                                        </p:attrNameLst>
                                      </p:cBhvr>
                                      <p:to>
                                        <p:strVal val="visible"/>
                                      </p:to>
                                    </p:set>
                                    <p:anim calcmode="lin" valueType="num">
                                      <p:cBhvr additive="base">
                                        <p:cTn id="31" dur="500" fill="hold"/>
                                        <p:tgtEl>
                                          <p:spTgt spid="11272"/>
                                        </p:tgtEl>
                                        <p:attrNameLst>
                                          <p:attrName>ppt_x</p:attrName>
                                        </p:attrNameLst>
                                      </p:cBhvr>
                                      <p:tavLst>
                                        <p:tav tm="0">
                                          <p:val>
                                            <p:strVal val="#ppt_x"/>
                                          </p:val>
                                        </p:tav>
                                        <p:tav tm="100000">
                                          <p:val>
                                            <p:strVal val="#ppt_x"/>
                                          </p:val>
                                        </p:tav>
                                      </p:tavLst>
                                    </p:anim>
                                    <p:anim calcmode="lin" valueType="num">
                                      <p:cBhvr additive="base">
                                        <p:cTn id="32"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73"/>
                                        </p:tgtEl>
                                        <p:attrNameLst>
                                          <p:attrName>style.visibility</p:attrName>
                                        </p:attrNameLst>
                                      </p:cBhvr>
                                      <p:to>
                                        <p:strVal val="visible"/>
                                      </p:to>
                                    </p:set>
                                    <p:anim calcmode="lin" valueType="num">
                                      <p:cBhvr additive="base">
                                        <p:cTn id="37" dur="500" fill="hold"/>
                                        <p:tgtEl>
                                          <p:spTgt spid="11273"/>
                                        </p:tgtEl>
                                        <p:attrNameLst>
                                          <p:attrName>ppt_x</p:attrName>
                                        </p:attrNameLst>
                                      </p:cBhvr>
                                      <p:tavLst>
                                        <p:tav tm="0">
                                          <p:val>
                                            <p:strVal val="#ppt_x"/>
                                          </p:val>
                                        </p:tav>
                                        <p:tav tm="100000">
                                          <p:val>
                                            <p:strVal val="#ppt_x"/>
                                          </p:val>
                                        </p:tav>
                                      </p:tavLst>
                                    </p:anim>
                                    <p:anim calcmode="lin" valueType="num">
                                      <p:cBhvr additive="base">
                                        <p:cTn id="38"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70"/>
                                        </p:tgtEl>
                                        <p:attrNameLst>
                                          <p:attrName>style.visibility</p:attrName>
                                        </p:attrNameLst>
                                      </p:cBhvr>
                                      <p:to>
                                        <p:strVal val="visible"/>
                                      </p:to>
                                    </p:set>
                                    <p:anim calcmode="lin" valueType="num">
                                      <p:cBhvr additive="base">
                                        <p:cTn id="43" dur="500" fill="hold"/>
                                        <p:tgtEl>
                                          <p:spTgt spid="11270"/>
                                        </p:tgtEl>
                                        <p:attrNameLst>
                                          <p:attrName>ppt_x</p:attrName>
                                        </p:attrNameLst>
                                      </p:cBhvr>
                                      <p:tavLst>
                                        <p:tav tm="0">
                                          <p:val>
                                            <p:strVal val="#ppt_x"/>
                                          </p:val>
                                        </p:tav>
                                        <p:tav tm="100000">
                                          <p:val>
                                            <p:strVal val="#ppt_x"/>
                                          </p:val>
                                        </p:tav>
                                      </p:tavLst>
                                    </p:anim>
                                    <p:anim calcmode="lin" valueType="num">
                                      <p:cBhvr additive="base">
                                        <p:cTn id="44"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67" grpId="0" animBg="1"/>
      <p:bldP spid="11268" grpId="0" animBg="1"/>
      <p:bldP spid="11269" grpId="0" animBg="1"/>
      <p:bldP spid="11270" grpId="0" animBg="1"/>
      <p:bldP spid="11272" grpId="0" animBg="1"/>
      <p:bldP spid="1127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4 CuadroTexto"/>
          <p:cNvSpPr txBox="1">
            <a:spLocks noChangeArrowheads="1"/>
          </p:cNvSpPr>
          <p:nvPr/>
        </p:nvSpPr>
        <p:spPr bwMode="auto">
          <a:xfrm>
            <a:off x="214313" y="130175"/>
            <a:ext cx="871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s-MX" altLang="es-MX" sz="2000" b="1">
                <a:latin typeface="Tahoma" panose="020B0604030504040204" pitchFamily="34" charset="0"/>
                <a:cs typeface="Tahoma" panose="020B0604030504040204" pitchFamily="34" charset="0"/>
              </a:rPr>
              <a:t>LOMA DE SANTA MARÍA </a:t>
            </a:r>
            <a:r>
              <a:rPr lang="es-MX" altLang="es-MX" sz="2000">
                <a:latin typeface="Tahoma" panose="020B0604030504040204" pitchFamily="34" charset="0"/>
                <a:cs typeface="Tahoma" panose="020B0604030504040204" pitchFamily="34" charset="0"/>
              </a:rPr>
              <a:t>Y DEPRESIONES ALEDAÑAS</a:t>
            </a:r>
          </a:p>
        </p:txBody>
      </p:sp>
      <p:pic>
        <p:nvPicPr>
          <p:cNvPr id="40963" name="Picture 8" descr="C:\Users\Manuel Tripp\Desktop\Loma de Santa María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871378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0807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Manuel Tripp\Desktop\Loma de Santa Marí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8785225"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4 CuadroTexto"/>
          <p:cNvSpPr txBox="1">
            <a:spLocks noChangeArrowheads="1"/>
          </p:cNvSpPr>
          <p:nvPr/>
        </p:nvSpPr>
        <p:spPr bwMode="auto">
          <a:xfrm>
            <a:off x="214313" y="130175"/>
            <a:ext cx="871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s-MX" altLang="es-MX" sz="2000" b="1">
                <a:latin typeface="Tahoma" panose="020B0604030504040204" pitchFamily="34" charset="0"/>
                <a:cs typeface="Tahoma" panose="020B0604030504040204" pitchFamily="34" charset="0"/>
              </a:rPr>
              <a:t>LOMA DE SANTA MARÍA </a:t>
            </a:r>
            <a:r>
              <a:rPr lang="es-MX" altLang="es-MX" sz="2000">
                <a:latin typeface="Tahoma" panose="020B0604030504040204" pitchFamily="34" charset="0"/>
                <a:cs typeface="Tahoma" panose="020B0604030504040204" pitchFamily="34" charset="0"/>
              </a:rPr>
              <a:t>Y DEPRESIONES ALEDAÑAS</a:t>
            </a:r>
          </a:p>
        </p:txBody>
      </p:sp>
    </p:spTree>
    <p:extLst>
      <p:ext uri="{BB962C8B-B14F-4D97-AF65-F5344CB8AC3E}">
        <p14:creationId xmlns:p14="http://schemas.microsoft.com/office/powerpoint/2010/main" val="20299824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Manuel Tripp\Desktop\Loma de Santa María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765175"/>
            <a:ext cx="8875712"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4 CuadroTexto"/>
          <p:cNvSpPr txBox="1">
            <a:spLocks noChangeArrowheads="1"/>
          </p:cNvSpPr>
          <p:nvPr/>
        </p:nvSpPr>
        <p:spPr bwMode="auto">
          <a:xfrm>
            <a:off x="214313" y="130175"/>
            <a:ext cx="871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s-MX" altLang="es-MX" sz="2000" b="1">
                <a:latin typeface="Tahoma" panose="020B0604030504040204" pitchFamily="34" charset="0"/>
                <a:cs typeface="Tahoma" panose="020B0604030504040204" pitchFamily="34" charset="0"/>
              </a:rPr>
              <a:t>LOMA DE SANTA MARÍA </a:t>
            </a:r>
            <a:r>
              <a:rPr lang="es-MX" altLang="es-MX" sz="2000">
                <a:latin typeface="Tahoma" panose="020B0604030504040204" pitchFamily="34" charset="0"/>
                <a:cs typeface="Tahoma" panose="020B0604030504040204" pitchFamily="34" charset="0"/>
              </a:rPr>
              <a:t>Y DEPRESIONES ALEDAÑAS</a:t>
            </a:r>
          </a:p>
        </p:txBody>
      </p:sp>
    </p:spTree>
    <p:extLst>
      <p:ext uri="{BB962C8B-B14F-4D97-AF65-F5344CB8AC3E}">
        <p14:creationId xmlns:p14="http://schemas.microsoft.com/office/powerpoint/2010/main" val="18848730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Manuel Tripp\Desktop\Santa Marí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CuadroTexto"/>
          <p:cNvSpPr txBox="1">
            <a:spLocks noChangeArrowheads="1"/>
          </p:cNvSpPr>
          <p:nvPr/>
        </p:nvSpPr>
        <p:spPr bwMode="auto">
          <a:xfrm>
            <a:off x="285750" y="642938"/>
            <a:ext cx="8643938"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just" eaLnBrk="1" hangingPunct="1">
              <a:spcBef>
                <a:spcPct val="0"/>
              </a:spcBef>
              <a:buClrTx/>
              <a:buSzTx/>
              <a:buFontTx/>
              <a:buNone/>
            </a:pPr>
            <a:r>
              <a:rPr lang="es-MX" altLang="es-MX" sz="1600">
                <a:latin typeface="Arial" panose="020B0604020202020204" pitchFamily="34" charset="0"/>
                <a:cs typeface="Arial" panose="020B0604020202020204" pitchFamily="34" charset="0"/>
              </a:rPr>
              <a:t>¿Por dónde debería construirse una vialidad para comunicar la parte alta con la parte baja de la Ciudad, pensando en su importancia social, urbana y ambiental?</a:t>
            </a:r>
          </a:p>
        </p:txBody>
      </p:sp>
      <p:sp>
        <p:nvSpPr>
          <p:cNvPr id="6" name="5 Elipse"/>
          <p:cNvSpPr/>
          <p:nvPr/>
        </p:nvSpPr>
        <p:spPr>
          <a:xfrm rot="343358">
            <a:off x="2371725" y="2260600"/>
            <a:ext cx="6108700" cy="121443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MX" b="1" dirty="0">
                <a:solidFill>
                  <a:srgbClr val="FFFF00"/>
                </a:solidFill>
                <a:latin typeface="Arial" pitchFamily="34" charset="0"/>
                <a:cs typeface="Arial" pitchFamily="34" charset="0"/>
              </a:rPr>
              <a:t>¿Por acá?</a:t>
            </a:r>
          </a:p>
        </p:txBody>
      </p:sp>
      <p:sp>
        <p:nvSpPr>
          <p:cNvPr id="7" name="6 Elipse"/>
          <p:cNvSpPr/>
          <p:nvPr/>
        </p:nvSpPr>
        <p:spPr>
          <a:xfrm rot="410418">
            <a:off x="55563" y="2803525"/>
            <a:ext cx="3670300" cy="101282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MX" b="1" dirty="0">
                <a:solidFill>
                  <a:srgbClr val="FFFF00"/>
                </a:solidFill>
                <a:latin typeface="Arial" pitchFamily="34" charset="0"/>
                <a:cs typeface="Arial" pitchFamily="34" charset="0"/>
              </a:rPr>
              <a:t>¿Por aquí?</a:t>
            </a:r>
          </a:p>
        </p:txBody>
      </p:sp>
      <p:sp>
        <p:nvSpPr>
          <p:cNvPr id="8" name="7 CuadroTexto"/>
          <p:cNvSpPr txBox="1">
            <a:spLocks noChangeArrowheads="1"/>
          </p:cNvSpPr>
          <p:nvPr/>
        </p:nvSpPr>
        <p:spPr bwMode="auto">
          <a:xfrm>
            <a:off x="285750" y="4425950"/>
            <a:ext cx="8643938" cy="584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just" eaLnBrk="1" hangingPunct="1">
              <a:spcBef>
                <a:spcPct val="0"/>
              </a:spcBef>
              <a:buClrTx/>
              <a:buSzTx/>
              <a:buFontTx/>
              <a:buNone/>
            </a:pPr>
            <a:r>
              <a:rPr lang="es-MX" altLang="es-MX" sz="1600">
                <a:latin typeface="Arial" panose="020B0604020202020204" pitchFamily="34" charset="0"/>
                <a:cs typeface="Arial" panose="020B0604020202020204" pitchFamily="34" charset="0"/>
              </a:rPr>
              <a:t>¿Dónde construirse para beneficiar a la mayor cantidad de gente y para conservar las áreas que brindan servicios ecosistémicos a la Ciudad?</a:t>
            </a:r>
          </a:p>
        </p:txBody>
      </p:sp>
      <p:sp>
        <p:nvSpPr>
          <p:cNvPr id="44039" name="4 CuadroTexto"/>
          <p:cNvSpPr txBox="1">
            <a:spLocks noChangeArrowheads="1"/>
          </p:cNvSpPr>
          <p:nvPr/>
        </p:nvSpPr>
        <p:spPr bwMode="auto">
          <a:xfrm>
            <a:off x="214313" y="130175"/>
            <a:ext cx="8715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s-MX" altLang="es-MX" sz="2000" b="1">
                <a:latin typeface="Tahoma" panose="020B0604030504040204" pitchFamily="34" charset="0"/>
                <a:cs typeface="Tahoma" panose="020B0604030504040204" pitchFamily="34" charset="0"/>
              </a:rPr>
              <a:t>LOMA DE SANTA MARÍA </a:t>
            </a:r>
            <a:r>
              <a:rPr lang="es-MX" altLang="es-MX" sz="2000">
                <a:latin typeface="Tahoma" panose="020B0604030504040204" pitchFamily="34" charset="0"/>
                <a:cs typeface="Tahoma" panose="020B0604030504040204" pitchFamily="34" charset="0"/>
              </a:rPr>
              <a:t>Y DEPRESIONES ALEDAÑAS</a:t>
            </a:r>
          </a:p>
        </p:txBody>
      </p:sp>
    </p:spTree>
    <p:extLst>
      <p:ext uri="{BB962C8B-B14F-4D97-AF65-F5344CB8AC3E}">
        <p14:creationId xmlns:p14="http://schemas.microsoft.com/office/powerpoint/2010/main" val="1438205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2" name="1 CuadroTexto"/>
          <p:cNvSpPr txBox="1"/>
          <p:nvPr/>
        </p:nvSpPr>
        <p:spPr>
          <a:xfrm>
            <a:off x="611560" y="836712"/>
            <a:ext cx="7992888" cy="5909310"/>
          </a:xfrm>
          <a:prstGeom prst="rect">
            <a:avLst/>
          </a:prstGeom>
          <a:noFill/>
        </p:spPr>
        <p:txBody>
          <a:bodyPr wrap="square" rtlCol="0">
            <a:spAutoFit/>
          </a:bodyPr>
          <a:lstStyle/>
          <a:p>
            <a:pPr algn="ctr"/>
            <a:r>
              <a:rPr lang="es-MX" b="1" dirty="0" smtClean="0"/>
              <a:t>Poder y Territorio</a:t>
            </a:r>
          </a:p>
          <a:p>
            <a:pPr algn="ctr"/>
            <a:endParaRPr lang="es-MX" dirty="0"/>
          </a:p>
          <a:p>
            <a:pPr algn="just"/>
            <a:r>
              <a:rPr lang="es-MX" b="1" i="1" dirty="0" smtClean="0"/>
              <a:t>“Las </a:t>
            </a:r>
            <a:r>
              <a:rPr lang="es-MX" b="1" i="1" dirty="0"/>
              <a:t>relaciones de poder asumen </a:t>
            </a:r>
            <a:r>
              <a:rPr lang="es-MX" b="1" i="1" dirty="0" smtClean="0"/>
              <a:t>una forma </a:t>
            </a:r>
            <a:r>
              <a:rPr lang="es-MX" b="1" i="1" dirty="0"/>
              <a:t>espacial-territorial, dado que es el espacio el lugar en el que </a:t>
            </a:r>
            <a:r>
              <a:rPr lang="es-MX" b="1" i="1" dirty="0" smtClean="0"/>
              <a:t>se materializan </a:t>
            </a:r>
            <a:r>
              <a:rPr lang="es-MX" b="1" i="1" dirty="0"/>
              <a:t>aquellas</a:t>
            </a:r>
            <a:r>
              <a:rPr lang="es-MX" i="1" dirty="0"/>
              <a:t>. Los factores que ligan las relaciones de poder </a:t>
            </a:r>
            <a:r>
              <a:rPr lang="es-MX" i="1" dirty="0" smtClean="0"/>
              <a:t>al espacio </a:t>
            </a:r>
            <a:r>
              <a:rPr lang="es-MX" i="1" dirty="0"/>
              <a:t>geográfico son: </a:t>
            </a:r>
            <a:endParaRPr lang="es-MX" i="1" dirty="0" smtClean="0"/>
          </a:p>
          <a:p>
            <a:pPr algn="just"/>
            <a:endParaRPr lang="es-MX" i="1" dirty="0" smtClean="0"/>
          </a:p>
          <a:p>
            <a:pPr algn="just"/>
            <a:r>
              <a:rPr lang="es-MX" i="1" dirty="0" smtClean="0"/>
              <a:t>1) </a:t>
            </a:r>
            <a:r>
              <a:rPr lang="es-MX" b="1" i="1" dirty="0" smtClean="0"/>
              <a:t>La </a:t>
            </a:r>
            <a:r>
              <a:rPr lang="es-MX" b="1" i="1" dirty="0"/>
              <a:t>necesidad de que exista </a:t>
            </a:r>
            <a:r>
              <a:rPr lang="es-MX" b="1" i="1" dirty="0" smtClean="0"/>
              <a:t>coherencia entre las relaciones </a:t>
            </a:r>
            <a:r>
              <a:rPr lang="es-MX" b="1" i="1" dirty="0"/>
              <a:t>de poder y </a:t>
            </a:r>
            <a:r>
              <a:rPr lang="es-MX" b="1" i="1" dirty="0" smtClean="0"/>
              <a:t>la articulación </a:t>
            </a:r>
            <a:r>
              <a:rPr lang="es-MX" b="1" i="1" dirty="0"/>
              <a:t>del espacio</a:t>
            </a:r>
            <a:r>
              <a:rPr lang="es-MX" i="1" dirty="0"/>
              <a:t> (el espacio, bien articulado </a:t>
            </a:r>
            <a:r>
              <a:rPr lang="es-MX" i="1" dirty="0" smtClean="0"/>
              <a:t>y ordenado</a:t>
            </a:r>
            <a:r>
              <a:rPr lang="es-MX" i="1" dirty="0"/>
              <a:t>, es un medio material para el funcionamiento del poder y de </a:t>
            </a:r>
            <a:r>
              <a:rPr lang="es-MX" i="1" dirty="0" smtClean="0"/>
              <a:t>la sociedad</a:t>
            </a:r>
            <a:r>
              <a:rPr lang="es-MX" i="1" dirty="0"/>
              <a:t>); </a:t>
            </a:r>
            <a:endParaRPr lang="es-MX" i="1" dirty="0" smtClean="0"/>
          </a:p>
          <a:p>
            <a:pPr algn="just"/>
            <a:endParaRPr lang="es-MX" i="1" dirty="0" smtClean="0"/>
          </a:p>
          <a:p>
            <a:pPr algn="just"/>
            <a:r>
              <a:rPr lang="es-MX" i="1" dirty="0" smtClean="0"/>
              <a:t>2</a:t>
            </a:r>
            <a:r>
              <a:rPr lang="es-MX" i="1" dirty="0"/>
              <a:t>) </a:t>
            </a:r>
            <a:r>
              <a:rPr lang="es-MX" b="1" i="1" dirty="0" smtClean="0"/>
              <a:t>La </a:t>
            </a:r>
            <a:r>
              <a:rPr lang="es-MX" b="1" i="1" dirty="0"/>
              <a:t>consideración del dominio del espacio por los </a:t>
            </a:r>
            <a:r>
              <a:rPr lang="es-MX" b="1" i="1" dirty="0" smtClean="0"/>
              <a:t>grupos sociales </a:t>
            </a:r>
            <a:r>
              <a:rPr lang="es-MX" i="1" dirty="0"/>
              <a:t>(puesto que cada grupo necesita dominar, controlar, el </a:t>
            </a:r>
            <a:r>
              <a:rPr lang="es-MX" i="1" dirty="0" smtClean="0"/>
              <a:t>espacio, tanto </a:t>
            </a:r>
            <a:r>
              <a:rPr lang="es-MX" i="1" dirty="0"/>
              <a:t>desde un punto de vista material –apropiación del territorio–, </a:t>
            </a:r>
            <a:r>
              <a:rPr lang="es-MX" i="1" dirty="0" smtClean="0"/>
              <a:t>como desde </a:t>
            </a:r>
            <a:r>
              <a:rPr lang="es-MX" i="1" dirty="0"/>
              <a:t>un punto de vista de influencia –intervención sobre el territorio </a:t>
            </a:r>
            <a:r>
              <a:rPr lang="es-MX" i="1" dirty="0" smtClean="0"/>
              <a:t>desde una </a:t>
            </a:r>
            <a:r>
              <a:rPr lang="es-MX" i="1" dirty="0"/>
              <a:t>relación de poder, sin necesidad de apropiárselo–); </a:t>
            </a:r>
            <a:endParaRPr lang="es-MX" i="1" dirty="0" smtClean="0"/>
          </a:p>
          <a:p>
            <a:pPr algn="just"/>
            <a:endParaRPr lang="es-MX" i="1" dirty="0"/>
          </a:p>
          <a:p>
            <a:pPr algn="just"/>
            <a:r>
              <a:rPr lang="es-MX" i="1" dirty="0" smtClean="0"/>
              <a:t>3</a:t>
            </a:r>
            <a:r>
              <a:rPr lang="es-MX" i="1" dirty="0"/>
              <a:t>) </a:t>
            </a:r>
            <a:r>
              <a:rPr lang="es-MX" b="1" i="1" dirty="0" smtClean="0"/>
              <a:t>La consideración de </a:t>
            </a:r>
            <a:r>
              <a:rPr lang="es-MX" b="1" i="1" dirty="0"/>
              <a:t>la localización de las fuerzas de decisión en su relación con </a:t>
            </a:r>
            <a:r>
              <a:rPr lang="es-MX" b="1" i="1" dirty="0" smtClean="0"/>
              <a:t>la organización </a:t>
            </a:r>
            <a:r>
              <a:rPr lang="es-MX" b="1" i="1" dirty="0"/>
              <a:t>del espacio </a:t>
            </a:r>
            <a:r>
              <a:rPr lang="es-MX" i="1" dirty="0"/>
              <a:t>(es interesante conocer dónde se ubican </a:t>
            </a:r>
            <a:r>
              <a:rPr lang="es-MX" i="1" dirty="0" smtClean="0"/>
              <a:t>los centros </a:t>
            </a:r>
            <a:r>
              <a:rPr lang="es-MX" i="1" dirty="0"/>
              <a:t>de decisión de los que partirán los procesos de </a:t>
            </a:r>
            <a:r>
              <a:rPr lang="es-MX" i="1" dirty="0" smtClean="0"/>
              <a:t>organización territorial).</a:t>
            </a:r>
            <a:r>
              <a:rPr lang="es-MX" b="1" i="1" dirty="0" smtClean="0"/>
              <a:t>”</a:t>
            </a:r>
          </a:p>
          <a:p>
            <a:pPr algn="just"/>
            <a:endParaRPr lang="es-MX" dirty="0"/>
          </a:p>
          <a:p>
            <a:pPr algn="r"/>
            <a:r>
              <a:rPr lang="es-MX" sz="1200" b="1" i="1" dirty="0" smtClean="0"/>
              <a:t>J.E</a:t>
            </a:r>
            <a:r>
              <a:rPr lang="es-MX" sz="1200" b="1" i="1" dirty="0"/>
              <a:t>. </a:t>
            </a:r>
            <a:r>
              <a:rPr lang="es-MX" sz="1200" b="1" i="1" dirty="0" smtClean="0"/>
              <a:t>Sánchez. Geografía </a:t>
            </a:r>
            <a:r>
              <a:rPr lang="es-MX" sz="1200" b="1" i="1" dirty="0"/>
              <a:t>Política, Síntesis, Madrid, 1992.</a:t>
            </a:r>
          </a:p>
        </p:txBody>
      </p:sp>
    </p:spTree>
    <p:extLst>
      <p:ext uri="{BB962C8B-B14F-4D97-AF65-F5344CB8AC3E}">
        <p14:creationId xmlns:p14="http://schemas.microsoft.com/office/powerpoint/2010/main" val="19223503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457200" y="3789363"/>
            <a:ext cx="8305800" cy="647700"/>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spcBef>
                <a:spcPct val="50000"/>
              </a:spcBef>
              <a:buFont typeface="Arial" pitchFamily="34" charset="0"/>
              <a:buChar char="•"/>
              <a:defRPr/>
            </a:pPr>
            <a:r>
              <a:rPr lang="es-MX" sz="1600" b="1" dirty="0">
                <a:solidFill>
                  <a:srgbClr val="002060"/>
                </a:solidFill>
                <a:latin typeface="Tahoma" pitchFamily="34" charset="0"/>
                <a:cs typeface="Times New Roman" pitchFamily="18" charset="0"/>
              </a:rPr>
              <a:t>Ordenamiento Ecológico de la Cuenca del Lago de </a:t>
            </a:r>
            <a:r>
              <a:rPr lang="es-MX" sz="1600" b="1" dirty="0" err="1">
                <a:solidFill>
                  <a:srgbClr val="002060"/>
                </a:solidFill>
                <a:latin typeface="Tahoma" pitchFamily="34" charset="0"/>
                <a:cs typeface="Times New Roman" pitchFamily="18" charset="0"/>
              </a:rPr>
              <a:t>Cuitzeo</a:t>
            </a:r>
            <a:r>
              <a:rPr lang="es-MX" sz="1600" dirty="0">
                <a:solidFill>
                  <a:srgbClr val="002060"/>
                </a:solidFill>
                <a:latin typeface="Tahoma" pitchFamily="34" charset="0"/>
                <a:cs typeface="Times New Roman" pitchFamily="18" charset="0"/>
              </a:rPr>
              <a:t>, Periódico Oficial del</a:t>
            </a:r>
          </a:p>
          <a:p>
            <a:pPr>
              <a:lnSpc>
                <a:spcPct val="50000"/>
              </a:lnSpc>
              <a:spcBef>
                <a:spcPct val="50000"/>
              </a:spcBef>
              <a:defRPr/>
            </a:pPr>
            <a:r>
              <a:rPr lang="es-MX" sz="1600" dirty="0">
                <a:solidFill>
                  <a:srgbClr val="002060"/>
                </a:solidFill>
                <a:latin typeface="Tahoma" pitchFamily="34" charset="0"/>
                <a:cs typeface="Times New Roman" pitchFamily="18" charset="0"/>
              </a:rPr>
              <a:t>Estado del 13 de junio del 2011. Vigente. </a:t>
            </a:r>
            <a:r>
              <a:rPr lang="es-MX" sz="1600" b="1" dirty="0">
                <a:solidFill>
                  <a:srgbClr val="FF0000"/>
                </a:solidFill>
                <a:latin typeface="Tahoma" pitchFamily="34" charset="0"/>
                <a:cs typeface="Times New Roman" pitchFamily="18" charset="0"/>
              </a:rPr>
              <a:t>MODIFICADO</a:t>
            </a:r>
            <a:endParaRPr lang="es-ES" b="1" dirty="0">
              <a:solidFill>
                <a:srgbClr val="FF0000"/>
              </a:solidFill>
            </a:endParaRPr>
          </a:p>
        </p:txBody>
      </p:sp>
      <p:sp>
        <p:nvSpPr>
          <p:cNvPr id="11267" name="Rectangle 4"/>
          <p:cNvSpPr>
            <a:spLocks noChangeArrowheads="1"/>
          </p:cNvSpPr>
          <p:nvPr/>
        </p:nvSpPr>
        <p:spPr bwMode="auto">
          <a:xfrm>
            <a:off x="457200" y="1363663"/>
            <a:ext cx="8305800" cy="698500"/>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lnSpc>
                <a:spcPct val="60000"/>
              </a:lnSpc>
              <a:spcBef>
                <a:spcPct val="50000"/>
              </a:spcBef>
              <a:buFont typeface="Arial" pitchFamily="34" charset="0"/>
              <a:buChar char="•"/>
              <a:defRPr/>
            </a:pPr>
            <a:r>
              <a:rPr lang="es-ES" sz="1600" b="1" dirty="0">
                <a:solidFill>
                  <a:srgbClr val="002060"/>
                </a:solidFill>
                <a:latin typeface="Tahoma" pitchFamily="34" charset="0"/>
                <a:cs typeface="Times New Roman" pitchFamily="18" charset="0"/>
              </a:rPr>
              <a:t>Decreto de Zona Protectora Forestal Cuenca del Río Chiquito</a:t>
            </a:r>
            <a:r>
              <a:rPr lang="es-ES" sz="1600" dirty="0">
                <a:solidFill>
                  <a:srgbClr val="002060"/>
                </a:solidFill>
                <a:latin typeface="Tahoma" pitchFamily="34" charset="0"/>
                <a:cs typeface="Times New Roman" pitchFamily="18" charset="0"/>
              </a:rPr>
              <a:t>, Diario Oficial de </a:t>
            </a:r>
          </a:p>
          <a:p>
            <a:pPr>
              <a:lnSpc>
                <a:spcPct val="60000"/>
              </a:lnSpc>
              <a:spcBef>
                <a:spcPct val="50000"/>
              </a:spcBef>
              <a:defRPr/>
            </a:pPr>
            <a:r>
              <a:rPr lang="es-ES" sz="1600" dirty="0">
                <a:solidFill>
                  <a:srgbClr val="002060"/>
                </a:solidFill>
                <a:latin typeface="Tahoma" pitchFamily="34" charset="0"/>
                <a:cs typeface="Times New Roman" pitchFamily="18" charset="0"/>
              </a:rPr>
              <a:t>la </a:t>
            </a:r>
            <a:r>
              <a:rPr lang="es-MX" sz="1600" dirty="0">
                <a:solidFill>
                  <a:srgbClr val="002060"/>
                </a:solidFill>
                <a:latin typeface="Tahoma" pitchFamily="34" charset="0"/>
                <a:cs typeface="Times New Roman" pitchFamily="18" charset="0"/>
              </a:rPr>
              <a:t>Federación de</a:t>
            </a:r>
            <a:r>
              <a:rPr lang="es-ES" sz="1600" dirty="0">
                <a:solidFill>
                  <a:srgbClr val="002060"/>
                </a:solidFill>
                <a:latin typeface="Tahoma" pitchFamily="34" charset="0"/>
                <a:cs typeface="Times New Roman" pitchFamily="18" charset="0"/>
              </a:rPr>
              <a:t>l 8 de septiembre de 1936. </a:t>
            </a:r>
            <a:r>
              <a:rPr lang="es-MX" sz="1600" dirty="0">
                <a:solidFill>
                  <a:srgbClr val="002060"/>
                </a:solidFill>
                <a:latin typeface="Tahoma" pitchFamily="34" charset="0"/>
                <a:cs typeface="Times New Roman" pitchFamily="18" charset="0"/>
              </a:rPr>
              <a:t>Vigente. </a:t>
            </a:r>
            <a:r>
              <a:rPr lang="es-MX" sz="1600" b="1" dirty="0">
                <a:solidFill>
                  <a:schemeClr val="accent4">
                    <a:lumMod val="10000"/>
                  </a:schemeClr>
                </a:solidFill>
                <a:latin typeface="Tahoma" pitchFamily="34" charset="0"/>
                <a:cs typeface="Times New Roman" pitchFamily="18" charset="0"/>
              </a:rPr>
              <a:t>IGNORADA</a:t>
            </a:r>
            <a:endParaRPr lang="es-ES" sz="1600" b="1" dirty="0">
              <a:solidFill>
                <a:schemeClr val="accent4">
                  <a:lumMod val="10000"/>
                </a:schemeClr>
              </a:solidFill>
            </a:endParaRPr>
          </a:p>
        </p:txBody>
      </p:sp>
      <p:sp>
        <p:nvSpPr>
          <p:cNvPr id="11268" name="Rectangle 5"/>
          <p:cNvSpPr>
            <a:spLocks noChangeArrowheads="1"/>
          </p:cNvSpPr>
          <p:nvPr/>
        </p:nvSpPr>
        <p:spPr bwMode="auto">
          <a:xfrm>
            <a:off x="457200" y="2133600"/>
            <a:ext cx="8305800" cy="698500"/>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ES" sz="1600" b="1" dirty="0">
                <a:solidFill>
                  <a:srgbClr val="002060"/>
                </a:solidFill>
                <a:latin typeface="Tahoma" pitchFamily="34" charset="0"/>
                <a:cs typeface="Times New Roman" pitchFamily="18" charset="0"/>
              </a:rPr>
              <a:t>Declaratoria de Preservación Ecológica para la Ciudad de Morelia</a:t>
            </a:r>
            <a:r>
              <a:rPr lang="es-ES" sz="1600" dirty="0">
                <a:solidFill>
                  <a:srgbClr val="002060"/>
                </a:solidFill>
                <a:latin typeface="Tahoma" pitchFamily="34" charset="0"/>
                <a:cs typeface="Times New Roman" pitchFamily="18" charset="0"/>
              </a:rPr>
              <a:t>, Periódico </a:t>
            </a:r>
          </a:p>
          <a:p>
            <a:pPr>
              <a:defRPr/>
            </a:pPr>
            <a:r>
              <a:rPr lang="es-ES" sz="1600" dirty="0">
                <a:solidFill>
                  <a:srgbClr val="002060"/>
                </a:solidFill>
                <a:latin typeface="Tahoma" pitchFamily="34" charset="0"/>
                <a:cs typeface="Times New Roman" pitchFamily="18" charset="0"/>
              </a:rPr>
              <a:t>Oficial del Estado del 10 de diciembre de 1984</a:t>
            </a:r>
            <a:r>
              <a:rPr lang="es-MX" sz="1600" dirty="0">
                <a:solidFill>
                  <a:srgbClr val="002060"/>
                </a:solidFill>
                <a:latin typeface="Tahoma" pitchFamily="34" charset="0"/>
                <a:cs typeface="Times New Roman" pitchFamily="18" charset="0"/>
              </a:rPr>
              <a:t>. </a:t>
            </a:r>
            <a:r>
              <a:rPr lang="es-MX" sz="1600" b="1" dirty="0">
                <a:solidFill>
                  <a:schemeClr val="accent4">
                    <a:lumMod val="10000"/>
                  </a:schemeClr>
                </a:solidFill>
                <a:latin typeface="Tahoma" pitchFamily="34" charset="0"/>
                <a:cs typeface="Times New Roman" pitchFamily="18" charset="0"/>
              </a:rPr>
              <a:t>IGNORADA</a:t>
            </a:r>
            <a:endParaRPr lang="es-ES" sz="1600" b="1" dirty="0">
              <a:solidFill>
                <a:schemeClr val="accent4">
                  <a:lumMod val="10000"/>
                </a:schemeClr>
              </a:solidFill>
              <a:latin typeface="Tahoma" pitchFamily="34" charset="0"/>
              <a:cs typeface="Times New Roman" pitchFamily="18" charset="0"/>
            </a:endParaRPr>
          </a:p>
        </p:txBody>
      </p:sp>
      <p:sp>
        <p:nvSpPr>
          <p:cNvPr id="11269" name="Rectangle 6"/>
          <p:cNvSpPr>
            <a:spLocks noChangeArrowheads="1"/>
          </p:cNvSpPr>
          <p:nvPr/>
        </p:nvSpPr>
        <p:spPr bwMode="auto">
          <a:xfrm>
            <a:off x="457200" y="2925763"/>
            <a:ext cx="8305800" cy="792162"/>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ES" sz="1600" b="1" dirty="0">
                <a:solidFill>
                  <a:srgbClr val="002060"/>
                </a:solidFill>
                <a:latin typeface="Tahoma" pitchFamily="34" charset="0"/>
                <a:cs typeface="Times New Roman" pitchFamily="18" charset="0"/>
              </a:rPr>
              <a:t>Decreto del Área Natural Protegida con el carácter de Zona sujeta a </a:t>
            </a:r>
            <a:endParaRPr lang="es-MX" sz="1600" b="1" dirty="0">
              <a:solidFill>
                <a:srgbClr val="002060"/>
              </a:solidFill>
              <a:latin typeface="Tahoma" pitchFamily="34" charset="0"/>
              <a:cs typeface="Times New Roman" pitchFamily="18" charset="0"/>
            </a:endParaRPr>
          </a:p>
          <a:p>
            <a:pPr>
              <a:defRPr/>
            </a:pPr>
            <a:r>
              <a:rPr lang="es-ES" sz="1600" b="1" dirty="0">
                <a:solidFill>
                  <a:srgbClr val="002060"/>
                </a:solidFill>
                <a:latin typeface="Tahoma" pitchFamily="34" charset="0"/>
                <a:cs typeface="Times New Roman" pitchFamily="18" charset="0"/>
              </a:rPr>
              <a:t>Conservación Ecológica «Loma de Santa María»</a:t>
            </a:r>
            <a:r>
              <a:rPr lang="es-ES" sz="1600" dirty="0">
                <a:solidFill>
                  <a:srgbClr val="002060"/>
                </a:solidFill>
                <a:latin typeface="Tahoma" pitchFamily="34" charset="0"/>
                <a:cs typeface="Times New Roman" pitchFamily="18" charset="0"/>
              </a:rPr>
              <a:t>, Periódico Oficial del Estado</a:t>
            </a:r>
          </a:p>
          <a:p>
            <a:pPr>
              <a:defRPr/>
            </a:pPr>
            <a:r>
              <a:rPr lang="es-ES" sz="1600" dirty="0">
                <a:solidFill>
                  <a:srgbClr val="002060"/>
                </a:solidFill>
                <a:latin typeface="Tahoma" pitchFamily="34" charset="0"/>
                <a:cs typeface="Times New Roman" pitchFamily="18" charset="0"/>
              </a:rPr>
              <a:t>del 19 de agosto de 1993</a:t>
            </a:r>
            <a:r>
              <a:rPr lang="es-MX" sz="1600" dirty="0">
                <a:solidFill>
                  <a:srgbClr val="002060"/>
                </a:solidFill>
                <a:latin typeface="Tahoma" pitchFamily="34" charset="0"/>
                <a:cs typeface="Times New Roman" pitchFamily="18" charset="0"/>
              </a:rPr>
              <a:t>. </a:t>
            </a:r>
            <a:r>
              <a:rPr lang="es-MX" sz="1600" b="1" dirty="0">
                <a:solidFill>
                  <a:srgbClr val="FF0000"/>
                </a:solidFill>
                <a:latin typeface="Tahoma" pitchFamily="34" charset="0"/>
                <a:cs typeface="Times New Roman" pitchFamily="18" charset="0"/>
              </a:rPr>
              <a:t>ABROGADA</a:t>
            </a:r>
            <a:endParaRPr lang="es-ES" sz="1600" b="1" dirty="0">
              <a:solidFill>
                <a:srgbClr val="FF0000"/>
              </a:solidFill>
              <a:latin typeface="Tahoma" pitchFamily="34" charset="0"/>
              <a:cs typeface="Times New Roman" pitchFamily="18" charset="0"/>
            </a:endParaRPr>
          </a:p>
        </p:txBody>
      </p:sp>
      <p:sp>
        <p:nvSpPr>
          <p:cNvPr id="11270" name="Rectangle 7"/>
          <p:cNvSpPr>
            <a:spLocks noChangeArrowheads="1"/>
          </p:cNvSpPr>
          <p:nvPr/>
        </p:nvSpPr>
        <p:spPr bwMode="auto">
          <a:xfrm>
            <a:off x="457200" y="5970588"/>
            <a:ext cx="8305800" cy="627062"/>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MX" sz="1600" b="1" dirty="0">
                <a:solidFill>
                  <a:srgbClr val="002060"/>
                </a:solidFill>
                <a:latin typeface="Tahoma" pitchFamily="34" charset="0"/>
                <a:cs typeface="Times New Roman" pitchFamily="18" charset="0"/>
              </a:rPr>
              <a:t>Ordenamiento Ecológico Estatal</a:t>
            </a:r>
            <a:r>
              <a:rPr lang="es-MX" sz="1600" dirty="0">
                <a:solidFill>
                  <a:srgbClr val="002060"/>
                </a:solidFill>
                <a:latin typeface="Tahoma" pitchFamily="34" charset="0"/>
                <a:cs typeface="Times New Roman" pitchFamily="18" charset="0"/>
              </a:rPr>
              <a:t>, Periódico Oficial del Estado del 1 de febrero </a:t>
            </a:r>
          </a:p>
          <a:p>
            <a:pPr>
              <a:defRPr/>
            </a:pPr>
            <a:r>
              <a:rPr lang="es-MX" sz="1600" dirty="0">
                <a:solidFill>
                  <a:srgbClr val="002060"/>
                </a:solidFill>
                <a:latin typeface="Tahoma" pitchFamily="34" charset="0"/>
                <a:cs typeface="Times New Roman" pitchFamily="18" charset="0"/>
              </a:rPr>
              <a:t>de 2011. </a:t>
            </a:r>
            <a:r>
              <a:rPr lang="es-MX" sz="1600" b="1" dirty="0">
                <a:solidFill>
                  <a:srgbClr val="FF0000"/>
                </a:solidFill>
                <a:latin typeface="Tahoma" pitchFamily="34" charset="0"/>
                <a:cs typeface="Times New Roman" pitchFamily="18" charset="0"/>
              </a:rPr>
              <a:t>INOBSERVADO</a:t>
            </a:r>
            <a:endParaRPr lang="es-ES" sz="1600" b="1" dirty="0">
              <a:solidFill>
                <a:srgbClr val="FF0000"/>
              </a:solidFill>
              <a:latin typeface="Tahoma" pitchFamily="34" charset="0"/>
              <a:cs typeface="Times New Roman" pitchFamily="18" charset="0"/>
            </a:endParaRPr>
          </a:p>
        </p:txBody>
      </p:sp>
      <p:sp>
        <p:nvSpPr>
          <p:cNvPr id="11272" name="Rectangle 7"/>
          <p:cNvSpPr>
            <a:spLocks noChangeArrowheads="1"/>
          </p:cNvSpPr>
          <p:nvPr/>
        </p:nvSpPr>
        <p:spPr bwMode="auto">
          <a:xfrm>
            <a:off x="468313" y="4510088"/>
            <a:ext cx="8305800" cy="625475"/>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ES" sz="1600" b="1" dirty="0">
                <a:solidFill>
                  <a:srgbClr val="002060"/>
                </a:solidFill>
                <a:latin typeface="Tahoma" pitchFamily="34" charset="0"/>
                <a:cs typeface="Times New Roman" pitchFamily="18" charset="0"/>
              </a:rPr>
              <a:t>Programa de Desarrollo Urbano  del Centro de Población de Morelia de 2006</a:t>
            </a:r>
            <a:r>
              <a:rPr lang="es-ES" sz="1600" dirty="0">
                <a:solidFill>
                  <a:srgbClr val="002060"/>
                </a:solidFill>
                <a:latin typeface="Tahoma" pitchFamily="34" charset="0"/>
                <a:cs typeface="Times New Roman" pitchFamily="18" charset="0"/>
              </a:rPr>
              <a:t>, </a:t>
            </a:r>
            <a:endParaRPr lang="es-MX" sz="1600" dirty="0">
              <a:solidFill>
                <a:srgbClr val="002060"/>
              </a:solidFill>
              <a:latin typeface="Tahoma" pitchFamily="34" charset="0"/>
              <a:cs typeface="Times New Roman" pitchFamily="18" charset="0"/>
            </a:endParaRPr>
          </a:p>
          <a:p>
            <a:pPr>
              <a:defRPr/>
            </a:pPr>
            <a:r>
              <a:rPr lang="es-ES" sz="1600" dirty="0">
                <a:solidFill>
                  <a:srgbClr val="002060"/>
                </a:solidFill>
                <a:latin typeface="Tahoma" pitchFamily="34" charset="0"/>
                <a:cs typeface="Times New Roman" pitchFamily="18" charset="0"/>
              </a:rPr>
              <a:t>Vigente</a:t>
            </a:r>
            <a:r>
              <a:rPr lang="es-MX" sz="1600" dirty="0">
                <a:solidFill>
                  <a:srgbClr val="002060"/>
                </a:solidFill>
                <a:latin typeface="Tahoma" pitchFamily="34" charset="0"/>
                <a:cs typeface="Times New Roman" pitchFamily="18" charset="0"/>
              </a:rPr>
              <a:t>. </a:t>
            </a:r>
            <a:r>
              <a:rPr lang="es-MX" sz="1600" b="1" dirty="0">
                <a:solidFill>
                  <a:srgbClr val="FF0000"/>
                </a:solidFill>
                <a:latin typeface="Tahoma" pitchFamily="34" charset="0"/>
                <a:cs typeface="Times New Roman" pitchFamily="18" charset="0"/>
              </a:rPr>
              <a:t>MODIFICADO</a:t>
            </a:r>
            <a:r>
              <a:rPr lang="es-MX" sz="1600" dirty="0">
                <a:solidFill>
                  <a:srgbClr val="002060"/>
                </a:solidFill>
                <a:latin typeface="Tahoma" pitchFamily="34" charset="0"/>
                <a:cs typeface="Times New Roman" pitchFamily="18" charset="0"/>
              </a:rPr>
              <a:t> e </a:t>
            </a:r>
            <a:r>
              <a:rPr lang="es-MX" sz="1600" b="1" dirty="0">
                <a:solidFill>
                  <a:srgbClr val="FF0000"/>
                </a:solidFill>
                <a:latin typeface="Tahoma" pitchFamily="34" charset="0"/>
                <a:cs typeface="Times New Roman" pitchFamily="18" charset="0"/>
              </a:rPr>
              <a:t>INOBSERVADO</a:t>
            </a:r>
            <a:endParaRPr lang="es-ES" sz="1600" b="1" dirty="0">
              <a:solidFill>
                <a:srgbClr val="FF0000"/>
              </a:solidFill>
              <a:latin typeface="Tahoma" pitchFamily="34" charset="0"/>
              <a:cs typeface="Times New Roman" pitchFamily="18" charset="0"/>
            </a:endParaRPr>
          </a:p>
        </p:txBody>
      </p:sp>
      <p:sp>
        <p:nvSpPr>
          <p:cNvPr id="11273" name="Rectangle 7"/>
          <p:cNvSpPr>
            <a:spLocks noChangeArrowheads="1"/>
          </p:cNvSpPr>
          <p:nvPr/>
        </p:nvSpPr>
        <p:spPr bwMode="auto">
          <a:xfrm>
            <a:off x="468313" y="5251450"/>
            <a:ext cx="8305800" cy="625475"/>
          </a:xfrm>
          <a:prstGeom prst="rect">
            <a:avLst/>
          </a:prstGeom>
          <a:solidFill>
            <a:schemeClr val="accent3">
              <a:lumMod val="40000"/>
              <a:lumOff val="60000"/>
            </a:schemeClr>
          </a:solidFill>
          <a:ln w="9525">
            <a:solidFill>
              <a:schemeClr val="tx1"/>
            </a:solidFill>
            <a:miter lim="800000"/>
            <a:headEnd/>
            <a:tailEnd/>
          </a:ln>
        </p:spPr>
        <p:txBody>
          <a:bodyPr wrap="none" anchor="ctr"/>
          <a:lstStyle/>
          <a:p>
            <a:pPr marL="285750" indent="-285750">
              <a:buFont typeface="Arial" pitchFamily="34" charset="0"/>
              <a:buChar char="•"/>
              <a:defRPr/>
            </a:pPr>
            <a:r>
              <a:rPr lang="es-MX" sz="1600" b="1" dirty="0">
                <a:solidFill>
                  <a:srgbClr val="002060"/>
                </a:solidFill>
                <a:latin typeface="Tahoma" pitchFamily="34" charset="0"/>
                <a:cs typeface="Times New Roman" pitchFamily="18" charset="0"/>
              </a:rPr>
              <a:t>Zona de Restauración y Protección Ambiental de la Loma de Santa María. </a:t>
            </a:r>
          </a:p>
          <a:p>
            <a:pPr>
              <a:defRPr/>
            </a:pPr>
            <a:r>
              <a:rPr lang="es-MX" sz="1600" dirty="0">
                <a:solidFill>
                  <a:srgbClr val="002060"/>
                </a:solidFill>
                <a:latin typeface="Tahoma" pitchFamily="34" charset="0"/>
                <a:cs typeface="Times New Roman" pitchFamily="18" charset="0"/>
              </a:rPr>
              <a:t>Periódico Oficial del Estado del 31 de diciembre del 2009. </a:t>
            </a:r>
            <a:r>
              <a:rPr lang="es-MX" sz="1600" b="1" dirty="0">
                <a:solidFill>
                  <a:srgbClr val="FF0000"/>
                </a:solidFill>
                <a:latin typeface="Tahoma" pitchFamily="34" charset="0"/>
                <a:cs typeface="Times New Roman" pitchFamily="18" charset="0"/>
              </a:rPr>
              <a:t>INOBSERVADA</a:t>
            </a:r>
            <a:endParaRPr lang="es-ES" sz="1600" b="1" dirty="0">
              <a:solidFill>
                <a:srgbClr val="FF0000"/>
              </a:solidFill>
              <a:latin typeface="Tahoma" pitchFamily="34" charset="0"/>
              <a:cs typeface="Times New Roman" pitchFamily="18" charset="0"/>
            </a:endParaRPr>
          </a:p>
        </p:txBody>
      </p:sp>
      <p:sp>
        <p:nvSpPr>
          <p:cNvPr id="45065" name="Rectangle 8"/>
          <p:cNvSpPr>
            <a:spLocks noChangeArrowheads="1"/>
          </p:cNvSpPr>
          <p:nvPr/>
        </p:nvSpPr>
        <p:spPr bwMode="auto">
          <a:xfrm>
            <a:off x="684213" y="188913"/>
            <a:ext cx="7559675" cy="833437"/>
          </a:xfrm>
          <a:prstGeom prst="rect">
            <a:avLst/>
          </a:prstGeom>
          <a:solidFill>
            <a:schemeClr val="accent3">
              <a:lumMod val="40000"/>
              <a:lumOff val="60000"/>
            </a:schemeClr>
          </a:solidFill>
          <a:ln w="9525">
            <a:solidFill>
              <a:schemeClr val="tx1"/>
            </a:solidFill>
            <a:miter lim="800000"/>
            <a:headEnd/>
            <a:tailEnd/>
          </a:ln>
        </p:spPr>
        <p:txBody>
          <a:bodyPr wrap="none" anchor="ct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defRPr>
            </a:lvl1pPr>
            <a:lvl2pPr marL="742950" indent="-285750" eaLnBrk="0" hangingPunct="0">
              <a:spcBef>
                <a:spcPct val="20000"/>
              </a:spcBef>
              <a:buClr>
                <a:schemeClr val="tx1"/>
              </a:buClr>
              <a:buChar char="•"/>
              <a:defRPr sz="2800">
                <a:solidFill>
                  <a:schemeClr val="tx1"/>
                </a:solidFill>
                <a:latin typeface="Verdana" panose="020B0604030504040204" pitchFamily="34" charset="0"/>
              </a:defRPr>
            </a:lvl2pPr>
            <a:lvl3pPr marL="1143000" indent="-228600" eaLnBrk="0" hangingPunct="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defRPr>
            </a:lvl3pPr>
            <a:lvl4pPr marL="1600200" indent="-228600" eaLnBrk="0" hangingPunct="0">
              <a:spcBef>
                <a:spcPct val="20000"/>
              </a:spcBef>
              <a:buClr>
                <a:schemeClr val="tx2"/>
              </a:buClr>
              <a:buChar char="•"/>
              <a:defRPr sz="2000">
                <a:solidFill>
                  <a:schemeClr val="tx1"/>
                </a:solidFill>
                <a:latin typeface="Verdana" panose="020B0604030504040204" pitchFamily="34" charset="0"/>
              </a:defRPr>
            </a:lvl4pPr>
            <a:lvl5pPr marL="2057400" indent="-228600" eaLnBrk="0" hangingPunct="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defRPr>
            </a:lvl9pPr>
          </a:lstStyle>
          <a:p>
            <a:pPr algn="ctr" eaLnBrk="1" hangingPunct="1">
              <a:spcBef>
                <a:spcPct val="0"/>
              </a:spcBef>
              <a:buClrTx/>
              <a:buSzTx/>
              <a:buFontTx/>
              <a:buNone/>
            </a:pPr>
            <a:r>
              <a:rPr lang="es-MX" altLang="es-MX" sz="1800" b="1" dirty="0">
                <a:solidFill>
                  <a:srgbClr val="002060"/>
                </a:solidFill>
                <a:latin typeface="Tahoma" panose="020B0604030504040204" pitchFamily="34" charset="0"/>
                <a:cs typeface="Tahoma" panose="020B0604030504040204" pitchFamily="34" charset="0"/>
              </a:rPr>
              <a:t>LOMA DE SANTA MARÍA</a:t>
            </a:r>
          </a:p>
          <a:p>
            <a:pPr algn="ctr" eaLnBrk="1" hangingPunct="1">
              <a:spcBef>
                <a:spcPct val="0"/>
              </a:spcBef>
              <a:buClrTx/>
              <a:buSzTx/>
              <a:buFontTx/>
              <a:buNone/>
            </a:pPr>
            <a:r>
              <a:rPr lang="es-MX" altLang="es-MX" sz="1800" b="1" dirty="0">
                <a:solidFill>
                  <a:srgbClr val="002060"/>
                </a:solidFill>
                <a:latin typeface="Tahoma" panose="020B0604030504040204" pitchFamily="34" charset="0"/>
                <a:cs typeface="Times New Roman" panose="02020603050405020304" pitchFamily="18" charset="0"/>
              </a:rPr>
              <a:t>Instrumentos del Ordenamiento Territorial que Protegen el Área </a:t>
            </a:r>
            <a:endParaRPr lang="es-ES" altLang="es-MX" sz="1800" dirty="0">
              <a:solidFill>
                <a:srgbClr val="002060"/>
              </a:solidFill>
            </a:endParaRPr>
          </a:p>
        </p:txBody>
      </p:sp>
    </p:spTree>
    <p:extLst>
      <p:ext uri="{BB962C8B-B14F-4D97-AF65-F5344CB8AC3E}">
        <p14:creationId xmlns:p14="http://schemas.microsoft.com/office/powerpoint/2010/main" val="303703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500" fill="hold"/>
                                        <p:tgtEl>
                                          <p:spTgt spid="11267"/>
                                        </p:tgtEl>
                                        <p:attrNameLst>
                                          <p:attrName>ppt_x</p:attrName>
                                        </p:attrNameLst>
                                      </p:cBhvr>
                                      <p:tavLst>
                                        <p:tav tm="0">
                                          <p:val>
                                            <p:strVal val="#ppt_x"/>
                                          </p:val>
                                        </p:tav>
                                        <p:tav tm="100000">
                                          <p:val>
                                            <p:strVal val="#ppt_x"/>
                                          </p:val>
                                        </p:tav>
                                      </p:tavLst>
                                    </p:anim>
                                    <p:anim calcmode="lin" valueType="num">
                                      <p:cBhvr additive="base">
                                        <p:cTn id="8"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additive="base">
                                        <p:cTn id="13" dur="500" fill="hold"/>
                                        <p:tgtEl>
                                          <p:spTgt spid="11268"/>
                                        </p:tgtEl>
                                        <p:attrNameLst>
                                          <p:attrName>ppt_x</p:attrName>
                                        </p:attrNameLst>
                                      </p:cBhvr>
                                      <p:tavLst>
                                        <p:tav tm="0">
                                          <p:val>
                                            <p:strVal val="#ppt_x"/>
                                          </p:val>
                                        </p:tav>
                                        <p:tav tm="100000">
                                          <p:val>
                                            <p:strVal val="#ppt_x"/>
                                          </p:val>
                                        </p:tav>
                                      </p:tavLst>
                                    </p:anim>
                                    <p:anim calcmode="lin" valueType="num">
                                      <p:cBhvr additive="base">
                                        <p:cTn id="14"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9"/>
                                        </p:tgtEl>
                                        <p:attrNameLst>
                                          <p:attrName>style.visibility</p:attrName>
                                        </p:attrNameLst>
                                      </p:cBhvr>
                                      <p:to>
                                        <p:strVal val="visible"/>
                                      </p:to>
                                    </p:set>
                                    <p:anim calcmode="lin" valueType="num">
                                      <p:cBhvr additive="base">
                                        <p:cTn id="19" dur="500" fill="hold"/>
                                        <p:tgtEl>
                                          <p:spTgt spid="11269"/>
                                        </p:tgtEl>
                                        <p:attrNameLst>
                                          <p:attrName>ppt_x</p:attrName>
                                        </p:attrNameLst>
                                      </p:cBhvr>
                                      <p:tavLst>
                                        <p:tav tm="0">
                                          <p:val>
                                            <p:strVal val="#ppt_x"/>
                                          </p:val>
                                        </p:tav>
                                        <p:tav tm="100000">
                                          <p:val>
                                            <p:strVal val="#ppt_x"/>
                                          </p:val>
                                        </p:tav>
                                      </p:tavLst>
                                    </p:anim>
                                    <p:anim calcmode="lin" valueType="num">
                                      <p:cBhvr additive="base">
                                        <p:cTn id="20"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266"/>
                                        </p:tgtEl>
                                        <p:attrNameLst>
                                          <p:attrName>style.visibility</p:attrName>
                                        </p:attrNameLst>
                                      </p:cBhvr>
                                      <p:to>
                                        <p:strVal val="visible"/>
                                      </p:to>
                                    </p:set>
                                    <p:anim calcmode="lin" valueType="num">
                                      <p:cBhvr additive="base">
                                        <p:cTn id="25" dur="500" fill="hold"/>
                                        <p:tgtEl>
                                          <p:spTgt spid="11266"/>
                                        </p:tgtEl>
                                        <p:attrNameLst>
                                          <p:attrName>ppt_x</p:attrName>
                                        </p:attrNameLst>
                                      </p:cBhvr>
                                      <p:tavLst>
                                        <p:tav tm="0">
                                          <p:val>
                                            <p:strVal val="#ppt_x"/>
                                          </p:val>
                                        </p:tav>
                                        <p:tav tm="100000">
                                          <p:val>
                                            <p:strVal val="#ppt_x"/>
                                          </p:val>
                                        </p:tav>
                                      </p:tavLst>
                                    </p:anim>
                                    <p:anim calcmode="lin" valueType="num">
                                      <p:cBhvr additive="base">
                                        <p:cTn id="26"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272"/>
                                        </p:tgtEl>
                                        <p:attrNameLst>
                                          <p:attrName>style.visibility</p:attrName>
                                        </p:attrNameLst>
                                      </p:cBhvr>
                                      <p:to>
                                        <p:strVal val="visible"/>
                                      </p:to>
                                    </p:set>
                                    <p:anim calcmode="lin" valueType="num">
                                      <p:cBhvr additive="base">
                                        <p:cTn id="31" dur="500" fill="hold"/>
                                        <p:tgtEl>
                                          <p:spTgt spid="11272"/>
                                        </p:tgtEl>
                                        <p:attrNameLst>
                                          <p:attrName>ppt_x</p:attrName>
                                        </p:attrNameLst>
                                      </p:cBhvr>
                                      <p:tavLst>
                                        <p:tav tm="0">
                                          <p:val>
                                            <p:strVal val="#ppt_x"/>
                                          </p:val>
                                        </p:tav>
                                        <p:tav tm="100000">
                                          <p:val>
                                            <p:strVal val="#ppt_x"/>
                                          </p:val>
                                        </p:tav>
                                      </p:tavLst>
                                    </p:anim>
                                    <p:anim calcmode="lin" valueType="num">
                                      <p:cBhvr additive="base">
                                        <p:cTn id="32"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273"/>
                                        </p:tgtEl>
                                        <p:attrNameLst>
                                          <p:attrName>style.visibility</p:attrName>
                                        </p:attrNameLst>
                                      </p:cBhvr>
                                      <p:to>
                                        <p:strVal val="visible"/>
                                      </p:to>
                                    </p:set>
                                    <p:anim calcmode="lin" valueType="num">
                                      <p:cBhvr additive="base">
                                        <p:cTn id="37" dur="500" fill="hold"/>
                                        <p:tgtEl>
                                          <p:spTgt spid="11273"/>
                                        </p:tgtEl>
                                        <p:attrNameLst>
                                          <p:attrName>ppt_x</p:attrName>
                                        </p:attrNameLst>
                                      </p:cBhvr>
                                      <p:tavLst>
                                        <p:tav tm="0">
                                          <p:val>
                                            <p:strVal val="#ppt_x"/>
                                          </p:val>
                                        </p:tav>
                                        <p:tav tm="100000">
                                          <p:val>
                                            <p:strVal val="#ppt_x"/>
                                          </p:val>
                                        </p:tav>
                                      </p:tavLst>
                                    </p:anim>
                                    <p:anim calcmode="lin" valueType="num">
                                      <p:cBhvr additive="base">
                                        <p:cTn id="38"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270"/>
                                        </p:tgtEl>
                                        <p:attrNameLst>
                                          <p:attrName>style.visibility</p:attrName>
                                        </p:attrNameLst>
                                      </p:cBhvr>
                                      <p:to>
                                        <p:strVal val="visible"/>
                                      </p:to>
                                    </p:set>
                                    <p:anim calcmode="lin" valueType="num">
                                      <p:cBhvr additive="base">
                                        <p:cTn id="43" dur="500" fill="hold"/>
                                        <p:tgtEl>
                                          <p:spTgt spid="11270"/>
                                        </p:tgtEl>
                                        <p:attrNameLst>
                                          <p:attrName>ppt_x</p:attrName>
                                        </p:attrNameLst>
                                      </p:cBhvr>
                                      <p:tavLst>
                                        <p:tav tm="0">
                                          <p:val>
                                            <p:strVal val="#ppt_x"/>
                                          </p:val>
                                        </p:tav>
                                        <p:tav tm="100000">
                                          <p:val>
                                            <p:strVal val="#ppt_x"/>
                                          </p:val>
                                        </p:tav>
                                      </p:tavLst>
                                    </p:anim>
                                    <p:anim calcmode="lin" valueType="num">
                                      <p:cBhvr additive="base">
                                        <p:cTn id="44" dur="500" fill="hold"/>
                                        <p:tgtEl>
                                          <p:spTgt spid="112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67" grpId="0" animBg="1"/>
      <p:bldP spid="11268" grpId="0" animBg="1"/>
      <p:bldP spid="11269" grpId="0" animBg="1"/>
      <p:bldP spid="11270" grpId="0" animBg="1"/>
      <p:bldP spid="11272" grpId="0" animBg="1"/>
      <p:bldP spid="1127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DirGral\Downloads\IMG_4734.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508" y="0"/>
            <a:ext cx="917501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3 Rectángulo"/>
          <p:cNvSpPr/>
          <p:nvPr/>
        </p:nvSpPr>
        <p:spPr>
          <a:xfrm>
            <a:off x="3059832" y="4941168"/>
            <a:ext cx="3837397" cy="1200329"/>
          </a:xfrm>
          <a:prstGeom prst="rect">
            <a:avLst/>
          </a:prstGeom>
          <a:solidFill>
            <a:schemeClr val="bg1"/>
          </a:solidFill>
        </p:spPr>
        <p:txBody>
          <a:bodyPr wrap="none">
            <a:spAutoFit/>
          </a:bodyPr>
          <a:lstStyle/>
          <a:p>
            <a:pPr lvl="0" algn="ctr" fontAlgn="base">
              <a:spcBef>
                <a:spcPct val="0"/>
              </a:spcBef>
              <a:spcAft>
                <a:spcPct val="0"/>
              </a:spcAft>
              <a:tabLst>
                <a:tab pos="2806700" algn="ctr"/>
                <a:tab pos="5611813" algn="r"/>
              </a:tabLst>
            </a:pPr>
            <a:r>
              <a:rPr lang="en-US" sz="2400" dirty="0" smtClean="0">
                <a:solidFill>
                  <a:srgbClr val="000080"/>
                </a:solidFill>
                <a:latin typeface="Papyrus" pitchFamily="66" charset="0"/>
                <a:ea typeface="Gulim" pitchFamily="34" charset="-127"/>
                <a:cs typeface="Estrangelo Edessa" pitchFamily="66" charset="0"/>
              </a:rPr>
              <a:t>Manuel Tripp Rivera</a:t>
            </a:r>
          </a:p>
          <a:p>
            <a:pPr lvl="0" algn="ctr" fontAlgn="base">
              <a:spcBef>
                <a:spcPct val="0"/>
              </a:spcBef>
              <a:spcAft>
                <a:spcPct val="0"/>
              </a:spcAft>
              <a:tabLst>
                <a:tab pos="2806700" algn="ctr"/>
                <a:tab pos="5611813" algn="r"/>
              </a:tabLst>
            </a:pPr>
            <a:r>
              <a:rPr lang="en-US" sz="2400" dirty="0" smtClean="0">
                <a:solidFill>
                  <a:srgbClr val="000080"/>
                </a:solidFill>
                <a:ea typeface="Gulim" pitchFamily="34" charset="-127"/>
                <a:cs typeface="Estrangelo Edessa" pitchFamily="66" charset="0"/>
                <a:hlinkClick r:id="rId4"/>
              </a:rPr>
              <a:t>manueltripp@yahoo.com.mx</a:t>
            </a:r>
            <a:endParaRPr lang="en-US" sz="2400" dirty="0">
              <a:cs typeface="Arial" pitchFamily="34" charset="0"/>
            </a:endParaRPr>
          </a:p>
          <a:p>
            <a:pPr lvl="0" algn="ctr" fontAlgn="base">
              <a:spcBef>
                <a:spcPct val="0"/>
              </a:spcBef>
              <a:spcAft>
                <a:spcPct val="0"/>
              </a:spcAft>
              <a:tabLst>
                <a:tab pos="2806700" algn="ctr"/>
                <a:tab pos="5611813" algn="r"/>
              </a:tabLst>
            </a:pPr>
            <a:r>
              <a:rPr lang="en-US" sz="2400" dirty="0" smtClean="0">
                <a:solidFill>
                  <a:srgbClr val="000080"/>
                </a:solidFill>
                <a:ea typeface="Gulim" pitchFamily="34" charset="-127"/>
                <a:cs typeface="Arial" pitchFamily="34" charset="0"/>
              </a:rPr>
              <a:t>(443) 117 48 51</a:t>
            </a:r>
            <a:endParaRPr lang="en-US" sz="2400" dirty="0" smtClean="0">
              <a:solidFill>
                <a:srgbClr val="000080"/>
              </a:solidFill>
              <a:ea typeface="Gulim" pitchFamily="34" charset="-127"/>
              <a:cs typeface="Estrangelo Edessa" pitchFamily="66" charset="0"/>
            </a:endParaRPr>
          </a:p>
        </p:txBody>
      </p:sp>
    </p:spTree>
    <p:extLst>
      <p:ext uri="{BB962C8B-B14F-4D97-AF65-F5344CB8AC3E}">
        <p14:creationId xmlns:p14="http://schemas.microsoft.com/office/powerpoint/2010/main" val="3285070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2" name="1 CuadroTexto"/>
          <p:cNvSpPr txBox="1"/>
          <p:nvPr/>
        </p:nvSpPr>
        <p:spPr>
          <a:xfrm>
            <a:off x="611560" y="872708"/>
            <a:ext cx="7992888" cy="5724644"/>
          </a:xfrm>
          <a:prstGeom prst="rect">
            <a:avLst/>
          </a:prstGeom>
          <a:noFill/>
        </p:spPr>
        <p:txBody>
          <a:bodyPr wrap="square" rtlCol="0">
            <a:spAutoFit/>
          </a:bodyPr>
          <a:lstStyle/>
          <a:p>
            <a:pPr algn="ctr"/>
            <a:r>
              <a:rPr lang="es-MX" b="1" dirty="0" smtClean="0"/>
              <a:t>Los Recursos</a:t>
            </a:r>
          </a:p>
          <a:p>
            <a:pPr algn="ctr"/>
            <a:endParaRPr lang="es-MX" i="1" dirty="0" smtClean="0"/>
          </a:p>
          <a:p>
            <a:pPr algn="just"/>
            <a:r>
              <a:rPr lang="es-MX" i="1" dirty="0" smtClean="0"/>
              <a:t>“La </a:t>
            </a:r>
            <a:r>
              <a:rPr lang="es-MX" i="1" dirty="0"/>
              <a:t>sustitución del orden de la guerra fría por el mundo globalizado ha supuesto un cambio drástico sobre la identidad de los principales actores geopolíticos, sus estrategias de acción y coaliciones, o el agravamiento de las tensiones derivadas de las crecientes desigualdades. En concreto, </a:t>
            </a:r>
            <a:r>
              <a:rPr lang="es-MX" b="1" i="1" dirty="0"/>
              <a:t>la lucha por recursos estratégicos -como alimentos, agua y energía- está configurando un nuevo mapa geopolítico a escala global</a:t>
            </a:r>
            <a:r>
              <a:rPr lang="es-MX" i="1" dirty="0"/>
              <a:t>. </a:t>
            </a:r>
            <a:endParaRPr lang="es-MX" i="1" dirty="0" smtClean="0"/>
          </a:p>
          <a:p>
            <a:pPr algn="just"/>
            <a:endParaRPr lang="es-MX" i="1" dirty="0"/>
          </a:p>
          <a:p>
            <a:pPr algn="just"/>
            <a:r>
              <a:rPr lang="es-MX" b="1" i="1" u="sng" dirty="0"/>
              <a:t>Una de las tensiones crecientes en el mundo actual es el desequilibrio existente entre el aumento del consumo de recursos naturales, que realizan los países desarrollados y las nuevas potencias industriales emergentes, frente al resto del mundo, que es donde se localizan buena parte de esos recursos</a:t>
            </a:r>
            <a:r>
              <a:rPr lang="es-MX" i="1" u="sng" dirty="0"/>
              <a:t>. </a:t>
            </a:r>
            <a:endParaRPr lang="es-MX" i="1" u="sng" dirty="0" smtClean="0"/>
          </a:p>
          <a:p>
            <a:pPr algn="just"/>
            <a:endParaRPr lang="es-MX" i="1" u="sng" dirty="0"/>
          </a:p>
          <a:p>
            <a:pPr algn="just"/>
            <a:r>
              <a:rPr lang="es-MX" i="1" dirty="0"/>
              <a:t>Según un informe anual hecho público en 2011 por el </a:t>
            </a:r>
            <a:r>
              <a:rPr lang="es-MX" i="1" dirty="0" smtClean="0"/>
              <a:t>Foro Económico Mundial</a:t>
            </a:r>
            <a:r>
              <a:rPr lang="es-MX" b="1" i="1" dirty="0" smtClean="0"/>
              <a:t>, </a:t>
            </a:r>
            <a:r>
              <a:rPr lang="es-MX" b="1" i="1" dirty="0"/>
              <a:t>los riesgos globales más importantes son: la seguridad alimentaria, la hídrica y </a:t>
            </a:r>
            <a:r>
              <a:rPr lang="es-MX" b="1" i="1" dirty="0" smtClean="0"/>
              <a:t>la energética</a:t>
            </a:r>
            <a:r>
              <a:rPr lang="es-MX" b="1" i="1" dirty="0"/>
              <a:t>. </a:t>
            </a:r>
            <a:r>
              <a:rPr lang="es-MX" b="1" i="1" dirty="0" smtClean="0"/>
              <a:t>El </a:t>
            </a:r>
            <a:r>
              <a:rPr lang="es-MX" b="1" i="1" dirty="0"/>
              <a:t>acceso a estos recursos es ya motivo de conflicto en diferentes regiones del </a:t>
            </a:r>
            <a:r>
              <a:rPr lang="es-MX" b="1" i="1" dirty="0" smtClean="0"/>
              <a:t>mundo</a:t>
            </a:r>
            <a:r>
              <a:rPr lang="es-MX" i="1" dirty="0" smtClean="0"/>
              <a:t>”</a:t>
            </a:r>
            <a:r>
              <a:rPr lang="es-MX" i="1" dirty="0"/>
              <a:t> </a:t>
            </a:r>
            <a:endParaRPr lang="es-MX" i="1" dirty="0" smtClean="0"/>
          </a:p>
          <a:p>
            <a:pPr algn="just"/>
            <a:endParaRPr lang="es-MX" dirty="0" smtClean="0"/>
          </a:p>
          <a:p>
            <a:pPr algn="r"/>
            <a:r>
              <a:rPr lang="es-MX" sz="1200" b="1" i="1" dirty="0" err="1" smtClean="0"/>
              <a:t>Rosae</a:t>
            </a:r>
            <a:r>
              <a:rPr lang="es-MX" sz="1200" b="1" i="1" dirty="0" smtClean="0"/>
              <a:t> </a:t>
            </a:r>
            <a:r>
              <a:rPr lang="es-MX" sz="1200" b="1" i="1" dirty="0"/>
              <a:t>Martín Peña. La lucha por los recursos rediseña la geopolítica mundial</a:t>
            </a:r>
            <a:r>
              <a:rPr lang="es-MX" sz="1200" b="1" i="1" dirty="0" smtClean="0"/>
              <a:t>.</a:t>
            </a:r>
          </a:p>
          <a:p>
            <a:pPr algn="r"/>
            <a:r>
              <a:rPr lang="es-MX" sz="1200" b="1" i="1" dirty="0" smtClean="0"/>
              <a:t> </a:t>
            </a:r>
            <a:r>
              <a:rPr lang="es-MX" sz="1200" b="1" i="1" dirty="0"/>
              <a:t>http://www.tendencias21.net/La-lucha-por-los-recursos-redisena-la-geopolitica-mundial_a31438.html</a:t>
            </a:r>
          </a:p>
        </p:txBody>
      </p:sp>
    </p:spTree>
    <p:extLst>
      <p:ext uri="{BB962C8B-B14F-4D97-AF65-F5344CB8AC3E}">
        <p14:creationId xmlns:p14="http://schemas.microsoft.com/office/powerpoint/2010/main" val="1374220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CuadroTexto"/>
          <p:cNvSpPr txBox="1">
            <a:spLocks noChangeArrowheads="1"/>
          </p:cNvSpPr>
          <p:nvPr/>
        </p:nvSpPr>
        <p:spPr bwMode="auto">
          <a:xfrm>
            <a:off x="251520" y="44624"/>
            <a:ext cx="5489384" cy="707886"/>
          </a:xfrm>
          <a:prstGeom prst="rect">
            <a:avLst/>
          </a:prstGeom>
          <a:solidFill>
            <a:srgbClr val="92D050"/>
          </a:solidFill>
          <a:ln w="9525">
            <a:noFill/>
            <a:miter lim="800000"/>
            <a:headEnd/>
            <a:tailEnd/>
          </a:ln>
        </p:spPr>
        <p:txBody>
          <a:bodyPr wrap="square">
            <a:spAutoFit/>
          </a:bodyPr>
          <a:lstStyle/>
          <a:p>
            <a:pPr algn="ctr"/>
            <a:r>
              <a:rPr lang="es-MX" sz="2000" b="1" dirty="0"/>
              <a:t>LA LUCHA POR LOS RECURSOS</a:t>
            </a:r>
          </a:p>
          <a:p>
            <a:pPr algn="ctr"/>
            <a:r>
              <a:rPr lang="es-MX" sz="2000" b="1" dirty="0"/>
              <a:t>Geografía Política</a:t>
            </a:r>
          </a:p>
        </p:txBody>
      </p:sp>
      <p:sp>
        <p:nvSpPr>
          <p:cNvPr id="5" name="4 CuadroTexto"/>
          <p:cNvSpPr txBox="1"/>
          <p:nvPr/>
        </p:nvSpPr>
        <p:spPr>
          <a:xfrm>
            <a:off x="611560" y="836712"/>
            <a:ext cx="7992888" cy="369332"/>
          </a:xfrm>
          <a:prstGeom prst="rect">
            <a:avLst/>
          </a:prstGeom>
          <a:noFill/>
        </p:spPr>
        <p:txBody>
          <a:bodyPr wrap="square" rtlCol="0">
            <a:spAutoFit/>
          </a:bodyPr>
          <a:lstStyle/>
          <a:p>
            <a:pPr algn="ctr"/>
            <a:r>
              <a:rPr lang="es-MX" b="1" dirty="0" smtClean="0"/>
              <a:t>Distribución de los Recursos</a:t>
            </a:r>
          </a:p>
        </p:txBody>
      </p:sp>
      <p:pic>
        <p:nvPicPr>
          <p:cNvPr id="67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672" y="1206044"/>
            <a:ext cx="12097344" cy="5651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973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Equida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4504</TotalTime>
  <Words>5292</Words>
  <Application>Microsoft Office PowerPoint</Application>
  <PresentationFormat>Presentación en pantalla (4:3)</PresentationFormat>
  <Paragraphs>758</Paragraphs>
  <Slides>71</Slides>
  <Notes>25</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1</vt:i4>
      </vt:variant>
      <vt:variant>
        <vt:lpstr>Títulos de diapositiva</vt:lpstr>
      </vt:variant>
      <vt:variant>
        <vt:i4>71</vt:i4>
      </vt:variant>
    </vt:vector>
  </HeadingPairs>
  <TitlesOfParts>
    <vt:vector size="84" baseType="lpstr">
      <vt:lpstr>Arial Unicode MS</vt:lpstr>
      <vt:lpstr>Gulim</vt:lpstr>
      <vt:lpstr>Arial</vt:lpstr>
      <vt:lpstr>Calibri</vt:lpstr>
      <vt:lpstr>Estrangelo Edessa</vt:lpstr>
      <vt:lpstr>Franklin Gothic Demi</vt:lpstr>
      <vt:lpstr>Papyrus</vt:lpstr>
      <vt:lpstr>Tahoma</vt:lpstr>
      <vt:lpstr>Times New Roman</vt:lpstr>
      <vt:lpstr>Verdana</vt:lpstr>
      <vt:lpstr>Wingdings</vt:lpstr>
      <vt:lpstr>Tema de Office</vt:lpstr>
      <vt:lpstr>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SISTEMAS JURÍDICOS DE LA PLURICULTURALIDAD  Cronología del Marco Legal</vt:lpstr>
      <vt:lpstr>SISTEMAS JURÍDICOS DE LA PLURICULTURALIDAD   Cronología del Marco Legal</vt:lpstr>
      <vt:lpstr>SISTEMAS JURÍDICOS DE LA PLURICULTURALIDAD   Cronología del Marco Legal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Manuel Tripp Rivera</dc:creator>
  <cp:lastModifiedBy>Manuel tripp</cp:lastModifiedBy>
  <cp:revision>421</cp:revision>
  <dcterms:created xsi:type="dcterms:W3CDTF">2012-08-24T13:56:41Z</dcterms:created>
  <dcterms:modified xsi:type="dcterms:W3CDTF">2015-12-05T12:50:45Z</dcterms:modified>
</cp:coreProperties>
</file>