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90" r:id="rId3"/>
    <p:sldMasterId id="2147483702" r:id="rId4"/>
    <p:sldMasterId id="2147483717" r:id="rId5"/>
    <p:sldMasterId id="2147483729" r:id="rId6"/>
    <p:sldMasterId id="2147483741" r:id="rId7"/>
    <p:sldMasterId id="2147483756" r:id="rId8"/>
    <p:sldMasterId id="2147483768" r:id="rId9"/>
    <p:sldMasterId id="2147483783" r:id="rId10"/>
    <p:sldMasterId id="2147483795" r:id="rId11"/>
    <p:sldMasterId id="2147483810" r:id="rId12"/>
    <p:sldMasterId id="2147483822" r:id="rId13"/>
    <p:sldMasterId id="2147483834" r:id="rId14"/>
    <p:sldMasterId id="2147483849" r:id="rId15"/>
    <p:sldMasterId id="2147483862" r:id="rId16"/>
  </p:sldMasterIdLst>
  <p:notesMasterIdLst>
    <p:notesMasterId r:id="rId54"/>
  </p:notesMasterIdLst>
  <p:handoutMasterIdLst>
    <p:handoutMasterId r:id="rId55"/>
  </p:handoutMasterIdLst>
  <p:sldIdLst>
    <p:sldId id="515" r:id="rId17"/>
    <p:sldId id="530" r:id="rId18"/>
    <p:sldId id="531" r:id="rId19"/>
    <p:sldId id="532" r:id="rId20"/>
    <p:sldId id="534" r:id="rId21"/>
    <p:sldId id="557" r:id="rId22"/>
    <p:sldId id="533" r:id="rId23"/>
    <p:sldId id="536" r:id="rId24"/>
    <p:sldId id="548" r:id="rId25"/>
    <p:sldId id="550" r:id="rId26"/>
    <p:sldId id="544" r:id="rId27"/>
    <p:sldId id="546" r:id="rId28"/>
    <p:sldId id="547" r:id="rId29"/>
    <p:sldId id="535" r:id="rId30"/>
    <p:sldId id="537" r:id="rId31"/>
    <p:sldId id="538" r:id="rId32"/>
    <p:sldId id="539" r:id="rId33"/>
    <p:sldId id="540" r:id="rId34"/>
    <p:sldId id="541" r:id="rId35"/>
    <p:sldId id="542" r:id="rId36"/>
    <p:sldId id="555" r:id="rId37"/>
    <p:sldId id="556" r:id="rId38"/>
    <p:sldId id="551" r:id="rId39"/>
    <p:sldId id="552" r:id="rId40"/>
    <p:sldId id="553" r:id="rId41"/>
    <p:sldId id="554" r:id="rId42"/>
    <p:sldId id="560" r:id="rId43"/>
    <p:sldId id="561" r:id="rId44"/>
    <p:sldId id="562" r:id="rId45"/>
    <p:sldId id="566" r:id="rId46"/>
    <p:sldId id="567" r:id="rId47"/>
    <p:sldId id="568" r:id="rId48"/>
    <p:sldId id="559" r:id="rId49"/>
    <p:sldId id="558" r:id="rId50"/>
    <p:sldId id="564" r:id="rId51"/>
    <p:sldId id="565" r:id="rId52"/>
    <p:sldId id="569" r:id="rId53"/>
  </p:sldIdLst>
  <p:sldSz cx="9144000" cy="6858000" type="screen4x3"/>
  <p:notesSz cx="7315200" cy="9601200"/>
  <p:defaultTextStyle>
    <a:defPPr>
      <a:defRPr lang="es-ES"/>
    </a:defPPr>
    <a:lvl1pPr algn="l" rtl="0" fontAlgn="base">
      <a:spcBef>
        <a:spcPct val="0"/>
      </a:spcBef>
      <a:spcAft>
        <a:spcPct val="0"/>
      </a:spcAft>
      <a:defRPr sz="2400" kern="1200">
        <a:solidFill>
          <a:schemeClr val="tx1"/>
        </a:solidFill>
        <a:latin typeface="Impact" pitchFamily="34" charset="0"/>
        <a:ea typeface="ＭＳ Ｐゴシック" pitchFamily="-109" charset="-128"/>
        <a:cs typeface="+mn-cs"/>
      </a:defRPr>
    </a:lvl1pPr>
    <a:lvl2pPr marL="457200" algn="l" rtl="0" fontAlgn="base">
      <a:spcBef>
        <a:spcPct val="0"/>
      </a:spcBef>
      <a:spcAft>
        <a:spcPct val="0"/>
      </a:spcAft>
      <a:defRPr sz="2400" kern="1200">
        <a:solidFill>
          <a:schemeClr val="tx1"/>
        </a:solidFill>
        <a:latin typeface="Impact" pitchFamily="34" charset="0"/>
        <a:ea typeface="ＭＳ Ｐゴシック" pitchFamily="-109" charset="-128"/>
        <a:cs typeface="+mn-cs"/>
      </a:defRPr>
    </a:lvl2pPr>
    <a:lvl3pPr marL="914400" algn="l" rtl="0" fontAlgn="base">
      <a:spcBef>
        <a:spcPct val="0"/>
      </a:spcBef>
      <a:spcAft>
        <a:spcPct val="0"/>
      </a:spcAft>
      <a:defRPr sz="2400" kern="1200">
        <a:solidFill>
          <a:schemeClr val="tx1"/>
        </a:solidFill>
        <a:latin typeface="Impact" pitchFamily="34" charset="0"/>
        <a:ea typeface="ＭＳ Ｐゴシック" pitchFamily="-109" charset="-128"/>
        <a:cs typeface="+mn-cs"/>
      </a:defRPr>
    </a:lvl3pPr>
    <a:lvl4pPr marL="1371600" algn="l" rtl="0" fontAlgn="base">
      <a:spcBef>
        <a:spcPct val="0"/>
      </a:spcBef>
      <a:spcAft>
        <a:spcPct val="0"/>
      </a:spcAft>
      <a:defRPr sz="2400" kern="1200">
        <a:solidFill>
          <a:schemeClr val="tx1"/>
        </a:solidFill>
        <a:latin typeface="Impact" pitchFamily="34" charset="0"/>
        <a:ea typeface="ＭＳ Ｐゴシック" pitchFamily="-109" charset="-128"/>
        <a:cs typeface="+mn-cs"/>
      </a:defRPr>
    </a:lvl4pPr>
    <a:lvl5pPr marL="1828800" algn="l" rtl="0" fontAlgn="base">
      <a:spcBef>
        <a:spcPct val="0"/>
      </a:spcBef>
      <a:spcAft>
        <a:spcPct val="0"/>
      </a:spcAft>
      <a:defRPr sz="2400" kern="1200">
        <a:solidFill>
          <a:schemeClr val="tx1"/>
        </a:solidFill>
        <a:latin typeface="Impact" pitchFamily="34" charset="0"/>
        <a:ea typeface="ＭＳ Ｐゴシック" pitchFamily="-109" charset="-128"/>
        <a:cs typeface="+mn-cs"/>
      </a:defRPr>
    </a:lvl5pPr>
    <a:lvl6pPr marL="2286000" algn="l" defTabSz="914400" rtl="0" eaLnBrk="1" latinLnBrk="0" hangingPunct="1">
      <a:defRPr sz="2400" kern="1200">
        <a:solidFill>
          <a:schemeClr val="tx1"/>
        </a:solidFill>
        <a:latin typeface="Impact" pitchFamily="34" charset="0"/>
        <a:ea typeface="ＭＳ Ｐゴシック" pitchFamily="-109" charset="-128"/>
        <a:cs typeface="+mn-cs"/>
      </a:defRPr>
    </a:lvl6pPr>
    <a:lvl7pPr marL="2743200" algn="l" defTabSz="914400" rtl="0" eaLnBrk="1" latinLnBrk="0" hangingPunct="1">
      <a:defRPr sz="2400" kern="1200">
        <a:solidFill>
          <a:schemeClr val="tx1"/>
        </a:solidFill>
        <a:latin typeface="Impact" pitchFamily="34" charset="0"/>
        <a:ea typeface="ＭＳ Ｐゴシック" pitchFamily="-109" charset="-128"/>
        <a:cs typeface="+mn-cs"/>
      </a:defRPr>
    </a:lvl7pPr>
    <a:lvl8pPr marL="3200400" algn="l" defTabSz="914400" rtl="0" eaLnBrk="1" latinLnBrk="0" hangingPunct="1">
      <a:defRPr sz="2400" kern="1200">
        <a:solidFill>
          <a:schemeClr val="tx1"/>
        </a:solidFill>
        <a:latin typeface="Impact" pitchFamily="34" charset="0"/>
        <a:ea typeface="ＭＳ Ｐゴシック" pitchFamily="-109" charset="-128"/>
        <a:cs typeface="+mn-cs"/>
      </a:defRPr>
    </a:lvl8pPr>
    <a:lvl9pPr marL="3657600" algn="l" defTabSz="914400" rtl="0" eaLnBrk="1" latinLnBrk="0" hangingPunct="1">
      <a:defRPr sz="2400" kern="1200">
        <a:solidFill>
          <a:schemeClr val="tx1"/>
        </a:solidFill>
        <a:latin typeface="Impact" pitchFamily="34" charset="0"/>
        <a:ea typeface="ＭＳ Ｐゴシック" pitchFamily="-109"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3074C6"/>
    <a:srgbClr val="FFFFFF"/>
    <a:srgbClr val="CC9900"/>
    <a:srgbClr val="008000"/>
    <a:srgbClr val="FF3300"/>
    <a:srgbClr val="FFFFCC"/>
    <a:srgbClr val="000099"/>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7" autoAdjust="0"/>
    <p:restoredTop sz="99107" autoAdjust="0"/>
  </p:normalViewPr>
  <p:slideViewPr>
    <p:cSldViewPr showGuides="1">
      <p:cViewPr varScale="1">
        <p:scale>
          <a:sx n="172" d="100"/>
          <a:sy n="172" d="100"/>
        </p:scale>
        <p:origin x="-3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0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6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BCFAE-6E4F-4BB4-A239-173150C16F29}" type="doc">
      <dgm:prSet loTypeId="urn:microsoft.com/office/officeart/2005/8/layout/hProcess4" loCatId="process" qsTypeId="urn:microsoft.com/office/officeart/2005/8/quickstyle/simple1#2" qsCatId="simple" csTypeId="urn:microsoft.com/office/officeart/2005/8/colors/accent2_1" csCatId="accent2" phldr="1"/>
      <dgm:spPr/>
      <dgm:t>
        <a:bodyPr/>
        <a:lstStyle/>
        <a:p>
          <a:endParaRPr lang="es-MX"/>
        </a:p>
      </dgm:t>
    </dgm:pt>
    <dgm:pt modelId="{44E444BD-244F-4EE2-956D-213F6503643E}">
      <dgm:prSet phldrT="[Texto]"/>
      <dgm:spPr/>
      <dgm:t>
        <a:bodyPr/>
        <a:lstStyle/>
        <a:p>
          <a:r>
            <a:rPr lang="es-MX" dirty="0" smtClean="0"/>
            <a:t>Superficial</a:t>
          </a:r>
          <a:endParaRPr lang="es-MX" dirty="0"/>
        </a:p>
      </dgm:t>
    </dgm:pt>
    <dgm:pt modelId="{73F7BBA1-EC99-43F3-9BF8-AE772A0EDACF}" type="parTrans" cxnId="{EFA03094-8C1B-4918-A843-41730FCA76FD}">
      <dgm:prSet/>
      <dgm:spPr/>
      <dgm:t>
        <a:bodyPr/>
        <a:lstStyle/>
        <a:p>
          <a:endParaRPr lang="es-MX"/>
        </a:p>
      </dgm:t>
    </dgm:pt>
    <dgm:pt modelId="{67F7B57C-FAEE-4CA5-974D-DB354648F609}" type="sibTrans" cxnId="{EFA03094-8C1B-4918-A843-41730FCA76FD}">
      <dgm:prSet/>
      <dgm:spPr/>
      <dgm:t>
        <a:bodyPr/>
        <a:lstStyle/>
        <a:p>
          <a:endParaRPr lang="es-MX"/>
        </a:p>
      </dgm:t>
    </dgm:pt>
    <dgm:pt modelId="{EDA2DFD0-4AE3-425E-94C8-D67047126EAC}">
      <dgm:prSet phldrT="[Texto]"/>
      <dgm:spPr/>
      <dgm:t>
        <a:bodyPr anchor="ctr"/>
        <a:lstStyle/>
        <a:p>
          <a:pPr algn="ctr"/>
          <a:r>
            <a:rPr lang="es-MX" dirty="0" smtClean="0"/>
            <a:t>4,322,463,210 m</a:t>
          </a:r>
          <a:r>
            <a:rPr lang="es-MX" baseline="30000" dirty="0" smtClean="0"/>
            <a:t>3</a:t>
          </a:r>
          <a:r>
            <a:rPr lang="es-MX" dirty="0" smtClean="0"/>
            <a:t>/año</a:t>
          </a:r>
          <a:endParaRPr lang="es-MX" dirty="0"/>
        </a:p>
      </dgm:t>
    </dgm:pt>
    <dgm:pt modelId="{FA4F9427-9078-4C9D-B567-3D9A5E6A18DC}" type="parTrans" cxnId="{B196CB0B-AC84-4AA0-9615-C436C1AFB945}">
      <dgm:prSet/>
      <dgm:spPr/>
      <dgm:t>
        <a:bodyPr/>
        <a:lstStyle/>
        <a:p>
          <a:endParaRPr lang="es-MX"/>
        </a:p>
      </dgm:t>
    </dgm:pt>
    <dgm:pt modelId="{E116EFA5-7196-476F-86AD-774913361434}" type="sibTrans" cxnId="{B196CB0B-AC84-4AA0-9615-C436C1AFB945}">
      <dgm:prSet/>
      <dgm:spPr/>
      <dgm:t>
        <a:bodyPr/>
        <a:lstStyle/>
        <a:p>
          <a:endParaRPr lang="es-MX"/>
        </a:p>
      </dgm:t>
    </dgm:pt>
    <dgm:pt modelId="{A1BDA650-1564-43FD-B7B7-319C3E1170F7}">
      <dgm:prSet phldrT="[Texto]"/>
      <dgm:spPr/>
      <dgm:t>
        <a:bodyPr/>
        <a:lstStyle/>
        <a:p>
          <a:r>
            <a:rPr lang="es-MX" dirty="0" smtClean="0"/>
            <a:t>Subterránea</a:t>
          </a:r>
          <a:endParaRPr lang="es-MX" dirty="0"/>
        </a:p>
      </dgm:t>
    </dgm:pt>
    <dgm:pt modelId="{D058894C-3247-42C3-B753-EEB83042B855}" type="parTrans" cxnId="{320288E1-6532-40A8-9EE7-297FF3D01E2D}">
      <dgm:prSet/>
      <dgm:spPr/>
      <dgm:t>
        <a:bodyPr/>
        <a:lstStyle/>
        <a:p>
          <a:endParaRPr lang="es-MX"/>
        </a:p>
      </dgm:t>
    </dgm:pt>
    <dgm:pt modelId="{AB949181-E88E-4144-BCEF-1F4C8CBBD0E8}" type="sibTrans" cxnId="{320288E1-6532-40A8-9EE7-297FF3D01E2D}">
      <dgm:prSet/>
      <dgm:spPr/>
      <dgm:t>
        <a:bodyPr/>
        <a:lstStyle/>
        <a:p>
          <a:endParaRPr lang="es-MX"/>
        </a:p>
      </dgm:t>
    </dgm:pt>
    <dgm:pt modelId="{643CF3A2-23DB-4F3A-BB66-D4AF4A919D09}">
      <dgm:prSet phldrT="[Texto]"/>
      <dgm:spPr/>
      <dgm:t>
        <a:bodyPr anchor="ctr"/>
        <a:lstStyle/>
        <a:p>
          <a:pPr algn="ctr"/>
          <a:r>
            <a:rPr lang="es-MX" dirty="0" smtClean="0"/>
            <a:t>1,428,620,946 m</a:t>
          </a:r>
          <a:r>
            <a:rPr lang="es-MX" baseline="30000" dirty="0" smtClean="0"/>
            <a:t>3</a:t>
          </a:r>
          <a:r>
            <a:rPr lang="es-MX" dirty="0" smtClean="0"/>
            <a:t>/año </a:t>
          </a:r>
          <a:endParaRPr lang="es-MX" dirty="0"/>
        </a:p>
      </dgm:t>
    </dgm:pt>
    <dgm:pt modelId="{4405CF7A-517C-410D-B9CC-97E935E41089}" type="parTrans" cxnId="{AA4C1CAB-A0C8-4AD1-965D-A3F0926BFAED}">
      <dgm:prSet/>
      <dgm:spPr/>
      <dgm:t>
        <a:bodyPr/>
        <a:lstStyle/>
        <a:p>
          <a:endParaRPr lang="es-MX"/>
        </a:p>
      </dgm:t>
    </dgm:pt>
    <dgm:pt modelId="{C1E2941A-9CFC-4D22-B416-75F63EC070B6}" type="sibTrans" cxnId="{AA4C1CAB-A0C8-4AD1-965D-A3F0926BFAED}">
      <dgm:prSet/>
      <dgm:spPr/>
      <dgm:t>
        <a:bodyPr/>
        <a:lstStyle/>
        <a:p>
          <a:endParaRPr lang="es-MX"/>
        </a:p>
      </dgm:t>
    </dgm:pt>
    <dgm:pt modelId="{1685477D-D350-4672-8BBC-D9AE8520F885}">
      <dgm:prSet phldrT="[Texto]"/>
      <dgm:spPr/>
      <dgm:t>
        <a:bodyPr/>
        <a:lstStyle/>
        <a:p>
          <a:r>
            <a:rPr lang="es-MX" dirty="0" smtClean="0"/>
            <a:t>Títulos </a:t>
          </a:r>
          <a:endParaRPr lang="es-MX" dirty="0"/>
        </a:p>
      </dgm:t>
    </dgm:pt>
    <dgm:pt modelId="{A8235D53-C03A-4503-8072-4587C0A23999}" type="parTrans" cxnId="{B4F5CF41-5ED2-4594-BB1B-952EC6D0A204}">
      <dgm:prSet/>
      <dgm:spPr/>
      <dgm:t>
        <a:bodyPr/>
        <a:lstStyle/>
        <a:p>
          <a:endParaRPr lang="es-MX"/>
        </a:p>
      </dgm:t>
    </dgm:pt>
    <dgm:pt modelId="{EB447B83-EB1D-4AFD-8E78-B231F287FE61}" type="sibTrans" cxnId="{B4F5CF41-5ED2-4594-BB1B-952EC6D0A204}">
      <dgm:prSet/>
      <dgm:spPr/>
      <dgm:t>
        <a:bodyPr/>
        <a:lstStyle/>
        <a:p>
          <a:endParaRPr lang="es-MX"/>
        </a:p>
      </dgm:t>
    </dgm:pt>
    <dgm:pt modelId="{26764637-453B-49B8-9D6A-6833C9508F3D}">
      <dgm:prSet phldrT="[Texto]"/>
      <dgm:spPr/>
      <dgm:t>
        <a:bodyPr anchor="ctr"/>
        <a:lstStyle/>
        <a:p>
          <a:pPr algn="ctr"/>
          <a:r>
            <a:rPr lang="es-MX" dirty="0" smtClean="0"/>
            <a:t>4,897</a:t>
          </a:r>
          <a:endParaRPr lang="es-MX" dirty="0"/>
        </a:p>
      </dgm:t>
    </dgm:pt>
    <dgm:pt modelId="{E9D86E1D-C208-4F55-BEBA-379DCEE18FFF}" type="parTrans" cxnId="{B0471809-4402-44DD-9D4D-A678FCCE4324}">
      <dgm:prSet/>
      <dgm:spPr/>
      <dgm:t>
        <a:bodyPr/>
        <a:lstStyle/>
        <a:p>
          <a:endParaRPr lang="es-MX"/>
        </a:p>
      </dgm:t>
    </dgm:pt>
    <dgm:pt modelId="{B06FFDDA-68BE-47FC-866D-5495514EC667}" type="sibTrans" cxnId="{B0471809-4402-44DD-9D4D-A678FCCE4324}">
      <dgm:prSet/>
      <dgm:spPr/>
      <dgm:t>
        <a:bodyPr/>
        <a:lstStyle/>
        <a:p>
          <a:endParaRPr lang="es-MX"/>
        </a:p>
      </dgm:t>
    </dgm:pt>
    <dgm:pt modelId="{3D7A2A45-49A9-40B5-A313-E9F16C281905}" type="pres">
      <dgm:prSet presAssocID="{8CBBCFAE-6E4F-4BB4-A239-173150C16F29}" presName="Name0" presStyleCnt="0">
        <dgm:presLayoutVars>
          <dgm:dir/>
          <dgm:animLvl val="lvl"/>
          <dgm:resizeHandles val="exact"/>
        </dgm:presLayoutVars>
      </dgm:prSet>
      <dgm:spPr/>
      <dgm:t>
        <a:bodyPr/>
        <a:lstStyle/>
        <a:p>
          <a:endParaRPr lang="es-MX"/>
        </a:p>
      </dgm:t>
    </dgm:pt>
    <dgm:pt modelId="{12421D56-953D-4400-AE62-196C28AB7265}" type="pres">
      <dgm:prSet presAssocID="{8CBBCFAE-6E4F-4BB4-A239-173150C16F29}" presName="tSp" presStyleCnt="0"/>
      <dgm:spPr/>
    </dgm:pt>
    <dgm:pt modelId="{6D6C9311-6AE5-43A5-9185-0955EC37E758}" type="pres">
      <dgm:prSet presAssocID="{8CBBCFAE-6E4F-4BB4-A239-173150C16F29}" presName="bSp" presStyleCnt="0"/>
      <dgm:spPr/>
    </dgm:pt>
    <dgm:pt modelId="{6F86DB5E-C253-4921-BFD3-F71FFC704ED2}" type="pres">
      <dgm:prSet presAssocID="{8CBBCFAE-6E4F-4BB4-A239-173150C16F29}" presName="process" presStyleCnt="0"/>
      <dgm:spPr/>
    </dgm:pt>
    <dgm:pt modelId="{AEEB31C7-81F9-4544-B376-903762A1F795}" type="pres">
      <dgm:prSet presAssocID="{44E444BD-244F-4EE2-956D-213F6503643E}" presName="composite1" presStyleCnt="0"/>
      <dgm:spPr/>
    </dgm:pt>
    <dgm:pt modelId="{534C2CD5-5669-4357-A7E6-6C1ACF3654C3}" type="pres">
      <dgm:prSet presAssocID="{44E444BD-244F-4EE2-956D-213F6503643E}" presName="dummyNode1" presStyleLbl="node1" presStyleIdx="0" presStyleCnt="3"/>
      <dgm:spPr/>
    </dgm:pt>
    <dgm:pt modelId="{B38796A0-0218-4033-B660-7409238E0561}" type="pres">
      <dgm:prSet presAssocID="{44E444BD-244F-4EE2-956D-213F6503643E}" presName="childNode1" presStyleLbl="bgAcc1" presStyleIdx="0" presStyleCnt="3">
        <dgm:presLayoutVars>
          <dgm:bulletEnabled val="1"/>
        </dgm:presLayoutVars>
      </dgm:prSet>
      <dgm:spPr/>
      <dgm:t>
        <a:bodyPr/>
        <a:lstStyle/>
        <a:p>
          <a:endParaRPr lang="es-MX"/>
        </a:p>
      </dgm:t>
    </dgm:pt>
    <dgm:pt modelId="{09884FF2-3A4F-4F68-9D56-F3AAE6BBE484}" type="pres">
      <dgm:prSet presAssocID="{44E444BD-244F-4EE2-956D-213F6503643E}" presName="childNode1tx" presStyleLbl="bgAcc1" presStyleIdx="0" presStyleCnt="3">
        <dgm:presLayoutVars>
          <dgm:bulletEnabled val="1"/>
        </dgm:presLayoutVars>
      </dgm:prSet>
      <dgm:spPr/>
      <dgm:t>
        <a:bodyPr/>
        <a:lstStyle/>
        <a:p>
          <a:endParaRPr lang="es-MX"/>
        </a:p>
      </dgm:t>
    </dgm:pt>
    <dgm:pt modelId="{EAF3BEA7-0B71-4681-9251-B84A52D5595A}" type="pres">
      <dgm:prSet presAssocID="{44E444BD-244F-4EE2-956D-213F6503643E}" presName="parentNode1" presStyleLbl="node1" presStyleIdx="0" presStyleCnt="3">
        <dgm:presLayoutVars>
          <dgm:chMax val="1"/>
          <dgm:bulletEnabled val="1"/>
        </dgm:presLayoutVars>
      </dgm:prSet>
      <dgm:spPr/>
      <dgm:t>
        <a:bodyPr/>
        <a:lstStyle/>
        <a:p>
          <a:endParaRPr lang="es-MX"/>
        </a:p>
      </dgm:t>
    </dgm:pt>
    <dgm:pt modelId="{11084DBF-3F67-484E-A0E9-97CBB764B97A}" type="pres">
      <dgm:prSet presAssocID="{44E444BD-244F-4EE2-956D-213F6503643E}" presName="connSite1" presStyleCnt="0"/>
      <dgm:spPr/>
    </dgm:pt>
    <dgm:pt modelId="{5D40C64B-2BBB-4DCE-8454-64A79B0FBBF8}" type="pres">
      <dgm:prSet presAssocID="{67F7B57C-FAEE-4CA5-974D-DB354648F609}" presName="Name9" presStyleLbl="sibTrans2D1" presStyleIdx="0" presStyleCnt="2"/>
      <dgm:spPr/>
      <dgm:t>
        <a:bodyPr/>
        <a:lstStyle/>
        <a:p>
          <a:endParaRPr lang="es-MX"/>
        </a:p>
      </dgm:t>
    </dgm:pt>
    <dgm:pt modelId="{1664D47B-5FBC-4A0E-A48B-0EF865C2C986}" type="pres">
      <dgm:prSet presAssocID="{A1BDA650-1564-43FD-B7B7-319C3E1170F7}" presName="composite2" presStyleCnt="0"/>
      <dgm:spPr/>
    </dgm:pt>
    <dgm:pt modelId="{54E47575-D895-443D-9DE6-5963523EC1FA}" type="pres">
      <dgm:prSet presAssocID="{A1BDA650-1564-43FD-B7B7-319C3E1170F7}" presName="dummyNode2" presStyleLbl="node1" presStyleIdx="0" presStyleCnt="3"/>
      <dgm:spPr/>
    </dgm:pt>
    <dgm:pt modelId="{C2D34698-E650-420C-9639-E19363E90A05}" type="pres">
      <dgm:prSet presAssocID="{A1BDA650-1564-43FD-B7B7-319C3E1170F7}" presName="childNode2" presStyleLbl="bgAcc1" presStyleIdx="1" presStyleCnt="3">
        <dgm:presLayoutVars>
          <dgm:bulletEnabled val="1"/>
        </dgm:presLayoutVars>
      </dgm:prSet>
      <dgm:spPr/>
      <dgm:t>
        <a:bodyPr/>
        <a:lstStyle/>
        <a:p>
          <a:endParaRPr lang="es-MX"/>
        </a:p>
      </dgm:t>
    </dgm:pt>
    <dgm:pt modelId="{52195C8F-332C-4977-8D74-C30C1A96BCCA}" type="pres">
      <dgm:prSet presAssocID="{A1BDA650-1564-43FD-B7B7-319C3E1170F7}" presName="childNode2tx" presStyleLbl="bgAcc1" presStyleIdx="1" presStyleCnt="3">
        <dgm:presLayoutVars>
          <dgm:bulletEnabled val="1"/>
        </dgm:presLayoutVars>
      </dgm:prSet>
      <dgm:spPr/>
      <dgm:t>
        <a:bodyPr/>
        <a:lstStyle/>
        <a:p>
          <a:endParaRPr lang="es-MX"/>
        </a:p>
      </dgm:t>
    </dgm:pt>
    <dgm:pt modelId="{AD6096ED-8BCA-4EEC-A3A5-409C613CF514}" type="pres">
      <dgm:prSet presAssocID="{A1BDA650-1564-43FD-B7B7-319C3E1170F7}" presName="parentNode2" presStyleLbl="node1" presStyleIdx="1" presStyleCnt="3">
        <dgm:presLayoutVars>
          <dgm:chMax val="0"/>
          <dgm:bulletEnabled val="1"/>
        </dgm:presLayoutVars>
      </dgm:prSet>
      <dgm:spPr/>
      <dgm:t>
        <a:bodyPr/>
        <a:lstStyle/>
        <a:p>
          <a:endParaRPr lang="es-MX"/>
        </a:p>
      </dgm:t>
    </dgm:pt>
    <dgm:pt modelId="{94CA80BC-3AF8-47F1-9BAD-3F4ADE500C81}" type="pres">
      <dgm:prSet presAssocID="{A1BDA650-1564-43FD-B7B7-319C3E1170F7}" presName="connSite2" presStyleCnt="0"/>
      <dgm:spPr/>
    </dgm:pt>
    <dgm:pt modelId="{D777AC7E-60A4-4CD3-B8A4-FA67E6245D39}" type="pres">
      <dgm:prSet presAssocID="{AB949181-E88E-4144-BCEF-1F4C8CBBD0E8}" presName="Name18" presStyleLbl="sibTrans2D1" presStyleIdx="1" presStyleCnt="2"/>
      <dgm:spPr/>
      <dgm:t>
        <a:bodyPr/>
        <a:lstStyle/>
        <a:p>
          <a:endParaRPr lang="es-MX"/>
        </a:p>
      </dgm:t>
    </dgm:pt>
    <dgm:pt modelId="{42B7E1F4-DE8F-4D2E-A711-A89D0289C9C8}" type="pres">
      <dgm:prSet presAssocID="{1685477D-D350-4672-8BBC-D9AE8520F885}" presName="composite1" presStyleCnt="0"/>
      <dgm:spPr/>
    </dgm:pt>
    <dgm:pt modelId="{A2BE545D-2168-4402-B517-B96C92E57378}" type="pres">
      <dgm:prSet presAssocID="{1685477D-D350-4672-8BBC-D9AE8520F885}" presName="dummyNode1" presStyleLbl="node1" presStyleIdx="1" presStyleCnt="3"/>
      <dgm:spPr/>
    </dgm:pt>
    <dgm:pt modelId="{51A8EB48-A892-4F2B-8DCB-CC3CDF41F343}" type="pres">
      <dgm:prSet presAssocID="{1685477D-D350-4672-8BBC-D9AE8520F885}" presName="childNode1" presStyleLbl="bgAcc1" presStyleIdx="2" presStyleCnt="3">
        <dgm:presLayoutVars>
          <dgm:bulletEnabled val="1"/>
        </dgm:presLayoutVars>
      </dgm:prSet>
      <dgm:spPr/>
      <dgm:t>
        <a:bodyPr/>
        <a:lstStyle/>
        <a:p>
          <a:endParaRPr lang="es-MX"/>
        </a:p>
      </dgm:t>
    </dgm:pt>
    <dgm:pt modelId="{903E1F5B-55A0-4CFE-9B17-06EA63131904}" type="pres">
      <dgm:prSet presAssocID="{1685477D-D350-4672-8BBC-D9AE8520F885}" presName="childNode1tx" presStyleLbl="bgAcc1" presStyleIdx="2" presStyleCnt="3">
        <dgm:presLayoutVars>
          <dgm:bulletEnabled val="1"/>
        </dgm:presLayoutVars>
      </dgm:prSet>
      <dgm:spPr/>
      <dgm:t>
        <a:bodyPr/>
        <a:lstStyle/>
        <a:p>
          <a:endParaRPr lang="es-MX"/>
        </a:p>
      </dgm:t>
    </dgm:pt>
    <dgm:pt modelId="{28B9D753-92C2-4978-96CB-2C143DCC16FC}" type="pres">
      <dgm:prSet presAssocID="{1685477D-D350-4672-8BBC-D9AE8520F885}" presName="parentNode1" presStyleLbl="node1" presStyleIdx="2" presStyleCnt="3">
        <dgm:presLayoutVars>
          <dgm:chMax val="1"/>
          <dgm:bulletEnabled val="1"/>
        </dgm:presLayoutVars>
      </dgm:prSet>
      <dgm:spPr/>
      <dgm:t>
        <a:bodyPr/>
        <a:lstStyle/>
        <a:p>
          <a:endParaRPr lang="es-MX"/>
        </a:p>
      </dgm:t>
    </dgm:pt>
    <dgm:pt modelId="{A44D51A9-B07E-4D17-8D51-A8A5B1CADFA8}" type="pres">
      <dgm:prSet presAssocID="{1685477D-D350-4672-8BBC-D9AE8520F885}" presName="connSite1" presStyleCnt="0"/>
      <dgm:spPr/>
    </dgm:pt>
  </dgm:ptLst>
  <dgm:cxnLst>
    <dgm:cxn modelId="{D694F66C-15E1-40A9-9FA7-2C4ECF5694D9}" type="presOf" srcId="{EDA2DFD0-4AE3-425E-94C8-D67047126EAC}" destId="{B38796A0-0218-4033-B660-7409238E0561}" srcOrd="0" destOrd="0" presId="urn:microsoft.com/office/officeart/2005/8/layout/hProcess4"/>
    <dgm:cxn modelId="{312F05AD-F446-427B-B7D6-DBFB78BC3FBD}" type="presOf" srcId="{EDA2DFD0-4AE3-425E-94C8-D67047126EAC}" destId="{09884FF2-3A4F-4F68-9D56-F3AAE6BBE484}" srcOrd="1" destOrd="0" presId="urn:microsoft.com/office/officeart/2005/8/layout/hProcess4"/>
    <dgm:cxn modelId="{AA4C1CAB-A0C8-4AD1-965D-A3F0926BFAED}" srcId="{A1BDA650-1564-43FD-B7B7-319C3E1170F7}" destId="{643CF3A2-23DB-4F3A-BB66-D4AF4A919D09}" srcOrd="0" destOrd="0" parTransId="{4405CF7A-517C-410D-B9CC-97E935E41089}" sibTransId="{C1E2941A-9CFC-4D22-B416-75F63EC070B6}"/>
    <dgm:cxn modelId="{B4F5CF41-5ED2-4594-BB1B-952EC6D0A204}" srcId="{8CBBCFAE-6E4F-4BB4-A239-173150C16F29}" destId="{1685477D-D350-4672-8BBC-D9AE8520F885}" srcOrd="2" destOrd="0" parTransId="{A8235D53-C03A-4503-8072-4587C0A23999}" sibTransId="{EB447B83-EB1D-4AFD-8E78-B231F287FE61}"/>
    <dgm:cxn modelId="{D9DB5990-4F3E-464D-80F0-7E1BDB6583A5}" type="presOf" srcId="{26764637-453B-49B8-9D6A-6833C9508F3D}" destId="{51A8EB48-A892-4F2B-8DCB-CC3CDF41F343}" srcOrd="0" destOrd="0" presId="urn:microsoft.com/office/officeart/2005/8/layout/hProcess4"/>
    <dgm:cxn modelId="{23DC1158-6A64-4259-A10F-42CB866F6D84}" type="presOf" srcId="{44E444BD-244F-4EE2-956D-213F6503643E}" destId="{EAF3BEA7-0B71-4681-9251-B84A52D5595A}" srcOrd="0" destOrd="0" presId="urn:microsoft.com/office/officeart/2005/8/layout/hProcess4"/>
    <dgm:cxn modelId="{E52C19A9-3540-42D9-9D47-8539124C0C2F}" type="presOf" srcId="{67F7B57C-FAEE-4CA5-974D-DB354648F609}" destId="{5D40C64B-2BBB-4DCE-8454-64A79B0FBBF8}" srcOrd="0" destOrd="0" presId="urn:microsoft.com/office/officeart/2005/8/layout/hProcess4"/>
    <dgm:cxn modelId="{925FB584-EF00-41AB-A679-08C7A3050CDC}" type="presOf" srcId="{643CF3A2-23DB-4F3A-BB66-D4AF4A919D09}" destId="{52195C8F-332C-4977-8D74-C30C1A96BCCA}" srcOrd="1" destOrd="0" presId="urn:microsoft.com/office/officeart/2005/8/layout/hProcess4"/>
    <dgm:cxn modelId="{A3E50067-AE78-4FBF-947D-A37FCD9BDC64}" type="presOf" srcId="{1685477D-D350-4672-8BBC-D9AE8520F885}" destId="{28B9D753-92C2-4978-96CB-2C143DCC16FC}" srcOrd="0" destOrd="0" presId="urn:microsoft.com/office/officeart/2005/8/layout/hProcess4"/>
    <dgm:cxn modelId="{EFA03094-8C1B-4918-A843-41730FCA76FD}" srcId="{8CBBCFAE-6E4F-4BB4-A239-173150C16F29}" destId="{44E444BD-244F-4EE2-956D-213F6503643E}" srcOrd="0" destOrd="0" parTransId="{73F7BBA1-EC99-43F3-9BF8-AE772A0EDACF}" sibTransId="{67F7B57C-FAEE-4CA5-974D-DB354648F609}"/>
    <dgm:cxn modelId="{8CDADD76-72BC-4DF7-BFEE-98E56D88453B}" type="presOf" srcId="{A1BDA650-1564-43FD-B7B7-319C3E1170F7}" destId="{AD6096ED-8BCA-4EEC-A3A5-409C613CF514}" srcOrd="0" destOrd="0" presId="urn:microsoft.com/office/officeart/2005/8/layout/hProcess4"/>
    <dgm:cxn modelId="{F03639AC-6F00-40E8-B957-83E9D329011B}" type="presOf" srcId="{26764637-453B-49B8-9D6A-6833C9508F3D}" destId="{903E1F5B-55A0-4CFE-9B17-06EA63131904}" srcOrd="1" destOrd="0" presId="urn:microsoft.com/office/officeart/2005/8/layout/hProcess4"/>
    <dgm:cxn modelId="{383C9267-1867-4F54-8A19-DD961E1C7717}" type="presOf" srcId="{8CBBCFAE-6E4F-4BB4-A239-173150C16F29}" destId="{3D7A2A45-49A9-40B5-A313-E9F16C281905}" srcOrd="0" destOrd="0" presId="urn:microsoft.com/office/officeart/2005/8/layout/hProcess4"/>
    <dgm:cxn modelId="{CDE5F705-981E-44D5-B86F-F4B609B7F3ED}" type="presOf" srcId="{643CF3A2-23DB-4F3A-BB66-D4AF4A919D09}" destId="{C2D34698-E650-420C-9639-E19363E90A05}" srcOrd="0" destOrd="0" presId="urn:microsoft.com/office/officeart/2005/8/layout/hProcess4"/>
    <dgm:cxn modelId="{320288E1-6532-40A8-9EE7-297FF3D01E2D}" srcId="{8CBBCFAE-6E4F-4BB4-A239-173150C16F29}" destId="{A1BDA650-1564-43FD-B7B7-319C3E1170F7}" srcOrd="1" destOrd="0" parTransId="{D058894C-3247-42C3-B753-EEB83042B855}" sibTransId="{AB949181-E88E-4144-BCEF-1F4C8CBBD0E8}"/>
    <dgm:cxn modelId="{6D98AB51-7BFB-49DF-AFA8-3F48BD5CB830}" type="presOf" srcId="{AB949181-E88E-4144-BCEF-1F4C8CBBD0E8}" destId="{D777AC7E-60A4-4CD3-B8A4-FA67E6245D39}" srcOrd="0" destOrd="0" presId="urn:microsoft.com/office/officeart/2005/8/layout/hProcess4"/>
    <dgm:cxn modelId="{B196CB0B-AC84-4AA0-9615-C436C1AFB945}" srcId="{44E444BD-244F-4EE2-956D-213F6503643E}" destId="{EDA2DFD0-4AE3-425E-94C8-D67047126EAC}" srcOrd="0" destOrd="0" parTransId="{FA4F9427-9078-4C9D-B567-3D9A5E6A18DC}" sibTransId="{E116EFA5-7196-476F-86AD-774913361434}"/>
    <dgm:cxn modelId="{B0471809-4402-44DD-9D4D-A678FCCE4324}" srcId="{1685477D-D350-4672-8BBC-D9AE8520F885}" destId="{26764637-453B-49B8-9D6A-6833C9508F3D}" srcOrd="0" destOrd="0" parTransId="{E9D86E1D-C208-4F55-BEBA-379DCEE18FFF}" sibTransId="{B06FFDDA-68BE-47FC-866D-5495514EC667}"/>
    <dgm:cxn modelId="{412E9BD5-8EB8-4510-B6EA-09FBFF319DD2}" type="presParOf" srcId="{3D7A2A45-49A9-40B5-A313-E9F16C281905}" destId="{12421D56-953D-4400-AE62-196C28AB7265}" srcOrd="0" destOrd="0" presId="urn:microsoft.com/office/officeart/2005/8/layout/hProcess4"/>
    <dgm:cxn modelId="{E1A99439-CB66-4504-A363-C83569FA3FE2}" type="presParOf" srcId="{3D7A2A45-49A9-40B5-A313-E9F16C281905}" destId="{6D6C9311-6AE5-43A5-9185-0955EC37E758}" srcOrd="1" destOrd="0" presId="urn:microsoft.com/office/officeart/2005/8/layout/hProcess4"/>
    <dgm:cxn modelId="{30C9F211-94AE-4FF3-B4A8-27F634AED3E8}" type="presParOf" srcId="{3D7A2A45-49A9-40B5-A313-E9F16C281905}" destId="{6F86DB5E-C253-4921-BFD3-F71FFC704ED2}" srcOrd="2" destOrd="0" presId="urn:microsoft.com/office/officeart/2005/8/layout/hProcess4"/>
    <dgm:cxn modelId="{8CB538FB-02D2-495E-A220-1C684C62466C}" type="presParOf" srcId="{6F86DB5E-C253-4921-BFD3-F71FFC704ED2}" destId="{AEEB31C7-81F9-4544-B376-903762A1F795}" srcOrd="0" destOrd="0" presId="urn:microsoft.com/office/officeart/2005/8/layout/hProcess4"/>
    <dgm:cxn modelId="{25216653-5953-422C-8444-3E43A8FD38CE}" type="presParOf" srcId="{AEEB31C7-81F9-4544-B376-903762A1F795}" destId="{534C2CD5-5669-4357-A7E6-6C1ACF3654C3}" srcOrd="0" destOrd="0" presId="urn:microsoft.com/office/officeart/2005/8/layout/hProcess4"/>
    <dgm:cxn modelId="{C554601E-81F4-433F-9372-4310F79880AC}" type="presParOf" srcId="{AEEB31C7-81F9-4544-B376-903762A1F795}" destId="{B38796A0-0218-4033-B660-7409238E0561}" srcOrd="1" destOrd="0" presId="urn:microsoft.com/office/officeart/2005/8/layout/hProcess4"/>
    <dgm:cxn modelId="{4471BA0E-F5DF-4F8A-B5FB-E90AB8E717F7}" type="presParOf" srcId="{AEEB31C7-81F9-4544-B376-903762A1F795}" destId="{09884FF2-3A4F-4F68-9D56-F3AAE6BBE484}" srcOrd="2" destOrd="0" presId="urn:microsoft.com/office/officeart/2005/8/layout/hProcess4"/>
    <dgm:cxn modelId="{FAF8365B-59DC-40E9-8C47-C16E177BC16C}" type="presParOf" srcId="{AEEB31C7-81F9-4544-B376-903762A1F795}" destId="{EAF3BEA7-0B71-4681-9251-B84A52D5595A}" srcOrd="3" destOrd="0" presId="urn:microsoft.com/office/officeart/2005/8/layout/hProcess4"/>
    <dgm:cxn modelId="{788D6EC0-DB4B-4E3E-81C0-DFCC2871CD51}" type="presParOf" srcId="{AEEB31C7-81F9-4544-B376-903762A1F795}" destId="{11084DBF-3F67-484E-A0E9-97CBB764B97A}" srcOrd="4" destOrd="0" presId="urn:microsoft.com/office/officeart/2005/8/layout/hProcess4"/>
    <dgm:cxn modelId="{24CB28D1-29CA-4D4A-8DC0-76F1F1A4A098}" type="presParOf" srcId="{6F86DB5E-C253-4921-BFD3-F71FFC704ED2}" destId="{5D40C64B-2BBB-4DCE-8454-64A79B0FBBF8}" srcOrd="1" destOrd="0" presId="urn:microsoft.com/office/officeart/2005/8/layout/hProcess4"/>
    <dgm:cxn modelId="{53B99827-4354-4339-A93C-D9BE7DAFF181}" type="presParOf" srcId="{6F86DB5E-C253-4921-BFD3-F71FFC704ED2}" destId="{1664D47B-5FBC-4A0E-A48B-0EF865C2C986}" srcOrd="2" destOrd="0" presId="urn:microsoft.com/office/officeart/2005/8/layout/hProcess4"/>
    <dgm:cxn modelId="{2382447F-CC80-4AE2-A4A2-4B30AA2FD177}" type="presParOf" srcId="{1664D47B-5FBC-4A0E-A48B-0EF865C2C986}" destId="{54E47575-D895-443D-9DE6-5963523EC1FA}" srcOrd="0" destOrd="0" presId="urn:microsoft.com/office/officeart/2005/8/layout/hProcess4"/>
    <dgm:cxn modelId="{6A341427-0925-4C60-8D69-CFEC4C58CD04}" type="presParOf" srcId="{1664D47B-5FBC-4A0E-A48B-0EF865C2C986}" destId="{C2D34698-E650-420C-9639-E19363E90A05}" srcOrd="1" destOrd="0" presId="urn:microsoft.com/office/officeart/2005/8/layout/hProcess4"/>
    <dgm:cxn modelId="{5AEBE3D9-C563-4D55-8F96-78B410E040AF}" type="presParOf" srcId="{1664D47B-5FBC-4A0E-A48B-0EF865C2C986}" destId="{52195C8F-332C-4977-8D74-C30C1A96BCCA}" srcOrd="2" destOrd="0" presId="urn:microsoft.com/office/officeart/2005/8/layout/hProcess4"/>
    <dgm:cxn modelId="{1326F513-56A2-482F-9218-05880394D8F0}" type="presParOf" srcId="{1664D47B-5FBC-4A0E-A48B-0EF865C2C986}" destId="{AD6096ED-8BCA-4EEC-A3A5-409C613CF514}" srcOrd="3" destOrd="0" presId="urn:microsoft.com/office/officeart/2005/8/layout/hProcess4"/>
    <dgm:cxn modelId="{3C2E0207-485E-45D0-BB5B-221D435A96B6}" type="presParOf" srcId="{1664D47B-5FBC-4A0E-A48B-0EF865C2C986}" destId="{94CA80BC-3AF8-47F1-9BAD-3F4ADE500C81}" srcOrd="4" destOrd="0" presId="urn:microsoft.com/office/officeart/2005/8/layout/hProcess4"/>
    <dgm:cxn modelId="{CA9E3D5B-3B2C-475E-ACDD-75F8C6018E87}" type="presParOf" srcId="{6F86DB5E-C253-4921-BFD3-F71FFC704ED2}" destId="{D777AC7E-60A4-4CD3-B8A4-FA67E6245D39}" srcOrd="3" destOrd="0" presId="urn:microsoft.com/office/officeart/2005/8/layout/hProcess4"/>
    <dgm:cxn modelId="{A86D7633-327A-457B-815A-BFE505E5AD46}" type="presParOf" srcId="{6F86DB5E-C253-4921-BFD3-F71FFC704ED2}" destId="{42B7E1F4-DE8F-4D2E-A711-A89D0289C9C8}" srcOrd="4" destOrd="0" presId="urn:microsoft.com/office/officeart/2005/8/layout/hProcess4"/>
    <dgm:cxn modelId="{317E2609-50FD-49AC-AE6C-0D30392ECEC2}" type="presParOf" srcId="{42B7E1F4-DE8F-4D2E-A711-A89D0289C9C8}" destId="{A2BE545D-2168-4402-B517-B96C92E57378}" srcOrd="0" destOrd="0" presId="urn:microsoft.com/office/officeart/2005/8/layout/hProcess4"/>
    <dgm:cxn modelId="{1D2FCE80-DF48-48A9-8B3D-F3B8ED3CC4B3}" type="presParOf" srcId="{42B7E1F4-DE8F-4D2E-A711-A89D0289C9C8}" destId="{51A8EB48-A892-4F2B-8DCB-CC3CDF41F343}" srcOrd="1" destOrd="0" presId="urn:microsoft.com/office/officeart/2005/8/layout/hProcess4"/>
    <dgm:cxn modelId="{EDFC776D-9311-4C16-B944-EF24A17115BE}" type="presParOf" srcId="{42B7E1F4-DE8F-4D2E-A711-A89D0289C9C8}" destId="{903E1F5B-55A0-4CFE-9B17-06EA63131904}" srcOrd="2" destOrd="0" presId="urn:microsoft.com/office/officeart/2005/8/layout/hProcess4"/>
    <dgm:cxn modelId="{701A5D9B-0EEA-423A-B02D-ECCA4B2932D1}" type="presParOf" srcId="{42B7E1F4-DE8F-4D2E-A711-A89D0289C9C8}" destId="{28B9D753-92C2-4978-96CB-2C143DCC16FC}" srcOrd="3" destOrd="0" presId="urn:microsoft.com/office/officeart/2005/8/layout/hProcess4"/>
    <dgm:cxn modelId="{BD2C7A37-2578-4926-9C7E-1CBD3FD20F81}" type="presParOf" srcId="{42B7E1F4-DE8F-4D2E-A711-A89D0289C9C8}" destId="{A44D51A9-B07E-4D17-8D51-A8A5B1CADFA8}"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796A0-0218-4033-B660-7409238E0561}">
      <dsp:nvSpPr>
        <dsp:cNvPr id="0" name=""/>
        <dsp:cNvSpPr/>
      </dsp:nvSpPr>
      <dsp:spPr>
        <a:xfrm>
          <a:off x="269540" y="443749"/>
          <a:ext cx="1033831" cy="85269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ctr" anchorCtr="0">
          <a:noAutofit/>
        </a:bodyPr>
        <a:lstStyle/>
        <a:p>
          <a:pPr marL="57150" lvl="1" indent="-57150" algn="ctr" defTabSz="488950">
            <a:lnSpc>
              <a:spcPct val="90000"/>
            </a:lnSpc>
            <a:spcBef>
              <a:spcPct val="0"/>
            </a:spcBef>
            <a:spcAft>
              <a:spcPct val="15000"/>
            </a:spcAft>
            <a:buChar char="••"/>
          </a:pPr>
          <a:r>
            <a:rPr lang="es-MX" sz="1100" kern="1200" dirty="0" smtClean="0"/>
            <a:t>4,322,463,210 m</a:t>
          </a:r>
          <a:r>
            <a:rPr lang="es-MX" sz="1100" kern="1200" baseline="30000" dirty="0" smtClean="0"/>
            <a:t>3</a:t>
          </a:r>
          <a:r>
            <a:rPr lang="es-MX" sz="1100" kern="1200" dirty="0" smtClean="0"/>
            <a:t>/año</a:t>
          </a:r>
          <a:endParaRPr lang="es-MX" sz="1100" kern="1200" dirty="0"/>
        </a:p>
      </dsp:txBody>
      <dsp:txXfrm>
        <a:off x="289163" y="463372"/>
        <a:ext cx="994585" cy="630728"/>
      </dsp:txXfrm>
    </dsp:sp>
    <dsp:sp modelId="{5D40C64B-2BBB-4DCE-8454-64A79B0FBBF8}">
      <dsp:nvSpPr>
        <dsp:cNvPr id="0" name=""/>
        <dsp:cNvSpPr/>
      </dsp:nvSpPr>
      <dsp:spPr>
        <a:xfrm>
          <a:off x="835358" y="592355"/>
          <a:ext cx="1220605" cy="1220605"/>
        </a:xfrm>
        <a:prstGeom prst="leftCircularArrow">
          <a:avLst>
            <a:gd name="adj1" fmla="val 3809"/>
            <a:gd name="adj2" fmla="val 476133"/>
            <a:gd name="adj3" fmla="val 2251644"/>
            <a:gd name="adj4" fmla="val 9024489"/>
            <a:gd name="adj5" fmla="val 44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F3BEA7-0B71-4681-9251-B84A52D5595A}">
      <dsp:nvSpPr>
        <dsp:cNvPr id="0" name=""/>
        <dsp:cNvSpPr/>
      </dsp:nvSpPr>
      <dsp:spPr>
        <a:xfrm>
          <a:off x="499280" y="1113723"/>
          <a:ext cx="918961" cy="3654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Superficial</a:t>
          </a:r>
          <a:endParaRPr lang="es-MX" sz="1300" kern="1200" dirty="0"/>
        </a:p>
      </dsp:txBody>
      <dsp:txXfrm>
        <a:off x="509983" y="1124426"/>
        <a:ext cx="897555" cy="344034"/>
      </dsp:txXfrm>
    </dsp:sp>
    <dsp:sp modelId="{C2D34698-E650-420C-9639-E19363E90A05}">
      <dsp:nvSpPr>
        <dsp:cNvPr id="0" name=""/>
        <dsp:cNvSpPr/>
      </dsp:nvSpPr>
      <dsp:spPr>
        <a:xfrm>
          <a:off x="1639641" y="443749"/>
          <a:ext cx="1033831" cy="85269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ctr" anchorCtr="0">
          <a:noAutofit/>
        </a:bodyPr>
        <a:lstStyle/>
        <a:p>
          <a:pPr marL="57150" lvl="1" indent="-57150" algn="ctr" defTabSz="488950">
            <a:lnSpc>
              <a:spcPct val="90000"/>
            </a:lnSpc>
            <a:spcBef>
              <a:spcPct val="0"/>
            </a:spcBef>
            <a:spcAft>
              <a:spcPct val="15000"/>
            </a:spcAft>
            <a:buChar char="••"/>
          </a:pPr>
          <a:r>
            <a:rPr lang="es-MX" sz="1100" kern="1200" dirty="0" smtClean="0"/>
            <a:t>1,428,620,946 m</a:t>
          </a:r>
          <a:r>
            <a:rPr lang="es-MX" sz="1100" kern="1200" baseline="30000" dirty="0" smtClean="0"/>
            <a:t>3</a:t>
          </a:r>
          <a:r>
            <a:rPr lang="es-MX" sz="1100" kern="1200" dirty="0" smtClean="0"/>
            <a:t>/año </a:t>
          </a:r>
          <a:endParaRPr lang="es-MX" sz="1100" kern="1200" dirty="0"/>
        </a:p>
      </dsp:txBody>
      <dsp:txXfrm>
        <a:off x="1659264" y="646092"/>
        <a:ext cx="994585" cy="630728"/>
      </dsp:txXfrm>
    </dsp:sp>
    <dsp:sp modelId="{D777AC7E-60A4-4CD3-B8A4-FA67E6245D39}">
      <dsp:nvSpPr>
        <dsp:cNvPr id="0" name=""/>
        <dsp:cNvSpPr/>
      </dsp:nvSpPr>
      <dsp:spPr>
        <a:xfrm>
          <a:off x="2196843" y="-106201"/>
          <a:ext cx="1352705" cy="1352705"/>
        </a:xfrm>
        <a:prstGeom prst="circularArrow">
          <a:avLst>
            <a:gd name="adj1" fmla="val 3437"/>
            <a:gd name="adj2" fmla="val 425826"/>
            <a:gd name="adj3" fmla="val 19398663"/>
            <a:gd name="adj4" fmla="val 12575511"/>
            <a:gd name="adj5" fmla="val 40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6096ED-8BCA-4EEC-A3A5-409C613CF514}">
      <dsp:nvSpPr>
        <dsp:cNvPr id="0" name=""/>
        <dsp:cNvSpPr/>
      </dsp:nvSpPr>
      <dsp:spPr>
        <a:xfrm>
          <a:off x="1869381" y="261028"/>
          <a:ext cx="918961" cy="3654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Subterránea</a:t>
          </a:r>
          <a:endParaRPr lang="es-MX" sz="1300" kern="1200" dirty="0"/>
        </a:p>
      </dsp:txBody>
      <dsp:txXfrm>
        <a:off x="1880084" y="271731"/>
        <a:ext cx="897555" cy="344034"/>
      </dsp:txXfrm>
    </dsp:sp>
    <dsp:sp modelId="{51A8EB48-A892-4F2B-8DCB-CC3CDF41F343}">
      <dsp:nvSpPr>
        <dsp:cNvPr id="0" name=""/>
        <dsp:cNvSpPr/>
      </dsp:nvSpPr>
      <dsp:spPr>
        <a:xfrm>
          <a:off x="3009741" y="443749"/>
          <a:ext cx="1033831" cy="85269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ctr" anchorCtr="0">
          <a:noAutofit/>
        </a:bodyPr>
        <a:lstStyle/>
        <a:p>
          <a:pPr marL="57150" lvl="1" indent="-57150" algn="ctr" defTabSz="488950">
            <a:lnSpc>
              <a:spcPct val="90000"/>
            </a:lnSpc>
            <a:spcBef>
              <a:spcPct val="0"/>
            </a:spcBef>
            <a:spcAft>
              <a:spcPct val="15000"/>
            </a:spcAft>
            <a:buChar char="••"/>
          </a:pPr>
          <a:r>
            <a:rPr lang="es-MX" sz="1100" kern="1200" dirty="0" smtClean="0"/>
            <a:t>4,897</a:t>
          </a:r>
          <a:endParaRPr lang="es-MX" sz="1100" kern="1200" dirty="0"/>
        </a:p>
      </dsp:txBody>
      <dsp:txXfrm>
        <a:off x="3029364" y="463372"/>
        <a:ext cx="994585" cy="630728"/>
      </dsp:txXfrm>
    </dsp:sp>
    <dsp:sp modelId="{28B9D753-92C2-4978-96CB-2C143DCC16FC}">
      <dsp:nvSpPr>
        <dsp:cNvPr id="0" name=""/>
        <dsp:cNvSpPr/>
      </dsp:nvSpPr>
      <dsp:spPr>
        <a:xfrm>
          <a:off x="3239482" y="1113723"/>
          <a:ext cx="918961" cy="3654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Títulos </a:t>
          </a:r>
          <a:endParaRPr lang="es-MX" sz="1300" kern="1200" dirty="0"/>
        </a:p>
      </dsp:txBody>
      <dsp:txXfrm>
        <a:off x="3250185" y="1124426"/>
        <a:ext cx="897555" cy="3440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621">
              <a:defRPr sz="1300">
                <a:latin typeface="Arial Black" pitchFamily="34" charset="0"/>
              </a:defRPr>
            </a:lvl1pPr>
          </a:lstStyle>
          <a:p>
            <a:endParaRPr lang="es-ES"/>
          </a:p>
        </p:txBody>
      </p:sp>
      <p:sp>
        <p:nvSpPr>
          <p:cNvPr id="30723" name="Rectangle 3"/>
          <p:cNvSpPr>
            <a:spLocks noGrp="1" noChangeArrowheads="1"/>
          </p:cNvSpPr>
          <p:nvPr>
            <p:ph type="dt" sz="quarter" idx="1"/>
          </p:nvPr>
        </p:nvSpPr>
        <p:spPr bwMode="auto">
          <a:xfrm>
            <a:off x="4144618"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621">
              <a:defRPr sz="1300">
                <a:latin typeface="Arial Black" pitchFamily="34" charset="0"/>
              </a:defRPr>
            </a:lvl1pPr>
          </a:lstStyle>
          <a:p>
            <a:endParaRPr lang="es-ES"/>
          </a:p>
        </p:txBody>
      </p:sp>
      <p:sp>
        <p:nvSpPr>
          <p:cNvPr id="30724" name="Rectangle 4"/>
          <p:cNvSpPr>
            <a:spLocks noGrp="1" noChangeArrowheads="1"/>
          </p:cNvSpPr>
          <p:nvPr>
            <p:ph type="ftr" sz="quarter" idx="2"/>
          </p:nvPr>
        </p:nvSpPr>
        <p:spPr bwMode="auto">
          <a:xfrm>
            <a:off x="0"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621">
              <a:defRPr sz="1300">
                <a:latin typeface="Arial Black" pitchFamily="34" charset="0"/>
              </a:defRPr>
            </a:lvl1pPr>
          </a:lstStyle>
          <a:p>
            <a:endParaRPr lang="es-ES"/>
          </a:p>
        </p:txBody>
      </p:sp>
      <p:sp>
        <p:nvSpPr>
          <p:cNvPr id="30725" name="Rectangle 5"/>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621">
              <a:defRPr sz="1300">
                <a:latin typeface="Arial Black" pitchFamily="34" charset="0"/>
              </a:defRPr>
            </a:lvl1pPr>
          </a:lstStyle>
          <a:p>
            <a:fld id="{0099FA35-A6FE-415F-8BCD-2517A0A68CD0}" type="slidenum">
              <a:rPr lang="es-ES"/>
              <a:pPr/>
              <a:t>‹Nr.›</a:t>
            </a:fld>
            <a:endParaRPr lang="es-ES"/>
          </a:p>
        </p:txBody>
      </p:sp>
    </p:spTree>
    <p:extLst>
      <p:ext uri="{BB962C8B-B14F-4D97-AF65-F5344CB8AC3E}">
        <p14:creationId xmlns:p14="http://schemas.microsoft.com/office/powerpoint/2010/main" val="258254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0"/>
            <a:ext cx="3180522" cy="47219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a:latin typeface="Arial Black" pitchFamily="34" charset="0"/>
              </a:defRPr>
            </a:lvl1pPr>
          </a:lstStyle>
          <a:p>
            <a:endParaRPr lang="es-ES"/>
          </a:p>
        </p:txBody>
      </p:sp>
      <p:sp>
        <p:nvSpPr>
          <p:cNvPr id="225283" name="Rectangle 3"/>
          <p:cNvSpPr>
            <a:spLocks noGrp="1" noChangeArrowheads="1"/>
          </p:cNvSpPr>
          <p:nvPr>
            <p:ph type="dt" idx="1"/>
          </p:nvPr>
        </p:nvSpPr>
        <p:spPr bwMode="auto">
          <a:xfrm>
            <a:off x="4134678" y="0"/>
            <a:ext cx="3180522" cy="47219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a:latin typeface="Arial Black" pitchFamily="34" charset="0"/>
              </a:defRPr>
            </a:lvl1pPr>
          </a:lstStyle>
          <a:p>
            <a:endParaRPr lang="es-ES"/>
          </a:p>
        </p:txBody>
      </p:sp>
      <p:sp>
        <p:nvSpPr>
          <p:cNvPr id="14340" name="Rectangle 4"/>
          <p:cNvSpPr>
            <a:spLocks noGrp="1" noRot="1" noChangeAspect="1" noChangeArrowheads="1" noTextEdit="1"/>
          </p:cNvSpPr>
          <p:nvPr>
            <p:ph type="sldImg" idx="2"/>
          </p:nvPr>
        </p:nvSpPr>
        <p:spPr bwMode="auto">
          <a:xfrm>
            <a:off x="1243013" y="708025"/>
            <a:ext cx="4829175" cy="3621088"/>
          </a:xfrm>
          <a:prstGeom prst="rect">
            <a:avLst/>
          </a:prstGeom>
          <a:noFill/>
          <a:ln w="9525">
            <a:solidFill>
              <a:srgbClr val="000000"/>
            </a:solidFill>
            <a:miter lim="800000"/>
            <a:headEnd/>
            <a:tailEnd/>
          </a:ln>
        </p:spPr>
      </p:sp>
      <p:sp>
        <p:nvSpPr>
          <p:cNvPr id="225285" name="Rectangle 5"/>
          <p:cNvSpPr>
            <a:spLocks noGrp="1" noChangeArrowheads="1"/>
          </p:cNvSpPr>
          <p:nvPr>
            <p:ph type="body" sz="quarter" idx="3"/>
          </p:nvPr>
        </p:nvSpPr>
        <p:spPr bwMode="auto">
          <a:xfrm>
            <a:off x="954157" y="4564505"/>
            <a:ext cx="5406887" cy="432841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5286" name="Rectangle 6"/>
          <p:cNvSpPr>
            <a:spLocks noGrp="1" noChangeArrowheads="1"/>
          </p:cNvSpPr>
          <p:nvPr>
            <p:ph type="ftr" sz="quarter" idx="4"/>
          </p:nvPr>
        </p:nvSpPr>
        <p:spPr bwMode="auto">
          <a:xfrm>
            <a:off x="0" y="9129010"/>
            <a:ext cx="3180522" cy="472190"/>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a:latin typeface="Arial Black" pitchFamily="34" charset="0"/>
              </a:defRPr>
            </a:lvl1pPr>
          </a:lstStyle>
          <a:p>
            <a:endParaRPr lang="es-ES"/>
          </a:p>
        </p:txBody>
      </p:sp>
      <p:sp>
        <p:nvSpPr>
          <p:cNvPr id="225287" name="Rectangle 7"/>
          <p:cNvSpPr>
            <a:spLocks noGrp="1" noChangeArrowheads="1"/>
          </p:cNvSpPr>
          <p:nvPr>
            <p:ph type="sldNum" sz="quarter" idx="5"/>
          </p:nvPr>
        </p:nvSpPr>
        <p:spPr bwMode="auto">
          <a:xfrm>
            <a:off x="4134678" y="9129010"/>
            <a:ext cx="3180522" cy="472190"/>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a:latin typeface="Arial Black" pitchFamily="34" charset="0"/>
              </a:defRPr>
            </a:lvl1pPr>
          </a:lstStyle>
          <a:p>
            <a:fld id="{D74F85DE-912F-4CA6-AB61-631C1CFAED12}" type="slidenum">
              <a:rPr lang="es-ES"/>
              <a:pPr/>
              <a:t>‹Nr.›</a:t>
            </a:fld>
            <a:endParaRPr lang="es-ES"/>
          </a:p>
        </p:txBody>
      </p:sp>
    </p:spTree>
    <p:extLst>
      <p:ext uri="{BB962C8B-B14F-4D97-AF65-F5344CB8AC3E}">
        <p14:creationId xmlns:p14="http://schemas.microsoft.com/office/powerpoint/2010/main" val="4054267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3" Type="http://schemas.openxmlformats.org/officeDocument/2006/relationships/hyperlink" Target="http://es.wikipedia.org/wiki/Enfisema_pulmonar%23cite_note-Robbins-4" TargetMode="External"/><Relationship Id="rId14" Type="http://schemas.openxmlformats.org/officeDocument/2006/relationships/hyperlink" Target="http://es.wikipedia.org/wiki/Tabaco" TargetMode="External"/><Relationship Id="rId15" Type="http://schemas.openxmlformats.org/officeDocument/2006/relationships/hyperlink" Target="http://es.wikipedia.org/wiki/Especies_reactivas_del_ox%C3%ADgeno" TargetMode="External"/><Relationship Id="rId16" Type="http://schemas.openxmlformats.org/officeDocument/2006/relationships/hyperlink" Target="http://es.wikipedia.org/wiki/Ox%C3%ADgeno" TargetMode="External"/><Relationship Id="rId17" Type="http://schemas.openxmlformats.org/officeDocument/2006/relationships/hyperlink" Target="http://es.wikipedia.org/wiki/Alfa-1-antitripsina" TargetMode="External"/><Relationship Id="rId18" Type="http://schemas.openxmlformats.org/officeDocument/2006/relationships/hyperlink" Target="http://es.wikipedia.org/wiki/Hepatocito" TargetMode="External"/><Relationship Id="rId19" Type="http://schemas.openxmlformats.org/officeDocument/2006/relationships/hyperlink" Target="http://es.wikipedia.org/wiki/Proteasa" TargetMode="External"/><Relationship Id="rId50" Type="http://schemas.openxmlformats.org/officeDocument/2006/relationships/hyperlink" Target="http://es.wikipedia.org/wiki/Estornudo" TargetMode="External"/><Relationship Id="rId51" Type="http://schemas.openxmlformats.org/officeDocument/2006/relationships/hyperlink" Target="http://es.wikipedia.org/wiki/Gripe" TargetMode="External"/><Relationship Id="rId52" Type="http://schemas.openxmlformats.org/officeDocument/2006/relationships/hyperlink" Target="http://es.wikipedia.org/wiki/Asma" TargetMode="External"/><Relationship Id="rId53" Type="http://schemas.openxmlformats.org/officeDocument/2006/relationships/hyperlink" Target="http://es.wikipedia.org/wiki/Aparato_respiratorio" TargetMode="External"/><Relationship Id="rId40" Type="http://schemas.openxmlformats.org/officeDocument/2006/relationships/hyperlink" Target="http://es.wikipedia.org/wiki/M%C3%A9dico_de_cabecera" TargetMode="External"/><Relationship Id="rId41" Type="http://schemas.openxmlformats.org/officeDocument/2006/relationships/hyperlink" Target="http://es.wikipedia.org/wiki/Hospital" TargetMode="External"/><Relationship Id="rId42" Type="http://schemas.openxmlformats.org/officeDocument/2006/relationships/hyperlink" Target="http://es.wikipedia.org/wiki/Neumon%C3%ADa_adquirida_en_la_comunidad" TargetMode="External"/><Relationship Id="rId43" Type="http://schemas.openxmlformats.org/officeDocument/2006/relationships/hyperlink" Target="http://es.wikipedia.org/w/index.php?title=Neumon%C3%ADa_extrahospitalaria&amp;action=edit&amp;redlink=1" TargetMode="External"/><Relationship Id="rId44" Type="http://schemas.openxmlformats.org/officeDocument/2006/relationships/hyperlink" Target="http://es.wikipedia.org/w/index.php?title=Neumon%C3%ADa_nosocomial&amp;action=edit&amp;redlink=1" TargetMode="External"/><Relationship Id="rId45" Type="http://schemas.openxmlformats.org/officeDocument/2006/relationships/hyperlink" Target="http://es.wikipedia.org/wiki/Immunodeprimido" TargetMode="External"/><Relationship Id="rId46" Type="http://schemas.openxmlformats.org/officeDocument/2006/relationships/hyperlink" Target="http://es.wikipedia.org/wiki/Sida" TargetMode="External"/><Relationship Id="rId47" Type="http://schemas.openxmlformats.org/officeDocument/2006/relationships/hyperlink" Target="http://es.wikipedia.org/wiki/Pneumocystis" TargetMode="External"/><Relationship Id="rId48" Type="http://schemas.openxmlformats.org/officeDocument/2006/relationships/hyperlink" Target="http://es.wikipedia.org/wiki/Fibrosis_qu%C3%ADstica" TargetMode="External"/><Relationship Id="rId49" Type="http://schemas.openxmlformats.org/officeDocument/2006/relationships/hyperlink" Target="http://es.wikipedia.org/wiki/Virus" TargetMode="External"/><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es.wikipedia.org/wiki/Bronquiolos" TargetMode="External"/><Relationship Id="rId4" Type="http://schemas.openxmlformats.org/officeDocument/2006/relationships/hyperlink" Target="http://es.wikipedia.org/wiki/Alv%C3%A9olo_pulmonar" TargetMode="External"/><Relationship Id="rId5" Type="http://schemas.openxmlformats.org/officeDocument/2006/relationships/hyperlink" Target="http://es.wikipedia.org/wiki/Fibrosis" TargetMode="External"/><Relationship Id="rId6" Type="http://schemas.openxmlformats.org/officeDocument/2006/relationships/hyperlink" Target="http://es.wikipedia.org/wiki/Enfisema_pulmonar%23cite_note-1" TargetMode="External"/><Relationship Id="rId7" Type="http://schemas.openxmlformats.org/officeDocument/2006/relationships/hyperlink" Target="http://es.wikipedia.org/wiki/Bronquitis_cr%C3%B3nica" TargetMode="External"/><Relationship Id="rId8" Type="http://schemas.openxmlformats.org/officeDocument/2006/relationships/hyperlink" Target="http://es.wikipedia.org/wiki/Enfermedad_pulmonar_obstructiva_cr%C3%B3nica" TargetMode="External"/><Relationship Id="rId9" Type="http://schemas.openxmlformats.org/officeDocument/2006/relationships/hyperlink" Target="http://es.wikipedia.org/wiki/Enfisema_pulmonar%23cite_note-2" TargetMode="External"/><Relationship Id="rId30" Type="http://schemas.openxmlformats.org/officeDocument/2006/relationships/hyperlink" Target="http://es.wikipedia.org/wiki/Tos" TargetMode="External"/><Relationship Id="rId31" Type="http://schemas.openxmlformats.org/officeDocument/2006/relationships/hyperlink" Target="http://es.wikipedia.org/wiki/Asma%23cite_note-cdc-5" TargetMode="External"/><Relationship Id="rId32" Type="http://schemas.openxmlformats.org/officeDocument/2006/relationships/hyperlink" Target="http://es.wikipedia.org/wiki/Broncodilatador" TargetMode="External"/><Relationship Id="rId33" Type="http://schemas.openxmlformats.org/officeDocument/2006/relationships/hyperlink" Target="http://es.wikipedia.org/wiki/Neumon%C3%ADa%23cite_note-1" TargetMode="External"/><Relationship Id="rId34" Type="http://schemas.openxmlformats.org/officeDocument/2006/relationships/hyperlink" Target="http://es.wikipedia.org/w/index.php?title=Neumon%C3%ADa_lobular&amp;action=edit&amp;redlink=1" TargetMode="External"/><Relationship Id="rId35" Type="http://schemas.openxmlformats.org/officeDocument/2006/relationships/hyperlink" Target="http://es.wikipedia.org/wiki/Alveolo_pulmonar" TargetMode="External"/><Relationship Id="rId36" Type="http://schemas.openxmlformats.org/officeDocument/2006/relationships/hyperlink" Target="http://es.wikipedia.org/wiki/Bronquio" TargetMode="External"/><Relationship Id="rId37" Type="http://schemas.openxmlformats.org/officeDocument/2006/relationships/hyperlink" Target="http://es.wikipedia.org/wiki/Bronconeumon%C3%ADa" TargetMode="External"/><Relationship Id="rId38" Type="http://schemas.openxmlformats.org/officeDocument/2006/relationships/hyperlink" Target="http://es.wikipedia.org/w/index.php?title=Tejido_intersticial&amp;action=edit&amp;redlink=1" TargetMode="External"/><Relationship Id="rId39" Type="http://schemas.openxmlformats.org/officeDocument/2006/relationships/hyperlink" Target="http://es.wikipedia.org/wiki/Neumon%C3%ADa_intersticial" TargetMode="External"/><Relationship Id="rId20" Type="http://schemas.openxmlformats.org/officeDocument/2006/relationships/hyperlink" Target="http://es.wikipedia.org/wiki/Pulm%C3%B3n" TargetMode="External"/><Relationship Id="rId21" Type="http://schemas.openxmlformats.org/officeDocument/2006/relationships/hyperlink" Target="http://es.wikipedia.org/wiki/Elastasa" TargetMode="External"/><Relationship Id="rId22" Type="http://schemas.openxmlformats.org/officeDocument/2006/relationships/hyperlink" Target="http://es.wikipedia.org/wiki/Enfermedad" TargetMode="External"/><Relationship Id="rId23" Type="http://schemas.openxmlformats.org/officeDocument/2006/relationships/hyperlink" Target="http://es.wikipedia.org/wiki/Sistema_respiratorio" TargetMode="External"/><Relationship Id="rId24" Type="http://schemas.openxmlformats.org/officeDocument/2006/relationships/hyperlink" Target="http://es.wikipedia.org/wiki/Asma%23cite_note-robbins-1" TargetMode="External"/><Relationship Id="rId25" Type="http://schemas.openxmlformats.org/officeDocument/2006/relationships/hyperlink" Target="http://es.wikipedia.org/wiki/M%C3%BAsculo_liso" TargetMode="External"/><Relationship Id="rId26" Type="http://schemas.openxmlformats.org/officeDocument/2006/relationships/hyperlink" Target="http://es.wikipedia.org/wiki/Asma%23cite_note-AAFA-2" TargetMode="External"/><Relationship Id="rId27" Type="http://schemas.openxmlformats.org/officeDocument/2006/relationships/hyperlink" Target="http://es.wikipedia.org/wiki/Asma%23cite_note-autogenerated1-3" TargetMode="External"/><Relationship Id="rId28" Type="http://schemas.openxmlformats.org/officeDocument/2006/relationships/hyperlink" Target="http://es.wikipedia.org/wiki/Asma%23cite_note-medlineplusintro-4" TargetMode="External"/><Relationship Id="rId29" Type="http://schemas.openxmlformats.org/officeDocument/2006/relationships/hyperlink" Target="http://es.wikipedia.org/wiki/Disnea" TargetMode="External"/><Relationship Id="rId10" Type="http://schemas.openxmlformats.org/officeDocument/2006/relationships/hyperlink" Target="http://es.wikipedia.org/wiki/Enfisema_pulmonar%23cite_note-3" TargetMode="External"/><Relationship Id="rId11" Type="http://schemas.openxmlformats.org/officeDocument/2006/relationships/hyperlink" Target="http://es.wikipedia.org/wiki/Tabaquismo" TargetMode="External"/><Relationship Id="rId12" Type="http://schemas.openxmlformats.org/officeDocument/2006/relationships/hyperlink" Target="http://es.wikipedia.org/wiki/Elastin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Tree>
    <p:extLst>
      <p:ext uri="{BB962C8B-B14F-4D97-AF65-F5344CB8AC3E}">
        <p14:creationId xmlns:p14="http://schemas.microsoft.com/office/powerpoint/2010/main" val="45131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5E6B66DB-763B-4008-AA7B-D7BC6CB7940D}" type="slidenum">
              <a:rPr lang="es-ES" smtClean="0"/>
              <a:pPr>
                <a:defRPr/>
              </a:pPr>
              <a:t>17</a:t>
            </a:fld>
            <a:endParaRPr lang="es-ES"/>
          </a:p>
        </p:txBody>
      </p:sp>
    </p:spTree>
    <p:extLst>
      <p:ext uri="{BB962C8B-B14F-4D97-AF65-F5344CB8AC3E}">
        <p14:creationId xmlns:p14="http://schemas.microsoft.com/office/powerpoint/2010/main" val="200846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5E6B66DB-763B-4008-AA7B-D7BC6CB7940D}" type="slidenum">
              <a:rPr lang="es-ES" smtClean="0"/>
              <a:pPr>
                <a:defRPr/>
              </a:pPr>
              <a:t>18</a:t>
            </a:fld>
            <a:endParaRPr lang="es-ES"/>
          </a:p>
        </p:txBody>
      </p:sp>
    </p:spTree>
    <p:extLst>
      <p:ext uri="{BB962C8B-B14F-4D97-AF65-F5344CB8AC3E}">
        <p14:creationId xmlns:p14="http://schemas.microsoft.com/office/powerpoint/2010/main" val="106066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5E6B66DB-763B-4008-AA7B-D7BC6CB7940D}" type="slidenum">
              <a:rPr lang="es-ES" smtClean="0"/>
              <a:pPr>
                <a:defRPr/>
              </a:pPr>
              <a:t>19</a:t>
            </a:fld>
            <a:endParaRPr lang="es-ES"/>
          </a:p>
        </p:txBody>
      </p:sp>
    </p:spTree>
    <p:extLst>
      <p:ext uri="{BB962C8B-B14F-4D97-AF65-F5344CB8AC3E}">
        <p14:creationId xmlns:p14="http://schemas.microsoft.com/office/powerpoint/2010/main" val="220432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5E6B66DB-763B-4008-AA7B-D7BC6CB7940D}" type="slidenum">
              <a:rPr lang="es-ES" smtClean="0"/>
              <a:pPr>
                <a:defRPr/>
              </a:pPr>
              <a:t>20</a:t>
            </a:fld>
            <a:endParaRPr lang="es-ES"/>
          </a:p>
        </p:txBody>
      </p:sp>
    </p:spTree>
    <p:extLst>
      <p:ext uri="{BB962C8B-B14F-4D97-AF65-F5344CB8AC3E}">
        <p14:creationId xmlns:p14="http://schemas.microsoft.com/office/powerpoint/2010/main" val="234917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58255" indent="-291636" eaLnBrk="0" hangingPunct="0">
              <a:defRPr>
                <a:solidFill>
                  <a:schemeClr val="tx1"/>
                </a:solidFill>
                <a:latin typeface="Arial" panose="020B0604020202020204" pitchFamily="34" charset="0"/>
              </a:defRPr>
            </a:lvl2pPr>
            <a:lvl3pPr marL="1166546" indent="-233309" eaLnBrk="0" hangingPunct="0">
              <a:defRPr>
                <a:solidFill>
                  <a:schemeClr val="tx1"/>
                </a:solidFill>
                <a:latin typeface="Arial" panose="020B0604020202020204" pitchFamily="34" charset="0"/>
              </a:defRPr>
            </a:lvl3pPr>
            <a:lvl4pPr marL="1633164" indent="-233309" eaLnBrk="0" hangingPunct="0">
              <a:defRPr>
                <a:solidFill>
                  <a:schemeClr val="tx1"/>
                </a:solidFill>
                <a:latin typeface="Arial" panose="020B0604020202020204" pitchFamily="34" charset="0"/>
              </a:defRPr>
            </a:lvl4pPr>
            <a:lvl5pPr marL="2099782" indent="-233309" eaLnBrk="0" hangingPunct="0">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BA9603-DCAC-4065-9C51-A877271DB512}" type="slidenum">
              <a:rPr lang="es-ES" altLang="es-MX">
                <a:latin typeface="Calibri" panose="020F0502020204030204" pitchFamily="34" charset="0"/>
              </a:rPr>
              <a:pPr eaLnBrk="1" hangingPunct="1"/>
              <a:t>23</a:t>
            </a:fld>
            <a:endParaRPr lang="es-ES" altLang="es-MX">
              <a:latin typeface="Calibri" panose="020F0502020204030204" pitchFamily="34" charset="0"/>
            </a:endParaRPr>
          </a:p>
        </p:txBody>
      </p:sp>
    </p:spTree>
    <p:extLst>
      <p:ext uri="{BB962C8B-B14F-4D97-AF65-F5344CB8AC3E}">
        <p14:creationId xmlns:p14="http://schemas.microsoft.com/office/powerpoint/2010/main" val="379421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58255" indent="-291636" eaLnBrk="0" hangingPunct="0">
              <a:defRPr>
                <a:solidFill>
                  <a:schemeClr val="tx1"/>
                </a:solidFill>
                <a:latin typeface="Arial" panose="020B0604020202020204" pitchFamily="34" charset="0"/>
              </a:defRPr>
            </a:lvl2pPr>
            <a:lvl3pPr marL="1166546" indent="-233309" eaLnBrk="0" hangingPunct="0">
              <a:defRPr>
                <a:solidFill>
                  <a:schemeClr val="tx1"/>
                </a:solidFill>
                <a:latin typeface="Arial" panose="020B0604020202020204" pitchFamily="34" charset="0"/>
              </a:defRPr>
            </a:lvl3pPr>
            <a:lvl4pPr marL="1633164" indent="-233309" eaLnBrk="0" hangingPunct="0">
              <a:defRPr>
                <a:solidFill>
                  <a:schemeClr val="tx1"/>
                </a:solidFill>
                <a:latin typeface="Arial" panose="020B0604020202020204" pitchFamily="34" charset="0"/>
              </a:defRPr>
            </a:lvl4pPr>
            <a:lvl5pPr marL="2099782" indent="-233309" eaLnBrk="0" hangingPunct="0">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D0A71C-D64F-4D55-920E-A55591097B56}" type="slidenum">
              <a:rPr lang="es-ES" altLang="es-MX">
                <a:latin typeface="Calibri" panose="020F0502020204030204" pitchFamily="34" charset="0"/>
              </a:rPr>
              <a:pPr eaLnBrk="1" hangingPunct="1"/>
              <a:t>24</a:t>
            </a:fld>
            <a:endParaRPr lang="es-ES" altLang="es-MX">
              <a:latin typeface="Calibri" panose="020F0502020204030204"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Tree>
    <p:extLst>
      <p:ext uri="{BB962C8B-B14F-4D97-AF65-F5344CB8AC3E}">
        <p14:creationId xmlns:p14="http://schemas.microsoft.com/office/powerpoint/2010/main" val="286418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58255" indent="-291636" eaLnBrk="0" hangingPunct="0">
              <a:defRPr>
                <a:solidFill>
                  <a:schemeClr val="tx1"/>
                </a:solidFill>
                <a:latin typeface="Arial" panose="020B0604020202020204" pitchFamily="34" charset="0"/>
              </a:defRPr>
            </a:lvl2pPr>
            <a:lvl3pPr marL="1166546" indent="-233309" eaLnBrk="0" hangingPunct="0">
              <a:defRPr>
                <a:solidFill>
                  <a:schemeClr val="tx1"/>
                </a:solidFill>
                <a:latin typeface="Arial" panose="020B0604020202020204" pitchFamily="34" charset="0"/>
              </a:defRPr>
            </a:lvl3pPr>
            <a:lvl4pPr marL="1633164" indent="-233309" eaLnBrk="0" hangingPunct="0">
              <a:defRPr>
                <a:solidFill>
                  <a:schemeClr val="tx1"/>
                </a:solidFill>
                <a:latin typeface="Arial" panose="020B0604020202020204" pitchFamily="34" charset="0"/>
              </a:defRPr>
            </a:lvl4pPr>
            <a:lvl5pPr marL="2099782" indent="-233309" eaLnBrk="0" hangingPunct="0">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3C0ACE-F148-454A-8DBD-4AAB36B21BA7}" type="slidenum">
              <a:rPr lang="es-ES" altLang="es-MX">
                <a:latin typeface="Calibri" panose="020F0502020204030204" pitchFamily="34" charset="0"/>
              </a:rPr>
              <a:pPr eaLnBrk="1" hangingPunct="1"/>
              <a:t>25</a:t>
            </a:fld>
            <a:endParaRPr lang="es-ES" altLang="es-MX">
              <a:latin typeface="Calibri" panose="020F0502020204030204" pitchFamily="34" charset="0"/>
            </a:endParaRPr>
          </a:p>
        </p:txBody>
      </p:sp>
    </p:spTree>
    <p:extLst>
      <p:ext uri="{BB962C8B-B14F-4D97-AF65-F5344CB8AC3E}">
        <p14:creationId xmlns:p14="http://schemas.microsoft.com/office/powerpoint/2010/main" val="279559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58255" indent="-291636" eaLnBrk="0" hangingPunct="0">
              <a:defRPr>
                <a:solidFill>
                  <a:schemeClr val="tx1"/>
                </a:solidFill>
                <a:latin typeface="Arial" panose="020B0604020202020204" pitchFamily="34" charset="0"/>
              </a:defRPr>
            </a:lvl2pPr>
            <a:lvl3pPr marL="1166546" indent="-233309" eaLnBrk="0" hangingPunct="0">
              <a:defRPr>
                <a:solidFill>
                  <a:schemeClr val="tx1"/>
                </a:solidFill>
                <a:latin typeface="Arial" panose="020B0604020202020204" pitchFamily="34" charset="0"/>
              </a:defRPr>
            </a:lvl3pPr>
            <a:lvl4pPr marL="1633164" indent="-233309" eaLnBrk="0" hangingPunct="0">
              <a:defRPr>
                <a:solidFill>
                  <a:schemeClr val="tx1"/>
                </a:solidFill>
                <a:latin typeface="Arial" panose="020B0604020202020204" pitchFamily="34" charset="0"/>
              </a:defRPr>
            </a:lvl4pPr>
            <a:lvl5pPr marL="2099782" indent="-233309" eaLnBrk="0" hangingPunct="0">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50EC9-7630-4C1F-A509-358B6C6058E2}" type="slidenum">
              <a:rPr lang="es-ES" altLang="es-MX">
                <a:latin typeface="Calibri" panose="020F0502020204030204" pitchFamily="34" charset="0"/>
              </a:rPr>
              <a:pPr eaLnBrk="1" hangingPunct="1"/>
              <a:t>26</a:t>
            </a:fld>
            <a:endParaRPr lang="es-ES" altLang="es-MX">
              <a:latin typeface="Calibri" panose="020F0502020204030204" pitchFamily="34" charset="0"/>
            </a:endParaRPr>
          </a:p>
        </p:txBody>
      </p:sp>
    </p:spTree>
    <p:extLst>
      <p:ext uri="{BB962C8B-B14F-4D97-AF65-F5344CB8AC3E}">
        <p14:creationId xmlns:p14="http://schemas.microsoft.com/office/powerpoint/2010/main" val="159079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46EF942-6BE0-447E-B39B-67166ADE0E0F}" type="slidenum">
              <a:rPr lang="es-ES" smtClean="0"/>
              <a:pPr>
                <a:defRPr/>
              </a:pPr>
              <a:t>27</a:t>
            </a:fld>
            <a:endParaRPr lang="es-ES"/>
          </a:p>
        </p:txBody>
      </p:sp>
    </p:spTree>
    <p:extLst>
      <p:ext uri="{BB962C8B-B14F-4D97-AF65-F5344CB8AC3E}">
        <p14:creationId xmlns:p14="http://schemas.microsoft.com/office/powerpoint/2010/main" val="330408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46EF942-6BE0-447E-B39B-67166ADE0E0F}" type="slidenum">
              <a:rPr lang="es-ES" smtClean="0"/>
              <a:pPr>
                <a:defRPr/>
              </a:pPr>
              <a:t>28</a:t>
            </a:fld>
            <a:endParaRPr lang="es-ES"/>
          </a:p>
        </p:txBody>
      </p:sp>
    </p:spTree>
    <p:extLst>
      <p:ext uri="{BB962C8B-B14F-4D97-AF65-F5344CB8AC3E}">
        <p14:creationId xmlns:p14="http://schemas.microsoft.com/office/powerpoint/2010/main" val="425194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46EF942-6BE0-447E-B39B-67166ADE0E0F}" type="slidenum">
              <a:rPr lang="es-ES" smtClean="0"/>
              <a:pPr>
                <a:defRPr/>
              </a:pPr>
              <a:t>6</a:t>
            </a:fld>
            <a:endParaRPr lang="es-ES"/>
          </a:p>
        </p:txBody>
      </p:sp>
    </p:spTree>
    <p:extLst>
      <p:ext uri="{BB962C8B-B14F-4D97-AF65-F5344CB8AC3E}">
        <p14:creationId xmlns:p14="http://schemas.microsoft.com/office/powerpoint/2010/main" val="304312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546EF942-6BE0-447E-B39B-67166ADE0E0F}" type="slidenum">
              <a:rPr lang="es-ES" smtClean="0"/>
              <a:pPr>
                <a:defRPr/>
              </a:pPr>
              <a:t>29</a:t>
            </a:fld>
            <a:endParaRPr lang="es-ES"/>
          </a:p>
        </p:txBody>
      </p:sp>
    </p:spTree>
    <p:extLst>
      <p:ext uri="{BB962C8B-B14F-4D97-AF65-F5344CB8AC3E}">
        <p14:creationId xmlns:p14="http://schemas.microsoft.com/office/powerpoint/2010/main" val="364130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70841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061839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a:p>
        </p:txBody>
      </p:sp>
    </p:spTree>
    <p:extLst>
      <p:ext uri="{BB962C8B-B14F-4D97-AF65-F5344CB8AC3E}">
        <p14:creationId xmlns:p14="http://schemas.microsoft.com/office/powerpoint/2010/main" val="372865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Tree>
    <p:extLst>
      <p:ext uri="{BB962C8B-B14F-4D97-AF65-F5344CB8AC3E}">
        <p14:creationId xmlns:p14="http://schemas.microsoft.com/office/powerpoint/2010/main" val="2681895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Tree>
    <p:extLst>
      <p:ext uri="{BB962C8B-B14F-4D97-AF65-F5344CB8AC3E}">
        <p14:creationId xmlns:p14="http://schemas.microsoft.com/office/powerpoint/2010/main" val="2341964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31CC963-10CE-794A-BA5E-BA4EEF946E5B}" type="slidenum">
              <a:rPr lang="es-ES" smtClean="0">
                <a:solidFill>
                  <a:prstClr val="black"/>
                </a:solidFill>
              </a:rPr>
              <a:pPr/>
              <a:t>35</a:t>
            </a:fld>
            <a:endParaRPr lang="es-ES" dirty="0">
              <a:solidFill>
                <a:prstClr val="black"/>
              </a:solidFill>
            </a:endParaRPr>
          </a:p>
        </p:txBody>
      </p:sp>
    </p:spTree>
    <p:extLst>
      <p:ext uri="{BB962C8B-B14F-4D97-AF65-F5344CB8AC3E}">
        <p14:creationId xmlns:p14="http://schemas.microsoft.com/office/powerpoint/2010/main" val="405419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31CC963-10CE-794A-BA5E-BA4EEF946E5B}" type="slidenum">
              <a:rPr lang="es-ES" smtClean="0">
                <a:solidFill>
                  <a:prstClr val="black"/>
                </a:solidFill>
              </a:rPr>
              <a:pPr/>
              <a:t>36</a:t>
            </a:fld>
            <a:endParaRPr lang="es-ES" dirty="0">
              <a:solidFill>
                <a:prstClr val="black"/>
              </a:solidFill>
            </a:endParaRPr>
          </a:p>
        </p:txBody>
      </p:sp>
    </p:spTree>
    <p:extLst>
      <p:ext uri="{BB962C8B-B14F-4D97-AF65-F5344CB8AC3E}">
        <p14:creationId xmlns:p14="http://schemas.microsoft.com/office/powerpoint/2010/main" val="33156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897392" eaLnBrk="0" fontAlgn="base" hangingPunct="0">
              <a:spcBef>
                <a:spcPct val="30000"/>
              </a:spcBef>
              <a:spcAft>
                <a:spcPct val="0"/>
              </a:spcAft>
              <a:defRPr/>
            </a:pPr>
            <a:endParaRPr lang="es-MX" dirty="0"/>
          </a:p>
        </p:txBody>
      </p:sp>
      <p:sp>
        <p:nvSpPr>
          <p:cNvPr id="4" name="3 Marcador de número de diapositiva"/>
          <p:cNvSpPr>
            <a:spLocks noGrp="1"/>
          </p:cNvSpPr>
          <p:nvPr>
            <p:ph type="sldNum" sz="quarter" idx="10"/>
          </p:nvPr>
        </p:nvSpPr>
        <p:spPr/>
        <p:txBody>
          <a:bodyPr/>
          <a:lstStyle/>
          <a:p>
            <a:pPr algn="r" rtl="0" fontAlgn="base">
              <a:spcBef>
                <a:spcPct val="0"/>
              </a:spcBef>
              <a:spcAft>
                <a:spcPct val="0"/>
              </a:spcAft>
              <a:defRPr/>
            </a:pPr>
            <a:fld id="{48FADC65-D5A3-4841-81F9-C2593179DCE5}" type="slidenum">
              <a:rPr lang="es-ES">
                <a:solidFill>
                  <a:prstClr val="black"/>
                </a:solidFill>
                <a:latin typeface="Arial" charset="0"/>
                <a:cs typeface="Arial" charset="0"/>
              </a:rPr>
              <a:pPr algn="r" rtl="0" fontAlgn="base">
                <a:spcBef>
                  <a:spcPct val="0"/>
                </a:spcBef>
                <a:spcAft>
                  <a:spcPct val="0"/>
                </a:spcAft>
                <a:defRPr/>
              </a:pPr>
              <a:t>9</a:t>
            </a:fld>
            <a:endParaRPr lang="es-ES" dirty="0">
              <a:solidFill>
                <a:prstClr val="black"/>
              </a:solidFill>
              <a:latin typeface="Arial" charset="0"/>
              <a:cs typeface="Arial" charset="0"/>
            </a:endParaRPr>
          </a:p>
        </p:txBody>
      </p:sp>
    </p:spTree>
    <p:extLst>
      <p:ext uri="{BB962C8B-B14F-4D97-AF65-F5344CB8AC3E}">
        <p14:creationId xmlns:p14="http://schemas.microsoft.com/office/powerpoint/2010/main" val="352099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s-ES" dirty="0" smtClean="0"/>
              <a:t>La sustentabilidad presenta diversas dimensiones dada su complejidad, las cuales son:</a:t>
            </a:r>
            <a:r>
              <a:rPr lang="es-ES" baseline="0" dirty="0" smtClean="0"/>
              <a:t> </a:t>
            </a:r>
          </a:p>
          <a:p>
            <a:pPr>
              <a:buFont typeface="Arial" pitchFamily="34" charset="0"/>
              <a:buNone/>
            </a:pPr>
            <a:r>
              <a:rPr lang="es-MX" sz="1200" b="0" i="0" kern="1200" dirty="0" smtClean="0">
                <a:solidFill>
                  <a:schemeClr val="tx1"/>
                </a:solidFill>
                <a:latin typeface="+mn-lt"/>
                <a:ea typeface="+mn-ea"/>
                <a:cs typeface="+mn-cs"/>
              </a:rPr>
              <a:t>• La sustentabilidad ecológica o ambiental que exige que el desarrollo sea compatible con el mantenimiento de los procesos ecológicos, la diversidad biológica y la base de los recursos naturales.</a:t>
            </a:r>
            <a:br>
              <a:rPr lang="es-MX" sz="1200" b="0" i="0" kern="1200" dirty="0" smtClean="0">
                <a:solidFill>
                  <a:schemeClr val="tx1"/>
                </a:solidFill>
                <a:latin typeface="+mn-lt"/>
                <a:ea typeface="+mn-ea"/>
                <a:cs typeface="+mn-cs"/>
              </a:rPr>
            </a:br>
            <a:r>
              <a:rPr lang="es-MX" sz="1200" b="0" i="0" kern="1200" dirty="0" smtClean="0">
                <a:solidFill>
                  <a:schemeClr val="tx1"/>
                </a:solidFill>
                <a:latin typeface="+mn-lt"/>
                <a:ea typeface="+mn-ea"/>
                <a:cs typeface="+mn-cs"/>
              </a:rPr>
              <a:t>• La sustentabilidad social que requiere que el desarrollo aspire a fortalecer la identidad de las comunidades y a lograr el equilibrio demográfico y la erradicación de la pobreza.</a:t>
            </a:r>
            <a:br>
              <a:rPr lang="es-MX" sz="1200" b="0" i="0" kern="1200" dirty="0" smtClean="0">
                <a:solidFill>
                  <a:schemeClr val="tx1"/>
                </a:solidFill>
                <a:latin typeface="+mn-lt"/>
                <a:ea typeface="+mn-ea"/>
                <a:cs typeface="+mn-cs"/>
              </a:rPr>
            </a:br>
            <a:r>
              <a:rPr lang="es-MX" sz="1200" b="0" i="0" kern="1200" dirty="0" smtClean="0">
                <a:solidFill>
                  <a:schemeClr val="tx1"/>
                </a:solidFill>
                <a:latin typeface="+mn-lt"/>
                <a:ea typeface="+mn-ea"/>
                <a:cs typeface="+mn-cs"/>
              </a:rPr>
              <a:t>• La sustentabilidad económica que demanda un desarrollo económicamente eficiente y equitativo dentro y entre las generaciones presentes y futuras.</a:t>
            </a:r>
            <a:br>
              <a:rPr lang="es-MX" sz="1200" b="0" i="0" kern="1200" dirty="0" smtClean="0">
                <a:solidFill>
                  <a:schemeClr val="tx1"/>
                </a:solidFill>
                <a:latin typeface="+mn-lt"/>
                <a:ea typeface="+mn-ea"/>
                <a:cs typeface="+mn-cs"/>
              </a:rPr>
            </a:br>
            <a:r>
              <a:rPr lang="es-MX" sz="1200" b="0" i="0" kern="1200" dirty="0" smtClean="0">
                <a:solidFill>
                  <a:schemeClr val="tx1"/>
                </a:solidFill>
                <a:latin typeface="+mn-lt"/>
                <a:ea typeface="+mn-ea"/>
                <a:cs typeface="+mn-cs"/>
              </a:rPr>
              <a:t>• La sustentabilidad geográfica que requiere valorar la dimensión territorial de los distintos ambientes. Se trata de una nueva perspectiva o dimensión ya que a pesar de que existe consenso, en los foros internacionales, sobre la importancia y dimensiones de este concepto; la realidad es que su aplicación en distintas escalas geográficas, especialmente en las escalas nacional, regional y local es todavía muy incipiente. Además, existe una subvaloración de la dimensión territorial que puede traer consecuencias negativas en la planificación del desarrollo sostenible.</a:t>
            </a:r>
            <a:endParaRPr lang="es-ES" dirty="0"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8591B-BF00-41C6-B2F7-1E2EA309CA7D}" type="slidenum">
              <a:rPr lang="es-MX" smtClean="0">
                <a:latin typeface="Arial" charset="0"/>
              </a:rPr>
              <a:pPr/>
              <a:t>11</a:t>
            </a:fld>
            <a:endParaRPr lang="es-MX" smtClean="0">
              <a:latin typeface="Arial" charset="0"/>
            </a:endParaRPr>
          </a:p>
        </p:txBody>
      </p:sp>
    </p:spTree>
    <p:extLst>
      <p:ext uri="{BB962C8B-B14F-4D97-AF65-F5344CB8AC3E}">
        <p14:creationId xmlns:p14="http://schemas.microsoft.com/office/powerpoint/2010/main" val="16040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8591B-BF00-41C6-B2F7-1E2EA309CA7D}" type="slidenum">
              <a:rPr lang="es-MX" smtClean="0">
                <a:latin typeface="Arial" charset="0"/>
              </a:rPr>
              <a:pPr/>
              <a:t>12</a:t>
            </a:fld>
            <a:endParaRPr lang="es-MX" smtClean="0">
              <a:latin typeface="Arial" charset="0"/>
            </a:endParaRPr>
          </a:p>
        </p:txBody>
      </p:sp>
    </p:spTree>
    <p:extLst>
      <p:ext uri="{BB962C8B-B14F-4D97-AF65-F5344CB8AC3E}">
        <p14:creationId xmlns:p14="http://schemas.microsoft.com/office/powerpoint/2010/main" val="300233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8591B-BF00-41C6-B2F7-1E2EA309CA7D}" type="slidenum">
              <a:rPr lang="es-MX" smtClean="0">
                <a:latin typeface="Arial" charset="0"/>
              </a:rPr>
              <a:pPr/>
              <a:t>13</a:t>
            </a:fld>
            <a:endParaRPr lang="es-MX" smtClean="0">
              <a:latin typeface="Arial" charset="0"/>
            </a:endParaRPr>
          </a:p>
        </p:txBody>
      </p:sp>
    </p:spTree>
    <p:extLst>
      <p:ext uri="{BB962C8B-B14F-4D97-AF65-F5344CB8AC3E}">
        <p14:creationId xmlns:p14="http://schemas.microsoft.com/office/powerpoint/2010/main" val="80248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FADC65-D5A3-4841-81F9-C2593179DCE5}" type="slidenum">
              <a:rPr lang="es-ES" smtClean="0"/>
              <a:pPr>
                <a:defRPr/>
              </a:pPr>
              <a:t>14</a:t>
            </a:fld>
            <a:endParaRPr lang="es-ES"/>
          </a:p>
        </p:txBody>
      </p:sp>
    </p:spTree>
    <p:extLst>
      <p:ext uri="{BB962C8B-B14F-4D97-AF65-F5344CB8AC3E}">
        <p14:creationId xmlns:p14="http://schemas.microsoft.com/office/powerpoint/2010/main" val="420117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5E6B66DB-763B-4008-AA7B-D7BC6CB7940D}" type="slidenum">
              <a:rPr lang="es-ES" smtClean="0"/>
              <a:pPr>
                <a:defRPr/>
              </a:pPr>
              <a:t>15</a:t>
            </a:fld>
            <a:endParaRPr lang="es-ES"/>
          </a:p>
        </p:txBody>
      </p:sp>
    </p:spTree>
    <p:extLst>
      <p:ext uri="{BB962C8B-B14F-4D97-AF65-F5344CB8AC3E}">
        <p14:creationId xmlns:p14="http://schemas.microsoft.com/office/powerpoint/2010/main" val="6837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sz="1200" b="0" i="0" kern="1200" dirty="0" smtClean="0">
                <a:solidFill>
                  <a:schemeClr val="tx1"/>
                </a:solidFill>
                <a:effectLst/>
                <a:latin typeface="+mn-lt"/>
                <a:ea typeface="+mn-ea"/>
                <a:cs typeface="+mn-cs"/>
              </a:rPr>
              <a:t>Un </a:t>
            </a:r>
            <a:r>
              <a:rPr lang="es-MX" sz="1200" b="1" i="0" kern="1200" dirty="0" smtClean="0">
                <a:solidFill>
                  <a:schemeClr val="tx1"/>
                </a:solidFill>
                <a:effectLst/>
                <a:latin typeface="+mn-lt"/>
                <a:ea typeface="+mn-ea"/>
                <a:cs typeface="+mn-cs"/>
              </a:rPr>
              <a:t>enfisema</a:t>
            </a:r>
            <a:r>
              <a:rPr lang="es-MX" sz="1200" b="0" i="0" kern="1200" dirty="0" smtClean="0">
                <a:solidFill>
                  <a:schemeClr val="tx1"/>
                </a:solidFill>
                <a:effectLst/>
                <a:latin typeface="+mn-lt"/>
                <a:ea typeface="+mn-ea"/>
                <a:cs typeface="+mn-cs"/>
              </a:rPr>
              <a:t> se define en términos </a:t>
            </a:r>
            <a:r>
              <a:rPr lang="es-MX" sz="1200" b="0" i="0" kern="1200" dirty="0" err="1" smtClean="0">
                <a:solidFill>
                  <a:schemeClr val="tx1"/>
                </a:solidFill>
                <a:effectLst/>
                <a:latin typeface="+mn-lt"/>
                <a:ea typeface="+mn-ea"/>
                <a:cs typeface="+mn-cs"/>
              </a:rPr>
              <a:t>anatomopatológicos</a:t>
            </a:r>
            <a:r>
              <a:rPr lang="es-MX" sz="1200" b="0" i="0" kern="1200" dirty="0" smtClean="0">
                <a:solidFill>
                  <a:schemeClr val="tx1"/>
                </a:solidFill>
                <a:effectLst/>
                <a:latin typeface="+mn-lt"/>
                <a:ea typeface="+mn-ea"/>
                <a:cs typeface="+mn-cs"/>
              </a:rPr>
              <a:t> por el agrandamiento permanente de los espacios aéreos distales a los </a:t>
            </a:r>
            <a:r>
              <a:rPr lang="es-MX" sz="1200" b="0" i="0" kern="1200" dirty="0" smtClean="0">
                <a:solidFill>
                  <a:schemeClr val="tx1"/>
                </a:solidFill>
                <a:effectLst/>
                <a:latin typeface="+mn-lt"/>
                <a:ea typeface="+mn-ea"/>
                <a:cs typeface="+mn-cs"/>
                <a:hlinkClick r:id="rId3" tooltip="Bronquiolos"/>
              </a:rPr>
              <a:t>bronquiolos</a:t>
            </a:r>
            <a:r>
              <a:rPr lang="es-MX" sz="1200" b="0" i="0" kern="1200" dirty="0" smtClean="0">
                <a:solidFill>
                  <a:schemeClr val="tx1"/>
                </a:solidFill>
                <a:effectLst/>
                <a:latin typeface="+mn-lt"/>
                <a:ea typeface="+mn-ea"/>
                <a:cs typeface="+mn-cs"/>
              </a:rPr>
              <a:t> terminales, con una destrucción de la pared </a:t>
            </a:r>
            <a:r>
              <a:rPr lang="es-MX" sz="1200" b="0" i="0" kern="1200" dirty="0" smtClean="0">
                <a:solidFill>
                  <a:schemeClr val="tx1"/>
                </a:solidFill>
                <a:effectLst/>
                <a:latin typeface="+mn-lt"/>
                <a:ea typeface="+mn-ea"/>
                <a:cs typeface="+mn-cs"/>
                <a:hlinkClick r:id="rId4" tooltip="Alvéolo pulmonar"/>
              </a:rPr>
              <a:t>alveolar</a:t>
            </a:r>
            <a:r>
              <a:rPr lang="es-MX" sz="1200" b="0" i="0" kern="1200" dirty="0" smtClean="0">
                <a:solidFill>
                  <a:schemeClr val="tx1"/>
                </a:solidFill>
                <a:effectLst/>
                <a:latin typeface="+mn-lt"/>
                <a:ea typeface="+mn-ea"/>
                <a:cs typeface="+mn-cs"/>
              </a:rPr>
              <a:t>, con o sin </a:t>
            </a:r>
            <a:r>
              <a:rPr lang="es-MX" sz="1200" b="0" i="0" kern="1200" dirty="0" smtClean="0">
                <a:solidFill>
                  <a:schemeClr val="tx1"/>
                </a:solidFill>
                <a:effectLst/>
                <a:latin typeface="+mn-lt"/>
                <a:ea typeface="+mn-ea"/>
                <a:cs typeface="+mn-cs"/>
                <a:hlinkClick r:id="rId5" tooltip="Fibrosis"/>
              </a:rPr>
              <a:t>fibrosis</a:t>
            </a:r>
            <a:r>
              <a:rPr lang="es-MX" sz="1200" b="0" i="0" kern="1200" dirty="0" smtClean="0">
                <a:solidFill>
                  <a:schemeClr val="tx1"/>
                </a:solidFill>
                <a:effectLst/>
                <a:latin typeface="+mn-lt"/>
                <a:ea typeface="+mn-ea"/>
                <a:cs typeface="+mn-cs"/>
              </a:rPr>
              <a:t> manifiesta.</a:t>
            </a:r>
            <a:r>
              <a:rPr lang="es-MX" sz="1200" b="0" i="0" kern="1200" baseline="30000" dirty="0" smtClean="0">
                <a:solidFill>
                  <a:schemeClr val="tx1"/>
                </a:solidFill>
                <a:effectLst/>
                <a:latin typeface="+mn-lt"/>
                <a:ea typeface="+mn-ea"/>
                <a:cs typeface="+mn-cs"/>
                <a:hlinkClick r:id="rId6"/>
              </a:rPr>
              <a:t>1</a:t>
            </a:r>
            <a:r>
              <a:rPr lang="es-MX" sz="1200" b="0" i="0" kern="1200" dirty="0" smtClean="0">
                <a:solidFill>
                  <a:schemeClr val="tx1"/>
                </a:solidFill>
                <a:effectLst/>
                <a:latin typeface="+mn-lt"/>
                <a:ea typeface="+mn-ea"/>
                <a:cs typeface="+mn-cs"/>
              </a:rPr>
              <a:t> Es una enfermedad crónica comprendida junto con la </a:t>
            </a:r>
            <a:r>
              <a:rPr lang="es-MX" sz="1200" b="0" i="0" kern="1200" dirty="0" smtClean="0">
                <a:solidFill>
                  <a:schemeClr val="tx1"/>
                </a:solidFill>
                <a:effectLst/>
                <a:latin typeface="+mn-lt"/>
                <a:ea typeface="+mn-ea"/>
                <a:cs typeface="+mn-cs"/>
                <a:hlinkClick r:id="rId7" tooltip="Bronquitis crónica"/>
              </a:rPr>
              <a:t>bronquitis crónica</a:t>
            </a:r>
            <a:r>
              <a:rPr lang="es-MX" sz="1200" b="0" i="0" kern="1200" dirty="0" smtClean="0">
                <a:solidFill>
                  <a:schemeClr val="tx1"/>
                </a:solidFill>
                <a:effectLst/>
                <a:latin typeface="+mn-lt"/>
                <a:ea typeface="+mn-ea"/>
                <a:cs typeface="+mn-cs"/>
              </a:rPr>
              <a:t> en la </a:t>
            </a:r>
            <a:r>
              <a:rPr lang="es-MX" sz="1200" b="0" i="0" kern="1200" dirty="0" smtClean="0">
                <a:solidFill>
                  <a:schemeClr val="tx1"/>
                </a:solidFill>
                <a:effectLst/>
                <a:latin typeface="+mn-lt"/>
                <a:ea typeface="+mn-ea"/>
                <a:cs typeface="+mn-cs"/>
                <a:hlinkClick r:id="rId8" tooltip="Enfermedad pulmonar obstructiva crónica"/>
              </a:rPr>
              <a:t>enfermedad pulmonar obstructiva crónica</a:t>
            </a:r>
            <a:r>
              <a:rPr lang="es-MX" sz="1200" b="0" i="0" kern="1200" dirty="0" smtClean="0">
                <a:solidFill>
                  <a:schemeClr val="tx1"/>
                </a:solidFill>
                <a:effectLst/>
                <a:latin typeface="+mn-lt"/>
                <a:ea typeface="+mn-ea"/>
                <a:cs typeface="+mn-cs"/>
              </a:rPr>
              <a:t> (EPOC).</a:t>
            </a:r>
            <a:r>
              <a:rPr lang="es-MX" sz="1200" b="0" i="0" kern="1200" baseline="30000" dirty="0" smtClean="0">
                <a:solidFill>
                  <a:schemeClr val="tx1"/>
                </a:solidFill>
                <a:effectLst/>
                <a:latin typeface="+mn-lt"/>
                <a:ea typeface="+mn-ea"/>
                <a:cs typeface="+mn-cs"/>
                <a:hlinkClick r:id="rId9"/>
              </a:rPr>
              <a:t>2</a:t>
            </a:r>
            <a:r>
              <a:rPr lang="es-MX" sz="1200" b="0" i="0" kern="1200" dirty="0" smtClean="0">
                <a:solidFill>
                  <a:schemeClr val="tx1"/>
                </a:solidFill>
                <a:effectLst/>
                <a:latin typeface="+mn-lt"/>
                <a:ea typeface="+mn-ea"/>
                <a:cs typeface="+mn-cs"/>
              </a:rPr>
              <a:t> El nombre viene del griego </a:t>
            </a:r>
            <a:r>
              <a:rPr lang="es-MX" sz="1200" b="0" i="1" kern="1200" dirty="0" err="1" smtClean="0">
                <a:solidFill>
                  <a:schemeClr val="tx1"/>
                </a:solidFill>
                <a:effectLst/>
                <a:latin typeface="+mn-lt"/>
                <a:ea typeface="+mn-ea"/>
                <a:cs typeface="+mn-cs"/>
              </a:rPr>
              <a:t>emphysema</a:t>
            </a:r>
            <a:r>
              <a:rPr lang="es-MX" sz="1200" b="0" i="0" kern="1200" dirty="0" smtClean="0">
                <a:solidFill>
                  <a:schemeClr val="tx1"/>
                </a:solidFill>
                <a:effectLst/>
                <a:latin typeface="+mn-lt"/>
                <a:ea typeface="+mn-ea"/>
                <a:cs typeface="+mn-cs"/>
              </a:rPr>
              <a:t> que significa "soplar el aire" o "insuflar".</a:t>
            </a:r>
            <a:r>
              <a:rPr lang="es-MX" sz="1200" b="0" i="0" kern="1200" baseline="30000" dirty="0" smtClean="0">
                <a:solidFill>
                  <a:schemeClr val="tx1"/>
                </a:solidFill>
                <a:effectLst/>
                <a:latin typeface="+mn-lt"/>
                <a:ea typeface="+mn-ea"/>
                <a:cs typeface="+mn-cs"/>
                <a:hlinkClick r:id="rId10"/>
              </a:rPr>
              <a:t>3</a:t>
            </a:r>
            <a:endParaRPr lang="es-MX" sz="1200" b="0" i="0" kern="1200" dirty="0" smtClean="0">
              <a:solidFill>
                <a:schemeClr val="tx1"/>
              </a:solidFill>
              <a:effectLst/>
              <a:latin typeface="+mn-lt"/>
              <a:ea typeface="+mn-ea"/>
              <a:cs typeface="+mn-cs"/>
            </a:endParaRPr>
          </a:p>
          <a:p>
            <a:r>
              <a:rPr lang="es-MX" sz="1200" b="0" i="0" kern="1200" dirty="0" smtClean="0">
                <a:solidFill>
                  <a:schemeClr val="tx1"/>
                </a:solidFill>
                <a:effectLst/>
                <a:latin typeface="+mn-lt"/>
                <a:ea typeface="+mn-ea"/>
                <a:cs typeface="+mn-cs"/>
              </a:rPr>
              <a:t/>
            </a:r>
            <a:br>
              <a:rPr lang="es-MX" sz="1200" b="0" i="0" kern="1200" dirty="0" smtClean="0">
                <a:solidFill>
                  <a:schemeClr val="tx1"/>
                </a:solidFill>
                <a:effectLst/>
                <a:latin typeface="+mn-lt"/>
                <a:ea typeface="+mn-ea"/>
                <a:cs typeface="+mn-cs"/>
              </a:rPr>
            </a:br>
            <a:r>
              <a:rPr lang="es-MX" sz="1200" b="0" i="0" kern="1200" dirty="0" smtClean="0">
                <a:solidFill>
                  <a:schemeClr val="tx1"/>
                </a:solidFill>
                <a:effectLst/>
                <a:latin typeface="+mn-lt"/>
                <a:ea typeface="+mn-ea"/>
                <a:cs typeface="+mn-cs"/>
              </a:rPr>
              <a:t>El </a:t>
            </a:r>
            <a:r>
              <a:rPr lang="es-MX" sz="1200" b="0" i="0" kern="1200" dirty="0" smtClean="0">
                <a:solidFill>
                  <a:schemeClr val="tx1"/>
                </a:solidFill>
                <a:effectLst/>
                <a:latin typeface="+mn-lt"/>
                <a:ea typeface="+mn-ea"/>
                <a:cs typeface="+mn-cs"/>
                <a:hlinkClick r:id="rId11" tooltip="Tabaquismo"/>
              </a:rPr>
              <a:t>consumo de cigarrillos</a:t>
            </a:r>
            <a:r>
              <a:rPr lang="es-MX" sz="1200" b="0" i="0" kern="1200" dirty="0" smtClean="0">
                <a:solidFill>
                  <a:schemeClr val="tx1"/>
                </a:solidFill>
                <a:effectLst/>
                <a:latin typeface="+mn-lt"/>
                <a:ea typeface="+mn-ea"/>
                <a:cs typeface="+mn-cs"/>
              </a:rPr>
              <a:t> es la causa más común del enfisema. Se piensa que en los pulmones existe un equilibrio entre la síntesis y la degradación </a:t>
            </a:r>
            <a:r>
              <a:rPr lang="es-MX" sz="1200" b="0" i="0" kern="1200" dirty="0" err="1" smtClean="0">
                <a:solidFill>
                  <a:schemeClr val="tx1"/>
                </a:solidFill>
                <a:effectLst/>
                <a:latin typeface="+mn-lt"/>
                <a:ea typeface="+mn-ea"/>
                <a:cs typeface="+mn-cs"/>
              </a:rPr>
              <a:t>de</a:t>
            </a:r>
            <a:r>
              <a:rPr lang="es-MX" sz="1200" b="0" i="0" kern="1200" dirty="0" err="1" smtClean="0">
                <a:solidFill>
                  <a:schemeClr val="tx1"/>
                </a:solidFill>
                <a:effectLst/>
                <a:latin typeface="+mn-lt"/>
                <a:ea typeface="+mn-ea"/>
                <a:cs typeface="+mn-cs"/>
                <a:hlinkClick r:id="rId12" tooltip="Elastina"/>
              </a:rPr>
              <a:t>elastina</a:t>
            </a:r>
            <a:r>
              <a:rPr lang="es-MX" sz="1200" b="0" i="0" kern="1200" dirty="0" smtClean="0">
                <a:solidFill>
                  <a:schemeClr val="tx1"/>
                </a:solidFill>
                <a:effectLst/>
                <a:latin typeface="+mn-lt"/>
                <a:ea typeface="+mn-ea"/>
                <a:cs typeface="+mn-cs"/>
              </a:rPr>
              <a:t>, un componente de la pared de los alveolos fundamental para mantener las propiedades elásticas del pulmón. El enfisema aparece cuando se produce un desequilibrio, bien porque aumenta la capacidad </a:t>
            </a:r>
            <a:r>
              <a:rPr lang="es-MX" sz="1200" b="0" i="0" kern="1200" dirty="0" err="1" smtClean="0">
                <a:solidFill>
                  <a:schemeClr val="tx1"/>
                </a:solidFill>
                <a:effectLst/>
                <a:latin typeface="+mn-lt"/>
                <a:ea typeface="+mn-ea"/>
                <a:cs typeface="+mn-cs"/>
              </a:rPr>
              <a:t>elastolítica</a:t>
            </a:r>
            <a:r>
              <a:rPr lang="es-MX" sz="1200" b="0" i="0" kern="1200" dirty="0" smtClean="0">
                <a:solidFill>
                  <a:schemeClr val="tx1"/>
                </a:solidFill>
                <a:effectLst/>
                <a:latin typeface="+mn-lt"/>
                <a:ea typeface="+mn-ea"/>
                <a:cs typeface="+mn-cs"/>
              </a:rPr>
              <a:t> o porque disminuye la actividad antielastolítica.</a:t>
            </a:r>
            <a:r>
              <a:rPr lang="es-MX" sz="1200" b="0" i="0" kern="1200" baseline="30000" dirty="0" smtClean="0">
                <a:solidFill>
                  <a:schemeClr val="tx1"/>
                </a:solidFill>
                <a:effectLst/>
                <a:latin typeface="+mn-lt"/>
                <a:ea typeface="+mn-ea"/>
                <a:cs typeface="+mn-cs"/>
                <a:hlinkClick r:id="rId13"/>
              </a:rPr>
              <a:t>4</a:t>
            </a:r>
            <a:r>
              <a:rPr lang="es-MX" sz="1200" b="0" i="0" kern="1200" dirty="0" smtClean="0">
                <a:solidFill>
                  <a:schemeClr val="tx1"/>
                </a:solidFill>
                <a:effectLst/>
                <a:latin typeface="+mn-lt"/>
                <a:ea typeface="+mn-ea"/>
                <a:cs typeface="+mn-cs"/>
              </a:rPr>
              <a:t> Se cree que el humo del </a:t>
            </a:r>
            <a:r>
              <a:rPr lang="es-MX" sz="1200" b="0" i="0" kern="1200" dirty="0" smtClean="0">
                <a:solidFill>
                  <a:schemeClr val="tx1"/>
                </a:solidFill>
                <a:effectLst/>
                <a:latin typeface="+mn-lt"/>
                <a:ea typeface="+mn-ea"/>
                <a:cs typeface="+mn-cs"/>
                <a:hlinkClick r:id="rId14" tooltip="Tabaco"/>
              </a:rPr>
              <a:t>tabaco</a:t>
            </a:r>
            <a:r>
              <a:rPr lang="es-MX" sz="1200" b="0" i="0" kern="1200" dirty="0" smtClean="0">
                <a:solidFill>
                  <a:schemeClr val="tx1"/>
                </a:solidFill>
                <a:effectLst/>
                <a:latin typeface="+mn-lt"/>
                <a:ea typeface="+mn-ea"/>
                <a:cs typeface="+mn-cs"/>
              </a:rPr>
              <a:t> y otros contaminantes provocan la liberación de productos químicos (fundamentalmente </a:t>
            </a:r>
            <a:r>
              <a:rPr lang="es-MX" sz="1200" b="0" i="0" kern="1200" dirty="0" smtClean="0">
                <a:solidFill>
                  <a:schemeClr val="tx1"/>
                </a:solidFill>
                <a:effectLst/>
                <a:latin typeface="+mn-lt"/>
                <a:ea typeface="+mn-ea"/>
                <a:cs typeface="+mn-cs"/>
                <a:hlinkClick r:id="rId15" tooltip="Especies reactivas del oxígeno"/>
              </a:rPr>
              <a:t>oxidantes</a:t>
            </a:r>
            <a:r>
              <a:rPr lang="es-MX" sz="1200" b="0" i="0" kern="1200" dirty="0" smtClean="0">
                <a:solidFill>
                  <a:schemeClr val="tx1"/>
                </a:solidFill>
                <a:effectLst/>
                <a:latin typeface="+mn-lt"/>
                <a:ea typeface="+mn-ea"/>
                <a:cs typeface="+mn-cs"/>
              </a:rPr>
              <a:t>) que dañan las paredes de los alvéolos. El daño empeora con el paso del tiempo. Las personas que padecen esta enfermedad tienen alvéolos pulmonares que son capaces de llenarse con aire fresco, pero no pueden expulsarlo fácilmente, lo cual afecta el suministro de </a:t>
            </a:r>
            <a:r>
              <a:rPr lang="es-MX" sz="1200" b="0" i="0" kern="1200" dirty="0" smtClean="0">
                <a:solidFill>
                  <a:schemeClr val="tx1"/>
                </a:solidFill>
                <a:effectLst/>
                <a:latin typeface="+mn-lt"/>
                <a:ea typeface="+mn-ea"/>
                <a:cs typeface="+mn-cs"/>
                <a:hlinkClick r:id="rId16" tooltip="Oxígeno"/>
              </a:rPr>
              <a:t>oxígeno</a:t>
            </a:r>
            <a:r>
              <a:rPr lang="es-MX" sz="1200" b="0" i="0" kern="1200" dirty="0" smtClean="0">
                <a:solidFill>
                  <a:schemeClr val="tx1"/>
                </a:solidFill>
                <a:effectLst/>
                <a:latin typeface="+mn-lt"/>
                <a:ea typeface="+mn-ea"/>
                <a:cs typeface="+mn-cs"/>
              </a:rPr>
              <a:t> al cuerpo.</a:t>
            </a:r>
          </a:p>
          <a:p>
            <a:r>
              <a:rPr lang="es-MX" sz="1200" b="0" i="0" kern="1200" dirty="0" smtClean="0">
                <a:solidFill>
                  <a:schemeClr val="tx1"/>
                </a:solidFill>
                <a:effectLst/>
                <a:latin typeface="+mn-lt"/>
                <a:ea typeface="+mn-ea"/>
                <a:cs typeface="+mn-cs"/>
              </a:rPr>
              <a:t>Una sustancia que existe naturalmente en los pulmones, llamada </a:t>
            </a:r>
            <a:r>
              <a:rPr lang="es-MX" sz="1200" b="0" i="0" kern="1200" dirty="0" smtClean="0">
                <a:solidFill>
                  <a:schemeClr val="tx1"/>
                </a:solidFill>
                <a:effectLst/>
                <a:latin typeface="+mn-lt"/>
                <a:ea typeface="+mn-ea"/>
                <a:cs typeface="+mn-cs"/>
                <a:hlinkClick r:id="rId17" tooltip="Alfa-1-antitripsina"/>
              </a:rPr>
              <a:t>alfa-1-antitripsina</a:t>
            </a:r>
            <a:r>
              <a:rPr lang="es-MX" sz="1200" b="0" i="0" kern="1200" dirty="0" smtClean="0">
                <a:solidFill>
                  <a:schemeClr val="tx1"/>
                </a:solidFill>
                <a:effectLst/>
                <a:latin typeface="+mn-lt"/>
                <a:ea typeface="+mn-ea"/>
                <a:cs typeface="+mn-cs"/>
              </a:rPr>
              <a:t> (AAT), puede proteger contra este daño. La AAT, producida por </a:t>
            </a:r>
            <a:r>
              <a:rPr lang="es-MX" sz="1200" b="0" i="0" kern="1200" dirty="0" err="1" smtClean="0">
                <a:solidFill>
                  <a:schemeClr val="tx1"/>
                </a:solidFill>
                <a:effectLst/>
                <a:latin typeface="+mn-lt"/>
                <a:ea typeface="+mn-ea"/>
                <a:cs typeface="+mn-cs"/>
              </a:rPr>
              <a:t>los</a:t>
            </a:r>
            <a:r>
              <a:rPr lang="es-MX" sz="1200" b="0" i="0" kern="1200" dirty="0" err="1" smtClean="0">
                <a:solidFill>
                  <a:schemeClr val="tx1"/>
                </a:solidFill>
                <a:effectLst/>
                <a:latin typeface="+mn-lt"/>
                <a:ea typeface="+mn-ea"/>
                <a:cs typeface="+mn-cs"/>
                <a:hlinkClick r:id="rId18" tooltip="Hepatocito"/>
              </a:rPr>
              <a:t>hepatocitos</a:t>
            </a:r>
            <a:r>
              <a:rPr lang="es-MX" sz="1200" b="0" i="0" kern="1200" dirty="0" smtClean="0">
                <a:solidFill>
                  <a:schemeClr val="tx1"/>
                </a:solidFill>
                <a:effectLst/>
                <a:latin typeface="+mn-lt"/>
                <a:ea typeface="+mn-ea"/>
                <a:cs typeface="+mn-cs"/>
              </a:rPr>
              <a:t>, es el inhibidor de </a:t>
            </a:r>
            <a:r>
              <a:rPr lang="es-MX" sz="1200" b="0" i="0" kern="1200" dirty="0" smtClean="0">
                <a:solidFill>
                  <a:schemeClr val="tx1"/>
                </a:solidFill>
                <a:effectLst/>
                <a:latin typeface="+mn-lt"/>
                <a:ea typeface="+mn-ea"/>
                <a:cs typeface="+mn-cs"/>
                <a:hlinkClick r:id="rId19" tooltip="Proteasa"/>
              </a:rPr>
              <a:t>proteasa</a:t>
            </a:r>
            <a:r>
              <a:rPr lang="es-MX" sz="1200" b="0" i="0" kern="1200" dirty="0" smtClean="0">
                <a:solidFill>
                  <a:schemeClr val="tx1"/>
                </a:solidFill>
                <a:effectLst/>
                <a:latin typeface="+mn-lt"/>
                <a:ea typeface="+mn-ea"/>
                <a:cs typeface="+mn-cs"/>
              </a:rPr>
              <a:t> más abundante del suero humano y la principal defensa del </a:t>
            </a:r>
            <a:r>
              <a:rPr lang="es-MX" sz="1200" b="0" i="0" kern="1200" dirty="0" smtClean="0">
                <a:solidFill>
                  <a:schemeClr val="tx1"/>
                </a:solidFill>
                <a:effectLst/>
                <a:latin typeface="+mn-lt"/>
                <a:ea typeface="+mn-ea"/>
                <a:cs typeface="+mn-cs"/>
                <a:hlinkClick r:id="rId20" tooltip="Pulmón"/>
              </a:rPr>
              <a:t>pulmón</a:t>
            </a:r>
            <a:r>
              <a:rPr lang="es-MX" sz="1200" b="0" i="0" kern="1200" dirty="0" smtClean="0">
                <a:solidFill>
                  <a:schemeClr val="tx1"/>
                </a:solidFill>
                <a:effectLst/>
                <a:latin typeface="+mn-lt"/>
                <a:ea typeface="+mn-ea"/>
                <a:cs typeface="+mn-cs"/>
              </a:rPr>
              <a:t> en contra de la </a:t>
            </a:r>
            <a:r>
              <a:rPr lang="es-MX" sz="1200" b="0" i="0" kern="1200" dirty="0" err="1" smtClean="0">
                <a:solidFill>
                  <a:schemeClr val="tx1"/>
                </a:solidFill>
                <a:effectLst/>
                <a:latin typeface="+mn-lt"/>
                <a:ea typeface="+mn-ea"/>
                <a:cs typeface="+mn-cs"/>
                <a:hlinkClick r:id="rId21" tooltip="Elastasa"/>
              </a:rPr>
              <a:t>elastasa</a:t>
            </a:r>
            <a:r>
              <a:rPr lang="es-MX" sz="1200" b="0" i="0" kern="1200" dirty="0" smtClean="0">
                <a:solidFill>
                  <a:schemeClr val="tx1"/>
                </a:solidFill>
                <a:effectLst/>
                <a:latin typeface="+mn-lt"/>
                <a:ea typeface="+mn-ea"/>
                <a:cs typeface="+mn-cs"/>
              </a:rPr>
              <a:t>. Las personas con deficiencia de alfa-1-antitripsina presentan mayor riesgo de padecer esta enfermedad.</a:t>
            </a:r>
          </a:p>
          <a:p>
            <a:endParaRPr lang="es-MX" dirty="0" smtClean="0"/>
          </a:p>
          <a:p>
            <a:r>
              <a:rPr lang="es-MX" sz="1200" b="0" i="0" kern="1200" dirty="0" smtClean="0">
                <a:solidFill>
                  <a:schemeClr val="tx1"/>
                </a:solidFill>
                <a:effectLst/>
                <a:latin typeface="+mn-lt"/>
                <a:ea typeface="+mn-ea"/>
                <a:cs typeface="+mn-cs"/>
              </a:rPr>
              <a:t>El </a:t>
            </a:r>
            <a:r>
              <a:rPr lang="es-MX" sz="1200" b="1" i="0" kern="1200" dirty="0" smtClean="0">
                <a:solidFill>
                  <a:schemeClr val="tx1"/>
                </a:solidFill>
                <a:effectLst/>
                <a:latin typeface="+mn-lt"/>
                <a:ea typeface="+mn-ea"/>
                <a:cs typeface="+mn-cs"/>
              </a:rPr>
              <a:t>asma</a:t>
            </a:r>
            <a:r>
              <a:rPr lang="es-MX" sz="1200" b="0" i="0" kern="1200" dirty="0" smtClean="0">
                <a:solidFill>
                  <a:schemeClr val="tx1"/>
                </a:solidFill>
                <a:effectLst/>
                <a:latin typeface="+mn-lt"/>
                <a:ea typeface="+mn-ea"/>
                <a:cs typeface="+mn-cs"/>
              </a:rPr>
              <a:t> es una </a:t>
            </a:r>
            <a:r>
              <a:rPr lang="es-MX" sz="1200" b="0" i="0" kern="1200" dirty="0" smtClean="0">
                <a:solidFill>
                  <a:schemeClr val="tx1"/>
                </a:solidFill>
                <a:effectLst/>
                <a:latin typeface="+mn-lt"/>
                <a:ea typeface="+mn-ea"/>
                <a:cs typeface="+mn-cs"/>
                <a:hlinkClick r:id="rId22" tooltip="Enfermedad"/>
              </a:rPr>
              <a:t>enfermedad</a:t>
            </a:r>
            <a:r>
              <a:rPr lang="es-MX" sz="1200" b="0" i="0" kern="1200" dirty="0" smtClean="0">
                <a:solidFill>
                  <a:schemeClr val="tx1"/>
                </a:solidFill>
                <a:effectLst/>
                <a:latin typeface="+mn-lt"/>
                <a:ea typeface="+mn-ea"/>
                <a:cs typeface="+mn-cs"/>
              </a:rPr>
              <a:t> crónica del </a:t>
            </a:r>
            <a:r>
              <a:rPr lang="es-MX" sz="1200" b="0" i="0" kern="1200" dirty="0" smtClean="0">
                <a:solidFill>
                  <a:schemeClr val="tx1"/>
                </a:solidFill>
                <a:effectLst/>
                <a:latin typeface="+mn-lt"/>
                <a:ea typeface="+mn-ea"/>
                <a:cs typeface="+mn-cs"/>
                <a:hlinkClick r:id="rId23" tooltip="Sistema respiratorio"/>
              </a:rPr>
              <a:t>sistema respiratorio</a:t>
            </a:r>
            <a:r>
              <a:rPr lang="es-MX" sz="1200" b="0" i="0" kern="1200" dirty="0" smtClean="0">
                <a:solidFill>
                  <a:schemeClr val="tx1"/>
                </a:solidFill>
                <a:effectLst/>
                <a:latin typeface="+mn-lt"/>
                <a:ea typeface="+mn-ea"/>
                <a:cs typeface="+mn-cs"/>
              </a:rPr>
              <a:t> caracterizada por vías respiratorias </a:t>
            </a:r>
            <a:r>
              <a:rPr lang="es-MX" sz="1200" b="0" i="0" kern="1200" dirty="0" err="1" smtClean="0">
                <a:solidFill>
                  <a:schemeClr val="tx1"/>
                </a:solidFill>
                <a:effectLst/>
                <a:latin typeface="+mn-lt"/>
                <a:ea typeface="+mn-ea"/>
                <a:cs typeface="+mn-cs"/>
              </a:rPr>
              <a:t>hiperreactivas</a:t>
            </a:r>
            <a:r>
              <a:rPr lang="es-MX" sz="1200" b="0" i="0" kern="1200" dirty="0" smtClean="0">
                <a:solidFill>
                  <a:schemeClr val="tx1"/>
                </a:solidFill>
                <a:effectLst/>
                <a:latin typeface="+mn-lt"/>
                <a:ea typeface="+mn-ea"/>
                <a:cs typeface="+mn-cs"/>
              </a:rPr>
              <a:t> (es decir, un incremento en la respuesta </a:t>
            </a:r>
            <a:r>
              <a:rPr lang="es-MX" sz="1200" b="0" i="0" kern="1200" dirty="0" err="1" smtClean="0">
                <a:solidFill>
                  <a:schemeClr val="tx1"/>
                </a:solidFill>
                <a:effectLst/>
                <a:latin typeface="+mn-lt"/>
                <a:ea typeface="+mn-ea"/>
                <a:cs typeface="+mn-cs"/>
              </a:rPr>
              <a:t>broncoconstrictora</a:t>
            </a:r>
            <a:r>
              <a:rPr lang="es-MX" sz="1200" b="0" i="0" kern="1200" dirty="0" smtClean="0">
                <a:solidFill>
                  <a:schemeClr val="tx1"/>
                </a:solidFill>
                <a:effectLst/>
                <a:latin typeface="+mn-lt"/>
                <a:ea typeface="+mn-ea"/>
                <a:cs typeface="+mn-cs"/>
              </a:rPr>
              <a:t> del árbol bronquial).</a:t>
            </a:r>
            <a:r>
              <a:rPr lang="es-MX" sz="1200" b="0" i="0" kern="1200" baseline="30000" dirty="0" smtClean="0">
                <a:solidFill>
                  <a:schemeClr val="tx1"/>
                </a:solidFill>
                <a:effectLst/>
                <a:latin typeface="+mn-lt"/>
                <a:ea typeface="+mn-ea"/>
                <a:cs typeface="+mn-cs"/>
                <a:hlinkClick r:id="rId24"/>
              </a:rPr>
              <a:t>1</a:t>
            </a:r>
            <a:r>
              <a:rPr lang="es-MX" sz="1200" b="0" i="0" kern="1200" dirty="0" smtClean="0">
                <a:solidFill>
                  <a:schemeClr val="tx1"/>
                </a:solidFill>
                <a:effectLst/>
                <a:latin typeface="+mn-lt"/>
                <a:ea typeface="+mn-ea"/>
                <a:cs typeface="+mn-cs"/>
              </a:rPr>
              <a:t> Las vías respiratorias más finas disminuyen ocasional y reversiblemente por contraerse su </a:t>
            </a:r>
            <a:r>
              <a:rPr lang="es-MX" sz="1200" b="0" i="0" kern="1200" dirty="0" smtClean="0">
                <a:solidFill>
                  <a:schemeClr val="tx1"/>
                </a:solidFill>
                <a:effectLst/>
                <a:latin typeface="+mn-lt"/>
                <a:ea typeface="+mn-ea"/>
                <a:cs typeface="+mn-cs"/>
                <a:hlinkClick r:id="rId25" tooltip="Músculo liso"/>
              </a:rPr>
              <a:t>musculatura lisa</a:t>
            </a:r>
            <a:r>
              <a:rPr lang="es-MX" sz="1200" b="0" i="0" kern="1200" dirty="0" smtClean="0">
                <a:solidFill>
                  <a:schemeClr val="tx1"/>
                </a:solidFill>
                <a:effectLst/>
                <a:latin typeface="+mn-lt"/>
                <a:ea typeface="+mn-ea"/>
                <a:cs typeface="+mn-cs"/>
              </a:rPr>
              <a:t> o por ensanchamiento de su mucosa al inflamarse y producir mucosidad,</a:t>
            </a:r>
            <a:r>
              <a:rPr lang="es-MX" sz="1200" b="0" i="0" kern="1200" baseline="30000" dirty="0" smtClean="0">
                <a:solidFill>
                  <a:schemeClr val="tx1"/>
                </a:solidFill>
                <a:effectLst/>
                <a:latin typeface="+mn-lt"/>
                <a:ea typeface="+mn-ea"/>
                <a:cs typeface="+mn-cs"/>
                <a:hlinkClick r:id="rId26"/>
              </a:rPr>
              <a:t>2</a:t>
            </a:r>
            <a:r>
              <a:rPr lang="es-MX" sz="1200" b="0" i="0" kern="1200" dirty="0" smtClean="0">
                <a:solidFill>
                  <a:schemeClr val="tx1"/>
                </a:solidFill>
                <a:effectLst/>
                <a:latin typeface="+mn-lt"/>
                <a:ea typeface="+mn-ea"/>
                <a:cs typeface="+mn-cs"/>
              </a:rPr>
              <a:t> por lo general en respuesta a uno o más factores desencadenantes</a:t>
            </a:r>
            <a:r>
              <a:rPr lang="es-MX" sz="1200" b="0" i="0" kern="1200" baseline="30000" dirty="0" smtClean="0">
                <a:solidFill>
                  <a:schemeClr val="tx1"/>
                </a:solidFill>
                <a:effectLst/>
                <a:latin typeface="+mn-lt"/>
                <a:ea typeface="+mn-ea"/>
                <a:cs typeface="+mn-cs"/>
                <a:hlinkClick r:id="rId27"/>
              </a:rPr>
              <a:t>3</a:t>
            </a:r>
            <a:r>
              <a:rPr lang="es-MX" sz="1200" b="0" i="0" kern="1200" dirty="0" smtClean="0">
                <a:solidFill>
                  <a:schemeClr val="tx1"/>
                </a:solidFill>
                <a:effectLst/>
                <a:latin typeface="+mn-lt"/>
                <a:ea typeface="+mn-ea"/>
                <a:cs typeface="+mn-cs"/>
              </a:rPr>
              <a:t> como la exposición a un medio ambiente inadecuado (frío, húmedo o alergénico), el ejercicio o esfuerzo en pacientes </a:t>
            </a:r>
            <a:r>
              <a:rPr lang="es-MX" sz="1200" b="0" i="0" kern="1200" dirty="0" err="1" smtClean="0">
                <a:solidFill>
                  <a:schemeClr val="tx1"/>
                </a:solidFill>
                <a:effectLst/>
                <a:latin typeface="+mn-lt"/>
                <a:ea typeface="+mn-ea"/>
                <a:cs typeface="+mn-cs"/>
              </a:rPr>
              <a:t>hiper</a:t>
            </a:r>
            <a:r>
              <a:rPr lang="es-MX" sz="1200" b="0" i="0" kern="1200" dirty="0" smtClean="0">
                <a:solidFill>
                  <a:schemeClr val="tx1"/>
                </a:solidFill>
                <a:effectLst/>
                <a:latin typeface="+mn-lt"/>
                <a:ea typeface="+mn-ea"/>
                <a:cs typeface="+mn-cs"/>
              </a:rPr>
              <a:t>-reactivos, o el estrés emocional. En los niños los desencadenantes más frecuentes son las enfermedades comunes como aquellas que causan el resfriado común.</a:t>
            </a:r>
          </a:p>
          <a:p>
            <a:r>
              <a:rPr lang="es-MX" sz="1200" b="0" i="0" kern="1200" dirty="0" smtClean="0">
                <a:solidFill>
                  <a:schemeClr val="tx1"/>
                </a:solidFill>
                <a:effectLst/>
                <a:latin typeface="+mn-lt"/>
                <a:ea typeface="+mn-ea"/>
                <a:cs typeface="+mn-cs"/>
              </a:rPr>
              <a:t>Ese estrechamiento causa obstrucción y por lo tanto dificultad para pasar el aire que es en gran parte reversible, a diferencia de la </a:t>
            </a:r>
            <a:r>
              <a:rPr lang="es-MX" sz="1200" b="0" i="0" kern="1200" dirty="0" smtClean="0">
                <a:solidFill>
                  <a:schemeClr val="tx1"/>
                </a:solidFill>
                <a:effectLst/>
                <a:latin typeface="+mn-lt"/>
                <a:ea typeface="+mn-ea"/>
                <a:cs typeface="+mn-cs"/>
                <a:hlinkClick r:id="rId7" tooltip="Bronquitis crónica"/>
              </a:rPr>
              <a:t>bronquitis crónica</a:t>
            </a:r>
            <a:r>
              <a:rPr lang="es-MX" sz="1200" b="0" i="0" kern="1200" dirty="0" smtClean="0">
                <a:solidFill>
                  <a:schemeClr val="tx1"/>
                </a:solidFill>
                <a:effectLst/>
                <a:latin typeface="+mn-lt"/>
                <a:ea typeface="+mn-ea"/>
                <a:cs typeface="+mn-cs"/>
              </a:rPr>
              <a:t> donde hay escasa reversibilidad. Cuando los síntomas del asma empeoran, se produce una crisis de asma. Por lo general son crisis respiratorias de corta duración, aunque puede haber períodos con ataques asmáticos diarios que pueden persistir por varias semanas. En una crisis grave, las vías respiratorias pueden cerrarse tanto que los órganos vitales no reciben suficiente oxígeno. En esos casos, la crisis asmática puede provocar la muerte.</a:t>
            </a:r>
            <a:r>
              <a:rPr lang="es-MX" sz="1200" b="0" i="0" kern="1200" baseline="30000" dirty="0" smtClean="0">
                <a:solidFill>
                  <a:schemeClr val="tx1"/>
                </a:solidFill>
                <a:effectLst/>
                <a:latin typeface="+mn-lt"/>
                <a:ea typeface="+mn-ea"/>
                <a:cs typeface="+mn-cs"/>
                <a:hlinkClick r:id="rId28"/>
              </a:rPr>
              <a:t>4</a:t>
            </a:r>
            <a:endParaRPr lang="es-MX" sz="1200" b="0" i="0" kern="1200" dirty="0" smtClean="0">
              <a:solidFill>
                <a:schemeClr val="tx1"/>
              </a:solidFill>
              <a:effectLst/>
              <a:latin typeface="+mn-lt"/>
              <a:ea typeface="+mn-ea"/>
              <a:cs typeface="+mn-cs"/>
            </a:endParaRPr>
          </a:p>
          <a:p>
            <a:r>
              <a:rPr lang="es-MX" sz="1200" b="0" i="0" kern="1200" dirty="0" smtClean="0">
                <a:solidFill>
                  <a:schemeClr val="tx1"/>
                </a:solidFill>
                <a:effectLst/>
                <a:latin typeface="+mn-lt"/>
                <a:ea typeface="+mn-ea"/>
                <a:cs typeface="+mn-cs"/>
              </a:rPr>
              <a:t>El asma provoca síntomas tales como respiración sibilante, </a:t>
            </a:r>
            <a:r>
              <a:rPr lang="es-MX" sz="1200" b="0" i="0" kern="1200" dirty="0" smtClean="0">
                <a:solidFill>
                  <a:schemeClr val="tx1"/>
                </a:solidFill>
                <a:effectLst/>
                <a:latin typeface="+mn-lt"/>
                <a:ea typeface="+mn-ea"/>
                <a:cs typeface="+mn-cs"/>
                <a:hlinkClick r:id="rId29" tooltip="Disnea"/>
              </a:rPr>
              <a:t>falta de aire</a:t>
            </a:r>
            <a:r>
              <a:rPr lang="es-MX" sz="1200" b="0" i="0" kern="1200" dirty="0" smtClean="0">
                <a:solidFill>
                  <a:schemeClr val="tx1"/>
                </a:solidFill>
                <a:effectLst/>
                <a:latin typeface="+mn-lt"/>
                <a:ea typeface="+mn-ea"/>
                <a:cs typeface="+mn-cs"/>
              </a:rPr>
              <a:t> (</a:t>
            </a:r>
            <a:r>
              <a:rPr lang="es-MX" sz="1200" b="0" i="0" kern="1200" dirty="0" err="1" smtClean="0">
                <a:solidFill>
                  <a:schemeClr val="tx1"/>
                </a:solidFill>
                <a:effectLst/>
                <a:latin typeface="+mn-lt"/>
                <a:ea typeface="+mn-ea"/>
                <a:cs typeface="+mn-cs"/>
              </a:rPr>
              <a:t>polipnea</a:t>
            </a:r>
            <a:r>
              <a:rPr lang="es-MX" sz="1200" b="0" i="0" kern="1200" dirty="0" smtClean="0">
                <a:solidFill>
                  <a:schemeClr val="tx1"/>
                </a:solidFill>
                <a:effectLst/>
                <a:latin typeface="+mn-lt"/>
                <a:ea typeface="+mn-ea"/>
                <a:cs typeface="+mn-cs"/>
              </a:rPr>
              <a:t> y taquipnea), opresión en el pecho y </a:t>
            </a:r>
            <a:r>
              <a:rPr lang="es-MX" sz="1200" b="0" i="0" kern="1200" dirty="0" smtClean="0">
                <a:solidFill>
                  <a:schemeClr val="tx1"/>
                </a:solidFill>
                <a:effectLst/>
                <a:latin typeface="+mn-lt"/>
                <a:ea typeface="+mn-ea"/>
                <a:cs typeface="+mn-cs"/>
                <a:hlinkClick r:id="rId30" tooltip="Tos"/>
              </a:rPr>
              <a:t>tos</a:t>
            </a:r>
            <a:r>
              <a:rPr lang="es-MX" sz="1200" b="0" i="0" kern="1200" dirty="0" smtClean="0">
                <a:solidFill>
                  <a:schemeClr val="tx1"/>
                </a:solidFill>
                <a:effectLst/>
                <a:latin typeface="+mn-lt"/>
                <a:ea typeface="+mn-ea"/>
                <a:cs typeface="+mn-cs"/>
              </a:rPr>
              <a:t> improductiva durante la noche o temprano en la mañana.</a:t>
            </a:r>
            <a:r>
              <a:rPr lang="es-MX" sz="1200" b="0" i="0" kern="1200" baseline="30000" dirty="0" smtClean="0">
                <a:solidFill>
                  <a:schemeClr val="tx1"/>
                </a:solidFill>
                <a:effectLst/>
                <a:latin typeface="+mn-lt"/>
                <a:ea typeface="+mn-ea"/>
                <a:cs typeface="+mn-cs"/>
                <a:hlinkClick r:id="rId31"/>
              </a:rPr>
              <a:t>5</a:t>
            </a:r>
            <a:r>
              <a:rPr lang="es-MX" sz="1200" b="0" i="0" kern="1200" dirty="0" smtClean="0">
                <a:solidFill>
                  <a:schemeClr val="tx1"/>
                </a:solidFill>
                <a:effectLst/>
                <a:latin typeface="+mn-lt"/>
                <a:ea typeface="+mn-ea"/>
                <a:cs typeface="+mn-cs"/>
              </a:rPr>
              <a:t> Entre las exacerbaciones se intercalan períodos asintomáticos donde la mayoría de los pacientes se sienten bien, pero pueden tener síntomas leves, como permanecer sin aliento -después de hacer ejercicio- durante períodos más largos de tiempo que un individuo no afectado, que se recupera antes. Los síntomas del asma, que pueden variar desde algo leve hasta poner en peligro la vida, normalmente pueden ser controlados con una combinación de fármacos y cambios ambientales pues la constricción de las vías aéreas suele responder bien a los modernos </a:t>
            </a:r>
            <a:r>
              <a:rPr lang="es-MX" sz="1200" b="0" i="0" kern="1200" dirty="0" smtClean="0">
                <a:solidFill>
                  <a:schemeClr val="tx1"/>
                </a:solidFill>
                <a:effectLst/>
                <a:latin typeface="+mn-lt"/>
                <a:ea typeface="+mn-ea"/>
                <a:cs typeface="+mn-cs"/>
                <a:hlinkClick r:id="rId32" tooltip="Broncodilatador"/>
              </a:rPr>
              <a:t>broncodilatadores</a:t>
            </a:r>
            <a:r>
              <a:rPr lang="es-MX" sz="1200" b="0" i="0" kern="1200" dirty="0" smtClean="0">
                <a:solidFill>
                  <a:schemeClr val="tx1"/>
                </a:solidFill>
                <a:effectLst/>
                <a:latin typeface="+mn-lt"/>
                <a:ea typeface="+mn-ea"/>
                <a:cs typeface="+mn-cs"/>
              </a:rPr>
              <a:t>.</a:t>
            </a:r>
          </a:p>
          <a:p>
            <a:r>
              <a:rPr lang="es-MX" sz="1200" b="0" i="0" kern="1200" dirty="0" smtClean="0">
                <a:solidFill>
                  <a:schemeClr val="tx1"/>
                </a:solidFill>
                <a:effectLst/>
                <a:latin typeface="+mn-lt"/>
                <a:ea typeface="+mn-ea"/>
                <a:cs typeface="+mn-cs"/>
              </a:rPr>
              <a:t>La </a:t>
            </a:r>
            <a:r>
              <a:rPr lang="es-MX" sz="1200" b="1" i="0" kern="1200" dirty="0" smtClean="0">
                <a:solidFill>
                  <a:schemeClr val="tx1"/>
                </a:solidFill>
                <a:effectLst/>
                <a:latin typeface="+mn-lt"/>
                <a:ea typeface="+mn-ea"/>
                <a:cs typeface="+mn-cs"/>
              </a:rPr>
              <a:t>neumonía</a:t>
            </a:r>
            <a:r>
              <a:rPr lang="es-MX" sz="1200" b="0" i="0" kern="1200" dirty="0" smtClean="0">
                <a:solidFill>
                  <a:schemeClr val="tx1"/>
                </a:solidFill>
                <a:effectLst/>
                <a:latin typeface="+mn-lt"/>
                <a:ea typeface="+mn-ea"/>
                <a:cs typeface="+mn-cs"/>
              </a:rPr>
              <a:t> o </a:t>
            </a:r>
            <a:r>
              <a:rPr lang="es-MX" sz="1200" b="1" i="0" kern="1200" dirty="0" smtClean="0">
                <a:solidFill>
                  <a:schemeClr val="tx1"/>
                </a:solidFill>
                <a:effectLst/>
                <a:latin typeface="+mn-lt"/>
                <a:ea typeface="+mn-ea"/>
                <a:cs typeface="+mn-cs"/>
              </a:rPr>
              <a:t>pulmonía</a:t>
            </a:r>
            <a:r>
              <a:rPr lang="es-MX" sz="1200" b="0" i="0" kern="1200" dirty="0" smtClean="0">
                <a:solidFill>
                  <a:schemeClr val="tx1"/>
                </a:solidFill>
                <a:effectLst/>
                <a:latin typeface="+mn-lt"/>
                <a:ea typeface="+mn-ea"/>
                <a:cs typeface="+mn-cs"/>
              </a:rPr>
              <a:t> es una enfermedad del sistema respiratorio que consiste en la inflamación de los espacios alveolares de los </a:t>
            </a:r>
            <a:r>
              <a:rPr lang="es-MX" sz="1200" b="0" i="0" kern="1200" dirty="0" smtClean="0">
                <a:solidFill>
                  <a:schemeClr val="tx1"/>
                </a:solidFill>
                <a:effectLst/>
                <a:latin typeface="+mn-lt"/>
                <a:ea typeface="+mn-ea"/>
                <a:cs typeface="+mn-cs"/>
                <a:hlinkClick r:id="rId20" tooltip="Pulmón"/>
              </a:rPr>
              <a:t>pulmones</a:t>
            </a:r>
            <a:r>
              <a:rPr lang="es-MX" sz="1200" b="0" i="0" kern="1200" dirty="0" smtClean="0">
                <a:solidFill>
                  <a:schemeClr val="tx1"/>
                </a:solidFill>
                <a:effectLst/>
                <a:latin typeface="+mn-lt"/>
                <a:ea typeface="+mn-ea"/>
                <a:cs typeface="+mn-cs"/>
              </a:rPr>
              <a:t>.</a:t>
            </a:r>
            <a:r>
              <a:rPr lang="es-MX" sz="1200" b="0" i="0" kern="1200" baseline="30000" dirty="0" smtClean="0">
                <a:solidFill>
                  <a:schemeClr val="tx1"/>
                </a:solidFill>
                <a:effectLst/>
                <a:latin typeface="+mn-lt"/>
                <a:ea typeface="+mn-ea"/>
                <a:cs typeface="+mn-cs"/>
                <a:hlinkClick r:id="rId33"/>
              </a:rPr>
              <a:t>1</a:t>
            </a:r>
            <a:r>
              <a:rPr lang="es-MX" sz="1200" b="0" i="0" kern="1200" dirty="0" smtClean="0">
                <a:solidFill>
                  <a:schemeClr val="tx1"/>
                </a:solidFill>
                <a:effectLst/>
                <a:latin typeface="+mn-lt"/>
                <a:ea typeface="+mn-ea"/>
                <a:cs typeface="+mn-cs"/>
              </a:rPr>
              <a:t> La mayoría de las veces la neumonía es infecciosa, pero no siempre es así. La neumonía puede afectar a un lóbulo pulmonar completo (</a:t>
            </a:r>
            <a:r>
              <a:rPr lang="es-MX" sz="1200" b="0" i="0" kern="1200" dirty="0" smtClean="0">
                <a:solidFill>
                  <a:schemeClr val="tx1"/>
                </a:solidFill>
                <a:effectLst/>
                <a:latin typeface="+mn-lt"/>
                <a:ea typeface="+mn-ea"/>
                <a:cs typeface="+mn-cs"/>
                <a:hlinkClick r:id="rId34" tooltip="Neumonía lobular (aún no redactado)"/>
              </a:rPr>
              <a:t>neumonía lobular</a:t>
            </a:r>
            <a:r>
              <a:rPr lang="es-MX" sz="1200" b="0" i="0" kern="1200" dirty="0" smtClean="0">
                <a:solidFill>
                  <a:schemeClr val="tx1"/>
                </a:solidFill>
                <a:effectLst/>
                <a:latin typeface="+mn-lt"/>
                <a:ea typeface="+mn-ea"/>
                <a:cs typeface="+mn-cs"/>
              </a:rPr>
              <a:t>), a un segmento de lóbulo, a los </a:t>
            </a:r>
            <a:r>
              <a:rPr lang="es-MX" sz="1200" b="0" i="0" kern="1200" dirty="0" smtClean="0">
                <a:solidFill>
                  <a:schemeClr val="tx1"/>
                </a:solidFill>
                <a:effectLst/>
                <a:latin typeface="+mn-lt"/>
                <a:ea typeface="+mn-ea"/>
                <a:cs typeface="+mn-cs"/>
                <a:hlinkClick r:id="rId35" tooltip="Alveolo pulmonar"/>
              </a:rPr>
              <a:t>alvéolos</a:t>
            </a:r>
            <a:r>
              <a:rPr lang="es-MX" sz="1200" b="0" i="0" kern="1200" dirty="0" smtClean="0">
                <a:solidFill>
                  <a:schemeClr val="tx1"/>
                </a:solidFill>
                <a:effectLst/>
                <a:latin typeface="+mn-lt"/>
                <a:ea typeface="+mn-ea"/>
                <a:cs typeface="+mn-cs"/>
              </a:rPr>
              <a:t> próximos a los </a:t>
            </a:r>
            <a:r>
              <a:rPr lang="es-MX" sz="1200" b="0" i="0" kern="1200" dirty="0" smtClean="0">
                <a:solidFill>
                  <a:schemeClr val="tx1"/>
                </a:solidFill>
                <a:effectLst/>
                <a:latin typeface="+mn-lt"/>
                <a:ea typeface="+mn-ea"/>
                <a:cs typeface="+mn-cs"/>
                <a:hlinkClick r:id="rId36" tooltip="Bronquio"/>
              </a:rPr>
              <a:t>bronquios</a:t>
            </a:r>
            <a:r>
              <a:rPr lang="es-MX" sz="1200" b="0" i="0" kern="1200" dirty="0" smtClean="0">
                <a:solidFill>
                  <a:schemeClr val="tx1"/>
                </a:solidFill>
                <a:effectLst/>
                <a:latin typeface="+mn-lt"/>
                <a:ea typeface="+mn-ea"/>
                <a:cs typeface="+mn-cs"/>
              </a:rPr>
              <a:t> (</a:t>
            </a:r>
            <a:r>
              <a:rPr lang="es-MX" sz="1200" b="0" i="0" kern="1200" dirty="0" smtClean="0">
                <a:solidFill>
                  <a:schemeClr val="tx1"/>
                </a:solidFill>
                <a:effectLst/>
                <a:latin typeface="+mn-lt"/>
                <a:ea typeface="+mn-ea"/>
                <a:cs typeface="+mn-cs"/>
                <a:hlinkClick r:id="rId37" tooltip="Bronconeumonía"/>
              </a:rPr>
              <a:t>bronconeumonía</a:t>
            </a:r>
            <a:r>
              <a:rPr lang="es-MX" sz="1200" b="0" i="0" kern="1200" dirty="0" smtClean="0">
                <a:solidFill>
                  <a:schemeClr val="tx1"/>
                </a:solidFill>
                <a:effectLst/>
                <a:latin typeface="+mn-lt"/>
                <a:ea typeface="+mn-ea"/>
                <a:cs typeface="+mn-cs"/>
              </a:rPr>
              <a:t>) o al </a:t>
            </a:r>
            <a:r>
              <a:rPr lang="es-MX" sz="1200" b="0" i="0" kern="1200" dirty="0" smtClean="0">
                <a:solidFill>
                  <a:schemeClr val="tx1"/>
                </a:solidFill>
                <a:effectLst/>
                <a:latin typeface="+mn-lt"/>
                <a:ea typeface="+mn-ea"/>
                <a:cs typeface="+mn-cs"/>
                <a:hlinkClick r:id="rId38" tooltip="Tejido intersticial (aún no redactado)"/>
              </a:rPr>
              <a:t>tejido intersticial</a:t>
            </a:r>
            <a:r>
              <a:rPr lang="es-MX" sz="1200" b="0" i="0" kern="1200" dirty="0" smtClean="0">
                <a:solidFill>
                  <a:schemeClr val="tx1"/>
                </a:solidFill>
                <a:effectLst/>
                <a:latin typeface="+mn-lt"/>
                <a:ea typeface="+mn-ea"/>
                <a:cs typeface="+mn-cs"/>
              </a:rPr>
              <a:t> (</a:t>
            </a:r>
            <a:r>
              <a:rPr lang="es-MX" sz="1200" b="0" i="0" kern="1200" dirty="0" smtClean="0">
                <a:solidFill>
                  <a:schemeClr val="tx1"/>
                </a:solidFill>
                <a:effectLst/>
                <a:latin typeface="+mn-lt"/>
                <a:ea typeface="+mn-ea"/>
                <a:cs typeface="+mn-cs"/>
                <a:hlinkClick r:id="rId39" tooltip="Neumonía intersticial"/>
              </a:rPr>
              <a:t>neumonía intersticial</a:t>
            </a:r>
            <a:r>
              <a:rPr lang="es-MX" sz="1200" b="0" i="0" kern="1200" dirty="0" smtClean="0">
                <a:solidFill>
                  <a:schemeClr val="tx1"/>
                </a:solidFill>
                <a:effectLst/>
                <a:latin typeface="+mn-lt"/>
                <a:ea typeface="+mn-ea"/>
                <a:cs typeface="+mn-cs"/>
              </a:rPr>
              <a:t>). La neumonía hace que el tejido que forma los pulmones se vea enrojecido, hinchado y se torne doloroso. Muchos pacientes con neumonía son tratados por </a:t>
            </a:r>
            <a:r>
              <a:rPr lang="es-MX" sz="1200" b="0" i="0" kern="1200" dirty="0" smtClean="0">
                <a:solidFill>
                  <a:schemeClr val="tx1"/>
                </a:solidFill>
                <a:effectLst/>
                <a:latin typeface="+mn-lt"/>
                <a:ea typeface="+mn-ea"/>
                <a:cs typeface="+mn-cs"/>
                <a:hlinkClick r:id="rId40" tooltip="Médico de cabecera"/>
              </a:rPr>
              <a:t>médicos de cabecera</a:t>
            </a:r>
            <a:r>
              <a:rPr lang="es-MX" sz="1200" b="0" i="0" kern="1200" dirty="0" smtClean="0">
                <a:solidFill>
                  <a:schemeClr val="tx1"/>
                </a:solidFill>
                <a:effectLst/>
                <a:latin typeface="+mn-lt"/>
                <a:ea typeface="+mn-ea"/>
                <a:cs typeface="+mn-cs"/>
              </a:rPr>
              <a:t> y no ingresan en </a:t>
            </a:r>
            <a:r>
              <a:rPr lang="es-MX" sz="1200" b="0" i="0" kern="1200" dirty="0" err="1" smtClean="0">
                <a:solidFill>
                  <a:schemeClr val="tx1"/>
                </a:solidFill>
                <a:effectLst/>
                <a:latin typeface="+mn-lt"/>
                <a:ea typeface="+mn-ea"/>
                <a:cs typeface="+mn-cs"/>
              </a:rPr>
              <a:t>los</a:t>
            </a:r>
            <a:r>
              <a:rPr lang="es-MX" sz="1200" b="0" i="0" kern="1200" dirty="0" err="1" smtClean="0">
                <a:solidFill>
                  <a:schemeClr val="tx1"/>
                </a:solidFill>
                <a:effectLst/>
                <a:latin typeface="+mn-lt"/>
                <a:ea typeface="+mn-ea"/>
                <a:cs typeface="+mn-cs"/>
                <a:hlinkClick r:id="rId41" tooltip="Hospital"/>
              </a:rPr>
              <a:t>hospitales</a:t>
            </a:r>
            <a:r>
              <a:rPr lang="es-MX" sz="1200" b="0" i="0" kern="1200" dirty="0" smtClean="0">
                <a:solidFill>
                  <a:schemeClr val="tx1"/>
                </a:solidFill>
                <a:effectLst/>
                <a:latin typeface="+mn-lt"/>
                <a:ea typeface="+mn-ea"/>
                <a:cs typeface="+mn-cs"/>
              </a:rPr>
              <a:t>. La </a:t>
            </a:r>
            <a:r>
              <a:rPr lang="es-MX" sz="1200" b="0" i="0" kern="1200" dirty="0" smtClean="0">
                <a:solidFill>
                  <a:schemeClr val="tx1"/>
                </a:solidFill>
                <a:effectLst/>
                <a:latin typeface="+mn-lt"/>
                <a:ea typeface="+mn-ea"/>
                <a:cs typeface="+mn-cs"/>
                <a:hlinkClick r:id="rId42" tooltip="Neumonía adquirida en la comunidad"/>
              </a:rPr>
              <a:t>neumonía adquirida en la comunidad</a:t>
            </a:r>
            <a:r>
              <a:rPr lang="es-MX" sz="1200" b="0" i="0" kern="1200" dirty="0" smtClean="0">
                <a:solidFill>
                  <a:schemeClr val="tx1"/>
                </a:solidFill>
                <a:effectLst/>
                <a:latin typeface="+mn-lt"/>
                <a:ea typeface="+mn-ea"/>
                <a:cs typeface="+mn-cs"/>
              </a:rPr>
              <a:t> (NAC) o </a:t>
            </a:r>
            <a:r>
              <a:rPr lang="es-MX" sz="1200" b="0" i="0" kern="1200" dirty="0" smtClean="0">
                <a:solidFill>
                  <a:schemeClr val="tx1"/>
                </a:solidFill>
                <a:effectLst/>
                <a:latin typeface="+mn-lt"/>
                <a:ea typeface="+mn-ea"/>
                <a:cs typeface="+mn-cs"/>
                <a:hlinkClick r:id="rId43" tooltip="Neumonía extrahospitalaria (aún no redactado)"/>
              </a:rPr>
              <a:t>neumonía </a:t>
            </a:r>
            <a:r>
              <a:rPr lang="es-MX" sz="1200" b="0" i="0" kern="1200" dirty="0" err="1" smtClean="0">
                <a:solidFill>
                  <a:schemeClr val="tx1"/>
                </a:solidFill>
                <a:effectLst/>
                <a:latin typeface="+mn-lt"/>
                <a:ea typeface="+mn-ea"/>
                <a:cs typeface="+mn-cs"/>
                <a:hlinkClick r:id="rId43" tooltip="Neumonía extrahospitalaria (aún no redactado)"/>
              </a:rPr>
              <a:t>extrahospitalaria</a:t>
            </a:r>
            <a:r>
              <a:rPr lang="es-MX" sz="1200" b="0" i="0" kern="1200" dirty="0" smtClean="0">
                <a:solidFill>
                  <a:schemeClr val="tx1"/>
                </a:solidFill>
                <a:effectLst/>
                <a:latin typeface="+mn-lt"/>
                <a:ea typeface="+mn-ea"/>
                <a:cs typeface="+mn-cs"/>
              </a:rPr>
              <a:t> es la que se adquiere fuera de los hospitales, mientras que </a:t>
            </a:r>
            <a:r>
              <a:rPr lang="es-MX" sz="1200" b="0" i="0" kern="1200" dirty="0" err="1" smtClean="0">
                <a:solidFill>
                  <a:schemeClr val="tx1"/>
                </a:solidFill>
                <a:effectLst/>
                <a:latin typeface="+mn-lt"/>
                <a:ea typeface="+mn-ea"/>
                <a:cs typeface="+mn-cs"/>
              </a:rPr>
              <a:t>la</a:t>
            </a:r>
            <a:r>
              <a:rPr lang="es-MX" sz="1200" b="0" i="0" kern="1200" dirty="0" err="1" smtClean="0">
                <a:solidFill>
                  <a:schemeClr val="tx1"/>
                </a:solidFill>
                <a:effectLst/>
                <a:latin typeface="+mn-lt"/>
                <a:ea typeface="+mn-ea"/>
                <a:cs typeface="+mn-cs"/>
                <a:hlinkClick r:id="rId44" tooltip="Neumonía nosocomial (aún no redactado)"/>
              </a:rPr>
              <a:t>neumonía</a:t>
            </a:r>
            <a:r>
              <a:rPr lang="es-MX" sz="1200" b="0" i="0" kern="1200" dirty="0" smtClean="0">
                <a:solidFill>
                  <a:schemeClr val="tx1"/>
                </a:solidFill>
                <a:effectLst/>
                <a:latin typeface="+mn-lt"/>
                <a:ea typeface="+mn-ea"/>
                <a:cs typeface="+mn-cs"/>
                <a:hlinkClick r:id="rId44" tooltip="Neumonía nosocomial (aún no redactado)"/>
              </a:rPr>
              <a:t> nosocomial</a:t>
            </a:r>
            <a:r>
              <a:rPr lang="es-MX" sz="1200" b="0" i="0" kern="1200" dirty="0" smtClean="0">
                <a:solidFill>
                  <a:schemeClr val="tx1"/>
                </a:solidFill>
                <a:effectLst/>
                <a:latin typeface="+mn-lt"/>
                <a:ea typeface="+mn-ea"/>
                <a:cs typeface="+mn-cs"/>
              </a:rPr>
              <a:t> (NN) es la que se adquiere durante la estancia hospitalaria transcurridas 48 horas o dos semanas después de recibir el alta.</a:t>
            </a:r>
          </a:p>
          <a:p>
            <a:r>
              <a:rPr lang="es-MX" sz="1200" b="0" i="0" kern="1200" dirty="0" smtClean="0">
                <a:solidFill>
                  <a:schemeClr val="tx1"/>
                </a:solidFill>
                <a:effectLst/>
                <a:latin typeface="+mn-lt"/>
                <a:ea typeface="+mn-ea"/>
                <a:cs typeface="+mn-cs"/>
              </a:rPr>
              <a:t>La neumonía puede ser una enfermedad grave si no se detecta a tiempo, y puede llegar a ser mortal, especialmente entre personas de edad avanzada y entre los </a:t>
            </a:r>
            <a:r>
              <a:rPr lang="es-MX" sz="1200" b="0" i="0" kern="1200" dirty="0" smtClean="0">
                <a:solidFill>
                  <a:schemeClr val="tx1"/>
                </a:solidFill>
                <a:effectLst/>
                <a:latin typeface="+mn-lt"/>
                <a:ea typeface="+mn-ea"/>
                <a:cs typeface="+mn-cs"/>
                <a:hlinkClick r:id="rId45" tooltip="Immunodeprimido"/>
              </a:rPr>
              <a:t>inmunodeprimidos</a:t>
            </a:r>
            <a:r>
              <a:rPr lang="es-MX" sz="1200" b="0" i="0" kern="1200" dirty="0" smtClean="0">
                <a:solidFill>
                  <a:schemeClr val="tx1"/>
                </a:solidFill>
                <a:effectLst/>
                <a:latin typeface="+mn-lt"/>
                <a:ea typeface="+mn-ea"/>
                <a:cs typeface="+mn-cs"/>
              </a:rPr>
              <a:t>. En particular los pacientes de </a:t>
            </a:r>
            <a:r>
              <a:rPr lang="es-MX" sz="1200" b="0" i="0" kern="1200" dirty="0" smtClean="0">
                <a:solidFill>
                  <a:schemeClr val="tx1"/>
                </a:solidFill>
                <a:effectLst/>
                <a:latin typeface="+mn-lt"/>
                <a:ea typeface="+mn-ea"/>
                <a:cs typeface="+mn-cs"/>
                <a:hlinkClick r:id="rId46" tooltip="Sida"/>
              </a:rPr>
              <a:t>sida</a:t>
            </a:r>
            <a:r>
              <a:rPr lang="es-MX" sz="1200" b="0" i="0" kern="1200" dirty="0" smtClean="0">
                <a:solidFill>
                  <a:schemeClr val="tx1"/>
                </a:solidFill>
                <a:effectLst/>
                <a:latin typeface="+mn-lt"/>
                <a:ea typeface="+mn-ea"/>
                <a:cs typeface="+mn-cs"/>
              </a:rPr>
              <a:t> contraen frecuentemente la neumonía por </a:t>
            </a:r>
            <a:r>
              <a:rPr lang="es-MX" sz="1200" b="0" i="1" kern="1200" dirty="0" err="1" smtClean="0">
                <a:solidFill>
                  <a:schemeClr val="tx1"/>
                </a:solidFill>
                <a:effectLst/>
                <a:latin typeface="+mn-lt"/>
                <a:ea typeface="+mn-ea"/>
                <a:cs typeface="+mn-cs"/>
                <a:hlinkClick r:id="rId47" tooltip="Pneumocystis"/>
              </a:rPr>
              <a:t>Pneumocystis</a:t>
            </a:r>
            <a:r>
              <a:rPr lang="es-MX" sz="1200" b="0" i="0" kern="1200" dirty="0" smtClean="0">
                <a:solidFill>
                  <a:schemeClr val="tx1"/>
                </a:solidFill>
                <a:effectLst/>
                <a:latin typeface="+mn-lt"/>
                <a:ea typeface="+mn-ea"/>
                <a:cs typeface="+mn-cs"/>
              </a:rPr>
              <a:t>. Las personas con </a:t>
            </a:r>
            <a:r>
              <a:rPr lang="es-MX" sz="1200" b="0" i="0" kern="1200" dirty="0" smtClean="0">
                <a:solidFill>
                  <a:schemeClr val="tx1"/>
                </a:solidFill>
                <a:effectLst/>
                <a:latin typeface="+mn-lt"/>
                <a:ea typeface="+mn-ea"/>
                <a:cs typeface="+mn-cs"/>
                <a:hlinkClick r:id="rId48" tooltip="Fibrosis quística"/>
              </a:rPr>
              <a:t>fibrosis quística</a:t>
            </a:r>
            <a:r>
              <a:rPr lang="es-MX" sz="1200" b="0" i="0" kern="1200" dirty="0" smtClean="0">
                <a:solidFill>
                  <a:schemeClr val="tx1"/>
                </a:solidFill>
                <a:effectLst/>
                <a:latin typeface="+mn-lt"/>
                <a:ea typeface="+mn-ea"/>
                <a:cs typeface="+mn-cs"/>
              </a:rPr>
              <a:t> tienen también un alto riesgo de padecer neumonía debido a que continuamente se acumula fluido en sus pulmones.</a:t>
            </a:r>
          </a:p>
          <a:p>
            <a:r>
              <a:rPr lang="es-MX" sz="1200" b="0" i="0" kern="1200" dirty="0" smtClean="0">
                <a:solidFill>
                  <a:schemeClr val="tx1"/>
                </a:solidFill>
                <a:effectLst/>
                <a:latin typeface="+mn-lt"/>
                <a:ea typeface="+mn-ea"/>
                <a:cs typeface="+mn-cs"/>
              </a:rPr>
              <a:t>Puede ser altamente contagiosa, ya que el </a:t>
            </a:r>
            <a:r>
              <a:rPr lang="es-MX" sz="1200" b="0" i="0" kern="1200" dirty="0" smtClean="0">
                <a:solidFill>
                  <a:schemeClr val="tx1"/>
                </a:solidFill>
                <a:effectLst/>
                <a:latin typeface="+mn-lt"/>
                <a:ea typeface="+mn-ea"/>
                <a:cs typeface="+mn-cs"/>
                <a:hlinkClick r:id="rId49" tooltip="Virus"/>
              </a:rPr>
              <a:t>virus</a:t>
            </a:r>
            <a:r>
              <a:rPr lang="es-MX" sz="1200" b="0" i="0" kern="1200" dirty="0" smtClean="0">
                <a:solidFill>
                  <a:schemeClr val="tx1"/>
                </a:solidFill>
                <a:effectLst/>
                <a:latin typeface="+mn-lt"/>
                <a:ea typeface="+mn-ea"/>
                <a:cs typeface="+mn-cs"/>
              </a:rPr>
              <a:t> se disemina rápidamente en el aire, por medio de </a:t>
            </a:r>
            <a:r>
              <a:rPr lang="es-MX" sz="1200" b="0" i="0" kern="1200" dirty="0" smtClean="0">
                <a:solidFill>
                  <a:schemeClr val="tx1"/>
                </a:solidFill>
                <a:effectLst/>
                <a:latin typeface="+mn-lt"/>
                <a:ea typeface="+mn-ea"/>
                <a:cs typeface="+mn-cs"/>
                <a:hlinkClick r:id="rId50" tooltip="Estornudo"/>
              </a:rPr>
              <a:t>estornudos</a:t>
            </a:r>
            <a:r>
              <a:rPr lang="es-MX" sz="1200" b="0" i="0" kern="1200" dirty="0" smtClean="0">
                <a:solidFill>
                  <a:schemeClr val="tx1"/>
                </a:solidFill>
                <a:effectLst/>
                <a:latin typeface="+mn-lt"/>
                <a:ea typeface="+mn-ea"/>
                <a:cs typeface="+mn-cs"/>
              </a:rPr>
              <a:t>, </a:t>
            </a:r>
            <a:r>
              <a:rPr lang="es-MX" sz="1200" b="0" i="0" kern="1200" dirty="0" smtClean="0">
                <a:solidFill>
                  <a:schemeClr val="tx1"/>
                </a:solidFill>
                <a:effectLst/>
                <a:latin typeface="+mn-lt"/>
                <a:ea typeface="+mn-ea"/>
                <a:cs typeface="+mn-cs"/>
                <a:hlinkClick r:id="rId30" tooltip="Tos"/>
              </a:rPr>
              <a:t>tos</a:t>
            </a:r>
            <a:r>
              <a:rPr lang="es-MX" sz="1200" b="0" i="0" kern="1200" dirty="0" smtClean="0">
                <a:solidFill>
                  <a:schemeClr val="tx1"/>
                </a:solidFill>
                <a:effectLst/>
                <a:latin typeface="+mn-lt"/>
                <a:ea typeface="+mn-ea"/>
                <a:cs typeface="+mn-cs"/>
              </a:rPr>
              <a:t> y mucosidad; un paciente que ha padecido neumonía puede quedar con secuelas de esta en su organismo por mucho tiempo, esto lo hace potencialmente contagioso y las personas más propensas a contraerla son las que estén en curso de una </a:t>
            </a:r>
            <a:r>
              <a:rPr lang="es-MX" sz="1200" b="0" i="0" kern="1200" dirty="0" smtClean="0">
                <a:solidFill>
                  <a:schemeClr val="tx1"/>
                </a:solidFill>
                <a:effectLst/>
                <a:latin typeface="+mn-lt"/>
                <a:ea typeface="+mn-ea"/>
                <a:cs typeface="+mn-cs"/>
                <a:hlinkClick r:id="rId51" tooltip="Gripe"/>
              </a:rPr>
              <a:t>gripe</a:t>
            </a:r>
            <a:r>
              <a:rPr lang="es-MX" sz="1200" b="0" i="0" kern="1200" dirty="0" smtClean="0">
                <a:solidFill>
                  <a:schemeClr val="tx1"/>
                </a:solidFill>
                <a:effectLst/>
                <a:latin typeface="+mn-lt"/>
                <a:ea typeface="+mn-ea"/>
                <a:cs typeface="+mn-cs"/>
              </a:rPr>
              <a:t>, un cuadro </a:t>
            </a:r>
            <a:r>
              <a:rPr lang="es-MX" sz="1200" b="0" i="0" kern="1200" dirty="0" smtClean="0">
                <a:solidFill>
                  <a:schemeClr val="tx1"/>
                </a:solidFill>
                <a:effectLst/>
                <a:latin typeface="+mn-lt"/>
                <a:ea typeface="+mn-ea"/>
                <a:cs typeface="+mn-cs"/>
                <a:hlinkClick r:id="rId52" tooltip="Asma"/>
              </a:rPr>
              <a:t>asmático</a:t>
            </a:r>
            <a:r>
              <a:rPr lang="es-MX" sz="1200" b="0" i="0" kern="1200" dirty="0" smtClean="0">
                <a:solidFill>
                  <a:schemeClr val="tx1"/>
                </a:solidFill>
                <a:effectLst/>
                <a:latin typeface="+mn-lt"/>
                <a:ea typeface="+mn-ea"/>
                <a:cs typeface="+mn-cs"/>
              </a:rPr>
              <a:t>, entre otras enfermedades del </a:t>
            </a:r>
            <a:r>
              <a:rPr lang="es-MX" sz="1200" b="0" i="0" kern="1200" dirty="0" smtClean="0">
                <a:solidFill>
                  <a:schemeClr val="tx1"/>
                </a:solidFill>
                <a:effectLst/>
                <a:latin typeface="+mn-lt"/>
                <a:ea typeface="+mn-ea"/>
                <a:cs typeface="+mn-cs"/>
                <a:hlinkClick r:id="rId53" tooltip="Aparato respiratorio"/>
              </a:rPr>
              <a:t>aparato respiratorio</a:t>
            </a:r>
            <a:r>
              <a:rPr lang="es-MX" sz="1200" b="0" i="0" kern="1200" dirty="0" smtClean="0">
                <a:solidFill>
                  <a:schemeClr val="tx1"/>
                </a:solidFill>
                <a:effectLst/>
                <a:latin typeface="+mn-lt"/>
                <a:ea typeface="+mn-ea"/>
                <a:cs typeface="+mn-cs"/>
              </a:rPr>
              <a:t>.</a:t>
            </a:r>
          </a:p>
          <a:p>
            <a:endParaRPr lang="es-MX" dirty="0"/>
          </a:p>
        </p:txBody>
      </p:sp>
      <p:sp>
        <p:nvSpPr>
          <p:cNvPr id="4" name="3 Marcador de número de diapositiva"/>
          <p:cNvSpPr>
            <a:spLocks noGrp="1"/>
          </p:cNvSpPr>
          <p:nvPr>
            <p:ph type="sldNum" sz="quarter" idx="10"/>
          </p:nvPr>
        </p:nvSpPr>
        <p:spPr/>
        <p:txBody>
          <a:bodyPr/>
          <a:lstStyle/>
          <a:p>
            <a:pPr>
              <a:defRPr/>
            </a:pPr>
            <a:fld id="{5E6B66DB-763B-4008-AA7B-D7BC6CB7940D}" type="slidenum">
              <a:rPr lang="es-ES" smtClean="0"/>
              <a:pPr>
                <a:defRPr/>
              </a:pPr>
              <a:t>16</a:t>
            </a:fld>
            <a:endParaRPr lang="es-ES"/>
          </a:p>
        </p:txBody>
      </p:sp>
    </p:spTree>
    <p:extLst>
      <p:ext uri="{BB962C8B-B14F-4D97-AF65-F5344CB8AC3E}">
        <p14:creationId xmlns:p14="http://schemas.microsoft.com/office/powerpoint/2010/main" val="31096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5 Marcador de número de diapositiva"/>
          <p:cNvSpPr txBox="1">
            <a:spLocks/>
          </p:cNvSpPr>
          <p:nvPr/>
        </p:nvSpPr>
        <p:spPr>
          <a:xfrm>
            <a:off x="3429000" y="6357938"/>
            <a:ext cx="2133600" cy="365125"/>
          </a:xfrm>
          <a:prstGeom prst="rect">
            <a:avLst/>
          </a:prstGeom>
        </p:spPr>
        <p:txBody>
          <a:bodyPr anchor="ctr"/>
          <a:lstStyle>
            <a:lvl1pPr algn="ctr">
              <a:defRPr/>
            </a:lvl1pPr>
          </a:lstStyle>
          <a:p>
            <a:pPr fontAlgn="auto">
              <a:spcBef>
                <a:spcPts val="0"/>
              </a:spcBef>
              <a:spcAft>
                <a:spcPts val="0"/>
              </a:spcAft>
              <a:defRPr/>
            </a:pPr>
            <a:fld id="{A3ED9347-D1D5-489C-9298-CCA8C4CD9AC4}" type="slidenum">
              <a:rPr lang="es-ES" sz="1200" smtClean="0">
                <a:solidFill>
                  <a:prstClr val="black">
                    <a:tint val="75000"/>
                  </a:prstClr>
                </a:solidFill>
                <a:latin typeface="Calibri"/>
              </a:rPr>
              <a:pPr fontAlgn="auto">
                <a:spcBef>
                  <a:spcPts val="0"/>
                </a:spcBef>
                <a:spcAft>
                  <a:spcPts val="0"/>
                </a:spcAft>
                <a:defRPr/>
              </a:pPr>
              <a:t>‹Nr.›</a:t>
            </a:fld>
            <a:endParaRPr lang="es-ES" sz="1200" dirty="0" smtClean="0">
              <a:solidFill>
                <a:prstClr val="black">
                  <a:tint val="75000"/>
                </a:prstClr>
              </a:solidFill>
              <a:latin typeface="Calibri"/>
            </a:endParaRPr>
          </a:p>
        </p:txBody>
      </p: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5" name="3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a:xfrm>
            <a:off x="6553200" y="6356350"/>
            <a:ext cx="2133600" cy="365125"/>
          </a:xfrm>
        </p:spPr>
        <p:txBody>
          <a:bodyPr/>
          <a:lstStyle>
            <a:lvl1pPr>
              <a:defRPr/>
            </a:lvl1pPr>
          </a:lstStyle>
          <a:p>
            <a:fld id="{FA4CA77E-2365-461A-8EAB-28DA5E06B12C}"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fld id="{52AF2F00-278B-437A-87FA-35698E5DB190}" type="slidenum">
              <a:rPr lang="es-ES" smtClean="0"/>
              <a:pPr/>
              <a:t>‹Nr.›</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FC08D02-E037-446E-B784-F347A04A48EC}" type="slidenum">
              <a:rPr lang="es-ES"/>
              <a:pPr>
                <a:defRPr/>
              </a:pPr>
              <a:t>‹Nr.›</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9658E00-1F2E-439F-83FE-0A23AFCCA3F5}" type="slidenum">
              <a:rPr lang="es-ES"/>
              <a:pPr>
                <a:defRPr/>
              </a:pPr>
              <a:t>‹Nr.›</a:t>
            </a:fld>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5 Marcador de número de diapositiva"/>
          <p:cNvSpPr txBox="1">
            <a:spLocks/>
          </p:cNvSpPr>
          <p:nvPr/>
        </p:nvSpPr>
        <p:spPr>
          <a:xfrm>
            <a:off x="3429000" y="6357938"/>
            <a:ext cx="2133600" cy="365125"/>
          </a:xfrm>
          <a:prstGeom prst="rect">
            <a:avLst/>
          </a:prstGeom>
        </p:spPr>
        <p:txBody>
          <a:bodyPr anchor="ctr"/>
          <a:lstStyle>
            <a:lvl1pPr algn="ctr">
              <a:defRPr/>
            </a:lvl1pPr>
          </a:lstStyle>
          <a:p>
            <a:pPr fontAlgn="auto">
              <a:spcBef>
                <a:spcPts val="0"/>
              </a:spcBef>
              <a:spcAft>
                <a:spcPts val="0"/>
              </a:spcAft>
              <a:defRPr/>
            </a:pPr>
            <a:fld id="{EE8B12CE-75DA-4B7A-BD75-96E638E447B1}" type="slidenum">
              <a:rPr lang="es-ES" sz="1200" smtClean="0">
                <a:solidFill>
                  <a:schemeClr val="tx1">
                    <a:tint val="75000"/>
                  </a:schemeClr>
                </a:solidFill>
                <a:latin typeface="+mn-lt"/>
              </a:rPr>
              <a:pPr fontAlgn="auto">
                <a:spcBef>
                  <a:spcPts val="0"/>
                </a:spcBef>
                <a:spcAft>
                  <a:spcPts val="0"/>
                </a:spcAft>
                <a:defRPr/>
              </a:pPr>
              <a:t>‹Nr.›</a:t>
            </a:fld>
            <a:endParaRPr lang="es-ES" sz="1200" dirty="0" smtClean="0">
              <a:solidFill>
                <a:schemeClr val="tx1">
                  <a:tint val="75000"/>
                </a:schemeClr>
              </a:solidFill>
              <a:latin typeface="+mn-lt"/>
            </a:endParaRPr>
          </a:p>
        </p:txBody>
      </p: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5"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
        <p:nvSpPr>
          <p:cNvPr id="6" name="5 Marcador de número de diapositiva"/>
          <p:cNvSpPr>
            <a:spLocks noGrp="1"/>
          </p:cNvSpPr>
          <p:nvPr>
            <p:ph type="sldNum" sz="quarter" idx="11"/>
          </p:nvPr>
        </p:nvSpPr>
        <p:spPr>
          <a:xfrm>
            <a:off x="6553200" y="6356350"/>
            <a:ext cx="2133600" cy="365125"/>
          </a:xfrm>
        </p:spPr>
        <p:txBody>
          <a:bodyPr/>
          <a:lstStyle>
            <a:lvl1pPr>
              <a:defRPr/>
            </a:lvl1pPr>
          </a:lstStyle>
          <a:p>
            <a:pPr>
              <a:defRPr/>
            </a:pPr>
            <a:fld id="{126A5782-AC44-43E5-A4F2-D6948240C9A8}" type="slidenum">
              <a:rPr lang="es-MX"/>
              <a:pPr>
                <a:defRPr/>
              </a:pPr>
              <a:t>‹Nr.›</a:t>
            </a:fld>
            <a:endParaRPr lang="es-MX"/>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5 Marcador de número de diapositiva"/>
          <p:cNvSpPr>
            <a:spLocks noGrp="1"/>
          </p:cNvSpPr>
          <p:nvPr>
            <p:ph type="sldNum" sz="quarter" idx="11"/>
          </p:nvPr>
        </p:nvSpPr>
        <p:spPr/>
        <p:txBody>
          <a:bodyPr/>
          <a:lstStyle>
            <a:lvl1pPr>
              <a:defRPr/>
            </a:lvl1pPr>
          </a:lstStyle>
          <a:p>
            <a:pPr>
              <a:defRPr/>
            </a:pPr>
            <a:fld id="{37CF8156-7A2F-4BBD-BD1B-1555638DC2BA}" type="slidenum">
              <a:rPr lang="es-MX"/>
              <a:pPr>
                <a:defRPr/>
              </a:pPr>
              <a:t>‹Nr.›</a:t>
            </a:fld>
            <a:endParaRPr lang="es-MX"/>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C445BAE-CE22-4C29-AD92-31068DB575C7}" type="datetime1">
              <a:rPr lang="es-ES"/>
              <a:pPr>
                <a:defRPr/>
              </a:pPr>
              <a:t>14/10/15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00BECEDA-5E23-48BE-8F0D-75389248415B}" type="slidenum">
              <a:rPr/>
              <a:pPr>
                <a:defRPr/>
              </a:pPr>
              <a:t>‹Nr.›</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64F48C9A-68DC-4267-885B-642CB7488BE1}" type="datetime1">
              <a:rPr lang="es-ES"/>
              <a:pPr>
                <a:defRPr/>
              </a:pPr>
              <a:t>14/10/15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59193371-1B5C-4E5E-9F9F-7D8265D470C4}" type="slidenum">
              <a:rPr/>
              <a:pPr>
                <a:defRPr/>
              </a:pPr>
              <a:t>‹Nr.›</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D25C1F0D-CD2A-419C-B93C-612EC3A84C98}" type="datetime1">
              <a:rPr lang="es-ES"/>
              <a:pPr>
                <a:defRPr/>
              </a:pPr>
              <a:t>14/10/15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BC0B0CEF-0962-48B9-8877-247E8914F467}" type="slidenum">
              <a:rPr/>
              <a:pPr>
                <a:defRPr/>
              </a:pPr>
              <a:t>‹Nr.›</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254F391D-45F9-443B-A9D1-A15697A943FD}" type="datetime1">
              <a:rPr lang="es-ES"/>
              <a:pPr>
                <a:defRPr/>
              </a:pPr>
              <a:t>14/10/15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891EE065-4875-4279-B4D4-A7E9F829901F}" type="slidenum">
              <a:rPr/>
              <a:pPr>
                <a:defRPr/>
              </a:pPr>
              <a:t>‹Nr.›</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0012F923-7C01-4469-B3DC-B43AE0175902}" type="datetime1">
              <a:rPr lang="es-ES"/>
              <a:pPr>
                <a:defRPr/>
              </a:pPr>
              <a:t>14/10/15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CF9EF073-1638-40B7-AA72-7BC826C18A40}" type="slidenum">
              <a:rPr/>
              <a:pPr>
                <a:defRPr/>
              </a:pPr>
              <a:t>‹Nr.›</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A7F07D52-3A8D-4BFD-92BB-24A36D63B64E}" type="datetime1">
              <a:rPr lang="es-ES"/>
              <a:pPr>
                <a:defRPr/>
              </a:pPr>
              <a:t>14/10/15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677FA994-F57E-4D8C-A652-41A11E05337E}" type="slidenum">
              <a:rPr/>
              <a:pPr>
                <a:defRPr/>
              </a:pPr>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fld id="{BAA00659-ACED-4F0B-9A98-A02928E0BB6E}" type="slidenum">
              <a:rPr lang="es-ES" smtClean="0"/>
              <a:pPr/>
              <a:t>‹Nr.›</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6C6F45AC-4961-424C-B05F-9A348C94BD89}" type="datetime1">
              <a:rPr lang="es-ES"/>
              <a:pPr>
                <a:defRPr/>
              </a:pPr>
              <a:t>14/10/15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FEB3EF0B-5E98-454F-956D-AC77ECD15F27}" type="slidenum">
              <a:rPr/>
              <a:pPr>
                <a:defRPr/>
              </a:pPr>
              <a:t>‹Nr.›</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163B5F1-019E-4B93-8F24-CC0D44427BA7}" type="datetime1">
              <a:rPr lang="es-ES"/>
              <a:pPr>
                <a:defRPr/>
              </a:pPr>
              <a:t>14/10/15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1B43EB26-5086-4F62-B036-96353CEC9770}" type="slidenum">
              <a:rPr/>
              <a:pPr>
                <a:defRPr/>
              </a:pPr>
              <a:t>‹Nr.›</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C6C85F0-9C34-4A31-B26E-0959A4C9C156}" type="datetime1">
              <a:rPr lang="es-ES"/>
              <a:pPr>
                <a:defRPr/>
              </a:pPr>
              <a:t>14/10/15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97A4BA34-0415-4F2B-802F-9087E3508EEC}" type="slidenum">
              <a:rPr/>
              <a:pPr>
                <a:defRPr/>
              </a:pPr>
              <a:t>‹Nr.›</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D27E25B-D67D-493C-9D6D-90D75C00CF12}" type="slidenum">
              <a:rPr/>
              <a:pPr>
                <a:defRPr/>
              </a:pPr>
              <a:t>‹Nr.›</a:t>
            </a:fld>
            <a:endParaRPr/>
          </a:p>
        </p:txBody>
      </p:sp>
    </p:spTree>
  </p:cSld>
  <p:clrMapOvr>
    <a:masterClrMapping/>
  </p:clrMapOvr>
  <p:hf hdr="0" ftr="0"/>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8" name="Rectangle 6"/>
          <p:cNvSpPr>
            <a:spLocks noGrp="1" noChangeArrowheads="1"/>
          </p:cNvSpPr>
          <p:nvPr>
            <p:ph type="sldNum" sz="quarter" idx="12"/>
          </p:nvPr>
        </p:nvSpPr>
        <p:spPr/>
        <p:txBody>
          <a:bodyPr/>
          <a:lstStyle>
            <a:lvl1pPr>
              <a:defRPr/>
            </a:lvl1pPr>
          </a:lstStyle>
          <a:p>
            <a:pPr>
              <a:defRPr/>
            </a:pPr>
            <a:fld id="{D3973F47-DB35-4083-A69D-912DBAF6D180}" type="slidenum">
              <a:rPr/>
              <a:pPr>
                <a:defRPr/>
              </a:pPr>
              <a:t>‹Nr.›</a:t>
            </a:fld>
            <a:endParaRPr/>
          </a:p>
        </p:txBody>
      </p:sp>
    </p:spTree>
  </p:cSld>
  <p:clrMapOvr>
    <a:masterClrMapping/>
  </p:clrMapOvr>
  <p:hf hdr="0" ftr="0"/>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CBEA26B-785F-4CE2-8F25-747987D1F0A4}" type="datetimeFigureOut">
              <a:rPr lang="es-ES"/>
              <a:pPr>
                <a:defRPr/>
              </a:pPr>
              <a:t>14/10/15</a:t>
            </a:fld>
            <a:endParaRPr lang="es-ES"/>
          </a:p>
        </p:txBody>
      </p:sp>
      <p:sp>
        <p:nvSpPr>
          <p:cNvPr id="3" name="5 Marcador de número de diapositiva"/>
          <p:cNvSpPr>
            <a:spLocks noGrp="1"/>
          </p:cNvSpPr>
          <p:nvPr>
            <p:ph type="sldNum" sz="quarter" idx="11"/>
          </p:nvPr>
        </p:nvSpPr>
        <p:spPr/>
        <p:txBody>
          <a:bodyPr/>
          <a:lstStyle>
            <a:lvl1pPr>
              <a:defRPr/>
            </a:lvl1pPr>
          </a:lstStyle>
          <a:p>
            <a:pPr>
              <a:defRPr/>
            </a:pPr>
            <a:fld id="{14890F38-F8D2-4B7B-BAB7-8B4909C9B0BE}" type="slidenum">
              <a:rPr/>
              <a:pPr>
                <a:defRPr/>
              </a:pPr>
              <a:t>‹Nr.›</a:t>
            </a:fld>
            <a:endParaRPr/>
          </a:p>
        </p:txBody>
      </p:sp>
    </p:spTree>
  </p:cSld>
  <p:clrMapOvr>
    <a:masterClrMapping/>
  </p:clrMapOvr>
  <p:hf hdr="0" ftr="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9AB0763-536B-4648-AE89-AAA1B2791E5D}" type="slidenum">
              <a:rPr lang="es-ES"/>
              <a:pPr>
                <a:defRPr/>
              </a:pPr>
              <a:t>‹Nr.›</a:t>
            </a:fld>
            <a:endParaRPr lang="es-E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3CA2EFB-7CAF-4E5C-AA46-56D33B2357C0}" type="slidenum">
              <a:rPr lang="es-ES"/>
              <a:pPr>
                <a:defRPr/>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endParaRPr lang="es-E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6" name="Rectangle 6"/>
          <p:cNvSpPr>
            <a:spLocks noGrp="1" noChangeArrowheads="1"/>
          </p:cNvSpPr>
          <p:nvPr>
            <p:ph type="sldNum" sz="quarter" idx="12"/>
          </p:nvPr>
        </p:nvSpPr>
        <p:spPr/>
        <p:txBody>
          <a:bodyPr/>
          <a:lstStyle>
            <a:lvl1pPr>
              <a:defRPr/>
            </a:lvl1pPr>
          </a:lstStyle>
          <a:p>
            <a:fld id="{D1591517-6F80-438F-9138-38551D5F5002}" type="slidenum">
              <a:rPr lang="es-ES" smtClean="0"/>
              <a:pPr/>
              <a:t>‹Nr.›</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38EF50F-12C6-4770-846C-A5F9A805C5B5}" type="slidenum">
              <a:rPr lang="es-ES"/>
              <a:pPr>
                <a:defRPr/>
              </a:pPr>
              <a:t>‹Nr.›</a:t>
            </a:fld>
            <a:endParaRPr lang="es-E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08E1F51-E3F6-4F43-85AE-2D10FCDA6EA6}" type="slidenum">
              <a:rPr lang="es-ES"/>
              <a:pPr>
                <a:defRPr/>
              </a:pPr>
              <a:t>‹Nr.›</a:t>
            </a:fld>
            <a:endParaRPr lang="es-E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9C1E6CC-44BA-40F7-AF72-D824CD2B577B}" type="slidenum">
              <a:rPr lang="es-ES"/>
              <a:pPr>
                <a:defRPr/>
              </a:pPr>
              <a:t>‹Nr.›</a:t>
            </a:fld>
            <a:endParaRPr lang="es-E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8863C99-53F3-48DC-AD6F-C524DA2794BE}" type="slidenum">
              <a:rPr lang="es-ES"/>
              <a:pPr>
                <a:defRPr/>
              </a:pPr>
              <a:t>‹Nr.›</a:t>
            </a:fld>
            <a:endParaRPr lang="es-E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F5B818B-132B-43E1-A8F0-228A6C99A092}" type="slidenum">
              <a:rPr lang="es-ES"/>
              <a:pPr>
                <a:defRPr/>
              </a:pPr>
              <a:t>‹Nr.›</a:t>
            </a:fld>
            <a:endParaRPr lang="es-E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0234E25-B956-4B14-9CA1-1487DEB1DB5E}" type="slidenum">
              <a:rPr lang="es-ES"/>
              <a:pPr>
                <a:defRPr/>
              </a:pPr>
              <a:t>‹Nr.›</a:t>
            </a:fld>
            <a:endParaRPr lang="es-E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8FC483F-0B68-44D6-A087-FC099D91AEE9}" type="slidenum">
              <a:rPr lang="es-ES"/>
              <a:pPr>
                <a:defRPr/>
              </a:pPr>
              <a:t>‹Nr.›</a:t>
            </a:fld>
            <a:endParaRPr lang="es-E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D93F282-645B-4D7A-8FBE-ACFC5D6BA425}" type="datetimeFigureOut">
              <a:rPr lang="es-MX"/>
              <a:pPr>
                <a:defRPr/>
              </a:pPr>
              <a:t>14/10/15</a:t>
            </a:fld>
            <a:endParaRPr lang="es-MX"/>
          </a:p>
        </p:txBody>
      </p:sp>
      <p:sp>
        <p:nvSpPr>
          <p:cNvPr id="5" name="5 Marcador de número de diapositiva"/>
          <p:cNvSpPr>
            <a:spLocks noGrp="1"/>
          </p:cNvSpPr>
          <p:nvPr>
            <p:ph type="sldNum" sz="quarter" idx="11"/>
          </p:nvPr>
        </p:nvSpPr>
        <p:spPr>
          <a:xfrm>
            <a:off x="6553200" y="6356350"/>
            <a:ext cx="2133600" cy="365125"/>
          </a:xfrm>
        </p:spPr>
        <p:txBody>
          <a:bodyPr/>
          <a:lstStyle>
            <a:lvl1pPr>
              <a:defRPr/>
            </a:lvl1pPr>
          </a:lstStyle>
          <a:p>
            <a:pPr>
              <a:defRPr/>
            </a:pPr>
            <a:fld id="{F09FEEA9-B0C9-4B61-96A3-85291FC2F884}" type="slidenum">
              <a:rPr lang="es-MX"/>
              <a:pPr>
                <a:defRPr/>
              </a:pPr>
              <a:t>‹Nr.›</a:t>
            </a:fld>
            <a:endParaRPr lang="es-MX"/>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CE3478D-E895-41EB-AC8B-C61AAD492B65}" type="datetimeFigureOut">
              <a:rPr lang="es-MX"/>
              <a:pPr>
                <a:defRPr/>
              </a:pPr>
              <a:t>14/10/15</a:t>
            </a:fld>
            <a:endParaRPr lang="es-MX"/>
          </a:p>
        </p:txBody>
      </p:sp>
      <p:sp>
        <p:nvSpPr>
          <p:cNvPr id="5" name="5 Marcador de número de diapositiva"/>
          <p:cNvSpPr>
            <a:spLocks noGrp="1"/>
          </p:cNvSpPr>
          <p:nvPr>
            <p:ph type="sldNum" sz="quarter" idx="11"/>
          </p:nvPr>
        </p:nvSpPr>
        <p:spPr/>
        <p:txBody>
          <a:bodyPr/>
          <a:lstStyle>
            <a:lvl1pPr>
              <a:defRPr/>
            </a:lvl1pPr>
          </a:lstStyle>
          <a:p>
            <a:pPr>
              <a:defRPr/>
            </a:pPr>
            <a:fld id="{3FE47EFF-827B-4F94-AB70-35DF04C27B53}" type="slidenum">
              <a:rPr lang="es-MX"/>
              <a:pPr>
                <a:defRPr/>
              </a:pPr>
              <a:t>‹Nr.›</a:t>
            </a:fld>
            <a:endParaRPr lang="es-MX"/>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EDAA1DA-B82E-4FF7-87D4-8685CF6018E0}"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D8198798-E58F-4840-B5C5-50022BFC6F4D}" type="slidenum">
              <a:rPr lang="es-MX"/>
              <a:pPr>
                <a:defRPr/>
              </a:pPr>
              <a:t>‹Nr.›</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endParaRPr lang="es-E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8" name="Rectangle 6"/>
          <p:cNvSpPr>
            <a:spLocks noGrp="1" noChangeArrowheads="1"/>
          </p:cNvSpPr>
          <p:nvPr>
            <p:ph type="sldNum" sz="quarter" idx="12"/>
          </p:nvPr>
        </p:nvSpPr>
        <p:spPr/>
        <p:txBody>
          <a:bodyPr/>
          <a:lstStyle>
            <a:lvl1pPr>
              <a:defRPr/>
            </a:lvl1pPr>
          </a:lstStyle>
          <a:p>
            <a:fld id="{D1591517-6F80-438F-9138-38551D5F5002}" type="slidenum">
              <a:rPr lang="es-ES" smtClean="0"/>
              <a:pPr/>
              <a:t>‹Nr.›</a:t>
            </a:fld>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607118DE-BE85-4467-9ECA-1A0C9B2F952B}"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C7FE01DA-543B-4234-B325-BEF97C6D0A6C}" type="slidenum">
              <a:rPr lang="es-MX"/>
              <a:pPr>
                <a:defRPr/>
              </a:pPr>
              <a:t>‹Nr.›</a:t>
            </a:fld>
            <a:endParaRPr lang="es-MX"/>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7923DD22-0323-4DDB-8DD2-E16B4A3BEC3B}" type="datetimeFigureOut">
              <a:rPr lang="es-MX"/>
              <a:pPr>
                <a:defRPr/>
              </a:pPr>
              <a:t>14/10/15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BA7091C0-CEF8-43ED-9553-8F15835A6D55}" type="slidenum">
              <a:rPr lang="es-MX"/>
              <a:pPr>
                <a:defRPr/>
              </a:pPr>
              <a:t>‹Nr.›</a:t>
            </a:fld>
            <a:endParaRPr lang="es-MX"/>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8FD2FC13-B9A4-4D87-AC21-404197D208B1}" type="datetimeFigureOut">
              <a:rPr lang="es-MX"/>
              <a:pPr>
                <a:defRPr/>
              </a:pPr>
              <a:t>14/10/15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7C1B26BA-F32B-47E9-B210-0E17D27B62FA}" type="slidenum">
              <a:rPr lang="es-MX"/>
              <a:pPr>
                <a:defRPr/>
              </a:pPr>
              <a:t>‹Nr.›</a:t>
            </a:fld>
            <a:endParaRPr lang="es-MX"/>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261B4EE9-6551-4923-9EE6-2C62FC879B9B}" type="datetimeFigureOut">
              <a:rPr lang="es-MX"/>
              <a:pPr>
                <a:defRPr/>
              </a:pPr>
              <a:t>14/10/15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CBE52FF9-979E-430D-8FB4-A65B778C47B2}" type="slidenum">
              <a:rPr lang="es-MX"/>
              <a:pPr>
                <a:defRPr/>
              </a:pPr>
              <a:t>‹Nr.›</a:t>
            </a:fld>
            <a:endParaRPr lang="es-MX"/>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3696986C-1CAB-410B-B1B6-DB7AE5E800D3}"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CD8065C-6976-4C86-864A-67FB29D96977}" type="slidenum">
              <a:rPr lang="es-MX"/>
              <a:pPr>
                <a:defRPr/>
              </a:pPr>
              <a:t>‹Nr.›</a:t>
            </a:fld>
            <a:endParaRPr lang="es-MX"/>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714B46CA-2136-47DA-8F09-AAD3E39E7820}"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69950FB0-60E4-4BC6-BA57-0FFBE4706EEA}" type="slidenum">
              <a:rPr lang="es-MX"/>
              <a:pPr>
                <a:defRPr/>
              </a:pPr>
              <a:t>‹Nr.›</a:t>
            </a:fld>
            <a:endParaRPr lang="es-MX"/>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1DE72CE-0949-4D1C-8468-825E9B7907C5}"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85945FF-4035-4F80-B5D5-366FD4081F12}" type="slidenum">
              <a:rPr lang="es-MX"/>
              <a:pPr>
                <a:defRPr/>
              </a:pPr>
              <a:t>‹Nr.›</a:t>
            </a:fld>
            <a:endParaRPr lang="es-MX"/>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8D758A5-836B-4B60-80DE-A33F081141E3}"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047D6BC3-42A3-41BD-9425-01B97B35C015}" type="slidenum">
              <a:rPr lang="es-MX"/>
              <a:pPr>
                <a:defRPr/>
              </a:pPr>
              <a:t>‹Nr.›</a:t>
            </a:fld>
            <a:endParaRPr lang="es-MX"/>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pPr>
              <a:defRPr/>
            </a:pPr>
            <a:fld id="{AFFF172B-B223-4509-9E8F-785B912F7719}" type="datetimeFigureOut">
              <a:rPr lang="es-MX"/>
              <a:pPr>
                <a:defRPr/>
              </a:pPr>
              <a:t>14/10/15</a:t>
            </a:fld>
            <a:endParaRPr lang="es-MX"/>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64D71883-34B8-454F-939A-94D373749F32}" type="slidenum">
              <a:rPr lang="es-MX"/>
              <a:pPr>
                <a:defRPr/>
              </a:pPr>
              <a:t>‹Nr.›</a:t>
            </a:fld>
            <a:endParaRPr lang="es-MX"/>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fld id="{60B2A10C-FC4E-4636-8513-E74900A8E216}" type="datetimeFigureOut">
              <a:rPr lang="es-MX"/>
              <a:pPr>
                <a:defRPr/>
              </a:pPr>
              <a:t>14/10/15</a:t>
            </a:fld>
            <a:endParaRPr lang="es-MX"/>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8" name="Rectangle 6"/>
          <p:cNvSpPr>
            <a:spLocks noGrp="1" noChangeArrowheads="1"/>
          </p:cNvSpPr>
          <p:nvPr>
            <p:ph type="sldNum" sz="quarter" idx="12"/>
          </p:nvPr>
        </p:nvSpPr>
        <p:spPr/>
        <p:txBody>
          <a:bodyPr/>
          <a:lstStyle>
            <a:lvl1pPr>
              <a:defRPr/>
            </a:lvl1pPr>
          </a:lstStyle>
          <a:p>
            <a:pPr>
              <a:defRPr/>
            </a:pPr>
            <a:fld id="{976CCBF2-9E4E-482F-B3CA-72AEBA3C294B}" type="slidenum">
              <a:rPr lang="es-MX"/>
              <a:pPr>
                <a:defRPr/>
              </a:pPr>
              <a:t>‹Nr.›</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endParaRPr lang="es-ES"/>
          </a:p>
        </p:txBody>
      </p:sp>
      <p:sp>
        <p:nvSpPr>
          <p:cNvPr id="3" name="5 Marcador de número de diapositiva"/>
          <p:cNvSpPr>
            <a:spLocks noGrp="1"/>
          </p:cNvSpPr>
          <p:nvPr>
            <p:ph type="sldNum" sz="quarter" idx="11"/>
          </p:nvPr>
        </p:nvSpPr>
        <p:spPr/>
        <p:txBody>
          <a:bodyPr/>
          <a:lstStyle>
            <a:lvl1pPr>
              <a:defRPr/>
            </a:lvl1pPr>
          </a:lstStyle>
          <a:p>
            <a:fld id="{D1591517-6F80-438F-9138-38551D5F5002}" type="slidenum">
              <a:rPr lang="es-ES" smtClean="0"/>
              <a:pPr/>
              <a:t>‹Nr.›</a:t>
            </a:fld>
            <a:endParaRPr lang="es-E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44C43F8-296A-4070-B5A4-4574FE604D9F}" type="datetimeFigureOut">
              <a:rPr lang="es-MX"/>
              <a:pPr>
                <a:defRPr/>
              </a:pPr>
              <a:t>14/10/15</a:t>
            </a:fld>
            <a:endParaRPr lang="es-MX"/>
          </a:p>
        </p:txBody>
      </p:sp>
      <p:sp>
        <p:nvSpPr>
          <p:cNvPr id="3" name="5 Marcador de número de diapositiva"/>
          <p:cNvSpPr>
            <a:spLocks noGrp="1"/>
          </p:cNvSpPr>
          <p:nvPr>
            <p:ph type="sldNum" sz="quarter" idx="11"/>
          </p:nvPr>
        </p:nvSpPr>
        <p:spPr/>
        <p:txBody>
          <a:bodyPr/>
          <a:lstStyle>
            <a:lvl1pPr>
              <a:defRPr/>
            </a:lvl1pPr>
          </a:lstStyle>
          <a:p>
            <a:pPr>
              <a:defRPr/>
            </a:pPr>
            <a:fld id="{E47EC911-63C4-4C32-8132-41D6B2D4C359}" type="slidenum">
              <a:rPr lang="es-MX"/>
              <a:pPr>
                <a:defRPr/>
              </a:pPr>
              <a:t>‹Nr.›</a:t>
            </a:fld>
            <a:endParaRPr lang="es-MX"/>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5FF3049-027B-4D50-9897-2EFCA34C5D4C}" type="slidenum">
              <a:rPr lang="es-ES"/>
              <a:pPr>
                <a:defRPr/>
              </a:pPr>
              <a:t>‹Nr.›</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03FF290-876D-451E-90B4-9612FF220E15}" type="slidenum">
              <a:rPr lang="es-ES"/>
              <a:pPr>
                <a:defRPr/>
              </a:pPr>
              <a:t>‹Nr.›</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AF81780-805C-4AAA-92AB-3FA5E96B25E2}" type="slidenum">
              <a:rPr lang="es-ES"/>
              <a:pPr>
                <a:defRPr/>
              </a:pPr>
              <a:t>‹Nr.›</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F119FBE-3C6C-4F34-9ECE-6C4897A6C05D}" type="slidenum">
              <a:rPr lang="es-ES"/>
              <a:pPr>
                <a:defRPr/>
              </a:pPr>
              <a:t>‹Nr.›</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CE22C53-01A5-4002-B809-8FABF13536B8}" type="slidenum">
              <a:rPr lang="es-ES"/>
              <a:pPr>
                <a:defRPr/>
              </a:pPr>
              <a:t>‹Nr.›</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372FC32-CE49-4F72-91A4-49E847E9328E}" type="slidenum">
              <a:rPr lang="es-ES"/>
              <a:pPr>
                <a:defRPr/>
              </a:pPr>
              <a:t>‹Nr.›</a:t>
            </a:fld>
            <a:endParaRPr lang="es-E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B9E80D5-09DC-4A64-AF41-2357151D11A4}" type="slidenum">
              <a:rPr lang="es-ES"/>
              <a:pPr>
                <a:defRPr/>
              </a:pPr>
              <a:t>‹Nr.›</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1" y="1412779"/>
            <a:ext cx="8229601" cy="4713387"/>
          </a:xfrm>
          <a:prstGeom prst="rect">
            <a:avLst/>
          </a:prstGeom>
        </p:spPr>
        <p:txBody>
          <a:bodyPr lIns="49378" tIns="24689" rIns="49378" bIns="24689"/>
          <a:lstStyle>
            <a:lvl1pPr>
              <a:defRPr sz="150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lvl1pPr>
              <a:defRPr/>
            </a:lvl1pPr>
          </a:lstStyle>
          <a:p>
            <a:fld id="{CA1C37C2-B71D-4246-8E19-E140F355B351}" type="datetimeFigureOut">
              <a:rPr lang="es-ES"/>
              <a:pPr/>
              <a:t>14/10/15</a:t>
            </a:fld>
            <a:endParaRPr lang="es-ES" dirty="0"/>
          </a:p>
        </p:txBody>
      </p:sp>
      <p:sp>
        <p:nvSpPr>
          <p:cNvPr id="5" name="4 Marcador de pie de página"/>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FF675193-7358-C34F-901E-5270F3143DD1}" type="slidenum">
              <a:rPr lang="es-ES"/>
              <a:pPr/>
              <a:t>‹Nr.›</a:t>
            </a:fld>
            <a:endParaRPr lang="es-ES" dirty="0"/>
          </a:p>
        </p:txBody>
      </p:sp>
    </p:spTree>
    <p:extLst>
      <p:ext uri="{BB962C8B-B14F-4D97-AF65-F5344CB8AC3E}">
        <p14:creationId xmlns:p14="http://schemas.microsoft.com/office/powerpoint/2010/main" val="11611190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1608B64-9F51-4C92-A3FF-E3C8B82A6728}" type="slidenum">
              <a:rPr lang="es-ES"/>
              <a:pPr>
                <a:defRPr/>
              </a:pPr>
              <a:t>‹Nr.›</a:t>
            </a:fld>
            <a:endParaRPr lang="es-E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16691BF-6215-425D-8E5B-B21879D18A4D}" type="slidenum">
              <a:rPr lang="es-ES"/>
              <a:pPr>
                <a:defRPr/>
              </a:pPr>
              <a:t>‹Nr.›</a:t>
            </a:fld>
            <a:endParaRPr lang="es-E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F3E611C-3EBE-4179-B5F0-4EEE0F06908E}" type="slidenum">
              <a:rPr lang="es-ES"/>
              <a:pPr>
                <a:defRPr/>
              </a:pPr>
              <a:t>‹Nr.›</a:t>
            </a:fld>
            <a:endParaRPr lang="es-E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634FB52-B158-4BC2-A0C0-26F7A42E331A}" type="slidenum">
              <a:rPr lang="es-ES"/>
              <a:pPr>
                <a:defRPr/>
              </a:pPr>
              <a:t>‹Nr.›</a:t>
            </a:fld>
            <a:endParaRPr lang="es-E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AAA568E-A290-4BE1-8A33-0F86F7C3693D}" type="slidenum">
              <a:rPr lang="es-ES"/>
              <a:pPr>
                <a:defRPr/>
              </a:pPr>
              <a:t>‹Nr.›</a:t>
            </a:fld>
            <a:endParaRPr lang="es-E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2A21A16-CA85-4642-B078-489F22E4E071}" type="slidenum">
              <a:rPr lang="es-ES"/>
              <a:pPr>
                <a:defRPr/>
              </a:pPr>
              <a:t>‹Nr.›</a:t>
            </a:fld>
            <a:endParaRPr lang="es-E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41A2AAF-FE4E-4254-8995-7C2E65BBE269}" type="slidenum">
              <a:rPr lang="es-ES"/>
              <a:pPr>
                <a:defRPr/>
              </a:pPr>
              <a:t>‹Nr.›</a:t>
            </a:fld>
            <a:endParaRPr lang="es-E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C819ED2-1E8C-4B8F-B1BA-009D1C04A0E9}" type="slidenum">
              <a:rPr lang="es-ES"/>
              <a:pPr>
                <a:defRPr/>
              </a:pPr>
              <a:t>‹Nr.›</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5 Marcador de número de diapositiva"/>
          <p:cNvSpPr txBox="1">
            <a:spLocks/>
          </p:cNvSpPr>
          <p:nvPr/>
        </p:nvSpPr>
        <p:spPr>
          <a:xfrm>
            <a:off x="3429000" y="6357938"/>
            <a:ext cx="2133600" cy="365125"/>
          </a:xfrm>
          <a:prstGeom prst="rect">
            <a:avLst/>
          </a:prstGeom>
        </p:spPr>
        <p:txBody>
          <a:bodyPr anchor="ctr"/>
          <a:lstStyle>
            <a:lvl1pPr algn="ctr">
              <a:defRPr/>
            </a:lvl1pPr>
          </a:lstStyle>
          <a:p>
            <a:pPr fontAlgn="auto">
              <a:spcBef>
                <a:spcPts val="0"/>
              </a:spcBef>
              <a:spcAft>
                <a:spcPts val="0"/>
              </a:spcAft>
              <a:defRPr/>
            </a:pPr>
            <a:fld id="{08389274-E553-4A11-993C-2B9E959B33A2}" type="slidenum">
              <a:rPr lang="es-ES" sz="1200" smtClean="0">
                <a:solidFill>
                  <a:schemeClr val="tx1">
                    <a:tint val="75000"/>
                  </a:schemeClr>
                </a:solidFill>
                <a:latin typeface="+mn-lt"/>
              </a:rPr>
              <a:pPr fontAlgn="auto">
                <a:spcBef>
                  <a:spcPts val="0"/>
                </a:spcBef>
                <a:spcAft>
                  <a:spcPts val="0"/>
                </a:spcAft>
                <a:defRPr/>
              </a:pPr>
              <a:t>‹Nr.›</a:t>
            </a:fld>
            <a:endParaRPr lang="es-ES" sz="1200" dirty="0" smtClean="0">
              <a:solidFill>
                <a:schemeClr val="tx1">
                  <a:tint val="75000"/>
                </a:schemeClr>
              </a:solidFill>
              <a:latin typeface="+mn-lt"/>
            </a:endParaRPr>
          </a:p>
        </p:txBody>
      </p: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5" name="3 Marcador de fecha"/>
          <p:cNvSpPr>
            <a:spLocks noGrp="1"/>
          </p:cNvSpPr>
          <p:nvPr>
            <p:ph type="dt" sz="half" idx="10"/>
          </p:nvPr>
        </p:nvSpPr>
        <p:spPr/>
        <p:txBody>
          <a:bodyPr/>
          <a:lstStyle>
            <a:lvl1pPr>
              <a:defRPr/>
            </a:lvl1pPr>
          </a:lstStyle>
          <a:p>
            <a:pPr>
              <a:defRPr/>
            </a:pPr>
            <a:fld id="{3A7EAF8E-5D56-48DE-B9AB-C19EFB2AE853}" type="datetimeFigureOut">
              <a:rPr lang="es-ES"/>
              <a:pPr>
                <a:defRPr/>
              </a:pPr>
              <a:t>14/10/15</a:t>
            </a:fld>
            <a:endParaRPr lang="es-ES"/>
          </a:p>
        </p:txBody>
      </p:sp>
      <p:sp>
        <p:nvSpPr>
          <p:cNvPr id="6" name="5 Marcador de número de diapositiva"/>
          <p:cNvSpPr>
            <a:spLocks noGrp="1"/>
          </p:cNvSpPr>
          <p:nvPr>
            <p:ph type="sldNum" sz="quarter" idx="11"/>
          </p:nvPr>
        </p:nvSpPr>
        <p:spPr>
          <a:xfrm>
            <a:off x="6553200" y="6356350"/>
            <a:ext cx="2133600" cy="365125"/>
          </a:xfrm>
        </p:spPr>
        <p:txBody>
          <a:bodyPr/>
          <a:lstStyle>
            <a:lvl1pPr>
              <a:defRPr/>
            </a:lvl1pPr>
          </a:lstStyle>
          <a:p>
            <a:pPr>
              <a:defRPr/>
            </a:pPr>
            <a:fld id="{71AE6A37-7B08-4AFA-AD52-553C4F85D279}" type="slidenum">
              <a:rPr/>
              <a:pPr>
                <a:defRPr/>
              </a:pPr>
              <a:t>‹Nr.›</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236648F-7BCD-49BB-8DE6-1AABD30EB275}" type="slidenum">
              <a:rPr lang="es-ES"/>
              <a:pPr>
                <a:defRPr/>
              </a:pPr>
              <a:t>‹Nr.›</a:t>
            </a:fld>
            <a:endParaRPr lang="es-E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0371E5C-EB9F-4A6A-84F4-9B34B8C3516D}" type="slidenum">
              <a:rPr lang="es-ES"/>
              <a:pPr>
                <a:defRPr/>
              </a:pPr>
              <a:t>‹Nr.›</a:t>
            </a:fld>
            <a:endParaRPr lang="es-E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7C26A4-9FE8-4B36-A673-F910A1B1C7FF}" type="slidenum">
              <a:rPr lang="es-ES"/>
              <a:pPr>
                <a:defRPr/>
              </a:pPr>
              <a:t>‹Nr.›</a:t>
            </a:fld>
            <a:endParaRPr lang="es-E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01ED5532-4194-4A89-8378-60504DF4125B}" type="datetimeFigureOut">
              <a:rPr lang="es-MX"/>
              <a:pPr>
                <a:defRPr/>
              </a:pPr>
              <a:t>14/10/15</a:t>
            </a:fld>
            <a:endParaRPr lang="es-MX"/>
          </a:p>
        </p:txBody>
      </p:sp>
      <p:sp>
        <p:nvSpPr>
          <p:cNvPr id="5" name="5 Marcador de número de diapositiva"/>
          <p:cNvSpPr>
            <a:spLocks noGrp="1"/>
          </p:cNvSpPr>
          <p:nvPr>
            <p:ph type="sldNum" sz="quarter" idx="11"/>
          </p:nvPr>
        </p:nvSpPr>
        <p:spPr>
          <a:xfrm>
            <a:off x="6553200" y="6356350"/>
            <a:ext cx="2133600" cy="365125"/>
          </a:xfrm>
        </p:spPr>
        <p:txBody>
          <a:bodyPr/>
          <a:lstStyle>
            <a:lvl1pPr>
              <a:defRPr/>
            </a:lvl1pPr>
          </a:lstStyle>
          <a:p>
            <a:pPr>
              <a:defRPr/>
            </a:pPr>
            <a:fld id="{9A91DF5D-B9E7-4C3B-858D-8CE33C85CB53}" type="slidenum">
              <a:rPr lang="es-MX"/>
              <a:pPr>
                <a:defRPr/>
              </a:pPr>
              <a:t>‹Nr.›</a:t>
            </a:fld>
            <a:endParaRPr lang="es-MX"/>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BA4C1DB-6BAD-4422-9A5B-2E0D406687AB}" type="datetimeFigureOut">
              <a:rPr lang="es-MX"/>
              <a:pPr>
                <a:defRPr/>
              </a:pPr>
              <a:t>14/10/15</a:t>
            </a:fld>
            <a:endParaRPr lang="es-MX"/>
          </a:p>
        </p:txBody>
      </p:sp>
      <p:sp>
        <p:nvSpPr>
          <p:cNvPr id="5" name="5 Marcador de número de diapositiva"/>
          <p:cNvSpPr>
            <a:spLocks noGrp="1"/>
          </p:cNvSpPr>
          <p:nvPr>
            <p:ph type="sldNum" sz="quarter" idx="11"/>
          </p:nvPr>
        </p:nvSpPr>
        <p:spPr/>
        <p:txBody>
          <a:bodyPr/>
          <a:lstStyle>
            <a:lvl1pPr>
              <a:defRPr/>
            </a:lvl1pPr>
          </a:lstStyle>
          <a:p>
            <a:pPr>
              <a:defRPr/>
            </a:pPr>
            <a:fld id="{B3B13FD5-D9AE-48B1-AABC-157927A288D3}" type="slidenum">
              <a:rPr lang="es-MX"/>
              <a:pPr>
                <a:defRPr/>
              </a:pPr>
              <a:t>‹Nr.›</a:t>
            </a:fld>
            <a:endParaRPr lang="es-MX"/>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5479E41-3B53-4B46-84F2-786CD90DFE56}"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897518A8-D79F-497A-941F-AE896337418B}" type="slidenum">
              <a:rPr lang="es-MX"/>
              <a:pPr>
                <a:defRPr/>
              </a:pPr>
              <a:t>‹Nr.›</a:t>
            </a:fld>
            <a:endParaRPr lang="es-MX"/>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89435785-9F16-4024-BBE3-E7771F84B835}"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79BBA898-2443-4A3E-A02B-29AC81A03DC4}" type="slidenum">
              <a:rPr lang="es-MX"/>
              <a:pPr>
                <a:defRPr/>
              </a:pPr>
              <a:t>‹Nr.›</a:t>
            </a:fld>
            <a:endParaRPr lang="es-MX"/>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DDB6A192-A9A1-4A6A-B7CC-115056E1FB92}" type="datetimeFigureOut">
              <a:rPr lang="es-MX"/>
              <a:pPr>
                <a:defRPr/>
              </a:pPr>
              <a:t>14/10/15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F31AF9A3-F468-4BE4-8F75-E1D872217BE5}" type="slidenum">
              <a:rPr lang="es-MX"/>
              <a:pPr>
                <a:defRPr/>
              </a:pPr>
              <a:t>‹Nr.›</a:t>
            </a:fld>
            <a:endParaRPr lang="es-MX"/>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8A65A5BE-CDFF-4BA9-AB88-5E4DAEE529FF}" type="datetimeFigureOut">
              <a:rPr lang="es-MX"/>
              <a:pPr>
                <a:defRPr/>
              </a:pPr>
              <a:t>14/10/15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2A27865-529E-4A21-AB5D-AE37A1C7A459}" type="slidenum">
              <a:rPr lang="es-MX"/>
              <a:pPr>
                <a:defRPr/>
              </a:pPr>
              <a:t>‹Nr.›</a:t>
            </a:fld>
            <a:endParaRPr lang="es-MX"/>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23DA9178-867C-438F-890D-0A7C7C6D612A}" type="datetimeFigureOut">
              <a:rPr lang="es-MX"/>
              <a:pPr>
                <a:defRPr/>
              </a:pPr>
              <a:t>14/10/15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80646EC8-A6CC-446E-A6EE-517A73389984}" type="slidenum">
              <a:rPr lang="es-MX"/>
              <a:pPr>
                <a:defRPr/>
              </a:pPr>
              <a:t>‹Nr.›</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94D3C96-DF39-4989-B0A6-3F4F91DABD02}" type="datetimeFigureOut">
              <a:rPr lang="es-ES"/>
              <a:pPr>
                <a:defRPr/>
              </a:pPr>
              <a:t>14/10/15</a:t>
            </a:fld>
            <a:endParaRPr lang="es-ES"/>
          </a:p>
        </p:txBody>
      </p:sp>
      <p:sp>
        <p:nvSpPr>
          <p:cNvPr id="5" name="5 Marcador de número de diapositiva"/>
          <p:cNvSpPr>
            <a:spLocks noGrp="1"/>
          </p:cNvSpPr>
          <p:nvPr>
            <p:ph type="sldNum" sz="quarter" idx="11"/>
          </p:nvPr>
        </p:nvSpPr>
        <p:spPr/>
        <p:txBody>
          <a:bodyPr/>
          <a:lstStyle>
            <a:lvl1pPr>
              <a:defRPr/>
            </a:lvl1pPr>
          </a:lstStyle>
          <a:p>
            <a:pPr>
              <a:defRPr/>
            </a:pPr>
            <a:fld id="{AB5FAC04-16A0-441D-962A-783B1053D3E7}" type="slidenum">
              <a:rPr/>
              <a:pPr>
                <a:defRPr/>
              </a:pPr>
              <a:t>‹Nr.›</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8BD556B3-BF58-4011-BF56-B525566753DC}"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E2244BA2-CDE4-45FB-B1DD-F1A831132BEE}" type="slidenum">
              <a:rPr lang="es-MX"/>
              <a:pPr>
                <a:defRPr/>
              </a:pPr>
              <a:t>‹Nr.›</a:t>
            </a:fld>
            <a:endParaRPr lang="es-MX"/>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EF43E1E5-DB6B-47D5-9739-8EF3C868CBCF}"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C4B5AA81-DAFD-4A4F-8A39-278E429217D2}" type="slidenum">
              <a:rPr lang="es-MX"/>
              <a:pPr>
                <a:defRPr/>
              </a:pPr>
              <a:t>‹Nr.›</a:t>
            </a:fld>
            <a:endParaRPr lang="es-MX"/>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7CADED0-4F0C-408E-ACB6-EB97E3DE8053}"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F5D924EA-7CD7-48D0-80F4-3D9619861DF6}" type="slidenum">
              <a:rPr lang="es-MX"/>
              <a:pPr>
                <a:defRPr/>
              </a:pPr>
              <a:t>‹Nr.›</a:t>
            </a:fld>
            <a:endParaRPr lang="es-MX"/>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2E5972F-A7D4-460B-A4A1-90593405D9BD}"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C7539663-3AA2-4A20-97DD-7D51B54DAE5D}" type="slidenum">
              <a:rPr lang="es-MX"/>
              <a:pPr>
                <a:defRPr/>
              </a:pPr>
              <a:t>‹Nr.›</a:t>
            </a:fld>
            <a:endParaRPr lang="es-MX"/>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pPr>
              <a:defRPr/>
            </a:pPr>
            <a:fld id="{817A30DF-F64F-4C6E-8AAC-5AD53078CE2F}" type="datetimeFigureOut">
              <a:rPr lang="es-MX"/>
              <a:pPr>
                <a:defRPr/>
              </a:pPr>
              <a:t>14/10/15</a:t>
            </a:fld>
            <a:endParaRPr lang="es-MX"/>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2E266F5E-9DD7-4E5A-A960-644C6FE30777}" type="slidenum">
              <a:rPr lang="es-MX"/>
              <a:pPr>
                <a:defRPr/>
              </a:pPr>
              <a:t>‹Nr.›</a:t>
            </a:fld>
            <a:endParaRPr lang="es-MX"/>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fld id="{23503080-5931-4921-B63B-AC4E8699B045}" type="datetimeFigureOut">
              <a:rPr lang="es-MX"/>
              <a:pPr>
                <a:defRPr/>
              </a:pPr>
              <a:t>14/10/15</a:t>
            </a:fld>
            <a:endParaRPr lang="es-MX"/>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8" name="Rectangle 6"/>
          <p:cNvSpPr>
            <a:spLocks noGrp="1" noChangeArrowheads="1"/>
          </p:cNvSpPr>
          <p:nvPr>
            <p:ph type="sldNum" sz="quarter" idx="12"/>
          </p:nvPr>
        </p:nvSpPr>
        <p:spPr/>
        <p:txBody>
          <a:bodyPr/>
          <a:lstStyle>
            <a:lvl1pPr>
              <a:defRPr/>
            </a:lvl1pPr>
          </a:lstStyle>
          <a:p>
            <a:pPr>
              <a:defRPr/>
            </a:pPr>
            <a:fld id="{9FD237EF-CDCE-481D-B440-1370ED84FA13}" type="slidenum">
              <a:rPr lang="es-MX"/>
              <a:pPr>
                <a:defRPr/>
              </a:pPr>
              <a:t>‹Nr.›</a:t>
            </a:fld>
            <a:endParaRPr lang="es-MX"/>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FFE1421-7033-4B6B-A37F-BE00ABFABE3A}" type="datetimeFigureOut">
              <a:rPr lang="es-MX"/>
              <a:pPr>
                <a:defRPr/>
              </a:pPr>
              <a:t>14/10/15</a:t>
            </a:fld>
            <a:endParaRPr lang="es-MX"/>
          </a:p>
        </p:txBody>
      </p:sp>
      <p:sp>
        <p:nvSpPr>
          <p:cNvPr id="3" name="5 Marcador de número de diapositiva"/>
          <p:cNvSpPr>
            <a:spLocks noGrp="1"/>
          </p:cNvSpPr>
          <p:nvPr>
            <p:ph type="sldNum" sz="quarter" idx="11"/>
          </p:nvPr>
        </p:nvSpPr>
        <p:spPr/>
        <p:txBody>
          <a:bodyPr/>
          <a:lstStyle>
            <a:lvl1pPr>
              <a:defRPr/>
            </a:lvl1pPr>
          </a:lstStyle>
          <a:p>
            <a:pPr>
              <a:defRPr/>
            </a:pPr>
            <a:fld id="{FF8E8AB7-066A-4F05-BA17-0744FF33EEEF}" type="slidenum">
              <a:rPr lang="es-MX"/>
              <a:pPr>
                <a:defRPr/>
              </a:pPr>
              <a:t>‹Nr.›</a:t>
            </a:fld>
            <a:endParaRPr lang="es-MX"/>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0852C53-0857-4903-AC52-4DD420F3F456}" type="slidenum">
              <a:rPr lang="es-ES"/>
              <a:pPr>
                <a:defRPr/>
              </a:pPr>
              <a:t>‹Nr.›</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18E663A-B256-4BA2-8157-2062CDC31DFB}" type="datetimeFigureOut">
              <a:rPr lang="es-ES"/>
              <a:pPr>
                <a:defRPr/>
              </a:pPr>
              <a:t>14/10/15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732E85D0-DFEB-4D40-ACBF-68B994C1C3A9}" type="slidenum">
              <a:rPr/>
              <a:pPr>
                <a:defRPr/>
              </a:pPr>
              <a:t>‹Nr.›</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1882056-350A-4ED1-A0A0-B8AC9536A7B5}" type="slidenum">
              <a:rPr lang="es-ES"/>
              <a:pPr>
                <a:defRPr/>
              </a:pPr>
              <a:t>‹Nr.›</a:t>
            </a:fld>
            <a:endParaRPr lang="es-E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0F43479-864D-4FD5-912E-8384A30D6F55}" type="slidenum">
              <a:rPr lang="es-ES"/>
              <a:pPr>
                <a:defRPr/>
              </a:pPr>
              <a:t>‹Nr.›</a:t>
            </a:fld>
            <a:endParaRPr lang="es-E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4F00DE7-6B86-4D5E-95A5-BFA863D84612}" type="slidenum">
              <a:rPr lang="es-ES"/>
              <a:pPr>
                <a:defRPr/>
              </a:pPr>
              <a:t>‹Nr.›</a:t>
            </a:fld>
            <a:endParaRPr lang="es-E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B3FC203-F50C-4AA8-8652-E7B941278F70}" type="slidenum">
              <a:rPr lang="es-ES"/>
              <a:pPr>
                <a:defRPr/>
              </a:pPr>
              <a:t>‹Nr.›</a:t>
            </a:fld>
            <a:endParaRPr lang="es-E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6479EF6-BA2A-4F65-ADE9-FE0177A0B988}" type="slidenum">
              <a:rPr lang="es-ES"/>
              <a:pPr>
                <a:defRPr/>
              </a:pPr>
              <a:t>‹Nr.›</a:t>
            </a:fld>
            <a:endParaRPr lang="es-E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FA0502F-8466-415E-9404-E707D156939D}" type="slidenum">
              <a:rPr lang="es-ES"/>
              <a:pPr>
                <a:defRPr/>
              </a:pPr>
              <a:t>‹Nr.›</a:t>
            </a:fld>
            <a:endParaRPr lang="es-E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ED78E56-91E0-43E3-A72D-51D41B65953C}" type="slidenum">
              <a:rPr lang="es-ES"/>
              <a:pPr>
                <a:defRPr/>
              </a:pPr>
              <a:t>‹Nr.›</a:t>
            </a:fld>
            <a:endParaRPr lang="es-E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711C9A6-B8A5-4D51-9F2F-4D7CEECB8208}" type="slidenum">
              <a:rPr lang="es-ES"/>
              <a:pPr>
                <a:defRPr/>
              </a:pPr>
              <a:t>‹Nr.›</a:t>
            </a:fld>
            <a:endParaRPr lang="es-E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sz="2000"/>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E5590BC4-2627-44A6-B97C-A6C2D3792659}"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6" name="5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
        <p:nvSpPr>
          <p:cNvPr id="10" name="9 CuadroTexto"/>
          <p:cNvSpPr txBox="1"/>
          <p:nvPr userDrawn="1"/>
        </p:nvSpPr>
        <p:spPr>
          <a:xfrm>
            <a:off x="3347864" y="1203840"/>
            <a:ext cx="1584176" cy="369332"/>
          </a:xfrm>
          <a:prstGeom prst="rect">
            <a:avLst/>
          </a:prstGeom>
          <a:noFill/>
        </p:spPr>
        <p:txBody>
          <a:bodyPr wrap="square" rtlCol="0">
            <a:spAutoFit/>
          </a:bodyPr>
          <a:lstStyle/>
          <a:p>
            <a:pPr fontAlgn="auto">
              <a:spcBef>
                <a:spcPts val="0"/>
              </a:spcBef>
              <a:spcAft>
                <a:spcPts val="0"/>
              </a:spcAft>
            </a:pPr>
            <a:r>
              <a:rPr lang="es-MX" sz="1800" b="1" dirty="0" smtClean="0">
                <a:solidFill>
                  <a:prstClr val="white"/>
                </a:solidFill>
                <a:latin typeface="Calibri"/>
                <a:ea typeface="+mn-ea"/>
              </a:rPr>
              <a:t>Metodología</a:t>
            </a:r>
            <a:endParaRPr lang="es-MX" sz="1800" b="1" dirty="0">
              <a:solidFill>
                <a:prstClr val="white"/>
              </a:solidFill>
              <a:latin typeface="Calibri"/>
              <a:ea typeface="+mn-ea"/>
            </a:endParaRPr>
          </a:p>
        </p:txBody>
      </p:sp>
    </p:spTree>
    <p:extLst>
      <p:ext uri="{BB962C8B-B14F-4D97-AF65-F5344CB8AC3E}">
        <p14:creationId xmlns:p14="http://schemas.microsoft.com/office/powerpoint/2010/main" val="1093254990"/>
      </p:ext>
    </p:extLst>
  </p:cSld>
  <p:clrMapOvr>
    <a:masterClrMapping/>
  </p:clrMapOvr>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1417638"/>
            <a:ext cx="5482952" cy="283170"/>
          </a:xfrm>
          <a:prstGeom prst="rect">
            <a:avLst/>
          </a:prstGeom>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1" y="1370630"/>
            <a:ext cx="2915816" cy="147021"/>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EC14BAD4-469D-47B7-8BFA-0E0353A9F81A}"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6" name="5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10157164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F0B8ED02-DB50-4308-A4E5-537DED867374}" type="datetimeFigureOut">
              <a:rPr lang="es-ES"/>
              <a:pPr>
                <a:defRPr/>
              </a:pPr>
              <a:t>14/10/15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78580AA-95CB-4F8A-8B89-BA08D74D389F}" type="slidenum">
              <a:rPr/>
              <a:pPr>
                <a:defRPr/>
              </a:pPr>
              <a:t>‹Nr.›</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18614496-476C-468E-A5DF-F3DF98F8E3CF}"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6" name="5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6715807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1417638"/>
            <a:ext cx="5482952" cy="28317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2AC5E84B-F667-4F28-8547-12A3AD4F1668}"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7" name="6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5531810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1417638"/>
            <a:ext cx="5482952" cy="28317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9FA26E9B-74F7-4890-9233-DE9855C74FD8}"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9" name="8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0436784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1417638"/>
            <a:ext cx="5482952" cy="28317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09BFF884-B3B5-4557-9FC9-36CE8BD75E44}"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5" name="4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7691162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9765B7C3-2812-4D66-B631-4F1299DE7146}"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4" name="3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8060232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AC41644F-771F-4DFA-80DF-AD6B0FEDE631}"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7" name="6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7050753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3A651656-E915-4B38-B1CA-768E573DF6C5}"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7" name="6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6251673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1417638"/>
            <a:ext cx="5482952" cy="28317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 y="1370630"/>
            <a:ext cx="2915816" cy="147021"/>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E2DBE70B-11DE-4F53-9C4D-BC59992B603D}"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6" name="5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0646092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525344"/>
            <a:ext cx="370384" cy="196131"/>
          </a:xfrm>
          <a:prstGeom prst="rect">
            <a:avLst/>
          </a:prstGeom>
        </p:spPr>
        <p:txBody>
          <a:bodyPr/>
          <a:lstStyle/>
          <a:p>
            <a:pPr fontAlgn="auto">
              <a:spcBef>
                <a:spcPts val="0"/>
              </a:spcBef>
              <a:spcAft>
                <a:spcPts val="0"/>
              </a:spcAft>
            </a:pPr>
            <a:fld id="{88C7A359-2183-4EC3-8252-95D095397095}" type="datetime1">
              <a:rPr lang="es-MX" sz="1800" smtClean="0">
                <a:solidFill>
                  <a:prstClr val="black"/>
                </a:solidFill>
                <a:latin typeface="Calibri"/>
                <a:ea typeface="+mn-ea"/>
              </a:rPr>
              <a:pPr fontAlgn="auto">
                <a:spcBef>
                  <a:spcPts val="0"/>
                </a:spcBef>
                <a:spcAft>
                  <a:spcPts val="0"/>
                </a:spcAft>
              </a:pPr>
              <a:t>14/10/15</a:t>
            </a:fld>
            <a:endParaRPr lang="es-MX" sz="1800">
              <a:solidFill>
                <a:prstClr val="black"/>
              </a:solidFill>
              <a:latin typeface="Calibri"/>
              <a:ea typeface="+mn-ea"/>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a:solidFill>
                <a:prstClr val="black"/>
              </a:solidFill>
              <a:latin typeface="Calibri"/>
              <a:ea typeface="+mn-ea"/>
            </a:endParaRPr>
          </a:p>
        </p:txBody>
      </p:sp>
      <p:sp>
        <p:nvSpPr>
          <p:cNvPr id="6" name="5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410909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a:xfrm>
            <a:off x="585912" y="6319044"/>
            <a:ext cx="2133600" cy="365125"/>
          </a:xfrm>
          <a:prstGeom prst="rect">
            <a:avLst/>
          </a:prstGeom>
        </p:spPr>
        <p:txBody>
          <a:bodyPr/>
          <a:lstStyle/>
          <a:p>
            <a:pPr fontAlgn="auto">
              <a:spcBef>
                <a:spcPts val="0"/>
              </a:spcBef>
              <a:spcAft>
                <a:spcPts val="0"/>
              </a:spcAft>
            </a:pPr>
            <a:fld id="{E43046A5-7B95-4E8D-BC2E-5187540BE82E}" type="datetime1">
              <a:rPr lang="es-MX" sz="1800" smtClean="0">
                <a:solidFill>
                  <a:prstClr val="black"/>
                </a:solidFill>
                <a:latin typeface="Calibri"/>
                <a:ea typeface="+mn-ea"/>
              </a:rPr>
              <a:pPr fontAlgn="auto">
                <a:spcBef>
                  <a:spcPts val="0"/>
                </a:spcBef>
                <a:spcAft>
                  <a:spcPts val="0"/>
                </a:spcAft>
              </a:pPr>
              <a:t>14/10/15</a:t>
            </a:fld>
            <a:endParaRPr lang="es-MX" sz="1800" dirty="0">
              <a:solidFill>
                <a:prstClr val="black"/>
              </a:solidFill>
              <a:latin typeface="Calibri"/>
              <a:ea typeface="+mn-ea"/>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MX" sz="1800" dirty="0">
              <a:solidFill>
                <a:prstClr val="black"/>
              </a:solidFill>
              <a:latin typeface="Calibri"/>
              <a:ea typeface="+mn-ea"/>
            </a:endParaRPr>
          </a:p>
        </p:txBody>
      </p:sp>
      <p:sp>
        <p:nvSpPr>
          <p:cNvPr id="5" name="4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5022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5 Marcador de número de diapositiva"/>
          <p:cNvSpPr>
            <a:spLocks noGrp="1"/>
          </p:cNvSpPr>
          <p:nvPr>
            <p:ph type="sldNum" sz="quarter" idx="11"/>
          </p:nvPr>
        </p:nvSpPr>
        <p:spPr>
          <a:xfrm>
            <a:off x="3509963" y="6357938"/>
            <a:ext cx="2133600" cy="365125"/>
          </a:xfrm>
        </p:spPr>
        <p:txBody>
          <a:bodyPr/>
          <a:lstStyle>
            <a:lvl1pPr>
              <a:defRPr/>
            </a:lvl1pPr>
          </a:lstStyle>
          <a:p>
            <a:fld id="{104BE511-789A-4BCD-8ACC-04B0DE94728E}" type="slidenum">
              <a:rPr lang="es-ES" smtClean="0"/>
              <a:pPr/>
              <a:t>‹Nr.›</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0CFB5FAB-5564-47CE-A67C-30F999143CEC}" type="datetimeFigureOut">
              <a:rPr lang="es-ES"/>
              <a:pPr>
                <a:defRPr/>
              </a:pPr>
              <a:t>14/10/15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F4E3C33F-216B-4FF6-B4DE-487AF14E71D1}" type="slidenum">
              <a:rPr/>
              <a:pPr>
                <a:defRPr/>
              </a:pPr>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92902C45-F500-4F0D-AAA1-775FD25071B0}" type="datetimeFigureOut">
              <a:rPr lang="es-ES"/>
              <a:pPr>
                <a:defRPr/>
              </a:pPr>
              <a:t>14/10/15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5876D5E-952E-4823-AEE6-D0F40F9E545E}" type="slidenum">
              <a:rPr/>
              <a:pPr>
                <a:defRPr/>
              </a:pPr>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458E9205-F0C5-4840-95A8-83C339C18782}" type="datetimeFigureOut">
              <a:rPr lang="es-ES"/>
              <a:pPr>
                <a:defRPr/>
              </a:pPr>
              <a:t>14/10/15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EE9C9F05-0D8B-4200-8C73-D5498AB0809A}" type="slidenum">
              <a:rPr/>
              <a:pPr>
                <a:defRPr/>
              </a:pPr>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28557EE2-5F04-4B9E-B557-03D93999508E}" type="datetimeFigureOut">
              <a:rPr lang="es-ES"/>
              <a:pPr>
                <a:defRPr/>
              </a:pPr>
              <a:t>14/10/15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CC39D4A-2DE0-4E71-879F-3DE9F3783C35}" type="slidenum">
              <a:rPr/>
              <a:pPr>
                <a:defRPr/>
              </a:pPr>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8FE71E29-2047-46C7-AE4B-5E1E140D4348}" type="datetimeFigureOut">
              <a:rPr lang="es-ES"/>
              <a:pPr>
                <a:defRPr/>
              </a:pPr>
              <a:t>14/10/15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4B6B370A-F6F9-42D2-AB2F-299F88ADBE0A}" type="slidenum">
              <a:rPr/>
              <a:pPr>
                <a:defRPr/>
              </a:pPr>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4D55C97-A0D9-4FC3-92B8-396F78C1B6B6}" type="datetimeFigureOut">
              <a:rPr lang="es-ES"/>
              <a:pPr>
                <a:defRPr/>
              </a:pPr>
              <a:t>14/10/15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E1BBD053-3CF6-4260-8A7C-A9EBE2E1D20A}" type="slidenum">
              <a:rPr/>
              <a:pPr>
                <a:defRPr/>
              </a:pPr>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51A8DDF-BBB3-47DF-AC87-C82FE9CA91CD}" type="datetimeFigureOut">
              <a:rPr lang="es-ES"/>
              <a:pPr>
                <a:defRPr/>
              </a:pPr>
              <a:t>14/10/15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513BCF6-F9B8-470B-94B2-4B6FD69D4F6C}" type="slidenum">
              <a:rPr/>
              <a:pPr>
                <a:defRPr/>
              </a:pPr>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pPr>
              <a:defRPr/>
            </a:pPr>
            <a:fld id="{9C2A4101-B0E3-42D3-922A-FC36F4B67E2A}" type="datetimeFigureOut">
              <a:rPr lang="es-ES"/>
              <a:pPr>
                <a:defRPr/>
              </a:pPr>
              <a:t>14/10/15</a:t>
            </a:fld>
            <a:endParaRPr lang="es-E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AE744DF9-683B-4FAB-9697-BBD4CBE245DC}" type="slidenum">
              <a:rPr/>
              <a:pPr>
                <a:defRPr/>
              </a:pPr>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fld id="{813A9A0C-87D0-4DB7-8CC0-616F43ECEDE1}" type="datetimeFigureOut">
              <a:rPr lang="es-ES"/>
              <a:pPr>
                <a:defRPr/>
              </a:pPr>
              <a:t>14/10/15</a:t>
            </a:fld>
            <a:endParaRPr lang="es-E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8" name="Rectangle 6"/>
          <p:cNvSpPr>
            <a:spLocks noGrp="1" noChangeArrowheads="1"/>
          </p:cNvSpPr>
          <p:nvPr>
            <p:ph type="sldNum" sz="quarter" idx="12"/>
          </p:nvPr>
        </p:nvSpPr>
        <p:spPr/>
        <p:txBody>
          <a:bodyPr/>
          <a:lstStyle>
            <a:lvl1pPr>
              <a:defRPr/>
            </a:lvl1pPr>
          </a:lstStyle>
          <a:p>
            <a:pPr>
              <a:defRPr/>
            </a:pPr>
            <a:fld id="{C613889E-9F40-41AC-BCA1-3CE8C8A831BA}" type="slidenum">
              <a:rPr/>
              <a:pPr>
                <a:defRPr/>
              </a:pPr>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64B9C9A-D481-4CA8-990D-63DB64DDCD81}" type="datetimeFigureOut">
              <a:rPr lang="es-ES"/>
              <a:pPr>
                <a:defRPr/>
              </a:pPr>
              <a:t>14/10/15</a:t>
            </a:fld>
            <a:endParaRPr lang="es-ES"/>
          </a:p>
        </p:txBody>
      </p:sp>
      <p:sp>
        <p:nvSpPr>
          <p:cNvPr id="3" name="5 Marcador de número de diapositiva"/>
          <p:cNvSpPr>
            <a:spLocks noGrp="1"/>
          </p:cNvSpPr>
          <p:nvPr>
            <p:ph type="sldNum" sz="quarter" idx="11"/>
          </p:nvPr>
        </p:nvSpPr>
        <p:spPr/>
        <p:txBody>
          <a:bodyPr/>
          <a:lstStyle>
            <a:lvl1pPr>
              <a:defRPr/>
            </a:lvl1pPr>
          </a:lstStyle>
          <a:p>
            <a:pPr>
              <a:defRPr/>
            </a:pPr>
            <a:fld id="{1736CDEE-40A0-47AE-972C-B626B9BE6F71}" type="slidenum">
              <a:rPr/>
              <a:pPr>
                <a:defRPr/>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fld id="{E8949062-8C05-43E4-A848-062E539DF3EE}" type="slidenum">
              <a:rPr lang="es-ES" smtClean="0"/>
              <a:pPr/>
              <a:t>‹Nr.›</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D7AB3BC-C95B-4DB1-A4CF-A7E314C5FF15}" type="slidenum">
              <a:rPr lang="es-ES"/>
              <a:pPr>
                <a:defRPr/>
              </a:pPr>
              <a:t>‹Nr.›</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830A964-6DB6-485D-BD66-7ABC847C93C0}" type="slidenum">
              <a:rPr lang="es-ES"/>
              <a:pPr>
                <a:defRPr/>
              </a:pPr>
              <a:t>‹Nr.›</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20BBDFF-7DD5-4CC5-91A3-3AEB370F3BF1}" type="slidenum">
              <a:rPr lang="es-ES"/>
              <a:pPr>
                <a:defRPr/>
              </a:pPr>
              <a:t>‹Nr.›</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8359E37-1E54-477A-8D1D-502F33C597C8}" type="slidenum">
              <a:rPr lang="es-ES"/>
              <a:pPr>
                <a:defRPr/>
              </a:pPr>
              <a:t>‹Nr.›</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D404C78-930A-4F5C-A830-53980672C89A}" type="slidenum">
              <a:rPr lang="es-ES"/>
              <a:pPr>
                <a:defRPr/>
              </a:pPr>
              <a:t>‹Nr.›</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B392C2A-2BC4-44D8-9B7C-5AD24733C334}" type="slidenum">
              <a:rPr lang="es-ES"/>
              <a:pPr>
                <a:defRPr/>
              </a:pPr>
              <a:t>‹Nr.›</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03B5FED-0C3D-4C24-9FFE-CF93E2B7A8BA}" type="slidenum">
              <a:rPr lang="es-ES"/>
              <a:pPr>
                <a:defRPr/>
              </a:pPr>
              <a:t>‹Nr.›</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E7B4447-03B3-452F-8E32-5527053CABEB}" type="slidenum">
              <a:rPr lang="es-ES"/>
              <a:pPr>
                <a:defRPr/>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fld id="{192ED58E-D17D-4285-B97C-5959FB4BCB74}" type="slidenum">
              <a:rPr lang="es-ES" smtClean="0"/>
              <a:pPr/>
              <a:t>‹Nr.›</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BACA327-86FE-4571-9BA2-B89D09BA78B3}" type="slidenum">
              <a:rPr lang="es-ES"/>
              <a:pPr>
                <a:defRPr/>
              </a:pPr>
              <a:t>‹Nr.›</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F3298B3-C002-4256-8BC8-C405B2AA42D5}" type="datetimeFigureOut">
              <a:rPr lang="es-MX"/>
              <a:pPr>
                <a:defRPr/>
              </a:pPr>
              <a:t>14/10/15</a:t>
            </a:fld>
            <a:endParaRPr lang="es-MX"/>
          </a:p>
        </p:txBody>
      </p:sp>
      <p:sp>
        <p:nvSpPr>
          <p:cNvPr id="5" name="5 Marcador de número de diapositiva"/>
          <p:cNvSpPr>
            <a:spLocks noGrp="1"/>
          </p:cNvSpPr>
          <p:nvPr>
            <p:ph type="sldNum" sz="quarter" idx="11"/>
          </p:nvPr>
        </p:nvSpPr>
        <p:spPr>
          <a:xfrm>
            <a:off x="6553200" y="6356350"/>
            <a:ext cx="2133600" cy="365125"/>
          </a:xfrm>
        </p:spPr>
        <p:txBody>
          <a:bodyPr/>
          <a:lstStyle>
            <a:lvl1pPr>
              <a:defRPr/>
            </a:lvl1pPr>
          </a:lstStyle>
          <a:p>
            <a:pPr>
              <a:defRPr/>
            </a:pPr>
            <a:fld id="{71773C30-4CA8-4254-A77A-3B36D3D97127}" type="slidenum">
              <a:rPr lang="es-MX"/>
              <a:pPr>
                <a:defRPr/>
              </a:pPr>
              <a:t>‹Nr.›</a:t>
            </a:fld>
            <a:endParaRPr lang="es-MX"/>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CA4B26B-5F0D-4477-9ADA-5A669048434B}" type="datetimeFigureOut">
              <a:rPr lang="es-MX"/>
              <a:pPr>
                <a:defRPr/>
              </a:pPr>
              <a:t>14/10/15</a:t>
            </a:fld>
            <a:endParaRPr lang="es-MX"/>
          </a:p>
        </p:txBody>
      </p:sp>
      <p:sp>
        <p:nvSpPr>
          <p:cNvPr id="5" name="5 Marcador de número de diapositiva"/>
          <p:cNvSpPr>
            <a:spLocks noGrp="1"/>
          </p:cNvSpPr>
          <p:nvPr>
            <p:ph type="sldNum" sz="quarter" idx="11"/>
          </p:nvPr>
        </p:nvSpPr>
        <p:spPr/>
        <p:txBody>
          <a:bodyPr/>
          <a:lstStyle>
            <a:lvl1pPr>
              <a:defRPr/>
            </a:lvl1pPr>
          </a:lstStyle>
          <a:p>
            <a:pPr>
              <a:defRPr/>
            </a:pPr>
            <a:fld id="{68201F5D-80C5-4965-97EB-386C062F8815}" type="slidenum">
              <a:rPr lang="es-MX"/>
              <a:pPr>
                <a:defRPr/>
              </a:pPr>
              <a:t>‹Nr.›</a:t>
            </a:fld>
            <a:endParaRPr lang="es-MX"/>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9A5308C-C10D-4DC1-A33F-2C58A190F360}"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49589A6-7330-4D63-BEE4-1C825961CAF2}" type="slidenum">
              <a:rPr lang="es-MX"/>
              <a:pPr>
                <a:defRPr/>
              </a:pPr>
              <a:t>‹Nr.›</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F6569ECC-8E78-4A96-AC87-B11D5AB5C35A}"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D8E1942B-5B13-47F5-8E73-CDEB4F35306E}" type="slidenum">
              <a:rPr lang="es-MX"/>
              <a:pPr>
                <a:defRPr/>
              </a:pPr>
              <a:t>‹Nr.›</a:t>
            </a:fld>
            <a:endParaRPr lang="es-MX"/>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128617FB-C301-48C1-B57A-4E7973FC86B1}" type="datetimeFigureOut">
              <a:rPr lang="es-MX"/>
              <a:pPr>
                <a:defRPr/>
              </a:pPr>
              <a:t>14/10/15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FEF58BB-6DCC-4F43-A6FD-D9C58956656C}" type="slidenum">
              <a:rPr lang="es-MX"/>
              <a:pPr>
                <a:defRPr/>
              </a:pPr>
              <a:t>‹Nr.›</a:t>
            </a:fld>
            <a:endParaRPr lang="es-MX"/>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55B5957A-224B-4937-827B-2216DBADD07F}" type="datetimeFigureOut">
              <a:rPr lang="es-MX"/>
              <a:pPr>
                <a:defRPr/>
              </a:pPr>
              <a:t>14/10/15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7E4D7464-E36E-4776-9943-A55963F1969C}" type="slidenum">
              <a:rPr lang="es-MX"/>
              <a:pPr>
                <a:defRPr/>
              </a:pPr>
              <a:t>‹Nr.›</a:t>
            </a:fld>
            <a:endParaRPr lang="es-MX"/>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EB4979C0-4297-4245-AD0C-85B4E51E4DC8}" type="datetimeFigureOut">
              <a:rPr lang="es-MX"/>
              <a:pPr>
                <a:defRPr/>
              </a:pPr>
              <a:t>14/10/15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BBAF4C6E-3535-4683-B320-47C784CF525B}" type="slidenum">
              <a:rPr lang="es-MX"/>
              <a:pPr>
                <a:defRPr/>
              </a:pPr>
              <a:t>‹Nr.›</a:t>
            </a:fld>
            <a:endParaRPr lang="es-MX"/>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6E65C63B-9D1F-466D-8690-44D2B933A47B}"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24B2DDA-11A1-4439-9E02-313092305407}" type="slidenum">
              <a:rPr lang="es-MX"/>
              <a:pPr>
                <a:defRPr/>
              </a:pPr>
              <a:t>‹Nr.›</a:t>
            </a:fld>
            <a:endParaRPr lang="es-MX"/>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EC203E0E-92DA-4A7D-9B41-BBF6F1286AE4}"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155FDD15-04FC-4743-8ACE-28010280462D}" type="slidenum">
              <a:rPr lang="es-MX"/>
              <a:pPr>
                <a:defRPr/>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fld id="{32E81483-B307-449E-82B8-FBE87ECA9A35}" type="slidenum">
              <a:rPr lang="es-ES" smtClean="0"/>
              <a:pPr/>
              <a:t>‹Nr.›</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F354389-1D04-44B2-8024-6E6D42BA2C2A}"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E0AD6A30-DDAE-4DEE-8D97-8D799AEE0136}" type="slidenum">
              <a:rPr lang="es-MX"/>
              <a:pPr>
                <a:defRPr/>
              </a:pPr>
              <a:t>‹Nr.›</a:t>
            </a:fld>
            <a:endParaRPr lang="es-MX"/>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7917CFC-F85F-4E53-8C80-5BD7B055C97F}"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533A11AE-4BAA-4DC4-8221-6CA961FC3374}" type="slidenum">
              <a:rPr lang="es-MX"/>
              <a:pPr>
                <a:defRPr/>
              </a:pPr>
              <a:t>‹Nr.›</a:t>
            </a:fld>
            <a:endParaRPr lang="es-MX"/>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pPr>
              <a:defRPr/>
            </a:pPr>
            <a:fld id="{957E10C5-4F12-44A3-BD12-30117C675936}" type="datetimeFigureOut">
              <a:rPr lang="es-MX"/>
              <a:pPr>
                <a:defRPr/>
              </a:pPr>
              <a:t>14/10/15</a:t>
            </a:fld>
            <a:endParaRPr lang="es-MX"/>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EB23A638-98B6-4789-8C14-F302EEE0D535}" type="slidenum">
              <a:rPr lang="es-MX"/>
              <a:pPr>
                <a:defRPr/>
              </a:pPr>
              <a:t>‹Nr.›</a:t>
            </a:fld>
            <a:endParaRPr lang="es-MX"/>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fld id="{F5C1ABC2-8A07-44FB-9F14-AED84E6416B8}" type="datetimeFigureOut">
              <a:rPr lang="es-MX"/>
              <a:pPr>
                <a:defRPr/>
              </a:pPr>
              <a:t>14/10/15</a:t>
            </a:fld>
            <a:endParaRPr lang="es-MX"/>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8" name="Rectangle 6"/>
          <p:cNvSpPr>
            <a:spLocks noGrp="1" noChangeArrowheads="1"/>
          </p:cNvSpPr>
          <p:nvPr>
            <p:ph type="sldNum" sz="quarter" idx="12"/>
          </p:nvPr>
        </p:nvSpPr>
        <p:spPr/>
        <p:txBody>
          <a:bodyPr/>
          <a:lstStyle>
            <a:lvl1pPr>
              <a:defRPr/>
            </a:lvl1pPr>
          </a:lstStyle>
          <a:p>
            <a:pPr>
              <a:defRPr/>
            </a:pPr>
            <a:fld id="{1D749359-1F01-4548-A5EA-27A4CD3D387E}" type="slidenum">
              <a:rPr lang="es-MX"/>
              <a:pPr>
                <a:defRPr/>
              </a:pPr>
              <a:t>‹Nr.›</a:t>
            </a:fld>
            <a:endParaRPr lang="es-MX"/>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19131FB-FA73-490A-A3A6-50EDA9D95968}" type="datetimeFigureOut">
              <a:rPr lang="es-MX"/>
              <a:pPr>
                <a:defRPr/>
              </a:pPr>
              <a:t>14/10/15</a:t>
            </a:fld>
            <a:endParaRPr lang="es-MX"/>
          </a:p>
        </p:txBody>
      </p:sp>
      <p:sp>
        <p:nvSpPr>
          <p:cNvPr id="3" name="5 Marcador de número de diapositiva"/>
          <p:cNvSpPr>
            <a:spLocks noGrp="1"/>
          </p:cNvSpPr>
          <p:nvPr>
            <p:ph type="sldNum" sz="quarter" idx="11"/>
          </p:nvPr>
        </p:nvSpPr>
        <p:spPr/>
        <p:txBody>
          <a:bodyPr/>
          <a:lstStyle>
            <a:lvl1pPr>
              <a:defRPr/>
            </a:lvl1pPr>
          </a:lstStyle>
          <a:p>
            <a:pPr>
              <a:defRPr/>
            </a:pPr>
            <a:fld id="{EB1BC8FF-EE8D-46C4-9FCF-40BC362677CA}" type="slidenum">
              <a:rPr lang="es-MX"/>
              <a:pPr>
                <a:defRPr/>
              </a:pPr>
              <a:t>‹Nr.›</a:t>
            </a:fld>
            <a:endParaRPr lang="es-MX"/>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36E2DD8-CF76-477C-83B7-8717404DA73A}" type="slidenum">
              <a:rPr lang="es-ES"/>
              <a:pPr>
                <a:defRPr/>
              </a:pPr>
              <a:t>‹Nr.›</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E2A05E1-FF8F-42A7-BCB1-6A35DC0D4372}" type="slidenum">
              <a:rPr lang="es-ES"/>
              <a:pPr>
                <a:defRPr/>
              </a:pPr>
              <a:t>‹Nr.›</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DC01604-1E84-457D-BDE7-40DDC39D1140}" type="slidenum">
              <a:rPr lang="es-ES"/>
              <a:pPr>
                <a:defRPr/>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fld id="{9A81FC82-4163-4FBB-8B59-5C72F9970137}" type="slidenum">
              <a:rPr lang="es-ES" smtClean="0"/>
              <a:pPr/>
              <a:t>‹Nr.›</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EA81F18F-5932-42AD-A159-4A4F6B28C1C3}" type="slidenum">
              <a:rPr lang="es-ES"/>
              <a:pPr>
                <a:defRPr/>
              </a:pPr>
              <a:t>‹Nr.›</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A506A90-E55B-417D-9CE5-1A645D807761}" type="slidenum">
              <a:rPr lang="es-ES"/>
              <a:pPr>
                <a:defRPr/>
              </a:pPr>
              <a:t>‹Nr.›</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D811D48-B099-43AC-979E-71584DD2E488}" type="slidenum">
              <a:rPr lang="es-ES"/>
              <a:pPr>
                <a:defRPr/>
              </a:pPr>
              <a:t>‹Nr.›</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2E6FD36-074C-48E6-A2F3-47E989C8F992}" type="slidenum">
              <a:rPr lang="es-ES"/>
              <a:pPr>
                <a:defRPr/>
              </a:pPr>
              <a:t>‹Nr.›</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04B4C2C-9C98-4E1B-8EFD-F7B633516A23}" type="slidenum">
              <a:rPr lang="es-ES"/>
              <a:pPr>
                <a:defRPr/>
              </a:pPr>
              <a:t>‹Nr.›</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5F9F21A-D75B-4A38-9E7F-7F5F0F657579}" type="slidenum">
              <a:rPr lang="es-ES"/>
              <a:pPr>
                <a:defRPr/>
              </a:pPr>
              <a:t>‹Nr.›</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E4DB62-661F-4A39-9F5D-003982DB2FA7}" type="slidenum">
              <a:rPr lang="es-ES"/>
              <a:pPr>
                <a:defRPr/>
              </a:pPr>
              <a:t>‹Nr.›</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A5D3B2C-7B75-446F-AEA7-D6DD3F07190E}" type="slidenum">
              <a:rPr lang="es-ES"/>
              <a:pPr>
                <a:defRPr/>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fld id="{CABA1C66-67CF-4BAF-901D-9E58C53BEC5A}" type="slidenum">
              <a:rPr lang="es-ES" smtClean="0"/>
              <a:pPr/>
              <a:t>‹Nr.›</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C1171E3E-1158-4435-8527-FF0393319AB3}" type="slidenum">
              <a:rPr lang="es-ES"/>
              <a:pPr>
                <a:defRPr/>
              </a:pPr>
              <a:t>‹Nr.›</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E41860EE-C13C-4E52-90E0-9FD46135BC48}" type="slidenum">
              <a:rPr lang="es-ES"/>
              <a:pPr>
                <a:defRPr/>
              </a:pPr>
              <a:t>‹Nr.›</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AD1C90A-0CCA-4DA3-AD3A-6ADFDF7B9495}" type="slidenum">
              <a:rPr lang="es-ES"/>
              <a:pPr>
                <a:defRPr/>
              </a:pPr>
              <a:t>‹Nr.›</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617C015-DD38-4946-B30D-5FB27067E3D1}" type="slidenum">
              <a:rPr lang="es-ES"/>
              <a:pPr>
                <a:defRPr/>
              </a:pPr>
              <a:t>‹Nr.›</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BC69797-CFC9-4773-B388-076502FC72F4}" type="slidenum">
              <a:rPr lang="es-ES"/>
              <a:pPr>
                <a:defRPr/>
              </a:pPr>
              <a:t>‹Nr.›</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75CBF4E-8EB8-4CE7-998D-88010609EA89}" type="slidenum">
              <a:rPr lang="es-ES"/>
              <a:pPr>
                <a:defRPr/>
              </a:pPr>
              <a:t>‹Nr.›</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AE70836-87D6-4D23-83ED-24599C2D1EED}" type="slidenum">
              <a:rPr lang="es-ES"/>
              <a:pPr>
                <a:defRPr/>
              </a:pPr>
              <a:t>‹Nr.›</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1AF7045-90D2-4D04-AC55-5528B9B284E7}" type="datetimeFigureOut">
              <a:rPr lang="es-MX"/>
              <a:pPr>
                <a:defRPr/>
              </a:pPr>
              <a:t>14/10/15</a:t>
            </a:fld>
            <a:endParaRPr lang="es-MX"/>
          </a:p>
        </p:txBody>
      </p:sp>
      <p:sp>
        <p:nvSpPr>
          <p:cNvPr id="5" name="5 Marcador de número de diapositiva"/>
          <p:cNvSpPr>
            <a:spLocks noGrp="1"/>
          </p:cNvSpPr>
          <p:nvPr>
            <p:ph type="sldNum" sz="quarter" idx="11"/>
          </p:nvPr>
        </p:nvSpPr>
        <p:spPr>
          <a:xfrm>
            <a:off x="6553200" y="6356350"/>
            <a:ext cx="2133600" cy="365125"/>
          </a:xfrm>
        </p:spPr>
        <p:txBody>
          <a:bodyPr/>
          <a:lstStyle>
            <a:lvl1pPr>
              <a:defRPr/>
            </a:lvl1pPr>
          </a:lstStyle>
          <a:p>
            <a:pPr>
              <a:defRPr/>
            </a:pPr>
            <a:fld id="{7B7C571C-84B7-43A0-82E4-1EF20186A737}" type="slidenum">
              <a:rPr lang="es-MX"/>
              <a:pPr>
                <a:defRPr/>
              </a:pPr>
              <a:t>‹Nr.›</a:t>
            </a:fld>
            <a:endParaRPr lang="es-MX"/>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85875" y="571500"/>
            <a:ext cx="6500835" cy="1000125"/>
          </a:xfrm>
        </p:spPr>
        <p:txBody>
          <a:bodyPr/>
          <a:lstStyle>
            <a:lvl1pPr>
              <a:defRPr sz="24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163E9C6-7B5E-4D44-9270-8EFB9A9D2508}" type="datetimeFigureOut">
              <a:rPr lang="es-MX"/>
              <a:pPr>
                <a:defRPr/>
              </a:pPr>
              <a:t>14/10/15</a:t>
            </a:fld>
            <a:endParaRPr lang="es-MX"/>
          </a:p>
        </p:txBody>
      </p:sp>
      <p:sp>
        <p:nvSpPr>
          <p:cNvPr id="5" name="5 Marcador de número de diapositiva"/>
          <p:cNvSpPr>
            <a:spLocks noGrp="1"/>
          </p:cNvSpPr>
          <p:nvPr>
            <p:ph type="sldNum" sz="quarter" idx="11"/>
          </p:nvPr>
        </p:nvSpPr>
        <p:spPr/>
        <p:txBody>
          <a:bodyPr/>
          <a:lstStyle>
            <a:lvl1pPr>
              <a:defRPr/>
            </a:lvl1pPr>
          </a:lstStyle>
          <a:p>
            <a:pPr>
              <a:defRPr/>
            </a:pPr>
            <a:fld id="{1896C920-866C-4604-B680-AC70A2258DA3}" type="slidenum">
              <a:rPr lang="es-MX"/>
              <a:pPr>
                <a:defRPr/>
              </a:pPr>
              <a:t>‹Nr.›</a:t>
            </a:fld>
            <a:endParaRPr lang="es-MX"/>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92AAF37-C9EA-42A0-90F6-35E60439C42D}"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05542C06-92C7-485F-B966-CA53A2975892}" type="slidenum">
              <a:rPr lang="es-MX"/>
              <a:pPr>
                <a:defRPr/>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fld id="{69E36F86-FA9E-4A79-A956-469CE2B47593}" type="slidenum">
              <a:rPr lang="es-ES" smtClean="0"/>
              <a:pPr/>
              <a:t>‹Nr.›</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EC9DBD2D-FA96-4A08-8F41-6923B93A56F1}"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5DC2DD16-C0C8-430A-9664-B5FD0E257DEE}" type="slidenum">
              <a:rPr lang="es-MX"/>
              <a:pPr>
                <a:defRPr/>
              </a:pPr>
              <a:t>‹Nr.›</a:t>
            </a:fld>
            <a:endParaRPr lang="es-MX"/>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34E9B158-E8F3-4133-ACCF-76A0668A21F8}" type="datetimeFigureOut">
              <a:rPr lang="es-MX"/>
              <a:pPr>
                <a:defRPr/>
              </a:pPr>
              <a:t>14/10/15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D67B6C88-8A45-4740-9B8F-75E58ED5E140}" type="slidenum">
              <a:rPr lang="es-MX"/>
              <a:pPr>
                <a:defRPr/>
              </a:pPr>
              <a:t>‹Nr.›</a:t>
            </a:fld>
            <a:endParaRPr lang="es-MX"/>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C35A584A-12EF-4032-AAED-AA1F28F6874E}" type="datetimeFigureOut">
              <a:rPr lang="es-MX"/>
              <a:pPr>
                <a:defRPr/>
              </a:pPr>
              <a:t>14/10/15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0B44187-FD5D-4D0F-971A-BBC96BF55E9B}" type="slidenum">
              <a:rPr lang="es-MX"/>
              <a:pPr>
                <a:defRPr/>
              </a:pPr>
              <a:t>‹Nr.›</a:t>
            </a:fld>
            <a:endParaRPr lang="es-MX"/>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A4AC5DF6-B5DA-429E-A89C-3144E23FD2C2}" type="datetimeFigureOut">
              <a:rPr lang="es-MX"/>
              <a:pPr>
                <a:defRPr/>
              </a:pPr>
              <a:t>14/10/15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04751BB3-5331-475D-ADA0-77C2C8D83CFE}" type="slidenum">
              <a:rPr lang="es-MX"/>
              <a:pPr>
                <a:defRPr/>
              </a:pPr>
              <a:t>‹Nr.›</a:t>
            </a:fld>
            <a:endParaRPr lang="es-MX"/>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C7030912-F9DA-47A7-91FC-64B1657ECDF1}"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2C13720-F93E-47ED-9D16-EC4339EF9D20}" type="slidenum">
              <a:rPr lang="es-MX"/>
              <a:pPr>
                <a:defRPr/>
              </a:pPr>
              <a:t>‹Nr.›</a:t>
            </a:fld>
            <a:endParaRPr lang="es-MX"/>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F6AB3520-7B0E-40B6-A6B7-88353AA53BB8}" type="datetimeFigureOut">
              <a:rPr lang="es-MX"/>
              <a:pPr>
                <a:defRPr/>
              </a:pPr>
              <a:t>14/10/15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DBC4985D-CDE9-4FC5-A1B6-FA708279F4E3}" type="slidenum">
              <a:rPr lang="es-MX"/>
              <a:pPr>
                <a:defRPr/>
              </a:pPr>
              <a:t>‹Nr.›</a:t>
            </a:fld>
            <a:endParaRPr lang="es-MX"/>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72655F-2FC2-44DE-9232-AEF7CF2C242E}"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E0735FEB-ED34-4944-9BD5-6DD881FCC955}" type="slidenum">
              <a:rPr lang="es-MX"/>
              <a:pPr>
                <a:defRPr/>
              </a:pPr>
              <a:t>‹Nr.›</a:t>
            </a:fld>
            <a:endParaRPr lang="es-MX"/>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CB5FDE6-7856-4A48-84A4-35966B62C86F}" type="datetimeFigureOut">
              <a:rPr lang="es-MX"/>
              <a:pPr>
                <a:defRPr/>
              </a:pPr>
              <a:t>14/10/15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E6E67AEE-BA9A-4C63-A446-2F7DD2AC6332}" type="slidenum">
              <a:rPr lang="es-MX"/>
              <a:pPr>
                <a:defRPr/>
              </a:pPr>
              <a:t>‹Nr.›</a:t>
            </a:fld>
            <a:endParaRPr lang="es-MX"/>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p>
        </p:txBody>
      </p:sp>
      <p:sp>
        <p:nvSpPr>
          <p:cNvPr id="4" name="Rectangle 4"/>
          <p:cNvSpPr>
            <a:spLocks noGrp="1" noChangeArrowheads="1"/>
          </p:cNvSpPr>
          <p:nvPr>
            <p:ph type="dt" sz="half" idx="10"/>
          </p:nvPr>
        </p:nvSpPr>
        <p:spPr/>
        <p:txBody>
          <a:bodyPr/>
          <a:lstStyle>
            <a:lvl1pPr>
              <a:defRPr/>
            </a:lvl1pPr>
          </a:lstStyle>
          <a:p>
            <a:pPr>
              <a:defRPr/>
            </a:pPr>
            <a:fld id="{56AA029A-9851-4436-BC64-319C4473EB89}" type="datetimeFigureOut">
              <a:rPr lang="es-MX"/>
              <a:pPr>
                <a:defRPr/>
              </a:pPr>
              <a:t>14/10/15</a:t>
            </a:fld>
            <a:endParaRPr lang="es-MX"/>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D6BCC80C-8494-4A21-88CC-4A5AAF6A0B29}" type="slidenum">
              <a:rPr lang="es-MX"/>
              <a:pPr>
                <a:defRPr/>
              </a:pPr>
              <a:t>‹Nr.›</a:t>
            </a:fld>
            <a:endParaRPr lang="es-MX"/>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fld id="{BB62408A-37CE-44A0-944D-9D43F78EFA35}" type="datetimeFigureOut">
              <a:rPr lang="es-MX"/>
              <a:pPr>
                <a:defRPr/>
              </a:pPr>
              <a:t>14/10/15</a:t>
            </a:fld>
            <a:endParaRPr lang="es-MX"/>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8" name="Rectangle 6"/>
          <p:cNvSpPr>
            <a:spLocks noGrp="1" noChangeArrowheads="1"/>
          </p:cNvSpPr>
          <p:nvPr>
            <p:ph type="sldNum" sz="quarter" idx="12"/>
          </p:nvPr>
        </p:nvSpPr>
        <p:spPr/>
        <p:txBody>
          <a:bodyPr/>
          <a:lstStyle>
            <a:lvl1pPr>
              <a:defRPr/>
            </a:lvl1pPr>
          </a:lstStyle>
          <a:p>
            <a:pPr>
              <a:defRPr/>
            </a:pPr>
            <a:fld id="{2231E445-A96B-4F64-BC04-4DEA11CB1C92}" type="slidenum">
              <a:rPr lang="es-MX"/>
              <a:pPr>
                <a:defRPr/>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endParaRPr lang="es-ES"/>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fld id="{90D83F32-CB86-40E8-AB0C-D1628DE4601D}" type="slidenum">
              <a:rPr lang="es-ES" smtClean="0"/>
              <a:pPr/>
              <a:t>‹Nr.›</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2E2A680-68EC-4A22-9874-94638F6B6CF4}" type="datetimeFigureOut">
              <a:rPr lang="es-MX"/>
              <a:pPr>
                <a:defRPr/>
              </a:pPr>
              <a:t>14/10/15</a:t>
            </a:fld>
            <a:endParaRPr lang="es-MX"/>
          </a:p>
        </p:txBody>
      </p:sp>
      <p:sp>
        <p:nvSpPr>
          <p:cNvPr id="3" name="5 Marcador de número de diapositiva"/>
          <p:cNvSpPr>
            <a:spLocks noGrp="1"/>
          </p:cNvSpPr>
          <p:nvPr>
            <p:ph type="sldNum" sz="quarter" idx="11"/>
          </p:nvPr>
        </p:nvSpPr>
        <p:spPr/>
        <p:txBody>
          <a:bodyPr/>
          <a:lstStyle>
            <a:lvl1pPr>
              <a:defRPr/>
            </a:lvl1pPr>
          </a:lstStyle>
          <a:p>
            <a:pPr>
              <a:defRPr/>
            </a:pPr>
            <a:fld id="{53E27F7B-2D58-4440-AA34-82433AAA9962}" type="slidenum">
              <a:rPr lang="es-MX"/>
              <a:pPr>
                <a:defRPr/>
              </a:pPr>
              <a:t>‹Nr.›</a:t>
            </a:fld>
            <a:endParaRPr lang="es-MX"/>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361EE57-32B2-490A-B131-3001E7727E98}" type="datetime1">
              <a:rPr lang="es-ES"/>
              <a:pPr>
                <a:defRPr/>
              </a:pPr>
              <a:t>14/10/15</a:t>
            </a:fld>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2F1FA92D-B994-45AC-A26C-EE55BC22D8D1}"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D48046C-33E6-462F-A9E1-A5D3C9861728}" type="slidenum">
              <a:rPr lang="es-ES"/>
              <a:pPr>
                <a:defRPr/>
              </a:pPr>
              <a:t>‹Nr.›</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91CD630-F993-4CE2-8651-D062707D577B}" type="slidenum">
              <a:rPr lang="es-ES"/>
              <a:pPr>
                <a:defRPr/>
              </a:pPr>
              <a:t>‹Nr.›</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909F793-29A2-423D-BA05-2887C7AFA2F5}" type="slidenum">
              <a:rPr lang="es-ES"/>
              <a:pPr>
                <a:defRPr/>
              </a:pPr>
              <a:t>‹Nr.›</a:t>
            </a:fld>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A8DBA97-A6E5-4A62-861B-A40C870F82DE}" type="slidenum">
              <a:rPr lang="es-ES"/>
              <a:pPr>
                <a:defRPr/>
              </a:pPr>
              <a:t>‹Nr.›</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874AB0B-E799-4BC8-BF1D-4F69D667E37B}" type="slidenum">
              <a:rPr lang="es-ES"/>
              <a:pPr>
                <a:defRPr/>
              </a:pPr>
              <a:t>‹Nr.›</a:t>
            </a:fld>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337044E-C134-493E-B036-56C1D282B9A7}" type="slidenum">
              <a:rPr lang="es-ES"/>
              <a:pPr>
                <a:defRPr/>
              </a:pPr>
              <a:t>‹Nr.›</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6F9D4A-E497-4AD8-BC31-E55AA01C82AB}" type="datetime1">
              <a:rPr lang="es-ES"/>
              <a:pPr>
                <a:defRPr/>
              </a:pPr>
              <a:t>14/10/15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81516B9-A6BA-4359-B4B7-6896D53AA6A1}" type="slidenum">
              <a:rPr lang="es-ES"/>
              <a:pPr>
                <a:defRPr/>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theme" Target="../theme/theme10.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7.xml"/><Relationship Id="rId12" Type="http://schemas.openxmlformats.org/officeDocument/2006/relationships/slideLayout" Target="../slideLayouts/slideLayout138.xml"/><Relationship Id="rId13" Type="http://schemas.openxmlformats.org/officeDocument/2006/relationships/slideLayout" Target="../slideLayouts/slideLayout139.xml"/><Relationship Id="rId14" Type="http://schemas.openxmlformats.org/officeDocument/2006/relationships/slideLayout" Target="../slideLayouts/slideLayout140.xml"/><Relationship Id="rId15" Type="http://schemas.openxmlformats.org/officeDocument/2006/relationships/theme" Target="../theme/theme1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27.xml"/><Relationship Id="rId2" Type="http://schemas.openxmlformats.org/officeDocument/2006/relationships/slideLayout" Target="../slideLayouts/slideLayout128.xml"/><Relationship Id="rId3" Type="http://schemas.openxmlformats.org/officeDocument/2006/relationships/slideLayout" Target="../slideLayouts/slideLayout129.xml"/><Relationship Id="rId4" Type="http://schemas.openxmlformats.org/officeDocument/2006/relationships/slideLayout" Target="../slideLayouts/slideLayout130.xml"/><Relationship Id="rId5" Type="http://schemas.openxmlformats.org/officeDocument/2006/relationships/slideLayout" Target="../slideLayouts/slideLayout131.xml"/><Relationship Id="rId6" Type="http://schemas.openxmlformats.org/officeDocument/2006/relationships/slideLayout" Target="../slideLayouts/slideLayout132.xml"/><Relationship Id="rId7" Type="http://schemas.openxmlformats.org/officeDocument/2006/relationships/slideLayout" Target="../slideLayouts/slideLayout133.xml"/><Relationship Id="rId8" Type="http://schemas.openxmlformats.org/officeDocument/2006/relationships/slideLayout" Target="../slideLayouts/slideLayout134.xml"/><Relationship Id="rId9" Type="http://schemas.openxmlformats.org/officeDocument/2006/relationships/slideLayout" Target="../slideLayouts/slideLayout135.xml"/><Relationship Id="rId10"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51.xml"/><Relationship Id="rId12" Type="http://schemas.openxmlformats.org/officeDocument/2006/relationships/theme" Target="../theme/theme1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9" Type="http://schemas.openxmlformats.org/officeDocument/2006/relationships/slideLayout" Target="../slideLayouts/slideLayout149.xml"/><Relationship Id="rId10"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2.xml"/><Relationship Id="rId12" Type="http://schemas.openxmlformats.org/officeDocument/2006/relationships/theme" Target="../theme/theme13.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73.xml"/><Relationship Id="rId12" Type="http://schemas.openxmlformats.org/officeDocument/2006/relationships/slideLayout" Target="../slideLayouts/slideLayout174.xml"/><Relationship Id="rId13" Type="http://schemas.openxmlformats.org/officeDocument/2006/relationships/slideLayout" Target="../slideLayouts/slideLayout175.xml"/><Relationship Id="rId14" Type="http://schemas.openxmlformats.org/officeDocument/2006/relationships/slideLayout" Target="../slideLayouts/slideLayout176.xml"/><Relationship Id="rId15" Type="http://schemas.openxmlformats.org/officeDocument/2006/relationships/theme" Target="../theme/theme14.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 Id="rId9" Type="http://schemas.openxmlformats.org/officeDocument/2006/relationships/slideLayout" Target="../slideLayouts/slideLayout171.xml"/><Relationship Id="rId10" Type="http://schemas.openxmlformats.org/officeDocument/2006/relationships/slideLayout" Target="../slideLayouts/slideLayout172.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5.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slideLayout" Target="../slideLayouts/slideLayout199.xml"/><Relationship Id="rId13" Type="http://schemas.openxmlformats.org/officeDocument/2006/relationships/theme" Target="../theme/theme16.xml"/><Relationship Id="rId14" Type="http://schemas.openxmlformats.org/officeDocument/2006/relationships/image" Target="../media/image3.jpeg"/><Relationship Id="rId15" Type="http://schemas.openxmlformats.org/officeDocument/2006/relationships/image" Target="../media/image4.jpeg"/><Relationship Id="rId16" Type="http://schemas.openxmlformats.org/officeDocument/2006/relationships/image" Target="../media/image5.jpeg"/><Relationship Id="rId17" Type="http://schemas.openxmlformats.org/officeDocument/2006/relationships/image" Target="../media/image6.jpeg"/><Relationship Id="rId18" Type="http://schemas.openxmlformats.org/officeDocument/2006/relationships/image" Target="../media/image7.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theme" Target="../theme/theme4.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theme" Target="../theme/theme6.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slideLayout" Target="../slideLayouts/slideLayout90.xml"/><Relationship Id="rId15" Type="http://schemas.openxmlformats.org/officeDocument/2006/relationships/theme" Target="../theme/theme7.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8.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slideLayout" Target="../slideLayouts/slideLayout114.xml"/><Relationship Id="rId14" Type="http://schemas.openxmlformats.org/officeDocument/2006/relationships/slideLayout" Target="../slideLayouts/slideLayout115.xml"/><Relationship Id="rId15" Type="http://schemas.openxmlformats.org/officeDocument/2006/relationships/theme" Target="../theme/theme9.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endParaRPr lang="es-ES"/>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solidFill>
                <a:prstClr val="black"/>
              </a:solidFill>
              <a:latin typeface="Calibri"/>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solidFill>
                <a:prstClr val="black"/>
              </a:solidFill>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solidFill>
                <a:prstClr val="black"/>
              </a:solidFill>
              <a:latin typeface="Calibri"/>
            </a:endParaRPr>
          </a:p>
        </p:txBody>
      </p:sp>
      <p:pic>
        <p:nvPicPr>
          <p:cNvPr id="16393" name="Picture 16" descr="http://www.talleresmecanicos.com.mx/images/logo_unam.gif"/>
          <p:cNvPicPr>
            <a:picLocks noChangeAspect="1" noChangeArrowheads="1"/>
          </p:cNvPicPr>
          <p:nvPr/>
        </p:nvPicPr>
        <p:blipFill>
          <a:blip r:embed="rId17"/>
          <a:srcRect/>
          <a:stretch>
            <a:fillRect/>
          </a:stretch>
        </p:blipFill>
        <p:spPr bwMode="auto">
          <a:xfrm>
            <a:off x="142875" y="428625"/>
            <a:ext cx="1092200" cy="1268413"/>
          </a:xfrm>
          <a:prstGeom prst="rect">
            <a:avLst/>
          </a:prstGeom>
          <a:noFill/>
          <a:ln w="9525">
            <a:noFill/>
            <a:miter lim="800000"/>
            <a:headEnd/>
            <a:tailEnd/>
          </a:ln>
        </p:spPr>
      </p:pic>
      <p:sp>
        <p:nvSpPr>
          <p:cNvPr id="16394"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prstClr val="black">
                    <a:tint val="75000"/>
                  </a:prstClr>
                </a:solidFill>
                <a:effectLst/>
                <a:uLnTx/>
                <a:uFillTx/>
                <a:latin typeface="+mn-lt"/>
                <a:ea typeface="+mn-ea"/>
                <a:cs typeface="+mn-cs"/>
              </a:defRPr>
            </a:lvl1pPr>
          </a:lstStyle>
          <a:p>
            <a:fld id="{D1591517-6F80-438F-9138-38551D5F5002}" type="slidenum">
              <a:rPr lang="es-ES" smtClean="0"/>
              <a:pPr/>
              <a:t>‹Nr.›</a:t>
            </a:fld>
            <a:endParaRPr lang="es-ES"/>
          </a:p>
        </p:txBody>
      </p:sp>
      <p:pic>
        <p:nvPicPr>
          <p:cNvPr id="16396" name="Picture 6" descr="C:\Documents and Settings\Compaq_Propietario\Mis documentos\Mis imágenes\Logos UNAM\fqazul.gif"/>
          <p:cNvPicPr>
            <a:picLocks noChangeAspect="1" noChangeArrowheads="1"/>
          </p:cNvPicPr>
          <p:nvPr/>
        </p:nvPicPr>
        <p:blipFill>
          <a:blip r:embed="rId18"/>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861" r:id="rId15"/>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FC9FD65-A315-4435-9C1E-57325EF34787}"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10248"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10252"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10253"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46DADE-273E-4C78-86C7-CB90A1FA475C}" type="datetimeFigureOut">
              <a:rPr lang="es-MX"/>
              <a:pPr>
                <a:defRPr/>
              </a:pPr>
              <a:t>14/10/15</a:t>
            </a:fld>
            <a:endParaRPr lang="es-MX"/>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11273" name="Picture 16" descr="http://www.talleresmecanicos.com.mx/images/logo_unam.gif"/>
          <p:cNvPicPr>
            <a:picLocks noChangeAspect="1" noChangeArrowheads="1"/>
          </p:cNvPicPr>
          <p:nvPr/>
        </p:nvPicPr>
        <p:blipFill>
          <a:blip r:embed="rId16"/>
          <a:srcRect/>
          <a:stretch>
            <a:fillRect/>
          </a:stretch>
        </p:blipFill>
        <p:spPr bwMode="auto">
          <a:xfrm>
            <a:off x="142875" y="428625"/>
            <a:ext cx="1092200" cy="1268413"/>
          </a:xfrm>
          <a:prstGeom prst="rect">
            <a:avLst/>
          </a:prstGeom>
          <a:noFill/>
          <a:ln w="9525">
            <a:noFill/>
            <a:miter lim="800000"/>
            <a:headEnd/>
            <a:tailEnd/>
          </a:ln>
        </p:spPr>
      </p:pic>
      <p:sp>
        <p:nvSpPr>
          <p:cNvPr id="11274"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schemeClr val="tx1">
                    <a:tint val="75000"/>
                  </a:schemeClr>
                </a:solidFill>
                <a:effectLst/>
                <a:uLnTx/>
                <a:uFillTx/>
                <a:latin typeface="+mn-lt"/>
                <a:ea typeface="+mn-ea"/>
                <a:cs typeface="+mn-cs"/>
              </a:defRPr>
            </a:lvl1pPr>
          </a:lstStyle>
          <a:p>
            <a:pPr>
              <a:defRPr/>
            </a:pPr>
            <a:fld id="{BE873DB5-79AE-49B1-A16A-0AA0285B9106}" type="slidenum">
              <a:rPr lang="es-MX"/>
              <a:pPr>
                <a:defRPr/>
              </a:pPr>
              <a:t>‹Nr.›</a:t>
            </a:fld>
            <a:endParaRPr lang="es-MX"/>
          </a:p>
        </p:txBody>
      </p:sp>
      <p:pic>
        <p:nvPicPr>
          <p:cNvPr id="11276" name="Picture 6" descr="C:\Documents and Settings\Compaq_Propietario\Mis documentos\Mis imágenes\Logos UNAM\fqazul.gif"/>
          <p:cNvPicPr>
            <a:picLocks noChangeAspect="1" noChangeArrowheads="1"/>
          </p:cNvPicPr>
          <p:nvPr/>
        </p:nvPicPr>
        <p:blipFill>
          <a:blip r:embed="rId17"/>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650CF8-E226-4857-8ADC-C8F09C388A01}"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12296"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12300"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12301"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853915-9544-444B-AD8D-1DA944785016}"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13320"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13324"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13325"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FE60286-8D96-49A8-A302-622C63BE0CC3}" type="datetimeFigureOut">
              <a:rPr lang="es-MX"/>
              <a:pPr>
                <a:defRPr/>
              </a:pPr>
              <a:t>14/10/15</a:t>
            </a:fld>
            <a:endParaRPr lang="es-MX"/>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14345" name="Picture 16" descr="http://www.talleresmecanicos.com.mx/images/logo_unam.gif"/>
          <p:cNvPicPr>
            <a:picLocks noChangeAspect="1" noChangeArrowheads="1"/>
          </p:cNvPicPr>
          <p:nvPr/>
        </p:nvPicPr>
        <p:blipFill>
          <a:blip r:embed="rId16"/>
          <a:srcRect/>
          <a:stretch>
            <a:fillRect/>
          </a:stretch>
        </p:blipFill>
        <p:spPr bwMode="auto">
          <a:xfrm>
            <a:off x="142875" y="428625"/>
            <a:ext cx="1092200" cy="1268413"/>
          </a:xfrm>
          <a:prstGeom prst="rect">
            <a:avLst/>
          </a:prstGeom>
          <a:noFill/>
          <a:ln w="9525">
            <a:noFill/>
            <a:miter lim="800000"/>
            <a:headEnd/>
            <a:tailEnd/>
          </a:ln>
        </p:spPr>
      </p:pic>
      <p:sp>
        <p:nvSpPr>
          <p:cNvPr id="14346"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schemeClr val="tx1">
                    <a:tint val="75000"/>
                  </a:schemeClr>
                </a:solidFill>
                <a:effectLst/>
                <a:uLnTx/>
                <a:uFillTx/>
                <a:latin typeface="+mn-lt"/>
                <a:ea typeface="+mn-ea"/>
                <a:cs typeface="+mn-cs"/>
              </a:defRPr>
            </a:lvl1pPr>
          </a:lstStyle>
          <a:p>
            <a:pPr>
              <a:defRPr/>
            </a:pPr>
            <a:fld id="{77EB39AD-A6D5-499C-8872-C80D82EA2AD9}" type="slidenum">
              <a:rPr lang="es-MX"/>
              <a:pPr>
                <a:defRPr/>
              </a:pPr>
              <a:t>‹Nr.›</a:t>
            </a:fld>
            <a:endParaRPr lang="es-MX"/>
          </a:p>
        </p:txBody>
      </p:sp>
      <p:pic>
        <p:nvPicPr>
          <p:cNvPr id="14348" name="Picture 6" descr="C:\Documents and Settings\Compaq_Propietario\Mis documentos\Mis imágenes\Logos UNAM\fqazul.gif"/>
          <p:cNvPicPr>
            <a:picLocks noChangeAspect="1" noChangeArrowheads="1"/>
          </p:cNvPicPr>
          <p:nvPr/>
        </p:nvPicPr>
        <p:blipFill>
          <a:blip r:embed="rId17"/>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4124220-C356-4C30-BCA2-61366F4A1BA7}"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15368"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15372"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15373"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a:xfrm>
            <a:off x="323528" y="6309320"/>
            <a:ext cx="5040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1769F7-0F55-44AD-8580-4E993E8A46E4}" type="slidenum">
              <a:rPr lang="es-MX" smtClean="0">
                <a:solidFill>
                  <a:prstClr val="black">
                    <a:tint val="75000"/>
                  </a:prstClr>
                </a:solidFill>
                <a:latin typeface="Calibri"/>
                <a:ea typeface="+mn-ea"/>
              </a:rPr>
              <a:pPr fontAlgn="auto">
                <a:spcBef>
                  <a:spcPts val="0"/>
                </a:spcBef>
                <a:spcAft>
                  <a:spcPts val="0"/>
                </a:spcAft>
              </a:pPr>
              <a:t>‹Nr.›</a:t>
            </a:fld>
            <a:endParaRPr lang="es-MX" dirty="0">
              <a:solidFill>
                <a:prstClr val="black">
                  <a:tint val="75000"/>
                </a:prstClr>
              </a:solidFill>
              <a:latin typeface="Calibri"/>
              <a:ea typeface="+mn-ea"/>
            </a:endParaRPr>
          </a:p>
        </p:txBody>
      </p:sp>
      <p:pic>
        <p:nvPicPr>
          <p:cNvPr id="7" name="6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6" y="0"/>
            <a:ext cx="3059832" cy="1370630"/>
          </a:xfrm>
          <a:prstGeom prst="rect">
            <a:avLst/>
          </a:prstGeom>
        </p:spPr>
      </p:pic>
      <p:pic>
        <p:nvPicPr>
          <p:cNvPr id="8" name="7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61669" y="0"/>
            <a:ext cx="2086396" cy="1370630"/>
          </a:xfrm>
          <a:prstGeom prst="rect">
            <a:avLst/>
          </a:prstGeom>
        </p:spPr>
      </p:pic>
      <p:pic>
        <p:nvPicPr>
          <p:cNvPr id="9" name="8 Imagen"/>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48065" y="-12283"/>
            <a:ext cx="2028799" cy="1382913"/>
          </a:xfrm>
          <a:prstGeom prst="rect">
            <a:avLst/>
          </a:prstGeom>
        </p:spPr>
      </p:pic>
      <p:pic>
        <p:nvPicPr>
          <p:cNvPr id="10" name="9 Imagen"/>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4288" y="2828"/>
            <a:ext cx="1979712" cy="1367802"/>
          </a:xfrm>
          <a:prstGeom prst="rect">
            <a:avLst/>
          </a:prstGeom>
        </p:spPr>
      </p:pic>
      <p:pic>
        <p:nvPicPr>
          <p:cNvPr id="20" name="Picture 2" descr="C:\Documents and Settings\ANGEL BERBER\Mis documentos\Mis imágenes\foto-pemex.jpg"/>
          <p:cNvPicPr>
            <a:picLocks noChangeAspect="1" noChangeArrowheads="1"/>
          </p:cNvPicPr>
          <p:nvPr userDrawn="1"/>
        </p:nvPicPr>
        <p:blipFill rotWithShape="1">
          <a:blip r:embed="rId18" cstate="print"/>
          <a:srcRect t="62420" b="14190"/>
          <a:stretch/>
        </p:blipFill>
        <p:spPr bwMode="auto">
          <a:xfrm>
            <a:off x="1835" y="1022873"/>
            <a:ext cx="3059833" cy="347757"/>
          </a:xfrm>
          <a:prstGeom prst="rect">
            <a:avLst/>
          </a:prstGeom>
          <a:noFill/>
        </p:spPr>
      </p:pic>
    </p:spTree>
    <p:extLst>
      <p:ext uri="{BB962C8B-B14F-4D97-AF65-F5344CB8AC3E}">
        <p14:creationId xmlns:p14="http://schemas.microsoft.com/office/powerpoint/2010/main" val="232212509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0D1BFC-4A81-4F1F-9A43-07FAC5BF273C}" type="datetimeFigureOut">
              <a:rPr lang="es-ES"/>
              <a:pPr>
                <a:defRPr/>
              </a:pPr>
              <a:t>14/10/15</a:t>
            </a:fld>
            <a:endParaRPr lang="es-ES"/>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2057" name="Picture 16" descr="http://www.talleresmecanicos.com.mx/images/logo_unam.gif"/>
          <p:cNvPicPr>
            <a:picLocks noChangeAspect="1" noChangeArrowheads="1"/>
          </p:cNvPicPr>
          <p:nvPr/>
        </p:nvPicPr>
        <p:blipFill>
          <a:blip r:embed="rId16"/>
          <a:srcRect/>
          <a:stretch>
            <a:fillRect/>
          </a:stretch>
        </p:blipFill>
        <p:spPr bwMode="auto">
          <a:xfrm>
            <a:off x="142875" y="428625"/>
            <a:ext cx="1092200" cy="1268413"/>
          </a:xfrm>
          <a:prstGeom prst="rect">
            <a:avLst/>
          </a:prstGeom>
          <a:noFill/>
          <a:ln w="9525">
            <a:noFill/>
            <a:miter lim="800000"/>
            <a:headEnd/>
            <a:tailEnd/>
          </a:ln>
        </p:spPr>
      </p:pic>
      <p:sp>
        <p:nvSpPr>
          <p:cNvPr id="2058"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schemeClr val="tx1">
                    <a:tint val="75000"/>
                  </a:schemeClr>
                </a:solidFill>
                <a:effectLst/>
                <a:uLnTx/>
                <a:uFillTx/>
                <a:latin typeface="+mn-lt"/>
                <a:ea typeface="+mn-ea"/>
                <a:cs typeface="+mn-cs"/>
              </a:defRPr>
            </a:lvl1pPr>
          </a:lstStyle>
          <a:p>
            <a:pPr>
              <a:defRPr/>
            </a:pPr>
            <a:fld id="{CAA7FF09-9A60-46E8-B551-0DA8D0EEAE63}" type="slidenum">
              <a:rPr/>
              <a:pPr>
                <a:defRPr/>
              </a:pPr>
              <a:t>‹Nr.›</a:t>
            </a:fld>
            <a:endParaRPr/>
          </a:p>
        </p:txBody>
      </p:sp>
      <p:pic>
        <p:nvPicPr>
          <p:cNvPr id="2060" name="Picture 6" descr="C:\Documents and Settings\Compaq_Propietario\Mis documentos\Mis imágenes\Logos UNAM\fqazul.gif"/>
          <p:cNvPicPr>
            <a:picLocks noChangeAspect="1" noChangeArrowheads="1"/>
          </p:cNvPicPr>
          <p:nvPr/>
        </p:nvPicPr>
        <p:blipFill>
          <a:blip r:embed="rId17"/>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055327-351F-48C3-8CBC-B1E38A754AFA}"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3080"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3084"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3085"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B7B0BC-F7B7-4B11-8E0C-12536D2D063B}" type="datetimeFigureOut">
              <a:rPr lang="es-MX"/>
              <a:pPr>
                <a:defRPr/>
              </a:pPr>
              <a:t>14/10/15</a:t>
            </a:fld>
            <a:endParaRPr lang="es-MX"/>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4105" name="Picture 16" descr="http://www.talleresmecanicos.com.mx/images/logo_unam.gif"/>
          <p:cNvPicPr>
            <a:picLocks noChangeAspect="1" noChangeArrowheads="1"/>
          </p:cNvPicPr>
          <p:nvPr/>
        </p:nvPicPr>
        <p:blipFill>
          <a:blip r:embed="rId16"/>
          <a:srcRect/>
          <a:stretch>
            <a:fillRect/>
          </a:stretch>
        </p:blipFill>
        <p:spPr bwMode="auto">
          <a:xfrm>
            <a:off x="142875" y="428625"/>
            <a:ext cx="1092200" cy="1268413"/>
          </a:xfrm>
          <a:prstGeom prst="rect">
            <a:avLst/>
          </a:prstGeom>
          <a:noFill/>
          <a:ln w="9525">
            <a:noFill/>
            <a:miter lim="800000"/>
            <a:headEnd/>
            <a:tailEnd/>
          </a:ln>
        </p:spPr>
      </p:pic>
      <p:sp>
        <p:nvSpPr>
          <p:cNvPr id="4106"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schemeClr val="tx1">
                    <a:tint val="75000"/>
                  </a:schemeClr>
                </a:solidFill>
                <a:effectLst/>
                <a:uLnTx/>
                <a:uFillTx/>
                <a:latin typeface="+mn-lt"/>
                <a:ea typeface="+mn-ea"/>
                <a:cs typeface="+mn-cs"/>
              </a:defRPr>
            </a:lvl1pPr>
          </a:lstStyle>
          <a:p>
            <a:pPr>
              <a:defRPr/>
            </a:pPr>
            <a:fld id="{971AD398-6826-4797-958E-D322DB2D581B}" type="slidenum">
              <a:rPr lang="es-MX"/>
              <a:pPr>
                <a:defRPr/>
              </a:pPr>
              <a:t>‹Nr.›</a:t>
            </a:fld>
            <a:endParaRPr lang="es-MX"/>
          </a:p>
        </p:txBody>
      </p:sp>
      <p:pic>
        <p:nvPicPr>
          <p:cNvPr id="4108" name="Picture 6" descr="C:\Documents and Settings\Compaq_Propietario\Mis documentos\Mis imágenes\Logos UNAM\fqazul.gif"/>
          <p:cNvPicPr>
            <a:picLocks noChangeAspect="1" noChangeArrowheads="1"/>
          </p:cNvPicPr>
          <p:nvPr/>
        </p:nvPicPr>
        <p:blipFill>
          <a:blip r:embed="rId17"/>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C0948A3-A77C-43BF-BF82-63DB5D14DE1A}"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5128"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5132"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5133"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F2325CC-4329-4B8F-A17D-B0C480BE0B94}"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6152"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6156"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6157"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7CCAEF-4F34-47C5-9E38-AE67D9FFFF3E}" type="datetimeFigureOut">
              <a:rPr lang="es-MX"/>
              <a:pPr>
                <a:defRPr/>
              </a:pPr>
              <a:t>14/10/15</a:t>
            </a:fld>
            <a:endParaRPr lang="es-MX"/>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7177" name="Picture 16" descr="http://www.talleresmecanicos.com.mx/images/logo_unam.gif"/>
          <p:cNvPicPr>
            <a:picLocks noChangeAspect="1" noChangeArrowheads="1"/>
          </p:cNvPicPr>
          <p:nvPr/>
        </p:nvPicPr>
        <p:blipFill>
          <a:blip r:embed="rId16"/>
          <a:srcRect/>
          <a:stretch>
            <a:fillRect/>
          </a:stretch>
        </p:blipFill>
        <p:spPr bwMode="auto">
          <a:xfrm>
            <a:off x="142875" y="428625"/>
            <a:ext cx="1092200" cy="1268413"/>
          </a:xfrm>
          <a:prstGeom prst="rect">
            <a:avLst/>
          </a:prstGeom>
          <a:noFill/>
          <a:ln w="9525">
            <a:noFill/>
            <a:miter lim="800000"/>
            <a:headEnd/>
            <a:tailEnd/>
          </a:ln>
        </p:spPr>
      </p:pic>
      <p:sp>
        <p:nvSpPr>
          <p:cNvPr id="7178"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schemeClr val="tx1">
                    <a:tint val="75000"/>
                  </a:schemeClr>
                </a:solidFill>
                <a:effectLst/>
                <a:uLnTx/>
                <a:uFillTx/>
                <a:latin typeface="+mn-lt"/>
                <a:ea typeface="+mn-ea"/>
                <a:cs typeface="+mn-cs"/>
              </a:defRPr>
            </a:lvl1pPr>
          </a:lstStyle>
          <a:p>
            <a:pPr>
              <a:defRPr/>
            </a:pPr>
            <a:fld id="{73763A18-EF79-4687-B408-1233471BEDC3}" type="slidenum">
              <a:rPr lang="es-MX"/>
              <a:pPr>
                <a:defRPr/>
              </a:pPr>
              <a:t>‹Nr.›</a:t>
            </a:fld>
            <a:endParaRPr lang="es-MX"/>
          </a:p>
        </p:txBody>
      </p:sp>
      <p:pic>
        <p:nvPicPr>
          <p:cNvPr id="7180" name="Picture 6" descr="C:\Documents and Settings\Compaq_Propietario\Mis documentos\Mis imágenes\Logos UNAM\fqazul.gif"/>
          <p:cNvPicPr>
            <a:picLocks noChangeAspect="1" noChangeArrowheads="1"/>
          </p:cNvPicPr>
          <p:nvPr/>
        </p:nvPicPr>
        <p:blipFill>
          <a:blip r:embed="rId17"/>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2 Marcador de texto"/>
          <p:cNvSpPr>
            <a:spLocks noGrp="1"/>
          </p:cNvSpPr>
          <p:nvPr>
            <p:ph type="body" idx="1"/>
          </p:nvPr>
        </p:nvSpPr>
        <p:spPr bwMode="auto">
          <a:xfrm>
            <a:off x="457200" y="3929063"/>
            <a:ext cx="8229600"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6F9D4A-E497-4AD8-BC31-E55AA01C82AB}" type="datetime1">
              <a:rPr lang="es-ES"/>
              <a:pPr>
                <a:defRPr/>
              </a:pPr>
              <a:t>14/10/15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9300E27-BEFB-4C6D-9DE3-3AD53396D439}" type="slidenum">
              <a:rPr lang="es-ES"/>
              <a:pPr>
                <a:defRPr/>
              </a:pPr>
              <a:t>‹Nr.›</a:t>
            </a:fld>
            <a:endParaRPr lang="es-ES"/>
          </a:p>
        </p:txBody>
      </p:sp>
      <p:sp>
        <p:nvSpPr>
          <p:cNvPr id="7" name="Oval 7"/>
          <p:cNvSpPr>
            <a:spLocks noChangeArrowheads="1"/>
          </p:cNvSpPr>
          <p:nvPr/>
        </p:nvSpPr>
        <p:spPr bwMode="auto">
          <a:xfrm>
            <a:off x="285750" y="142875"/>
            <a:ext cx="2571750" cy="2643188"/>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9" name="Freeform 11"/>
          <p:cNvSpPr>
            <a:spLocks noChangeArrowheads="1"/>
          </p:cNvSpPr>
          <p:nvPr/>
        </p:nvSpPr>
        <p:spPr bwMode="auto">
          <a:xfrm>
            <a:off x="8707438" y="428625"/>
            <a:ext cx="293687" cy="20002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8200" name="Picture 16" descr="http://www.talleresmecanicos.com.mx/images/logo_unam.gif"/>
          <p:cNvPicPr>
            <a:picLocks noChangeAspect="1" noChangeArrowheads="1"/>
          </p:cNvPicPr>
          <p:nvPr/>
        </p:nvPicPr>
        <p:blipFill>
          <a:blip r:embed="rId13"/>
          <a:srcRect/>
          <a:stretch>
            <a:fillRect/>
          </a:stretch>
        </p:blipFill>
        <p:spPr bwMode="auto">
          <a:xfrm>
            <a:off x="71438" y="660400"/>
            <a:ext cx="1214437" cy="1411288"/>
          </a:xfrm>
          <a:prstGeom prst="rect">
            <a:avLst/>
          </a:prstGeom>
          <a:noFill/>
          <a:ln w="9525">
            <a:noFill/>
            <a:miter lim="800000"/>
            <a:headEnd/>
            <a:tailEnd/>
          </a:ln>
        </p:spPr>
      </p:pic>
      <p:sp>
        <p:nvSpPr>
          <p:cNvPr id="8" name="Rectangle 9"/>
          <p:cNvSpPr>
            <a:spLocks noChangeArrowheads="1"/>
          </p:cNvSpPr>
          <p:nvPr/>
        </p:nvSpPr>
        <p:spPr bwMode="hidden">
          <a:xfrm>
            <a:off x="1290582" y="785794"/>
            <a:ext cx="6281814" cy="1214446"/>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dirty="0">
              <a:solidFill>
                <a:schemeClr val="bg1"/>
              </a:solidFill>
              <a:latin typeface="Times New Roman" pitchFamily="18" charset="0"/>
            </a:endParaRPr>
          </a:p>
        </p:txBody>
      </p:sp>
      <p:sp>
        <p:nvSpPr>
          <p:cNvPr id="8204" name="1 Marcador de título"/>
          <p:cNvSpPr>
            <a:spLocks noGrp="1"/>
          </p:cNvSpPr>
          <p:nvPr>
            <p:ph type="title"/>
          </p:nvPr>
        </p:nvSpPr>
        <p:spPr bwMode="auto">
          <a:xfrm>
            <a:off x="1357313" y="763588"/>
            <a:ext cx="6215062" cy="147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pic>
        <p:nvPicPr>
          <p:cNvPr id="8205" name="Picture 6" descr="C:\Documents and Settings\Compaq_Propietario\Mis documentos\Mis imágenes\Logos UNAM\fqazul.gif"/>
          <p:cNvPicPr>
            <a:picLocks noChangeAspect="1" noChangeArrowheads="1"/>
          </p:cNvPicPr>
          <p:nvPr/>
        </p:nvPicPr>
        <p:blipFill>
          <a:blip r:embed="rId14"/>
          <a:srcRect/>
          <a:stretch>
            <a:fillRect/>
          </a:stretch>
        </p:blipFill>
        <p:spPr bwMode="auto">
          <a:xfrm>
            <a:off x="7786688" y="992188"/>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ctr" rtl="0" eaLnBrk="1" fontAlgn="base" hangingPunct="1">
        <a:spcBef>
          <a:spcPct val="0"/>
        </a:spcBef>
        <a:spcAft>
          <a:spcPct val="0"/>
        </a:spcAft>
        <a:defRPr sz="2800"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2 Marcador de texto"/>
          <p:cNvSpPr>
            <a:spLocks noGrp="1"/>
          </p:cNvSpPr>
          <p:nvPr>
            <p:ph type="body" idx="1"/>
          </p:nvPr>
        </p:nvSpPr>
        <p:spPr bwMode="auto">
          <a:xfrm>
            <a:off x="457200" y="2000250"/>
            <a:ext cx="8229600" cy="412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D18D34-DA1B-41B5-BB81-A9491DA7C882}" type="datetimeFigureOut">
              <a:rPr lang="es-ES"/>
              <a:pPr>
                <a:defRPr/>
              </a:pPr>
              <a:t>14/10/15</a:t>
            </a:fld>
            <a:endParaRPr lang="es-ES"/>
          </a:p>
        </p:txBody>
      </p:sp>
      <p:sp>
        <p:nvSpPr>
          <p:cNvPr id="7" name="Oval 7"/>
          <p:cNvSpPr>
            <a:spLocks noChangeArrowheads="1"/>
          </p:cNvSpPr>
          <p:nvPr/>
        </p:nvSpPr>
        <p:spPr bwMode="auto">
          <a:xfrm>
            <a:off x="571500" y="227013"/>
            <a:ext cx="1714500" cy="1701800"/>
          </a:xfrm>
          <a:prstGeom prst="ellipse">
            <a:avLst/>
          </a:prstGeom>
          <a:noFill/>
          <a:ln w="12700">
            <a:solidFill>
              <a:srgbClr val="CC9900"/>
            </a:solidFill>
            <a:round/>
            <a:headEnd/>
            <a:tailEnd/>
          </a:ln>
          <a:effectLst/>
        </p:spPr>
        <p:txBody>
          <a:bodyPr wrap="none" anchor="ctr"/>
          <a:lstStyle/>
          <a:p>
            <a:pPr algn="ctr" fontAlgn="auto">
              <a:spcBef>
                <a:spcPts val="0"/>
              </a:spcBef>
              <a:spcAft>
                <a:spcPts val="0"/>
              </a:spcAft>
              <a:defRPr/>
            </a:pPr>
            <a:endParaRPr lang="es-ES">
              <a:latin typeface="+mn-lt"/>
            </a:endParaRPr>
          </a:p>
        </p:txBody>
      </p:sp>
      <p:sp>
        <p:nvSpPr>
          <p:cNvPr id="8" name="Rectangle 9"/>
          <p:cNvSpPr>
            <a:spLocks noChangeArrowheads="1"/>
          </p:cNvSpPr>
          <p:nvPr/>
        </p:nvSpPr>
        <p:spPr bwMode="hidden">
          <a:xfrm>
            <a:off x="1285852" y="500026"/>
            <a:ext cx="6500858" cy="1143024"/>
          </a:xfrm>
          <a:prstGeom prst="rect">
            <a:avLst/>
          </a:prstGeom>
          <a:gradFill flip="none" rotWithShape="1">
            <a:gsLst>
              <a:gs pos="0">
                <a:srgbClr val="0070C0">
                  <a:shade val="30000"/>
                  <a:satMod val="115000"/>
                  <a:alpha val="46000"/>
                </a:srgbClr>
              </a:gs>
              <a:gs pos="50000">
                <a:srgbClr val="0070C0">
                  <a:shade val="67500"/>
                  <a:satMod val="115000"/>
                </a:srgbClr>
              </a:gs>
              <a:gs pos="100000">
                <a:srgbClr val="0070C0">
                  <a:shade val="100000"/>
                  <a:satMod val="115000"/>
                </a:srgbClr>
              </a:gs>
            </a:gsLst>
            <a:lin ang="10800000" scaled="1"/>
            <a:tileRect/>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9" name="Freeform 11"/>
          <p:cNvSpPr>
            <a:spLocks noChangeArrowheads="1"/>
          </p:cNvSpPr>
          <p:nvPr/>
        </p:nvSpPr>
        <p:spPr bwMode="auto">
          <a:xfrm>
            <a:off x="8715375" y="325438"/>
            <a:ext cx="261938" cy="1500187"/>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p:spPr>
        <p:txBody>
          <a:bodyPr/>
          <a:lstStyle/>
          <a:p>
            <a:pPr fontAlgn="auto">
              <a:spcBef>
                <a:spcPts val="0"/>
              </a:spcBef>
              <a:spcAft>
                <a:spcPts val="0"/>
              </a:spcAft>
              <a:defRPr/>
            </a:pPr>
            <a:endParaRPr lang="es-ES">
              <a:latin typeface="+mn-lt"/>
            </a:endParaRPr>
          </a:p>
        </p:txBody>
      </p:sp>
      <p:pic>
        <p:nvPicPr>
          <p:cNvPr id="9225" name="Picture 16" descr="http://www.talleresmecanicos.com.mx/images/logo_unam.gif"/>
          <p:cNvPicPr>
            <a:picLocks noChangeAspect="1" noChangeArrowheads="1"/>
          </p:cNvPicPr>
          <p:nvPr/>
        </p:nvPicPr>
        <p:blipFill>
          <a:blip r:embed="rId16"/>
          <a:srcRect/>
          <a:stretch>
            <a:fillRect/>
          </a:stretch>
        </p:blipFill>
        <p:spPr bwMode="auto">
          <a:xfrm>
            <a:off x="142875" y="428625"/>
            <a:ext cx="1092200" cy="1268413"/>
          </a:xfrm>
          <a:prstGeom prst="rect">
            <a:avLst/>
          </a:prstGeom>
          <a:noFill/>
          <a:ln w="9525">
            <a:noFill/>
            <a:miter lim="800000"/>
            <a:headEnd/>
            <a:tailEnd/>
          </a:ln>
        </p:spPr>
      </p:pic>
      <p:sp>
        <p:nvSpPr>
          <p:cNvPr id="9226" name="1 Marcador de título"/>
          <p:cNvSpPr>
            <a:spLocks noGrp="1"/>
          </p:cNvSpPr>
          <p:nvPr>
            <p:ph type="title"/>
          </p:nvPr>
        </p:nvSpPr>
        <p:spPr bwMode="auto">
          <a:xfrm>
            <a:off x="1285875" y="571500"/>
            <a:ext cx="64293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 name="5 Marcador de número de diapositiva"/>
          <p:cNvSpPr>
            <a:spLocks noGrp="1"/>
          </p:cNvSpPr>
          <p:nvPr>
            <p:ph type="sldNum" sz="quarter" idx="4"/>
          </p:nvPr>
        </p:nvSpPr>
        <p:spPr>
          <a:xfrm>
            <a:off x="3429000" y="6357938"/>
            <a:ext cx="2133600" cy="365125"/>
          </a:xfrm>
          <a:prstGeom prst="rect">
            <a:avLst/>
          </a:prstGeom>
        </p:spPr>
        <p:txBody>
          <a:bodyPr vert="horz" lIns="91440" tIns="45720" rIns="91440" bIns="45720" rtlCol="0" anchor="ctr"/>
          <a:lstStyle>
            <a:lvl1pPr algn="ctr" fontAlgn="auto">
              <a:spcBef>
                <a:spcPts val="0"/>
              </a:spcBef>
              <a:spcAft>
                <a:spcPts val="0"/>
              </a:spcAft>
              <a:defRPr kumimoji="0" lang="es-ES" sz="1200" b="0" i="0" u="none" strike="noStrike" kern="1200" cap="none" spc="0" normalizeH="0" baseline="0" noProof="0">
                <a:ln>
                  <a:noFill/>
                </a:ln>
                <a:solidFill>
                  <a:schemeClr val="tx1">
                    <a:tint val="75000"/>
                  </a:schemeClr>
                </a:solidFill>
                <a:effectLst/>
                <a:uLnTx/>
                <a:uFillTx/>
                <a:latin typeface="+mn-lt"/>
                <a:ea typeface="+mn-ea"/>
                <a:cs typeface="+mn-cs"/>
              </a:defRPr>
            </a:lvl1pPr>
          </a:lstStyle>
          <a:p>
            <a:pPr>
              <a:defRPr/>
            </a:pPr>
            <a:fld id="{0296E969-CC44-4510-8045-877281D5D77B}" type="slidenum">
              <a:rPr/>
              <a:pPr>
                <a:defRPr/>
              </a:pPr>
              <a:t>‹Nr.›</a:t>
            </a:fld>
            <a:endParaRPr/>
          </a:p>
        </p:txBody>
      </p:sp>
      <p:pic>
        <p:nvPicPr>
          <p:cNvPr id="9228" name="Picture 6" descr="C:\Documents and Settings\Compaq_Propietario\Mis documentos\Mis imágenes\Logos UNAM\fqazul.gif"/>
          <p:cNvPicPr>
            <a:picLocks noChangeAspect="1" noChangeArrowheads="1"/>
          </p:cNvPicPr>
          <p:nvPr/>
        </p:nvPicPr>
        <p:blipFill>
          <a:blip r:embed="rId17"/>
          <a:srcRect/>
          <a:stretch>
            <a:fillRect/>
          </a:stretch>
        </p:blipFill>
        <p:spPr bwMode="auto">
          <a:xfrm>
            <a:off x="7858125" y="609600"/>
            <a:ext cx="9334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rtl="0" eaLnBrk="1" fontAlgn="base" hangingPunct="1">
        <a:spcBef>
          <a:spcPct val="0"/>
        </a:spcBef>
        <a:spcAft>
          <a:spcPct val="0"/>
        </a:spcAft>
        <a:defRPr sz="2200" b="1" kern="1200">
          <a:solidFill>
            <a:schemeClr val="bg1"/>
          </a:solidFill>
          <a:latin typeface="Times New Roman" pitchFamily="18" charset="0"/>
          <a:ea typeface="+mj-ea"/>
          <a:cs typeface="Times New Roman" pitchFamily="18" charset="0"/>
        </a:defRPr>
      </a:lvl1pPr>
      <a:lvl2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2pPr>
      <a:lvl3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3pPr>
      <a:lvl4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4pPr>
      <a:lvl5pPr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5pPr>
      <a:lvl6pPr marL="4572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6pPr>
      <a:lvl7pPr marL="9144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7pPr>
      <a:lvl8pPr marL="13716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8pPr>
      <a:lvl9pPr marL="1828800" algn="ctr" rtl="0" eaLnBrk="1" fontAlgn="base" hangingPunct="1">
        <a:spcBef>
          <a:spcPct val="0"/>
        </a:spcBef>
        <a:spcAft>
          <a:spcPct val="0"/>
        </a:spcAft>
        <a:defRPr sz="2200" b="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Clr>
          <a:srgbClr val="CC9900"/>
        </a:buClr>
        <a:buFont typeface="Wingdings" pitchFamily="2" charset="2"/>
        <a:buChar char="§"/>
        <a:defRPr sz="2400" kern="1200">
          <a:solidFill>
            <a:srgbClr val="7F7F7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fdur@unam.mx"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Calentamiento%20global%20(LATINO).mp4"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UNA%20VERDAD%20INC%C3%93MODA%20RESUMEN%20EN%20ESPA%C3%91OL.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Los%2010%20principios%20del%20Pacto%20Global%20-%202012.mp4" TargetMode="External"/><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sistema%20cutzamala%20conagua.mp4" TargetMode="External"/><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gif"/><Relationship Id="rId5" Type="http://schemas.openxmlformats.org/officeDocument/2006/relationships/image" Target="../media/image43.png"/><Relationship Id="rId6"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iche.org/about/governance/constitution" TargetMode="Externa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189.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189.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notesSlide" Target="../notesSlides/notesSlide23.xml"/><Relationship Id="rId3"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image" Target="../media/image5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6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lema.rae.es/drae/srv/search?key=sostenib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Título"/>
          <p:cNvSpPr>
            <a:spLocks noGrp="1"/>
          </p:cNvSpPr>
          <p:nvPr>
            <p:ph type="title"/>
          </p:nvPr>
        </p:nvSpPr>
        <p:spPr>
          <a:xfrm>
            <a:off x="1310281" y="571500"/>
            <a:ext cx="6500813" cy="1000125"/>
          </a:xfrm>
        </p:spPr>
        <p:txBody>
          <a:bodyPr/>
          <a:lstStyle/>
          <a:p>
            <a:pPr>
              <a:defRPr/>
            </a:pPr>
            <a:r>
              <a:rPr lang="es-ES" dirty="0" smtClean="0">
                <a:effectLst>
                  <a:outerShdw blurRad="38100" dist="38100" dir="2700000" algn="tl">
                    <a:srgbClr val="000000">
                      <a:alpha val="43137"/>
                    </a:srgbClr>
                  </a:outerShdw>
                </a:effectLst>
              </a:rPr>
              <a:t>UNIVERSIDAD NACIONAL </a:t>
            </a:r>
            <a:br>
              <a:rPr lang="es-ES" dirty="0" smtClean="0">
                <a:effectLst>
                  <a:outerShdw blurRad="38100" dist="38100" dir="2700000" algn="tl">
                    <a:srgbClr val="000000">
                      <a:alpha val="43137"/>
                    </a:srgbClr>
                  </a:outerShdw>
                </a:effectLst>
              </a:rPr>
            </a:br>
            <a:r>
              <a:rPr lang="es-ES" dirty="0" smtClean="0">
                <a:effectLst>
                  <a:outerShdw blurRad="38100" dist="38100" dir="2700000" algn="tl">
                    <a:srgbClr val="000000">
                      <a:alpha val="43137"/>
                    </a:srgbClr>
                  </a:outerShdw>
                </a:effectLst>
              </a:rPr>
              <a:t>AUTÓNOMA DE MÉXICO</a:t>
            </a:r>
          </a:p>
        </p:txBody>
      </p:sp>
      <p:sp>
        <p:nvSpPr>
          <p:cNvPr id="97283" name="8 Rectángulo"/>
          <p:cNvSpPr>
            <a:spLocks noChangeArrowheads="1"/>
          </p:cNvSpPr>
          <p:nvPr/>
        </p:nvSpPr>
        <p:spPr bwMode="auto">
          <a:xfrm>
            <a:off x="1095969" y="1908121"/>
            <a:ext cx="6715125" cy="584775"/>
          </a:xfrm>
          <a:prstGeom prst="rect">
            <a:avLst/>
          </a:prstGeom>
          <a:noFill/>
          <a:ln w="9525">
            <a:noFill/>
            <a:miter lim="800000"/>
            <a:headEnd/>
            <a:tailEnd/>
          </a:ln>
        </p:spPr>
        <p:txBody>
          <a:bodyPr>
            <a:spAutoFit/>
          </a:bodyPr>
          <a:lstStyle/>
          <a:p>
            <a:pPr algn="ctr">
              <a:defRPr/>
            </a:pPr>
            <a:r>
              <a:rPr lang="es-MX" sz="1600" dirty="0">
                <a:solidFill>
                  <a:prstClr val="black"/>
                </a:solidFill>
                <a:effectLst>
                  <a:outerShdw blurRad="38100" dist="38100" dir="2700000" algn="tl">
                    <a:srgbClr val="000000">
                      <a:alpha val="43137"/>
                    </a:srgbClr>
                  </a:outerShdw>
                </a:effectLst>
                <a:latin typeface="Copperplate Gothic Bold" pitchFamily="34" charset="0"/>
                <a:cs typeface="Times New Roman" pitchFamily="18" charset="0"/>
              </a:rPr>
              <a:t>Curso de divulgación científica</a:t>
            </a:r>
          </a:p>
          <a:p>
            <a:pPr algn="ctr">
              <a:defRPr/>
            </a:pPr>
            <a:r>
              <a:rPr lang="es-MX" sz="1600" dirty="0">
                <a:solidFill>
                  <a:prstClr val="black"/>
                </a:solidFill>
                <a:effectLst>
                  <a:outerShdw blurRad="38100" dist="38100" dir="2700000" algn="tl">
                    <a:srgbClr val="000000">
                      <a:alpha val="43137"/>
                    </a:srgbClr>
                  </a:outerShdw>
                </a:effectLst>
                <a:latin typeface="Copperplate Gothic Bold" pitchFamily="34" charset="0"/>
                <a:cs typeface="Times New Roman" pitchFamily="18" charset="0"/>
              </a:rPr>
              <a:t>Química, sociedad y ambiente</a:t>
            </a:r>
            <a:endParaRPr lang="es-ES" sz="1600" dirty="0" smtClean="0">
              <a:solidFill>
                <a:prstClr val="black"/>
              </a:solidFill>
              <a:effectLst>
                <a:outerShdw blurRad="38100" dist="38100" dir="2700000" algn="tl">
                  <a:srgbClr val="000000">
                    <a:alpha val="43137"/>
                  </a:srgbClr>
                </a:outerShdw>
              </a:effectLst>
              <a:latin typeface="Copperplate Gothic Bold" pitchFamily="34" charset="0"/>
              <a:cs typeface="Times New Roman" pitchFamily="18" charset="0"/>
            </a:endParaRPr>
          </a:p>
        </p:txBody>
      </p:sp>
      <p:sp>
        <p:nvSpPr>
          <p:cNvPr id="121862" name="Rectangle 12"/>
          <p:cNvSpPr txBox="1">
            <a:spLocks noChangeArrowheads="1"/>
          </p:cNvSpPr>
          <p:nvPr/>
        </p:nvSpPr>
        <p:spPr bwMode="auto">
          <a:xfrm>
            <a:off x="1630956" y="4577178"/>
            <a:ext cx="5645150" cy="1400383"/>
          </a:xfrm>
          <a:prstGeom prst="rect">
            <a:avLst/>
          </a:prstGeom>
          <a:noFill/>
          <a:ln w="28575">
            <a:solidFill>
              <a:srgbClr val="CC9900"/>
            </a:solidFill>
            <a:miter lim="800000"/>
            <a:headEnd/>
            <a:tailEnd/>
          </a:ln>
        </p:spPr>
        <p:txBody>
          <a:bodyPr bIns="0">
            <a:spAutoFit/>
          </a:bodyPr>
          <a:lstStyle/>
          <a:p>
            <a:pPr marL="342900" indent="-342900" algn="ctr" eaLnBrk="0" hangingPunct="0">
              <a:spcBef>
                <a:spcPct val="20000"/>
              </a:spcBef>
              <a:buClr>
                <a:srgbClr val="CC9900"/>
              </a:buClr>
            </a:pPr>
            <a:r>
              <a:rPr lang="es-MX" sz="1600" b="1" dirty="0">
                <a:solidFill>
                  <a:srgbClr val="000000"/>
                </a:solidFill>
                <a:latin typeface="Times New Roman" pitchFamily="18" charset="0"/>
                <a:cs typeface="Times New Roman" pitchFamily="18" charset="0"/>
              </a:rPr>
              <a:t>DR. ALFONSO DURÁN MORENO</a:t>
            </a:r>
            <a:endParaRPr lang="es-ES" sz="1600" b="1" dirty="0">
              <a:solidFill>
                <a:srgbClr val="000000"/>
              </a:solidFill>
              <a:latin typeface="Times New Roman" pitchFamily="18" charset="0"/>
              <a:cs typeface="Times New Roman" pitchFamily="18" charset="0"/>
            </a:endParaRPr>
          </a:p>
          <a:p>
            <a:pPr marL="342900" indent="-342900" algn="ctr" eaLnBrk="0" hangingPunct="0">
              <a:spcBef>
                <a:spcPct val="20000"/>
              </a:spcBef>
              <a:buClr>
                <a:srgbClr val="CC9900"/>
              </a:buClr>
            </a:pPr>
            <a:r>
              <a:rPr lang="es-ES" sz="1200" b="1" dirty="0" smtClean="0">
                <a:solidFill>
                  <a:srgbClr val="000000"/>
                </a:solidFill>
                <a:latin typeface="Cambria" panose="02040503050406030204" pitchFamily="18" charset="0"/>
                <a:cs typeface="Aharoni" panose="02010803020104030203" pitchFamily="2" charset="-79"/>
              </a:rPr>
              <a:t>UNAM, FACULTAD </a:t>
            </a:r>
            <a:r>
              <a:rPr lang="es-ES" sz="1200" b="1" dirty="0">
                <a:solidFill>
                  <a:srgbClr val="000000"/>
                </a:solidFill>
                <a:latin typeface="Cambria" panose="02040503050406030204" pitchFamily="18" charset="0"/>
                <a:cs typeface="Aharoni" panose="02010803020104030203" pitchFamily="2" charset="-79"/>
              </a:rPr>
              <a:t>DE </a:t>
            </a:r>
            <a:r>
              <a:rPr lang="es-ES" sz="1200" b="1" dirty="0" smtClean="0">
                <a:solidFill>
                  <a:srgbClr val="000000"/>
                </a:solidFill>
                <a:latin typeface="Cambria" panose="02040503050406030204" pitchFamily="18" charset="0"/>
                <a:cs typeface="Aharoni" panose="02010803020104030203" pitchFamily="2" charset="-79"/>
              </a:rPr>
              <a:t>QUÍMICA</a:t>
            </a:r>
          </a:p>
          <a:p>
            <a:pPr marL="342900" indent="-342900" algn="ctr" eaLnBrk="0" hangingPunct="0">
              <a:spcBef>
                <a:spcPct val="20000"/>
              </a:spcBef>
              <a:buClr>
                <a:srgbClr val="CC9900"/>
              </a:buClr>
            </a:pPr>
            <a:r>
              <a:rPr lang="es-ES" sz="1200" b="1" dirty="0" smtClean="0">
                <a:solidFill>
                  <a:srgbClr val="000000"/>
                </a:solidFill>
                <a:latin typeface="Cambria" panose="02040503050406030204" pitchFamily="18" charset="0"/>
                <a:cs typeface="Aharoni" panose="02010803020104030203" pitchFamily="2" charset="-79"/>
              </a:rPr>
              <a:t>DEPARTAMENTO </a:t>
            </a:r>
            <a:r>
              <a:rPr lang="es-ES" sz="1200" b="1" dirty="0">
                <a:solidFill>
                  <a:srgbClr val="000000"/>
                </a:solidFill>
                <a:latin typeface="Cambria" panose="02040503050406030204" pitchFamily="18" charset="0"/>
                <a:cs typeface="Aharoni" panose="02010803020104030203" pitchFamily="2" charset="-79"/>
              </a:rPr>
              <a:t>DE INGENIERÍA </a:t>
            </a:r>
            <a:r>
              <a:rPr lang="es-ES" sz="1200" b="1" dirty="0" smtClean="0">
                <a:solidFill>
                  <a:srgbClr val="000000"/>
                </a:solidFill>
                <a:latin typeface="Cambria" panose="02040503050406030204" pitchFamily="18" charset="0"/>
                <a:cs typeface="Aharoni" panose="02010803020104030203" pitchFamily="2" charset="-79"/>
              </a:rPr>
              <a:t>QUÍMICA</a:t>
            </a:r>
          </a:p>
          <a:p>
            <a:pPr marL="342900" indent="-342900" algn="ctr" eaLnBrk="0" hangingPunct="0">
              <a:spcBef>
                <a:spcPct val="20000"/>
              </a:spcBef>
              <a:buClr>
                <a:srgbClr val="CC9900"/>
              </a:buClr>
            </a:pPr>
            <a:r>
              <a:rPr lang="es-ES" sz="1200" b="1" dirty="0" smtClean="0">
                <a:solidFill>
                  <a:srgbClr val="000000"/>
                </a:solidFill>
                <a:latin typeface="Cambria" panose="02040503050406030204" pitchFamily="18" charset="0"/>
                <a:cs typeface="Aharoni" panose="02010803020104030203" pitchFamily="2" charset="-79"/>
              </a:rPr>
              <a:t>UNIDAD DE PROYECTOS Y DE INVESTIGACIÓN EN INGENIERÍA AMBIENTAL</a:t>
            </a:r>
          </a:p>
          <a:p>
            <a:pPr marL="342900" indent="-342900" algn="ctr" eaLnBrk="0" hangingPunct="0">
              <a:spcBef>
                <a:spcPct val="20000"/>
              </a:spcBef>
              <a:buClr>
                <a:srgbClr val="CC9900"/>
              </a:buClr>
            </a:pPr>
            <a:r>
              <a:rPr lang="es-ES" sz="1200" b="1" dirty="0" smtClean="0">
                <a:solidFill>
                  <a:srgbClr val="000000"/>
                </a:solidFill>
                <a:latin typeface="Cambria" panose="02040503050406030204" pitchFamily="18" charset="0"/>
                <a:cs typeface="Aharoni" panose="02010803020104030203" pitchFamily="2" charset="-79"/>
              </a:rPr>
              <a:t>TELS.: 56 22 52 93, 56 23 35 37</a:t>
            </a:r>
            <a:endParaRPr lang="es-ES" sz="1200" b="1" dirty="0">
              <a:solidFill>
                <a:srgbClr val="000000"/>
              </a:solidFill>
              <a:latin typeface="Cambria" panose="02040503050406030204" pitchFamily="18" charset="0"/>
              <a:cs typeface="Aharoni" panose="02010803020104030203" pitchFamily="2" charset="-79"/>
            </a:endParaRPr>
          </a:p>
          <a:p>
            <a:pPr marL="342900" indent="-342900" algn="ctr" eaLnBrk="0" hangingPunct="0">
              <a:spcBef>
                <a:spcPct val="20000"/>
              </a:spcBef>
              <a:buClr>
                <a:srgbClr val="CC9900"/>
              </a:buClr>
            </a:pPr>
            <a:r>
              <a:rPr lang="es-ES" sz="1200" b="1" dirty="0" smtClean="0">
                <a:solidFill>
                  <a:srgbClr val="000000"/>
                </a:solidFill>
                <a:latin typeface="Cambria" panose="02040503050406030204" pitchFamily="18" charset="0"/>
                <a:cs typeface="Aharoni" panose="02010803020104030203" pitchFamily="2" charset="-79"/>
                <a:hlinkClick r:id="rId3"/>
              </a:rPr>
              <a:t>alfdur@unam.mx</a:t>
            </a:r>
            <a:endParaRPr lang="es-ES" sz="1200" b="1" dirty="0">
              <a:solidFill>
                <a:srgbClr val="000000"/>
              </a:solidFill>
              <a:latin typeface="Cambria" panose="02040503050406030204" pitchFamily="18" charset="0"/>
              <a:cs typeface="Aharoni" panose="02010803020104030203" pitchFamily="2" charset="-79"/>
            </a:endParaRPr>
          </a:p>
        </p:txBody>
      </p:sp>
      <p:pic>
        <p:nvPicPr>
          <p:cNvPr id="2" name="Imagen 1"/>
          <p:cNvPicPr>
            <a:picLocks noChangeAspect="1"/>
          </p:cNvPicPr>
          <p:nvPr/>
        </p:nvPicPr>
        <p:blipFill>
          <a:blip r:embed="rId4"/>
          <a:stretch>
            <a:fillRect/>
          </a:stretch>
        </p:blipFill>
        <p:spPr>
          <a:xfrm>
            <a:off x="7524328" y="5301208"/>
            <a:ext cx="1338083" cy="1368152"/>
          </a:xfrm>
          <a:prstGeom prst="rect">
            <a:avLst/>
          </a:prstGeom>
        </p:spPr>
      </p:pic>
      <p:pic>
        <p:nvPicPr>
          <p:cNvPr id="4" name="Imagen 3"/>
          <p:cNvPicPr>
            <a:picLocks noChangeAspect="1"/>
          </p:cNvPicPr>
          <p:nvPr/>
        </p:nvPicPr>
        <p:blipFill>
          <a:blip r:embed="rId5"/>
          <a:stretch>
            <a:fillRect/>
          </a:stretch>
        </p:blipFill>
        <p:spPr>
          <a:xfrm>
            <a:off x="251520" y="1903086"/>
            <a:ext cx="1735485" cy="589810"/>
          </a:xfrm>
          <a:prstGeom prst="rect">
            <a:avLst/>
          </a:prstGeom>
        </p:spPr>
      </p:pic>
      <p:sp>
        <p:nvSpPr>
          <p:cNvPr id="5" name="CuadroTexto 4"/>
          <p:cNvSpPr txBox="1"/>
          <p:nvPr/>
        </p:nvSpPr>
        <p:spPr>
          <a:xfrm>
            <a:off x="3571719" y="6237312"/>
            <a:ext cx="1763624" cy="307777"/>
          </a:xfrm>
          <a:prstGeom prst="rect">
            <a:avLst/>
          </a:prstGeom>
          <a:noFill/>
        </p:spPr>
        <p:txBody>
          <a:bodyPr wrap="none" rtlCol="0">
            <a:spAutoFit/>
          </a:bodyPr>
          <a:lstStyle/>
          <a:p>
            <a:r>
              <a:rPr lang="es-MX" sz="1400" dirty="0" smtClean="0"/>
              <a:t>29 DE AGOSTO DE 2015</a:t>
            </a:r>
            <a:endParaRPr lang="es-MX" sz="1400" dirty="0"/>
          </a:p>
        </p:txBody>
      </p:sp>
      <p:sp>
        <p:nvSpPr>
          <p:cNvPr id="9" name="8 Rectángulo"/>
          <p:cNvSpPr>
            <a:spLocks noChangeArrowheads="1"/>
          </p:cNvSpPr>
          <p:nvPr/>
        </p:nvSpPr>
        <p:spPr bwMode="auto">
          <a:xfrm>
            <a:off x="1095968" y="3057983"/>
            <a:ext cx="6715125" cy="954107"/>
          </a:xfrm>
          <a:prstGeom prst="rect">
            <a:avLst/>
          </a:prstGeom>
          <a:noFill/>
          <a:ln w="9525">
            <a:noFill/>
            <a:miter lim="800000"/>
            <a:headEnd/>
            <a:tailEnd/>
          </a:ln>
        </p:spPr>
        <p:txBody>
          <a:bodyPr>
            <a:spAutoFit/>
          </a:bodyPr>
          <a:lstStyle/>
          <a:p>
            <a:pPr algn="ctr">
              <a:defRPr/>
            </a:pPr>
            <a:r>
              <a:rPr lang="es-MX" sz="2800" dirty="0" smtClean="0">
                <a:solidFill>
                  <a:prstClr val="black"/>
                </a:solidFill>
                <a:effectLst>
                  <a:outerShdw blurRad="38100" dist="38100" dir="2700000" algn="tl">
                    <a:srgbClr val="000000">
                      <a:alpha val="43137"/>
                    </a:srgbClr>
                  </a:outerShdw>
                </a:effectLst>
                <a:latin typeface="Copperplate Gothic Bold" pitchFamily="34" charset="0"/>
                <a:cs typeface="Times New Roman" pitchFamily="18" charset="0"/>
              </a:rPr>
              <a:t>INTRODUCCIÓN A LA </a:t>
            </a:r>
          </a:p>
          <a:p>
            <a:pPr algn="ctr">
              <a:defRPr/>
            </a:pPr>
            <a:r>
              <a:rPr lang="es-MX" sz="2800" dirty="0" smtClean="0">
                <a:solidFill>
                  <a:prstClr val="black"/>
                </a:solidFill>
                <a:effectLst>
                  <a:outerShdw blurRad="38100" dist="38100" dir="2700000" algn="tl">
                    <a:srgbClr val="000000">
                      <a:alpha val="43137"/>
                    </a:srgbClr>
                  </a:outerShdw>
                </a:effectLst>
                <a:latin typeface="Copperplate Gothic Bold" pitchFamily="34" charset="0"/>
                <a:cs typeface="Times New Roman" pitchFamily="18" charset="0"/>
              </a:rPr>
              <a:t>INGENIERÍA AMBIENTAL </a:t>
            </a:r>
            <a:endParaRPr lang="es-ES" sz="2800" dirty="0" smtClean="0">
              <a:solidFill>
                <a:prstClr val="black"/>
              </a:solidFill>
              <a:effectLst>
                <a:outerShdw blurRad="38100" dist="38100" dir="2700000" algn="tl">
                  <a:srgbClr val="000000">
                    <a:alpha val="43137"/>
                  </a:srgbClr>
                </a:outerShdw>
              </a:effectLst>
              <a:latin typeface="Copperplate Gothic Bold" pitchFamily="34" charset="0"/>
              <a:cs typeface="Times New Roman" pitchFamily="18" charset="0"/>
            </a:endParaRPr>
          </a:p>
        </p:txBody>
      </p:sp>
      <p:pic>
        <p:nvPicPr>
          <p:cNvPr id="402434" name="Picture 2" descr="Resultado de imagen para industrial revolution pollution and dise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877272"/>
            <a:ext cx="1401385"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7"/>
          <a:stretch>
            <a:fillRect/>
          </a:stretch>
        </p:blipFill>
        <p:spPr>
          <a:xfrm>
            <a:off x="7020272" y="1844824"/>
            <a:ext cx="1644774" cy="9210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472138" y="1938343"/>
            <a:ext cx="8186343" cy="4562492"/>
          </a:xfrm>
        </p:spPr>
        <p:txBody>
          <a:bodyPr/>
          <a:lstStyle/>
          <a:p>
            <a:pPr marL="174625" indent="-174625" algn="just" eaLnBrk="1" hangingPunct="1">
              <a:lnSpc>
                <a:spcPct val="80000"/>
              </a:lnSpc>
            </a:pPr>
            <a:r>
              <a:rPr lang="es-ES_tradnl" sz="1800" b="1" dirty="0" smtClean="0">
                <a:solidFill>
                  <a:srgbClr val="4F81BD">
                    <a:lumMod val="75000"/>
                  </a:srgbClr>
                </a:solidFill>
                <a:effectLst>
                  <a:outerShdw blurRad="38100" dist="38100" dir="2700000" algn="tl">
                    <a:srgbClr val="000000">
                      <a:alpha val="43137"/>
                    </a:srgbClr>
                  </a:outerShdw>
                </a:effectLst>
                <a:latin typeface="+mn-lt"/>
                <a:cs typeface="Arial" charset="0"/>
              </a:rPr>
              <a:t>1980</a:t>
            </a:r>
            <a:r>
              <a:rPr lang="es-ES_tradnl" sz="1800" dirty="0" smtClean="0">
                <a:solidFill>
                  <a:srgbClr val="000000"/>
                </a:solidFill>
                <a:latin typeface="+mn-lt"/>
              </a:rPr>
              <a:t> </a:t>
            </a:r>
          </a:p>
          <a:p>
            <a:pPr marL="0" indent="0" algn="just" eaLnBrk="1" hangingPunct="1">
              <a:lnSpc>
                <a:spcPct val="80000"/>
              </a:lnSpc>
              <a:buFontTx/>
              <a:buNone/>
            </a:pPr>
            <a:r>
              <a:rPr lang="es-ES_tradnl" sz="1500" dirty="0" smtClean="0">
                <a:solidFill>
                  <a:srgbClr val="000000"/>
                </a:solidFill>
                <a:latin typeface="+mn-lt"/>
              </a:rPr>
              <a:t>Primera idea planteada por la Unión Internacional de la Conservación de la Naturaleza (IUNC) en “Estrategia Mundial de la Conservación”. Mantenimiento de los procesos biológicos, uso sostenible de los recursos y mantenimiento de la diversidad genética</a:t>
            </a:r>
          </a:p>
          <a:p>
            <a:pPr algn="just" eaLnBrk="1" hangingPunct="1">
              <a:lnSpc>
                <a:spcPct val="80000"/>
              </a:lnSpc>
              <a:buFontTx/>
              <a:buNone/>
            </a:pPr>
            <a:endParaRPr lang="es-ES_tradnl" sz="1050" dirty="0" smtClean="0">
              <a:solidFill>
                <a:srgbClr val="000000"/>
              </a:solidFill>
              <a:latin typeface="+mn-lt"/>
            </a:endParaRPr>
          </a:p>
          <a:p>
            <a:pPr marL="174625" indent="-174625" algn="just" eaLnBrk="1" hangingPunct="1">
              <a:lnSpc>
                <a:spcPct val="80000"/>
              </a:lnSpc>
            </a:pPr>
            <a:r>
              <a:rPr lang="es-ES_tradnl" sz="1800" b="1" dirty="0" smtClean="0">
                <a:solidFill>
                  <a:srgbClr val="4F81BD">
                    <a:lumMod val="75000"/>
                  </a:srgbClr>
                </a:solidFill>
                <a:effectLst>
                  <a:outerShdw blurRad="38100" dist="38100" dir="2700000" algn="tl">
                    <a:srgbClr val="000000">
                      <a:alpha val="43137"/>
                    </a:srgbClr>
                  </a:outerShdw>
                </a:effectLst>
                <a:latin typeface="+mn-lt"/>
                <a:cs typeface="Arial" charset="0"/>
              </a:rPr>
              <a:t>1983</a:t>
            </a:r>
          </a:p>
          <a:p>
            <a:pPr marL="0" indent="0" algn="just" eaLnBrk="1" hangingPunct="1">
              <a:lnSpc>
                <a:spcPct val="80000"/>
              </a:lnSpc>
              <a:buFontTx/>
              <a:buNone/>
            </a:pPr>
            <a:r>
              <a:rPr lang="es-ES_tradnl" sz="1500" dirty="0" smtClean="0">
                <a:solidFill>
                  <a:srgbClr val="000000"/>
                </a:solidFill>
                <a:latin typeface="+mn-lt"/>
              </a:rPr>
              <a:t>ONU Establecimiento de la Comisión Mundial sobre el Medio Ambiente y Desarrollo, líder Gro Harlem </a:t>
            </a:r>
            <a:r>
              <a:rPr lang="es-ES_tradnl" sz="1500" dirty="0" err="1" smtClean="0">
                <a:solidFill>
                  <a:srgbClr val="000000"/>
                </a:solidFill>
                <a:latin typeface="+mn-lt"/>
              </a:rPr>
              <a:t>Brundtland</a:t>
            </a:r>
            <a:endParaRPr lang="es-ES_tradnl" sz="1500" dirty="0" smtClean="0">
              <a:solidFill>
                <a:srgbClr val="000000"/>
              </a:solidFill>
              <a:latin typeface="+mn-lt"/>
            </a:endParaRPr>
          </a:p>
          <a:p>
            <a:pPr algn="just" eaLnBrk="1" hangingPunct="1">
              <a:lnSpc>
                <a:spcPct val="80000"/>
              </a:lnSpc>
            </a:pPr>
            <a:endParaRPr lang="es-ES_tradnl" sz="1050" dirty="0" smtClean="0">
              <a:solidFill>
                <a:srgbClr val="000000"/>
              </a:solidFill>
              <a:latin typeface="+mn-lt"/>
            </a:endParaRPr>
          </a:p>
          <a:p>
            <a:pPr marL="174625" indent="-174625" algn="just" eaLnBrk="1" hangingPunct="1">
              <a:lnSpc>
                <a:spcPct val="80000"/>
              </a:lnSpc>
            </a:pPr>
            <a:r>
              <a:rPr lang="es-ES_tradnl" sz="1800" b="1" dirty="0" smtClean="0">
                <a:solidFill>
                  <a:srgbClr val="4F81BD">
                    <a:lumMod val="75000"/>
                  </a:srgbClr>
                </a:solidFill>
                <a:effectLst>
                  <a:outerShdw blurRad="38100" dist="38100" dir="2700000" algn="tl">
                    <a:srgbClr val="000000">
                      <a:alpha val="43137"/>
                    </a:srgbClr>
                  </a:outerShdw>
                </a:effectLst>
                <a:latin typeface="+mn-lt"/>
                <a:cs typeface="Arial" charset="0"/>
              </a:rPr>
              <a:t>1987</a:t>
            </a:r>
          </a:p>
          <a:p>
            <a:pPr algn="just" eaLnBrk="1" hangingPunct="1">
              <a:lnSpc>
                <a:spcPct val="80000"/>
              </a:lnSpc>
              <a:buFontTx/>
              <a:buNone/>
            </a:pPr>
            <a:r>
              <a:rPr lang="es-ES_tradnl" sz="1500" dirty="0" smtClean="0">
                <a:solidFill>
                  <a:srgbClr val="000000"/>
                </a:solidFill>
                <a:latin typeface="+mn-lt"/>
              </a:rPr>
              <a:t>	 ONU Publicación de “Nuestro futuro común” (o Reporte </a:t>
            </a:r>
            <a:r>
              <a:rPr lang="es-ES_tradnl" sz="1500" dirty="0" err="1" smtClean="0">
                <a:solidFill>
                  <a:srgbClr val="000000"/>
                </a:solidFill>
                <a:latin typeface="+mn-lt"/>
              </a:rPr>
              <a:t>Brundtland</a:t>
            </a:r>
            <a:r>
              <a:rPr lang="es-ES_tradnl" sz="1500" dirty="0" smtClean="0">
                <a:solidFill>
                  <a:srgbClr val="000000"/>
                </a:solidFill>
                <a:latin typeface="+mn-lt"/>
              </a:rPr>
              <a:t>) </a:t>
            </a:r>
          </a:p>
          <a:p>
            <a:pPr marL="566738" lvl="1" indent="0" algn="just" eaLnBrk="1" hangingPunct="1">
              <a:lnSpc>
                <a:spcPct val="80000"/>
              </a:lnSpc>
              <a:buFont typeface="Symbol" pitchFamily="18" charset="2"/>
              <a:buChar char="¨"/>
            </a:pPr>
            <a:r>
              <a:rPr lang="es-ES_tradnl" sz="1500" dirty="0" smtClean="0">
                <a:solidFill>
                  <a:srgbClr val="000000"/>
                </a:solidFill>
                <a:latin typeface="+mn-lt"/>
              </a:rPr>
              <a:t>Reexaminar cuestiones criticas, propuestas realistas.</a:t>
            </a:r>
          </a:p>
          <a:p>
            <a:pPr marL="566738" lvl="1" indent="0" algn="just" eaLnBrk="1" hangingPunct="1">
              <a:lnSpc>
                <a:spcPct val="80000"/>
              </a:lnSpc>
              <a:buFont typeface="Symbol" pitchFamily="18" charset="2"/>
              <a:buChar char="¨"/>
            </a:pPr>
            <a:r>
              <a:rPr lang="es-ES_tradnl" sz="1500" dirty="0" smtClean="0">
                <a:solidFill>
                  <a:srgbClr val="000000"/>
                </a:solidFill>
                <a:latin typeface="+mn-lt"/>
              </a:rPr>
              <a:t>Nuevas formas de cooperación internacional.</a:t>
            </a:r>
          </a:p>
          <a:p>
            <a:pPr marL="566738" lvl="1" indent="0" algn="just" eaLnBrk="1" hangingPunct="1">
              <a:lnSpc>
                <a:spcPct val="80000"/>
              </a:lnSpc>
              <a:buFont typeface="Symbol" pitchFamily="18" charset="2"/>
              <a:buChar char="¨"/>
            </a:pPr>
            <a:r>
              <a:rPr lang="es-ES_tradnl" sz="1500" dirty="0" smtClean="0">
                <a:solidFill>
                  <a:srgbClr val="000000"/>
                </a:solidFill>
                <a:latin typeface="+mn-lt"/>
              </a:rPr>
              <a:t>Aumentar la concienciación y compromiso de los individuos.</a:t>
            </a:r>
          </a:p>
          <a:p>
            <a:pPr marL="566738" lvl="1" indent="0" algn="just" eaLnBrk="1" hangingPunct="1">
              <a:lnSpc>
                <a:spcPct val="80000"/>
              </a:lnSpc>
              <a:buNone/>
            </a:pPr>
            <a:endParaRPr lang="es-ES_tradnl" sz="1050" dirty="0" smtClean="0">
              <a:solidFill>
                <a:srgbClr val="000000"/>
              </a:solidFill>
              <a:latin typeface="+mn-lt"/>
            </a:endParaRPr>
          </a:p>
          <a:p>
            <a:pPr marL="174625" indent="-174625" algn="just" eaLnBrk="1" hangingPunct="1">
              <a:lnSpc>
                <a:spcPct val="80000"/>
              </a:lnSpc>
            </a:pPr>
            <a:r>
              <a:rPr lang="es-ES_tradnl" sz="1800" b="1" dirty="0" smtClean="0">
                <a:solidFill>
                  <a:srgbClr val="4F81BD">
                    <a:lumMod val="75000"/>
                  </a:srgbClr>
                </a:solidFill>
                <a:effectLst>
                  <a:outerShdw blurRad="38100" dist="38100" dir="2700000" algn="tl">
                    <a:srgbClr val="000000">
                      <a:alpha val="43137"/>
                    </a:srgbClr>
                  </a:outerShdw>
                </a:effectLst>
                <a:latin typeface="+mn-lt"/>
                <a:cs typeface="Arial" charset="0"/>
              </a:rPr>
              <a:t>1992</a:t>
            </a:r>
          </a:p>
          <a:p>
            <a:pPr marL="0" indent="0" algn="just" eaLnBrk="1" hangingPunct="1">
              <a:lnSpc>
                <a:spcPct val="80000"/>
              </a:lnSpc>
              <a:buFontTx/>
              <a:buNone/>
            </a:pPr>
            <a:r>
              <a:rPr lang="es-ES_tradnl" sz="1500" dirty="0" smtClean="0">
                <a:solidFill>
                  <a:srgbClr val="000000"/>
                </a:solidFill>
                <a:latin typeface="+mn-lt"/>
              </a:rPr>
              <a:t>Cumbre Sobre la Tierra (Río de Janeiro)</a:t>
            </a:r>
          </a:p>
          <a:p>
            <a:pPr marL="0" indent="0" algn="just" eaLnBrk="1" hangingPunct="1">
              <a:lnSpc>
                <a:spcPct val="80000"/>
              </a:lnSpc>
              <a:buFontTx/>
              <a:buNone/>
            </a:pPr>
            <a:r>
              <a:rPr lang="es-ES_tradnl" sz="1500" dirty="0" smtClean="0">
                <a:solidFill>
                  <a:srgbClr val="000000"/>
                </a:solidFill>
                <a:latin typeface="+mn-lt"/>
              </a:rPr>
              <a:t>Declaración de Río sobre el Medio Ambiente y Desarrollo</a:t>
            </a:r>
          </a:p>
          <a:p>
            <a:pPr marL="0" indent="0" algn="just" eaLnBrk="1" hangingPunct="1">
              <a:lnSpc>
                <a:spcPct val="80000"/>
              </a:lnSpc>
              <a:buFontTx/>
              <a:buNone/>
            </a:pPr>
            <a:r>
              <a:rPr lang="es-ES_tradnl" sz="1500" dirty="0" smtClean="0">
                <a:solidFill>
                  <a:srgbClr val="000000"/>
                </a:solidFill>
                <a:latin typeface="+mn-lt"/>
              </a:rPr>
              <a:t>Programa 21 ó Agenda 21</a:t>
            </a:r>
          </a:p>
          <a:p>
            <a:pPr marL="0" indent="0" algn="just" eaLnBrk="1" hangingPunct="1">
              <a:lnSpc>
                <a:spcPct val="80000"/>
              </a:lnSpc>
              <a:buFontTx/>
              <a:buNone/>
            </a:pPr>
            <a:r>
              <a:rPr lang="es-ES_tradnl" sz="1500" dirty="0" smtClean="0">
                <a:solidFill>
                  <a:srgbClr val="000000"/>
                </a:solidFill>
                <a:latin typeface="+mn-lt"/>
              </a:rPr>
              <a:t>Declaración de principios para reorientar la gestión, la conservación y el desarrollo sostenible de los bosques</a:t>
            </a:r>
          </a:p>
        </p:txBody>
      </p:sp>
      <p:sp>
        <p:nvSpPr>
          <p:cNvPr id="33795" name="Text Box 3"/>
          <p:cNvSpPr txBox="1">
            <a:spLocks noChangeArrowheads="1"/>
          </p:cNvSpPr>
          <p:nvPr/>
        </p:nvSpPr>
        <p:spPr bwMode="auto">
          <a:xfrm>
            <a:off x="4895851" y="6509588"/>
            <a:ext cx="4074192"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ES_tradnl" sz="1200" dirty="0" err="1">
                <a:solidFill>
                  <a:prstClr val="black"/>
                </a:solidFill>
                <a:ea typeface="ＭＳ Ｐゴシック" pitchFamily="-109" charset="-128"/>
              </a:rPr>
              <a:t>Enkerlin</a:t>
            </a:r>
            <a:r>
              <a:rPr lang="es-ES_tradnl" sz="1200" dirty="0">
                <a:solidFill>
                  <a:prstClr val="black"/>
                </a:solidFill>
                <a:ea typeface="ＭＳ Ｐゴシック" pitchFamily="-109" charset="-128"/>
              </a:rPr>
              <a:t> y col. (1997) Ciencia ambiental y desarrollo sostenible</a:t>
            </a:r>
          </a:p>
        </p:txBody>
      </p:sp>
      <p:sp>
        <p:nvSpPr>
          <p:cNvPr id="7" name="1 Título"/>
          <p:cNvSpPr>
            <a:spLocks noGrp="1"/>
          </p:cNvSpPr>
          <p:nvPr>
            <p:ph type="title"/>
          </p:nvPr>
        </p:nvSpPr>
        <p:spPr>
          <a:xfrm>
            <a:off x="1310282" y="571501"/>
            <a:ext cx="6500813" cy="1000125"/>
          </a:xfrm>
        </p:spPr>
        <p:txBody>
          <a:bodyPr/>
          <a:lstStyle/>
          <a:p>
            <a:pPr>
              <a:defRPr/>
            </a:pPr>
            <a:r>
              <a:rPr lang="es-ES" sz="2200" dirty="0" smtClean="0">
                <a:effectLst>
                  <a:outerShdw blurRad="38100" dist="38100" dir="2700000" algn="tl">
                    <a:srgbClr val="000000">
                      <a:alpha val="43137"/>
                    </a:srgbClr>
                  </a:outerShdw>
                </a:effectLst>
              </a:rPr>
              <a:t>DESARROLLO SOSTENIBLE</a:t>
            </a:r>
          </a:p>
        </p:txBody>
      </p:sp>
      <p:pic>
        <p:nvPicPr>
          <p:cNvPr id="6" name="Picture 37" descr="MPj04371850000[1]">
            <a:hlinkClick r:id="rId2" action="ppaction://hlinkfile"/>
          </p:cNvPr>
          <p:cNvPicPr>
            <a:picLocks noChangeAspect="1" noChangeArrowheads="1"/>
          </p:cNvPicPr>
          <p:nvPr/>
        </p:nvPicPr>
        <p:blipFill>
          <a:blip r:embed="rId3"/>
          <a:srcRect/>
          <a:stretch>
            <a:fillRect/>
          </a:stretch>
        </p:blipFill>
        <p:spPr bwMode="auto">
          <a:xfrm>
            <a:off x="6572264" y="3643315"/>
            <a:ext cx="1240096" cy="1239023"/>
          </a:xfrm>
          <a:prstGeom prst="rect">
            <a:avLst/>
          </a:prstGeom>
          <a:ln>
            <a:noFill/>
          </a:ln>
          <a:effectLst>
            <a:outerShdw blurRad="292100" dist="139700" dir="2700000" algn="tl" rotWithShape="0">
              <a:srgbClr val="333333">
                <a:alpha val="65000"/>
              </a:srgbClr>
            </a:outerShdw>
          </a:effectLst>
        </p:spPr>
      </p:pic>
      <p:sp>
        <p:nvSpPr>
          <p:cNvPr id="2" name="AutoShape 2" descr="Resultado de imagen para global warm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a:hlinkClick r:id="rId4" action="ppaction://hlinkfile"/>
          </p:cNvPr>
          <p:cNvPicPr>
            <a:picLocks noChangeAspect="1"/>
          </p:cNvPicPr>
          <p:nvPr/>
        </p:nvPicPr>
        <p:blipFill>
          <a:blip r:embed="rId5"/>
          <a:stretch>
            <a:fillRect/>
          </a:stretch>
        </p:blipFill>
        <p:spPr>
          <a:xfrm>
            <a:off x="7944682" y="4941168"/>
            <a:ext cx="1090099" cy="1186433"/>
          </a:xfrm>
          <a:prstGeom prst="rect">
            <a:avLst/>
          </a:prstGeom>
        </p:spPr>
      </p:pic>
    </p:spTree>
    <p:extLst>
      <p:ext uri="{BB962C8B-B14F-4D97-AF65-F5344CB8AC3E}">
        <p14:creationId xmlns:p14="http://schemas.microsoft.com/office/powerpoint/2010/main" val="21423676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C:\Documents and Settings\Administrador\Escritorio\Logos UNAM\logoUNAM.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28137" y="125413"/>
            <a:ext cx="906463" cy="1017587"/>
          </a:xfrm>
          <a:prstGeom prst="rect">
            <a:avLst/>
          </a:prstGeom>
          <a:noFill/>
          <a:ln w="9525">
            <a:noFill/>
            <a:miter lim="800000"/>
            <a:headEnd/>
            <a:tailEnd/>
          </a:ln>
        </p:spPr>
      </p:pic>
      <p:sp>
        <p:nvSpPr>
          <p:cNvPr id="12" name="11 Marcador de contenido"/>
          <p:cNvSpPr>
            <a:spLocks noGrp="1"/>
          </p:cNvSpPr>
          <p:nvPr>
            <p:ph idx="1"/>
          </p:nvPr>
        </p:nvSpPr>
        <p:spPr>
          <a:xfrm>
            <a:off x="539552" y="1196752"/>
            <a:ext cx="7572428" cy="428628"/>
          </a:xfrm>
        </p:spPr>
        <p:txBody>
          <a:bodyPr>
            <a:normAutofit lnSpcReduction="10000"/>
          </a:bodyPr>
          <a:lstStyle/>
          <a:p>
            <a:pPr algn="ctr">
              <a:buNone/>
            </a:pPr>
            <a:r>
              <a:rPr lang="es-MX" b="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itchFamily="-109" charset="-128"/>
              </a:rPr>
              <a:t>PILARES</a:t>
            </a:r>
          </a:p>
        </p:txBody>
      </p:sp>
      <p:pic>
        <p:nvPicPr>
          <p:cNvPr id="31746" name="Picture 2" descr="http://1.bp.blogspot.com/_lXQG6L84ftM/Sw3H-F456BI/AAAAAAAAAAk/b_eaxgc29Q0/s1600/desarrollo%2520sostenible.gif"/>
          <p:cNvPicPr>
            <a:picLocks noChangeAspect="1" noChangeArrowheads="1"/>
          </p:cNvPicPr>
          <p:nvPr/>
        </p:nvPicPr>
        <p:blipFill>
          <a:blip r:embed="rId4" cstate="print"/>
          <a:srcRect/>
          <a:stretch>
            <a:fillRect/>
          </a:stretch>
        </p:blipFill>
        <p:spPr bwMode="auto">
          <a:xfrm>
            <a:off x="2267744" y="2132856"/>
            <a:ext cx="4143404" cy="4251901"/>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5436096" y="6595489"/>
            <a:ext cx="3786214" cy="246221"/>
          </a:xfrm>
          <a:prstGeom prst="rect">
            <a:avLst/>
          </a:prstGeom>
          <a:noFill/>
        </p:spPr>
        <p:txBody>
          <a:bodyPr wrap="square" rtlCol="0">
            <a:spAutoFit/>
          </a:bodyPr>
          <a:lstStyle/>
          <a:p>
            <a:r>
              <a:rPr lang="es-MX" sz="1000" dirty="0" smtClean="0"/>
              <a:t>Fuente: </a:t>
            </a:r>
            <a:r>
              <a:rPr lang="es-ES" sz="1000" dirty="0" smtClean="0"/>
              <a:t> Durán Diana, 2010. Las dimensiones de la sustentabilidad.</a:t>
            </a:r>
            <a:endParaRPr lang="es-ES" sz="1000" dirty="0"/>
          </a:p>
        </p:txBody>
      </p:sp>
      <p:sp>
        <p:nvSpPr>
          <p:cNvPr id="11"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defRPr/>
            </a:pPr>
            <a:r>
              <a:rPr lang="es-ES" b="1" dirty="0" smtClean="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DESARROLLO </a:t>
            </a:r>
            <a:r>
              <a:rPr lang="es-ES" sz="2400" b="1" dirty="0" smtClean="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SOSTENIBLE</a:t>
            </a:r>
          </a:p>
        </p:txBody>
      </p:sp>
    </p:spTree>
    <p:extLst>
      <p:ext uri="{BB962C8B-B14F-4D97-AF65-F5344CB8AC3E}">
        <p14:creationId xmlns:p14="http://schemas.microsoft.com/office/powerpoint/2010/main" val="289060700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C:\Documents and Settings\Administrador\Escritorio\Logos UNAM\logoUNAM.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28137" y="125413"/>
            <a:ext cx="906463" cy="1017587"/>
          </a:xfrm>
          <a:prstGeom prst="rect">
            <a:avLst/>
          </a:prstGeom>
          <a:noFill/>
          <a:ln w="9525">
            <a:noFill/>
            <a:miter lim="800000"/>
            <a:headEnd/>
            <a:tailEnd/>
          </a:ln>
        </p:spPr>
      </p:pic>
      <p:sp>
        <p:nvSpPr>
          <p:cNvPr id="14" name="13 Título"/>
          <p:cNvSpPr>
            <a:spLocks noGrp="1"/>
          </p:cNvSpPr>
          <p:nvPr>
            <p:ph type="title"/>
          </p:nvPr>
        </p:nvSpPr>
        <p:spPr>
          <a:noFill/>
          <a:ln w="9525">
            <a:noFill/>
            <a:miter lim="800000"/>
            <a:headEnd/>
            <a:tailEnd/>
          </a:ln>
        </p:spPr>
        <p:txBody>
          <a:bodyPr anchor="ctr"/>
          <a:lstStyle/>
          <a:p>
            <a:r>
              <a:rPr lang="es-MX"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itchFamily="-109" charset="-128"/>
              </a:rPr>
              <a:t>INDUSTRIA SUSTENTABLE</a:t>
            </a:r>
          </a:p>
        </p:txBody>
      </p:sp>
      <p:sp>
        <p:nvSpPr>
          <p:cNvPr id="9" name="17 Marcador de contenido"/>
          <p:cNvSpPr>
            <a:spLocks noGrp="1"/>
          </p:cNvSpPr>
          <p:nvPr>
            <p:ph idx="1"/>
          </p:nvPr>
        </p:nvSpPr>
        <p:spPr>
          <a:xfrm>
            <a:off x="179512" y="2028804"/>
            <a:ext cx="8677628" cy="3560436"/>
          </a:xfrm>
        </p:spPr>
        <p:txBody>
          <a:bodyPr>
            <a:normAutofit/>
          </a:bodyPr>
          <a:lstStyle/>
          <a:p>
            <a:pPr algn="just"/>
            <a:r>
              <a:rPr lang="es-MX" sz="1800" dirty="0">
                <a:solidFill>
                  <a:schemeClr val="tx1"/>
                </a:solidFill>
                <a:latin typeface="Calibri" panose="020F0502020204030204" pitchFamily="34" charset="0"/>
                <a:ea typeface="Times New Roman" panose="02020603050405020304" pitchFamily="18" charset="0"/>
              </a:rPr>
              <a:t>El sector industrial es uno de los que incorpora mayor afectación, cualquier centro productor, por pequeña que sea su estructura, utiliza recursos naturales en sus procesos.</a:t>
            </a:r>
          </a:p>
          <a:p>
            <a:pPr algn="just">
              <a:buNone/>
            </a:pPr>
            <a:endParaRPr lang="es-MX" sz="1800" dirty="0">
              <a:solidFill>
                <a:schemeClr val="tx1"/>
              </a:solidFill>
              <a:latin typeface="Calibri" panose="020F0502020204030204" pitchFamily="34" charset="0"/>
              <a:ea typeface="Times New Roman" panose="02020603050405020304" pitchFamily="18" charset="0"/>
            </a:endParaRPr>
          </a:p>
          <a:p>
            <a:pPr algn="just"/>
            <a:r>
              <a:rPr lang="es-MX" sz="1800" dirty="0">
                <a:solidFill>
                  <a:schemeClr val="tx1"/>
                </a:solidFill>
                <a:latin typeface="Calibri" panose="020F0502020204030204" pitchFamily="34" charset="0"/>
                <a:ea typeface="Times New Roman" panose="02020603050405020304" pitchFamily="18" charset="0"/>
              </a:rPr>
              <a:t>Cualquier sector industrial genera cantidad de residuos y contribuye a la contaminación del aire, agua y suelo, por otro lado, es obvio que el desarrollo de cualquier sociedad depende, fundamentalmente, de la riqueza que genera el sector industrial.</a:t>
            </a:r>
          </a:p>
          <a:p>
            <a:pPr algn="just"/>
            <a:endParaRPr lang="es-MX" sz="1800" dirty="0">
              <a:solidFill>
                <a:schemeClr val="tx1"/>
              </a:solidFill>
              <a:latin typeface="Calibri" panose="020F0502020204030204" pitchFamily="34" charset="0"/>
              <a:ea typeface="Times New Roman" panose="02020603050405020304" pitchFamily="18" charset="0"/>
            </a:endParaRPr>
          </a:p>
          <a:p>
            <a:pPr algn="just"/>
            <a:r>
              <a:rPr lang="es-MX" sz="1800" dirty="0">
                <a:solidFill>
                  <a:schemeClr val="tx1"/>
                </a:solidFill>
                <a:latin typeface="Calibri" panose="020F0502020204030204" pitchFamily="34" charset="0"/>
                <a:ea typeface="Times New Roman" panose="02020603050405020304" pitchFamily="18" charset="0"/>
              </a:rPr>
              <a:t>El crecimiento de </a:t>
            </a:r>
            <a:r>
              <a:rPr lang="es-MX" sz="1800" dirty="0" smtClean="0">
                <a:solidFill>
                  <a:schemeClr val="tx1"/>
                </a:solidFill>
                <a:latin typeface="Calibri" panose="020F0502020204030204" pitchFamily="34" charset="0"/>
                <a:ea typeface="Times New Roman" panose="02020603050405020304" pitchFamily="18" charset="0"/>
              </a:rPr>
              <a:t>este </a:t>
            </a:r>
            <a:r>
              <a:rPr lang="es-MX" sz="1800" dirty="0">
                <a:solidFill>
                  <a:schemeClr val="tx1"/>
                </a:solidFill>
                <a:latin typeface="Calibri" panose="020F0502020204030204" pitchFamily="34" charset="0"/>
                <a:ea typeface="Times New Roman" panose="02020603050405020304" pitchFamily="18" charset="0"/>
              </a:rPr>
              <a:t>sector implica un incremento del consumo energético y de recursos naturales que, como se ha manifestado, compromete seriamente nuestro entorno.</a:t>
            </a:r>
          </a:p>
        </p:txBody>
      </p:sp>
    </p:spTree>
    <p:extLst>
      <p:ext uri="{BB962C8B-B14F-4D97-AF65-F5344CB8AC3E}">
        <p14:creationId xmlns:p14="http://schemas.microsoft.com/office/powerpoint/2010/main" val="168992916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C:\Documents and Settings\Administrador\Escritorio\Logos UNAM\logoUNAM.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28137" y="125413"/>
            <a:ext cx="906463" cy="1017587"/>
          </a:xfrm>
          <a:prstGeom prst="rect">
            <a:avLst/>
          </a:prstGeom>
          <a:noFill/>
          <a:ln w="9525">
            <a:noFill/>
            <a:miter lim="800000"/>
            <a:headEnd/>
            <a:tailEnd/>
          </a:ln>
        </p:spPr>
      </p:pic>
      <p:sp>
        <p:nvSpPr>
          <p:cNvPr id="14" name="13 Título"/>
          <p:cNvSpPr>
            <a:spLocks noGrp="1"/>
          </p:cNvSpPr>
          <p:nvPr>
            <p:ph type="title"/>
          </p:nvPr>
        </p:nvSpPr>
        <p:spPr>
          <a:noFill/>
          <a:ln w="9525">
            <a:noFill/>
            <a:miter lim="800000"/>
            <a:headEnd/>
            <a:tailEnd/>
          </a:ln>
        </p:spPr>
        <p:txBody>
          <a:bodyPr anchor="ctr"/>
          <a:lstStyle/>
          <a:p>
            <a:r>
              <a:rPr lang="es-MX"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itchFamily="-109" charset="-128"/>
              </a:rPr>
              <a:t>INDUSTRIA SUSTENTABLE</a:t>
            </a:r>
          </a:p>
        </p:txBody>
      </p:sp>
      <p:sp>
        <p:nvSpPr>
          <p:cNvPr id="8" name="17 Marcador de contenido"/>
          <p:cNvSpPr>
            <a:spLocks noGrp="1"/>
          </p:cNvSpPr>
          <p:nvPr>
            <p:ph idx="1"/>
          </p:nvPr>
        </p:nvSpPr>
        <p:spPr>
          <a:xfrm>
            <a:off x="251520" y="2132856"/>
            <a:ext cx="5472122" cy="2900370"/>
          </a:xfrm>
        </p:spPr>
        <p:txBody>
          <a:bodyPr>
            <a:normAutofit/>
          </a:bodyPr>
          <a:lstStyle/>
          <a:p>
            <a:pPr marL="0" algn="just">
              <a:buNone/>
            </a:pPr>
            <a:r>
              <a:rPr lang="es-MX" sz="1800" dirty="0" smtClean="0">
                <a:solidFill>
                  <a:schemeClr val="tx1"/>
                </a:solidFill>
                <a:latin typeface="+mn-lt"/>
              </a:rPr>
              <a:t>Se identifican tres pilares sobre los que debe fundamentarse el trinomio Industria-Ambiente-Energía:</a:t>
            </a:r>
          </a:p>
          <a:p>
            <a:pPr algn="just">
              <a:buNone/>
            </a:pPr>
            <a:endParaRPr lang="es-MX" sz="800" dirty="0" smtClean="0">
              <a:solidFill>
                <a:schemeClr val="tx1"/>
              </a:solidFill>
              <a:latin typeface="+mn-lt"/>
            </a:endParaRPr>
          </a:p>
          <a:p>
            <a:pPr algn="just">
              <a:buNone/>
            </a:pPr>
            <a:r>
              <a:rPr lang="es-MX" sz="800" dirty="0" smtClean="0">
                <a:solidFill>
                  <a:schemeClr val="tx1"/>
                </a:solidFill>
                <a:latin typeface="+mn-lt"/>
              </a:rPr>
              <a:t>		</a:t>
            </a:r>
          </a:p>
          <a:p>
            <a:pPr marL="432000" algn="just"/>
            <a:r>
              <a:rPr lang="es-MX" sz="1800" dirty="0" smtClean="0">
                <a:solidFill>
                  <a:schemeClr val="tx1"/>
                </a:solidFill>
                <a:latin typeface="+mn-lt"/>
              </a:rPr>
              <a:t>Eficiente gestión de los recursos y racionalización de su consumo,</a:t>
            </a:r>
          </a:p>
          <a:p>
            <a:pPr marL="432000" algn="just"/>
            <a:r>
              <a:rPr lang="es-MX" sz="1800" dirty="0" smtClean="0">
                <a:solidFill>
                  <a:schemeClr val="tx1"/>
                </a:solidFill>
                <a:latin typeface="+mn-lt"/>
              </a:rPr>
              <a:t>Formación del consumidor para racionalizar su demanda y,</a:t>
            </a:r>
          </a:p>
          <a:p>
            <a:pPr marL="432000" algn="just"/>
            <a:r>
              <a:rPr lang="es-MX" sz="1800" dirty="0" smtClean="0">
                <a:solidFill>
                  <a:schemeClr val="tx1"/>
                </a:solidFill>
                <a:latin typeface="+mn-lt"/>
              </a:rPr>
              <a:t>Aplicación de Normas Comunitarias a los procesos industriales y los productos que éstos generan.</a:t>
            </a:r>
            <a:endParaRPr lang="es-MX" sz="1800" dirty="0">
              <a:solidFill>
                <a:schemeClr val="tx1"/>
              </a:solidFill>
              <a:latin typeface="+mn-lt"/>
            </a:endParaRPr>
          </a:p>
        </p:txBody>
      </p:sp>
      <p:sp>
        <p:nvSpPr>
          <p:cNvPr id="9" name="Rectangle 12"/>
          <p:cNvSpPr txBox="1">
            <a:spLocks noChangeArrowheads="1"/>
          </p:cNvSpPr>
          <p:nvPr/>
        </p:nvSpPr>
        <p:spPr bwMode="auto">
          <a:xfrm>
            <a:off x="5286380" y="4929198"/>
            <a:ext cx="3429024" cy="7848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bIns="0">
            <a:spAutoFit/>
          </a:bodyPr>
          <a:lstStyle/>
          <a:p>
            <a:pPr marL="342900" indent="-342900" algn="ctr">
              <a:spcBef>
                <a:spcPct val="20000"/>
              </a:spcBef>
              <a:buClr>
                <a:srgbClr val="CC9900"/>
              </a:buClr>
              <a:buFont typeface="Arial" charset="0"/>
              <a:buNone/>
            </a:pPr>
            <a:r>
              <a:rPr lang="es-MX" sz="2400" b="1" dirty="0" smtClean="0">
                <a:solidFill>
                  <a:schemeClr val="tx2"/>
                </a:solidFill>
                <a:effectLst>
                  <a:outerShdw blurRad="38100" dist="38100" dir="2700000" algn="tl">
                    <a:srgbClr val="000000">
                      <a:alpha val="43137"/>
                    </a:srgbClr>
                  </a:outerShdw>
                </a:effectLst>
                <a:latin typeface="Trebuchet MS" pitchFamily="34" charset="0"/>
                <a:ea typeface="Arial Unicode MS" pitchFamily="34" charset="-128"/>
                <a:cs typeface="Estrangelo Edessa" pitchFamily="66" charset="0"/>
              </a:rPr>
              <a:t>  INDUSTRIA SUSTENTABLE</a:t>
            </a:r>
            <a:endParaRPr lang="es-MX" sz="2400" b="1" dirty="0">
              <a:solidFill>
                <a:schemeClr val="tx2"/>
              </a:solidFill>
              <a:effectLst>
                <a:outerShdw blurRad="38100" dist="38100" dir="2700000" algn="tl">
                  <a:srgbClr val="000000">
                    <a:alpha val="43137"/>
                  </a:srgbClr>
                </a:outerShdw>
              </a:effectLst>
              <a:latin typeface="Trebuchet MS" pitchFamily="34" charset="0"/>
              <a:ea typeface="Arial Unicode MS" pitchFamily="34" charset="-128"/>
              <a:cs typeface="Estrangelo Edessa" pitchFamily="66" charset="0"/>
            </a:endParaRPr>
          </a:p>
        </p:txBody>
      </p:sp>
      <p:sp>
        <p:nvSpPr>
          <p:cNvPr id="10" name="9 Flecha doblada"/>
          <p:cNvSpPr/>
          <p:nvPr/>
        </p:nvSpPr>
        <p:spPr>
          <a:xfrm rot="5400000">
            <a:off x="6000760" y="3214686"/>
            <a:ext cx="1357322" cy="1214446"/>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solidFill>
                <a:schemeClr val="tx1"/>
              </a:solidFill>
            </a:endParaRPr>
          </a:p>
        </p:txBody>
      </p:sp>
      <p:sp>
        <p:nvSpPr>
          <p:cNvPr id="11" name="10 CuadroTexto"/>
          <p:cNvSpPr txBox="1"/>
          <p:nvPr/>
        </p:nvSpPr>
        <p:spPr>
          <a:xfrm>
            <a:off x="5572132" y="6429396"/>
            <a:ext cx="3786214" cy="400110"/>
          </a:xfrm>
          <a:prstGeom prst="rect">
            <a:avLst/>
          </a:prstGeom>
          <a:noFill/>
        </p:spPr>
        <p:txBody>
          <a:bodyPr wrap="square" rtlCol="0">
            <a:spAutoFit/>
          </a:bodyPr>
          <a:lstStyle/>
          <a:p>
            <a:r>
              <a:rPr lang="es-MX" sz="1000" dirty="0" smtClean="0"/>
              <a:t>Fuente: </a:t>
            </a:r>
            <a:r>
              <a:rPr lang="es-ES" sz="1000" dirty="0" err="1" smtClean="0"/>
              <a:t>Berdié</a:t>
            </a:r>
            <a:r>
              <a:rPr lang="es-ES" sz="1000" dirty="0" smtClean="0"/>
              <a:t> Albert y Roca Anna, 2005. Industria y Desarrollo Sostenible.</a:t>
            </a:r>
            <a:endParaRPr lang="es-ES" sz="1000" dirty="0"/>
          </a:p>
        </p:txBody>
      </p:sp>
      <p:pic>
        <p:nvPicPr>
          <p:cNvPr id="12" name="Imagen 11">
            <a:hlinkClick r:id="rId4" action="ppaction://hlinkfile"/>
          </p:cNvPr>
          <p:cNvPicPr>
            <a:picLocks noChangeAspect="1"/>
          </p:cNvPicPr>
          <p:nvPr/>
        </p:nvPicPr>
        <p:blipFill>
          <a:blip r:embed="rId5"/>
          <a:stretch>
            <a:fillRect/>
          </a:stretch>
        </p:blipFill>
        <p:spPr>
          <a:xfrm>
            <a:off x="2267744" y="4869160"/>
            <a:ext cx="1600200" cy="1885950"/>
          </a:xfrm>
          <a:prstGeom prst="rect">
            <a:avLst/>
          </a:prstGeom>
        </p:spPr>
      </p:pic>
    </p:spTree>
    <p:extLst>
      <p:ext uri="{BB962C8B-B14F-4D97-AF65-F5344CB8AC3E}">
        <p14:creationId xmlns:p14="http://schemas.microsoft.com/office/powerpoint/2010/main" val="281802117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73088" y="2060575"/>
            <a:ext cx="3998912" cy="3108543"/>
          </a:xfrm>
          <a:prstGeom prst="rect">
            <a:avLst/>
          </a:prstGeom>
          <a:noFill/>
          <a:ln w="9525">
            <a:noFill/>
            <a:miter lim="800000"/>
            <a:headEnd/>
            <a:tailEnd/>
          </a:ln>
        </p:spPr>
        <p:txBody>
          <a:bodyPr wrap="square">
            <a:spAutoFit/>
          </a:bodyPr>
          <a:lstStyle/>
          <a:p>
            <a:pPr marL="93663" indent="-93663" algn="just" eaLnBrk="0" hangingPunct="0"/>
            <a:r>
              <a:rPr lang="es-ES_tradnl" sz="1600" b="1" dirty="0" smtClean="0">
                <a:solidFill>
                  <a:srgbClr val="336699"/>
                </a:solidFill>
                <a:effectLst>
                  <a:outerShdw blurRad="38100" dist="38100" dir="2700000" algn="tl">
                    <a:srgbClr val="000000">
                      <a:alpha val="43137"/>
                    </a:srgbClr>
                  </a:outerShdw>
                </a:effectLst>
                <a:latin typeface="Calibri" pitchFamily="34" charset="0"/>
              </a:rPr>
              <a:t>Economía y ambiente</a:t>
            </a:r>
            <a:endParaRPr lang="es-ES_tradnl" sz="1600" b="1" dirty="0">
              <a:solidFill>
                <a:srgbClr val="336699"/>
              </a:solidFill>
              <a:effectLst>
                <a:outerShdw blurRad="38100" dist="38100" dir="2700000" algn="tl">
                  <a:srgbClr val="000000">
                    <a:alpha val="43137"/>
                  </a:srgbClr>
                </a:outerShdw>
              </a:effectLst>
              <a:latin typeface="Calibri" pitchFamily="34" charset="0"/>
            </a:endParaRPr>
          </a:p>
          <a:p>
            <a:pPr algn="just" eaLnBrk="0" hangingPunct="0"/>
            <a:endParaRPr lang="es-ES" sz="1800" dirty="0" smtClean="0">
              <a:latin typeface="Calibri" pitchFamily="34" charset="0"/>
            </a:endParaRPr>
          </a:p>
          <a:p>
            <a:pPr algn="just" eaLnBrk="0" hangingPunct="0"/>
            <a:r>
              <a:rPr lang="es-ES" sz="1800" dirty="0" smtClean="0">
                <a:latin typeface="Calibri" pitchFamily="34" charset="0"/>
              </a:rPr>
              <a:t>En  épocas pasadas, era común la idea de que el desarrollo económico de un país y el combate a la pobreza implicaba el inevitable deterioro ambiental. Una vez logrados eso objetivos, el siguiente paso sería resolver los problemas ambientales que se habían estado propiciando para lograr el bienestar de la sociedad.</a:t>
            </a:r>
          </a:p>
        </p:txBody>
      </p:sp>
      <p:sp>
        <p:nvSpPr>
          <p:cNvPr id="4"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GENERALIDADES</a:t>
            </a:r>
          </a:p>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CONTEXTO AMBIENTAL</a:t>
            </a:r>
          </a:p>
        </p:txBody>
      </p:sp>
      <p:pic>
        <p:nvPicPr>
          <p:cNvPr id="1026" name="Picture 2"/>
          <p:cNvPicPr>
            <a:picLocks noChangeAspect="1" noChangeArrowheads="1"/>
          </p:cNvPicPr>
          <p:nvPr/>
        </p:nvPicPr>
        <p:blipFill>
          <a:blip r:embed="rId3" cstate="print"/>
          <a:srcRect/>
          <a:stretch>
            <a:fillRect/>
          </a:stretch>
        </p:blipFill>
        <p:spPr bwMode="auto">
          <a:xfrm>
            <a:off x="5072066" y="2214554"/>
            <a:ext cx="3076575" cy="3076575"/>
          </a:xfrm>
          <a:prstGeom prst="rect">
            <a:avLst/>
          </a:prstGeom>
          <a:ln>
            <a:noFill/>
          </a:ln>
          <a:effectLst>
            <a:softEdge rad="112500"/>
          </a:effectLst>
        </p:spPr>
      </p:pic>
      <p:sp>
        <p:nvSpPr>
          <p:cNvPr id="6" name="5 Rectángulo"/>
          <p:cNvSpPr/>
          <p:nvPr/>
        </p:nvSpPr>
        <p:spPr>
          <a:xfrm>
            <a:off x="7215174" y="6572272"/>
            <a:ext cx="1928858" cy="285752"/>
          </a:xfrm>
          <a:prstGeom prst="rect">
            <a:avLst/>
          </a:prstGeom>
        </p:spPr>
        <p:txBody>
          <a:bodyPr wrap="square">
            <a:spAutoFit/>
          </a:bodyPr>
          <a:lstStyle/>
          <a:p>
            <a:pPr algn="just" eaLnBrk="0" hangingPunct="0"/>
            <a:r>
              <a:rPr lang="es-ES" sz="1200" b="1" dirty="0" smtClean="0">
                <a:latin typeface="Calibri" pitchFamily="34" charset="0"/>
              </a:rPr>
              <a:t>Fuente:</a:t>
            </a:r>
            <a:r>
              <a:rPr lang="es-ES" sz="1200" dirty="0" smtClean="0">
                <a:latin typeface="Calibri" pitchFamily="34" charset="0"/>
              </a:rPr>
              <a:t> SEMARNAT, 2008.</a:t>
            </a:r>
            <a:endParaRPr lang="es-ES" sz="1200" b="1" dirty="0" smtClean="0">
              <a:latin typeface="Calibri" pitchFamily="34" charset="0"/>
            </a:endParaRPr>
          </a:p>
        </p:txBody>
      </p:sp>
      <p:sp>
        <p:nvSpPr>
          <p:cNvPr id="7" name="6 Rectángulo"/>
          <p:cNvSpPr/>
          <p:nvPr/>
        </p:nvSpPr>
        <p:spPr>
          <a:xfrm>
            <a:off x="395536" y="5517232"/>
            <a:ext cx="7929618" cy="923330"/>
          </a:xfrm>
          <a:prstGeom prst="rect">
            <a:avLst/>
          </a:prstGeom>
        </p:spPr>
        <p:txBody>
          <a:bodyPr wrap="square">
            <a:spAutoFit/>
          </a:bodyPr>
          <a:lstStyle/>
          <a:p>
            <a:pPr algn="just"/>
            <a:r>
              <a:rPr lang="es-ES" sz="1800" dirty="0" smtClean="0">
                <a:latin typeface="Calibri" pitchFamily="34" charset="0"/>
              </a:rPr>
              <a:t>Actualmente se sabe que los recursos naturales escasean y que su ritmo actual de aprovechamiento afecta su disponibilidad por una productividad insostenible de la economía, que afectan tanto la salud como el bienestar de la humanidad.</a:t>
            </a:r>
            <a:endParaRPr lang="es-MX" sz="1800" dirty="0"/>
          </a:p>
        </p:txBody>
      </p:sp>
    </p:spTree>
    <p:extLst>
      <p:ext uri="{BB962C8B-B14F-4D97-AF65-F5344CB8AC3E}">
        <p14:creationId xmlns:p14="http://schemas.microsoft.com/office/powerpoint/2010/main" val="205019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fecha"/>
          <p:cNvSpPr>
            <a:spLocks noGrp="1"/>
          </p:cNvSpPr>
          <p:nvPr>
            <p:ph type="dt" sz="half" idx="10"/>
          </p:nvPr>
        </p:nvSpPr>
        <p:spPr/>
        <p:txBody>
          <a:bodyPr/>
          <a:lstStyle/>
          <a:p>
            <a:pPr>
              <a:defRPr/>
            </a:pPr>
            <a:fld id="{8322E94C-552D-4F36-A882-63184F814C05}" type="datetime1">
              <a:rPr lang="es-ES" smtClean="0"/>
              <a:pPr>
                <a:defRPr/>
              </a:pPr>
              <a:t>14/10/15</a:t>
            </a:fld>
            <a:endParaRPr lang="es-ES"/>
          </a:p>
        </p:txBody>
      </p:sp>
      <p:pic>
        <p:nvPicPr>
          <p:cNvPr id="3" name="Imagen 2"/>
          <p:cNvPicPr>
            <a:picLocks noChangeAspect="1"/>
          </p:cNvPicPr>
          <p:nvPr/>
        </p:nvPicPr>
        <p:blipFill>
          <a:blip r:embed="rId3"/>
          <a:stretch>
            <a:fillRect/>
          </a:stretch>
        </p:blipFill>
        <p:spPr>
          <a:xfrm>
            <a:off x="6975" y="0"/>
            <a:ext cx="9137025" cy="6858000"/>
          </a:xfrm>
          <a:prstGeom prst="rect">
            <a:avLst/>
          </a:prstGeom>
        </p:spPr>
      </p:pic>
      <p:sp>
        <p:nvSpPr>
          <p:cNvPr id="5" name="CuadroTexto 4"/>
          <p:cNvSpPr txBox="1"/>
          <p:nvPr/>
        </p:nvSpPr>
        <p:spPr>
          <a:xfrm>
            <a:off x="4067943" y="6581001"/>
            <a:ext cx="5076057" cy="276999"/>
          </a:xfrm>
          <a:prstGeom prst="rect">
            <a:avLst/>
          </a:prstGeom>
          <a:solidFill>
            <a:schemeClr val="bg1"/>
          </a:solidFill>
        </p:spPr>
        <p:txBody>
          <a:bodyPr wrap="square" rtlCol="0">
            <a:spAutoFit/>
          </a:bodyPr>
          <a:lstStyle/>
          <a:p>
            <a:r>
              <a:rPr lang="es-MX" sz="1200" dirty="0"/>
              <a:t>http://www.aire.df.gob.mx/default.php?opc=%27aqBhnmOkYg==%27</a:t>
            </a:r>
          </a:p>
        </p:txBody>
      </p:sp>
    </p:spTree>
    <p:extLst>
      <p:ext uri="{BB962C8B-B14F-4D97-AF65-F5344CB8AC3E}">
        <p14:creationId xmlns:p14="http://schemas.microsoft.com/office/powerpoint/2010/main" val="37637947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6453336"/>
            <a:ext cx="9144000" cy="369332"/>
          </a:xfrm>
          <a:prstGeom prst="rect">
            <a:avLst/>
          </a:prstGeom>
        </p:spPr>
        <p:txBody>
          <a:bodyPr wrap="square">
            <a:spAutoFit/>
          </a:bodyPr>
          <a:lstStyle/>
          <a:p>
            <a:r>
              <a:rPr lang="es-MX" b="1" dirty="0" smtClean="0"/>
              <a:t>http://www.epa.gov/airnow/health-prof/452_F_05_001_screen.pdf</a:t>
            </a:r>
            <a:endParaRPr lang="es-MX" b="1" dirty="0"/>
          </a:p>
        </p:txBody>
      </p:sp>
      <p:grpSp>
        <p:nvGrpSpPr>
          <p:cNvPr id="8" name="7 Grupo"/>
          <p:cNvGrpSpPr/>
          <p:nvPr/>
        </p:nvGrpSpPr>
        <p:grpSpPr>
          <a:xfrm>
            <a:off x="1" y="0"/>
            <a:ext cx="9144000" cy="6453336"/>
            <a:chOff x="601389" y="0"/>
            <a:chExt cx="7523491" cy="7178896"/>
          </a:xfrm>
        </p:grpSpPr>
        <p:pic>
          <p:nvPicPr>
            <p:cNvPr id="1027" name="Picture 3"/>
            <p:cNvPicPr>
              <a:picLocks noChangeAspect="1" noChangeArrowheads="1"/>
            </p:cNvPicPr>
            <p:nvPr/>
          </p:nvPicPr>
          <p:blipFill>
            <a:blip r:embed="rId3" cstate="print"/>
            <a:srcRect/>
            <a:stretch>
              <a:fillRect/>
            </a:stretch>
          </p:blipFill>
          <p:spPr bwMode="auto">
            <a:xfrm>
              <a:off x="611560" y="0"/>
              <a:ext cx="7513320" cy="498348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01389" y="4534756"/>
              <a:ext cx="7513320" cy="2644140"/>
            </a:xfrm>
            <a:prstGeom prst="rect">
              <a:avLst/>
            </a:prstGeom>
            <a:noFill/>
            <a:ln w="9525">
              <a:noFill/>
              <a:miter lim="800000"/>
              <a:headEnd/>
              <a:tailEnd/>
            </a:ln>
          </p:spPr>
        </p:pic>
      </p:grpSp>
    </p:spTree>
    <p:extLst>
      <p:ext uri="{BB962C8B-B14F-4D97-AF65-F5344CB8AC3E}">
        <p14:creationId xmlns:p14="http://schemas.microsoft.com/office/powerpoint/2010/main" val="1675070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alidadaire.df.gob.mx/calidadaire/images/productos/infocalidadaire/imeca/intervalos.jpg"/>
          <p:cNvPicPr>
            <a:picLocks noChangeAspect="1" noChangeArrowheads="1"/>
          </p:cNvPicPr>
          <p:nvPr/>
        </p:nvPicPr>
        <p:blipFill>
          <a:blip r:embed="rId3" cstate="print"/>
          <a:srcRect/>
          <a:stretch>
            <a:fillRect/>
          </a:stretch>
        </p:blipFill>
        <p:spPr bwMode="auto">
          <a:xfrm>
            <a:off x="-142708" y="0"/>
            <a:ext cx="9286708" cy="6858000"/>
          </a:xfrm>
          <a:prstGeom prst="rect">
            <a:avLst/>
          </a:prstGeom>
          <a:noFill/>
          <a:ln w="9525">
            <a:noFill/>
            <a:miter lim="800000"/>
            <a:headEnd/>
            <a:tailEnd/>
          </a:ln>
        </p:spPr>
      </p:pic>
    </p:spTree>
    <p:extLst>
      <p:ext uri="{BB962C8B-B14F-4D97-AF65-F5344CB8AC3E}">
        <p14:creationId xmlns:p14="http://schemas.microsoft.com/office/powerpoint/2010/main" val="1524728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9144000" cy="1535183"/>
          </a:xfrm>
          <a:prstGeom prst="rect">
            <a:avLst/>
          </a:prstGeom>
        </p:spPr>
      </p:pic>
      <p:pic>
        <p:nvPicPr>
          <p:cNvPr id="9" name="Imagen 8"/>
          <p:cNvPicPr>
            <a:picLocks noChangeAspect="1"/>
          </p:cNvPicPr>
          <p:nvPr/>
        </p:nvPicPr>
        <p:blipFill>
          <a:blip r:embed="rId4"/>
          <a:stretch>
            <a:fillRect/>
          </a:stretch>
        </p:blipFill>
        <p:spPr>
          <a:xfrm>
            <a:off x="467544" y="5589240"/>
            <a:ext cx="8391525" cy="1224136"/>
          </a:xfrm>
          <a:prstGeom prst="rect">
            <a:avLst/>
          </a:prstGeom>
        </p:spPr>
      </p:pic>
      <p:pic>
        <p:nvPicPr>
          <p:cNvPr id="2" name="Imagen 1"/>
          <p:cNvPicPr>
            <a:picLocks noChangeAspect="1"/>
          </p:cNvPicPr>
          <p:nvPr/>
        </p:nvPicPr>
        <p:blipFill>
          <a:blip r:embed="rId5"/>
          <a:stretch>
            <a:fillRect/>
          </a:stretch>
        </p:blipFill>
        <p:spPr>
          <a:xfrm>
            <a:off x="1" y="1484784"/>
            <a:ext cx="9144000" cy="4176464"/>
          </a:xfrm>
          <a:prstGeom prst="rect">
            <a:avLst/>
          </a:prstGeom>
        </p:spPr>
      </p:pic>
    </p:spTree>
    <p:extLst>
      <p:ext uri="{BB962C8B-B14F-4D97-AF65-F5344CB8AC3E}">
        <p14:creationId xmlns:p14="http://schemas.microsoft.com/office/powerpoint/2010/main" val="7711252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79512" y="5301208"/>
            <a:ext cx="8391525" cy="1628775"/>
          </a:xfrm>
          <a:prstGeom prst="rect">
            <a:avLst/>
          </a:prstGeom>
        </p:spPr>
      </p:pic>
      <p:pic>
        <p:nvPicPr>
          <p:cNvPr id="6" name="Imagen 5"/>
          <p:cNvPicPr>
            <a:picLocks noChangeAspect="1"/>
          </p:cNvPicPr>
          <p:nvPr/>
        </p:nvPicPr>
        <p:blipFill>
          <a:blip r:embed="rId4"/>
          <a:stretch>
            <a:fillRect/>
          </a:stretch>
        </p:blipFill>
        <p:spPr>
          <a:xfrm>
            <a:off x="0" y="0"/>
            <a:ext cx="9144000" cy="1535183"/>
          </a:xfrm>
          <a:prstGeom prst="rect">
            <a:avLst/>
          </a:prstGeom>
        </p:spPr>
      </p:pic>
      <p:pic>
        <p:nvPicPr>
          <p:cNvPr id="2" name="Imagen 1"/>
          <p:cNvPicPr>
            <a:picLocks noChangeAspect="1"/>
          </p:cNvPicPr>
          <p:nvPr/>
        </p:nvPicPr>
        <p:blipFill>
          <a:blip r:embed="rId5"/>
          <a:stretch>
            <a:fillRect/>
          </a:stretch>
        </p:blipFill>
        <p:spPr>
          <a:xfrm>
            <a:off x="-188362" y="1412776"/>
            <a:ext cx="9361041" cy="4104456"/>
          </a:xfrm>
          <a:prstGeom prst="rect">
            <a:avLst/>
          </a:prstGeom>
        </p:spPr>
      </p:pic>
    </p:spTree>
    <p:extLst>
      <p:ext uri="{BB962C8B-B14F-4D97-AF65-F5344CB8AC3E}">
        <p14:creationId xmlns:p14="http://schemas.microsoft.com/office/powerpoint/2010/main" val="2448099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2060848"/>
            <a:ext cx="8136904" cy="2862322"/>
          </a:xfrm>
          <a:prstGeom prst="rect">
            <a:avLst/>
          </a:prstGeom>
        </p:spPr>
        <p:txBody>
          <a:bodyPr wrap="square">
            <a:spAutoFit/>
          </a:bodyPr>
          <a:lstStyle/>
          <a:p>
            <a:pPr algn="just">
              <a:spcAft>
                <a:spcPts val="0"/>
              </a:spcAft>
            </a:pP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Engineering</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is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profession</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that</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applies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mathematics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and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science</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to</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utilize</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the</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properties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of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matter</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and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sources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of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energy</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to</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create</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useful</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structures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machines,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products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systems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and </a:t>
            </a:r>
            <a:r>
              <a:rPr lang="es-MX" sz="3600" dirty="0" err="1" smtClean="0">
                <a:latin typeface="Calibri" panose="020F0502020204030204" pitchFamily="34" charset="0"/>
                <a:ea typeface="Times New Roman" panose="02020603050405020304" pitchFamily="18" charset="0"/>
                <a:cs typeface="Times New Roman" panose="02020603050405020304" pitchFamily="18" charset="0"/>
              </a:rPr>
              <a:t>processes</a:t>
            </a:r>
            <a:r>
              <a:rPr lang="es-MX" sz="3600" dirty="0" smtClean="0">
                <a:latin typeface="Calibri" panose="020F0502020204030204" pitchFamily="34" charset="0"/>
                <a:ea typeface="Times New Roman" panose="02020603050405020304" pitchFamily="18" charset="0"/>
                <a:cs typeface="Times New Roman" panose="02020603050405020304" pitchFamily="18" charset="0"/>
              </a:rPr>
              <a:t> </a:t>
            </a:r>
            <a:r>
              <a:rPr lang="es-MX" sz="1200" dirty="0">
                <a:latin typeface="Calibri" panose="020F0502020204030204" pitchFamily="34" charset="0"/>
                <a:ea typeface="Times New Roman" panose="02020603050405020304" pitchFamily="18" charset="0"/>
                <a:cs typeface="Times New Roman" panose="02020603050405020304" pitchFamily="18" charset="0"/>
              </a:rPr>
              <a:t>(Davis y </a:t>
            </a:r>
            <a:r>
              <a:rPr lang="es-MX" sz="1200" dirty="0" err="1">
                <a:latin typeface="Calibri" panose="020F0502020204030204" pitchFamily="34" charset="0"/>
                <a:ea typeface="Times New Roman" panose="02020603050405020304" pitchFamily="18" charset="0"/>
                <a:cs typeface="Times New Roman" panose="02020603050405020304" pitchFamily="18" charset="0"/>
              </a:rPr>
              <a:t>Cornwell</a:t>
            </a:r>
            <a:r>
              <a:rPr lang="es-MX" sz="1200" dirty="0">
                <a:latin typeface="Calibri" panose="020F0502020204030204" pitchFamily="34" charset="0"/>
                <a:ea typeface="Times New Roman" panose="02020603050405020304" pitchFamily="18" charset="0"/>
                <a:cs typeface="Times New Roman" panose="02020603050405020304" pitchFamily="18" charset="0"/>
              </a:rPr>
              <a:t>, </a:t>
            </a:r>
            <a:r>
              <a:rPr lang="es-MX" sz="1200" dirty="0" smtClean="0">
                <a:latin typeface="Calibri" panose="020F0502020204030204" pitchFamily="34" charset="0"/>
                <a:ea typeface="Times New Roman" panose="02020603050405020304" pitchFamily="18" charset="0"/>
                <a:cs typeface="Times New Roman" panose="02020603050405020304" pitchFamily="18" charset="0"/>
              </a:rPr>
              <a:t>2008). </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defRPr/>
            </a:pPr>
            <a:r>
              <a:rPr lang="es-ES" sz="2400" b="1"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DEFINICIÓN DE INGENIERÍA</a:t>
            </a:r>
          </a:p>
        </p:txBody>
      </p:sp>
      <p:sp>
        <p:nvSpPr>
          <p:cNvPr id="5" name="CuadroTexto 4"/>
          <p:cNvSpPr txBox="1"/>
          <p:nvPr/>
        </p:nvSpPr>
        <p:spPr>
          <a:xfrm>
            <a:off x="611560" y="5589240"/>
            <a:ext cx="7803483" cy="400110"/>
          </a:xfrm>
          <a:prstGeom prst="rect">
            <a:avLst/>
          </a:prstGeom>
          <a:noFill/>
        </p:spPr>
        <p:txBody>
          <a:bodyPr wrap="none" rtlCol="0">
            <a:spAutoFit/>
          </a:bodyPr>
          <a:lstStyle/>
          <a:p>
            <a:r>
              <a:rPr lang="es-MX" sz="2000" dirty="0" smtClean="0"/>
              <a:t>“</a:t>
            </a:r>
            <a:r>
              <a:rPr lang="es-MX" sz="2000" dirty="0" err="1" smtClean="0"/>
              <a:t>Scientists</a:t>
            </a:r>
            <a:r>
              <a:rPr lang="es-MX" sz="2000" dirty="0" smtClean="0"/>
              <a:t> </a:t>
            </a:r>
            <a:r>
              <a:rPr lang="es-MX" sz="2000" dirty="0" err="1" smtClean="0"/>
              <a:t>discover</a:t>
            </a:r>
            <a:r>
              <a:rPr lang="es-MX" sz="2000" dirty="0" smtClean="0"/>
              <a:t> </a:t>
            </a:r>
            <a:r>
              <a:rPr lang="es-MX" sz="2000" dirty="0" err="1" smtClean="0"/>
              <a:t>things</a:t>
            </a:r>
            <a:r>
              <a:rPr lang="es-MX" sz="2000" dirty="0" smtClean="0"/>
              <a:t>. </a:t>
            </a:r>
            <a:r>
              <a:rPr lang="es-MX" sz="2000" dirty="0" err="1" smtClean="0"/>
              <a:t>Engineers</a:t>
            </a:r>
            <a:r>
              <a:rPr lang="es-MX" sz="2000" dirty="0" smtClean="0"/>
              <a:t> </a:t>
            </a:r>
            <a:r>
              <a:rPr lang="es-MX" sz="2000" dirty="0" err="1" smtClean="0"/>
              <a:t>make</a:t>
            </a:r>
            <a:r>
              <a:rPr lang="es-MX" sz="2000" dirty="0" smtClean="0"/>
              <a:t> </a:t>
            </a:r>
            <a:r>
              <a:rPr lang="es-MX" sz="2000" dirty="0" err="1" smtClean="0"/>
              <a:t>them</a:t>
            </a:r>
            <a:r>
              <a:rPr lang="es-MX" sz="2000" dirty="0" smtClean="0"/>
              <a:t> </a:t>
            </a:r>
            <a:r>
              <a:rPr lang="es-MX" sz="2000" dirty="0" err="1" smtClean="0"/>
              <a:t>work</a:t>
            </a:r>
            <a:r>
              <a:rPr lang="es-MX" sz="2000" dirty="0" smtClean="0"/>
              <a:t>” (</a:t>
            </a:r>
            <a:r>
              <a:rPr lang="es-MX" sz="2000" dirty="0" err="1" smtClean="0"/>
              <a:t>MacVicar</a:t>
            </a:r>
            <a:r>
              <a:rPr lang="es-MX" sz="2000" dirty="0" smtClean="0"/>
              <a:t>, 1983)</a:t>
            </a:r>
            <a:endParaRPr lang="es-MX" sz="2000" dirty="0"/>
          </a:p>
        </p:txBody>
      </p:sp>
    </p:spTree>
    <p:extLst>
      <p:ext uri="{BB962C8B-B14F-4D97-AF65-F5344CB8AC3E}">
        <p14:creationId xmlns:p14="http://schemas.microsoft.com/office/powerpoint/2010/main" val="154162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835276" y="1502282"/>
            <a:ext cx="4201220" cy="2819400"/>
          </a:xfrm>
          <a:prstGeom prst="rect">
            <a:avLst/>
          </a:prstGeom>
        </p:spPr>
      </p:pic>
      <p:sp>
        <p:nvSpPr>
          <p:cNvPr id="10243" name="2 CuadroTexto"/>
          <p:cNvSpPr txBox="1">
            <a:spLocks noChangeArrowheads="1"/>
          </p:cNvSpPr>
          <p:nvPr/>
        </p:nvSpPr>
        <p:spPr bwMode="auto">
          <a:xfrm>
            <a:off x="4894680" y="6417489"/>
            <a:ext cx="729687" cy="338554"/>
          </a:xfrm>
          <a:prstGeom prst="rect">
            <a:avLst/>
          </a:prstGeom>
          <a:noFill/>
          <a:ln w="9525">
            <a:solidFill>
              <a:schemeClr val="accent6">
                <a:lumMod val="75000"/>
              </a:schemeClr>
            </a:solidFill>
            <a:miter lim="800000"/>
            <a:headEnd/>
            <a:tailEnd/>
          </a:ln>
        </p:spPr>
        <p:txBody>
          <a:bodyPr wrap="none">
            <a:spAutoFit/>
          </a:bodyPr>
          <a:lstStyle>
            <a:defPPr>
              <a:defRPr lang="es-ES"/>
            </a:defPPr>
            <a:lvl1pPr>
              <a:defRPr sz="1600">
                <a:latin typeface="Arial Black" pitchFamily="34" charset="0"/>
              </a:defRPr>
            </a:lvl1pPr>
          </a:lstStyle>
          <a:p>
            <a:r>
              <a:rPr lang="es-MX" dirty="0"/>
              <a:t>2014</a:t>
            </a:r>
          </a:p>
        </p:txBody>
      </p:sp>
      <p:sp>
        <p:nvSpPr>
          <p:cNvPr id="10246" name="5 CuadroTexto"/>
          <p:cNvSpPr txBox="1">
            <a:spLocks noChangeArrowheads="1"/>
          </p:cNvSpPr>
          <p:nvPr/>
        </p:nvSpPr>
        <p:spPr bwMode="auto">
          <a:xfrm>
            <a:off x="4895193" y="4045146"/>
            <a:ext cx="728663" cy="338138"/>
          </a:xfrm>
          <a:prstGeom prst="rect">
            <a:avLst/>
          </a:prstGeom>
          <a:noFill/>
          <a:ln w="9525">
            <a:solidFill>
              <a:schemeClr val="accent6">
                <a:lumMod val="75000"/>
              </a:schemeClr>
            </a:solidFill>
            <a:miter lim="800000"/>
            <a:headEnd/>
            <a:tailEnd/>
          </a:ln>
        </p:spPr>
        <p:txBody>
          <a:bodyPr wrap="none">
            <a:spAutoFit/>
          </a:bodyPr>
          <a:lstStyle/>
          <a:p>
            <a:r>
              <a:rPr lang="es-MX" sz="1600" dirty="0">
                <a:latin typeface="Arial Black" pitchFamily="34" charset="0"/>
              </a:rPr>
              <a:t>2000</a:t>
            </a:r>
          </a:p>
        </p:txBody>
      </p:sp>
      <p:pic>
        <p:nvPicPr>
          <p:cNvPr id="10" name="Imagen 9"/>
          <p:cNvPicPr>
            <a:picLocks noChangeAspect="1"/>
          </p:cNvPicPr>
          <p:nvPr/>
        </p:nvPicPr>
        <p:blipFill>
          <a:blip r:embed="rId4"/>
          <a:stretch>
            <a:fillRect/>
          </a:stretch>
        </p:blipFill>
        <p:spPr>
          <a:xfrm>
            <a:off x="0" y="0"/>
            <a:ext cx="9144000" cy="1535183"/>
          </a:xfrm>
          <a:prstGeom prst="rect">
            <a:avLst/>
          </a:prstGeom>
        </p:spPr>
      </p:pic>
      <p:sp>
        <p:nvSpPr>
          <p:cNvPr id="12" name="5 CuadroTexto"/>
          <p:cNvSpPr txBox="1">
            <a:spLocks noChangeArrowheads="1"/>
          </p:cNvSpPr>
          <p:nvPr/>
        </p:nvSpPr>
        <p:spPr bwMode="auto">
          <a:xfrm>
            <a:off x="4894680" y="1487580"/>
            <a:ext cx="729687" cy="338554"/>
          </a:xfrm>
          <a:prstGeom prst="rect">
            <a:avLst/>
          </a:prstGeom>
          <a:solidFill>
            <a:schemeClr val="bg1"/>
          </a:solidFill>
          <a:ln w="9525">
            <a:solidFill>
              <a:schemeClr val="accent6">
                <a:lumMod val="75000"/>
              </a:schemeClr>
            </a:solidFill>
            <a:miter lim="800000"/>
            <a:headEnd/>
            <a:tailEnd/>
          </a:ln>
        </p:spPr>
        <p:txBody>
          <a:bodyPr wrap="none">
            <a:spAutoFit/>
          </a:bodyPr>
          <a:lstStyle/>
          <a:p>
            <a:r>
              <a:rPr lang="es-MX" sz="1600" dirty="0">
                <a:latin typeface="Arial Black" pitchFamily="34" charset="0"/>
              </a:rPr>
              <a:t>1986</a:t>
            </a:r>
          </a:p>
        </p:txBody>
      </p:sp>
      <p:pic>
        <p:nvPicPr>
          <p:cNvPr id="8" name="Imagen 7"/>
          <p:cNvPicPr>
            <a:picLocks noChangeAspect="1"/>
          </p:cNvPicPr>
          <p:nvPr/>
        </p:nvPicPr>
        <p:blipFill>
          <a:blip r:embed="rId5"/>
          <a:stretch>
            <a:fillRect/>
          </a:stretch>
        </p:blipFill>
        <p:spPr>
          <a:xfrm>
            <a:off x="5076056" y="4991122"/>
            <a:ext cx="3960440" cy="695325"/>
          </a:xfrm>
          <a:prstGeom prst="rect">
            <a:avLst/>
          </a:prstGeom>
        </p:spPr>
      </p:pic>
      <p:pic>
        <p:nvPicPr>
          <p:cNvPr id="3" name="Imagen 2"/>
          <p:cNvPicPr>
            <a:picLocks noChangeAspect="1"/>
          </p:cNvPicPr>
          <p:nvPr/>
        </p:nvPicPr>
        <p:blipFill>
          <a:blip r:embed="rId6"/>
          <a:stretch>
            <a:fillRect/>
          </a:stretch>
        </p:blipFill>
        <p:spPr>
          <a:xfrm>
            <a:off x="107504" y="1484784"/>
            <a:ext cx="4752528" cy="5373216"/>
          </a:xfrm>
          <a:prstGeom prst="rect">
            <a:avLst/>
          </a:prstGeom>
        </p:spPr>
      </p:pic>
    </p:spTree>
    <p:extLst>
      <p:ext uri="{BB962C8B-B14F-4D97-AF65-F5344CB8AC3E}">
        <p14:creationId xmlns:p14="http://schemas.microsoft.com/office/powerpoint/2010/main" val="15933275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3"/>
          <p:cNvSpPr>
            <a:spLocks noGrp="1" noChangeAspect="1" noChangeArrowheads="1"/>
          </p:cNvSpPr>
          <p:nvPr>
            <p:ph idx="1"/>
          </p:nvPr>
        </p:nvSpPr>
        <p:spPr>
          <a:xfrm>
            <a:off x="2086013" y="1990749"/>
            <a:ext cx="6772268" cy="4010020"/>
          </a:xfrm>
          <a:ln w="19050">
            <a:noFill/>
          </a:ln>
        </p:spPr>
        <p:txBody>
          <a:bodyPr/>
          <a:lstStyle/>
          <a:p>
            <a:pPr marL="177800" indent="-177800" eaLnBrk="1" hangingPunct="1">
              <a:lnSpc>
                <a:spcPct val="90000"/>
              </a:lnSpc>
              <a:buClr>
                <a:srgbClr val="376092"/>
              </a:buClr>
            </a:pPr>
            <a:r>
              <a:rPr lang="es-ES_tradnl" sz="1800" dirty="0" smtClean="0">
                <a:solidFill>
                  <a:schemeClr val="tx1"/>
                </a:solidFill>
                <a:latin typeface="+mn-lt"/>
              </a:rPr>
              <a:t>Estratosfera</a:t>
            </a:r>
          </a:p>
          <a:p>
            <a:pPr marL="177800" indent="-177800" eaLnBrk="1" hangingPunct="1">
              <a:lnSpc>
                <a:spcPct val="90000"/>
              </a:lnSpc>
              <a:buClr>
                <a:srgbClr val="376092"/>
              </a:buClr>
            </a:pPr>
            <a:r>
              <a:rPr lang="es-ES_tradnl" sz="1800" dirty="0" smtClean="0">
                <a:solidFill>
                  <a:schemeClr val="tx1"/>
                </a:solidFill>
                <a:latin typeface="+mn-lt"/>
              </a:rPr>
              <a:t>CFC: CFx-Cl4-x</a:t>
            </a:r>
          </a:p>
          <a:p>
            <a:pPr marL="177800" indent="-177800" eaLnBrk="1" hangingPunct="1">
              <a:lnSpc>
                <a:spcPct val="90000"/>
              </a:lnSpc>
              <a:buClr>
                <a:srgbClr val="376092"/>
              </a:buClr>
            </a:pPr>
            <a:r>
              <a:rPr lang="es-ES_tradnl" sz="1800" dirty="0" smtClean="0">
                <a:solidFill>
                  <a:schemeClr val="tx1"/>
                </a:solidFill>
                <a:latin typeface="+mn-lt"/>
              </a:rPr>
              <a:t>Radiaciones 190-230nm</a:t>
            </a:r>
          </a:p>
          <a:p>
            <a:pPr eaLnBrk="1" hangingPunct="1">
              <a:lnSpc>
                <a:spcPct val="90000"/>
              </a:lnSpc>
              <a:buFontTx/>
              <a:buNone/>
            </a:pPr>
            <a:endParaRPr lang="es-ES_tradnl" sz="1800" dirty="0" smtClean="0">
              <a:solidFill>
                <a:schemeClr val="tx1"/>
              </a:solidFill>
              <a:latin typeface="+mn-lt"/>
            </a:endParaRPr>
          </a:p>
          <a:p>
            <a:pPr eaLnBrk="1" hangingPunct="1">
              <a:lnSpc>
                <a:spcPct val="90000"/>
              </a:lnSpc>
              <a:buFontTx/>
              <a:buNone/>
            </a:pPr>
            <a:endParaRPr lang="es-ES_tradnl" sz="1800" dirty="0" smtClean="0">
              <a:solidFill>
                <a:schemeClr val="tx1"/>
              </a:solidFill>
              <a:latin typeface="+mn-lt"/>
            </a:endParaRPr>
          </a:p>
          <a:p>
            <a:pPr eaLnBrk="1" hangingPunct="1">
              <a:lnSpc>
                <a:spcPct val="90000"/>
              </a:lnSpc>
              <a:buFontTx/>
              <a:buNone/>
            </a:pPr>
            <a:endParaRPr lang="es-ES_tradnl" sz="1800" dirty="0" smtClean="0">
              <a:solidFill>
                <a:schemeClr val="tx1"/>
              </a:solidFill>
              <a:latin typeface="+mn-lt"/>
            </a:endParaRPr>
          </a:p>
          <a:p>
            <a:pPr algn="ctr" eaLnBrk="1" hangingPunct="1">
              <a:lnSpc>
                <a:spcPct val="90000"/>
              </a:lnSpc>
              <a:buFontTx/>
              <a:buNone/>
            </a:pPr>
            <a:endParaRPr lang="es-ES_tradnl" sz="1800" dirty="0" smtClean="0">
              <a:solidFill>
                <a:schemeClr val="tx1"/>
              </a:solidFill>
              <a:latin typeface="+mn-lt"/>
            </a:endParaRPr>
          </a:p>
          <a:p>
            <a:pPr algn="ctr" eaLnBrk="1" hangingPunct="1">
              <a:lnSpc>
                <a:spcPct val="90000"/>
              </a:lnSpc>
              <a:buFontTx/>
              <a:buNone/>
            </a:pPr>
            <a:r>
              <a:rPr lang="es-ES_tradnl" sz="1800" dirty="0" smtClean="0">
                <a:solidFill>
                  <a:schemeClr val="tx1"/>
                </a:solidFill>
                <a:effectLst>
                  <a:outerShdw blurRad="38100" dist="38100" dir="2700000" algn="tl">
                    <a:srgbClr val="000000">
                      <a:alpha val="43137"/>
                    </a:srgbClr>
                  </a:outerShdw>
                </a:effectLst>
                <a:latin typeface="+mn-lt"/>
              </a:rPr>
              <a:t> CF</a:t>
            </a:r>
            <a:r>
              <a:rPr lang="es-ES_tradnl" sz="1800" baseline="-25000" dirty="0" smtClean="0">
                <a:solidFill>
                  <a:schemeClr val="tx1"/>
                </a:solidFill>
                <a:effectLst>
                  <a:outerShdw blurRad="38100" dist="38100" dir="2700000" algn="tl">
                    <a:srgbClr val="000000">
                      <a:alpha val="43137"/>
                    </a:srgbClr>
                  </a:outerShdw>
                </a:effectLst>
                <a:latin typeface="+mn-lt"/>
              </a:rPr>
              <a:t>x</a:t>
            </a:r>
            <a:r>
              <a:rPr lang="es-ES_tradnl" sz="1800" dirty="0" smtClean="0">
                <a:solidFill>
                  <a:schemeClr val="tx1"/>
                </a:solidFill>
                <a:effectLst>
                  <a:outerShdw blurRad="38100" dist="38100" dir="2700000" algn="tl">
                    <a:srgbClr val="000000">
                      <a:alpha val="43137"/>
                    </a:srgbClr>
                  </a:outerShdw>
                </a:effectLst>
                <a:latin typeface="+mn-lt"/>
              </a:rPr>
              <a:t>-Cl</a:t>
            </a:r>
            <a:r>
              <a:rPr lang="es-ES_tradnl" sz="1800" baseline="-25000" dirty="0" smtClean="0">
                <a:solidFill>
                  <a:schemeClr val="tx1"/>
                </a:solidFill>
                <a:effectLst>
                  <a:outerShdw blurRad="38100" dist="38100" dir="2700000" algn="tl">
                    <a:srgbClr val="000000">
                      <a:alpha val="43137"/>
                    </a:srgbClr>
                  </a:outerShdw>
                </a:effectLst>
                <a:latin typeface="+mn-lt"/>
              </a:rPr>
              <a:t>4-x (g)</a:t>
            </a:r>
            <a:r>
              <a:rPr lang="es-ES_tradnl" sz="1800" dirty="0" smtClean="0">
                <a:solidFill>
                  <a:schemeClr val="tx1"/>
                </a:solidFill>
                <a:effectLst>
                  <a:outerShdw blurRad="38100" dist="38100" dir="2700000" algn="tl">
                    <a:srgbClr val="000000">
                      <a:alpha val="43137"/>
                    </a:srgbClr>
                  </a:outerShdw>
                </a:effectLst>
                <a:latin typeface="+mn-lt"/>
              </a:rPr>
              <a:t> + </a:t>
            </a:r>
            <a:r>
              <a:rPr lang="es-ES_tradnl" sz="1800" dirty="0" err="1" smtClean="0">
                <a:solidFill>
                  <a:schemeClr val="tx1"/>
                </a:solidFill>
                <a:effectLst>
                  <a:outerShdw blurRad="38100" dist="38100" dir="2700000" algn="tl">
                    <a:srgbClr val="000000">
                      <a:alpha val="43137"/>
                    </a:srgbClr>
                  </a:outerShdw>
                </a:effectLst>
                <a:latin typeface="+mn-lt"/>
              </a:rPr>
              <a:t>h</a:t>
            </a:r>
            <a:r>
              <a:rPr lang="es-ES_tradnl" sz="1800" dirty="0" err="1" smtClean="0">
                <a:solidFill>
                  <a:schemeClr val="tx1"/>
                </a:solidFill>
                <a:effectLst>
                  <a:outerShdw blurRad="38100" dist="38100" dir="2700000" algn="tl">
                    <a:srgbClr val="000000">
                      <a:alpha val="43137"/>
                    </a:srgbClr>
                  </a:outerShdw>
                </a:effectLst>
                <a:latin typeface="Symbol" pitchFamily="18" charset="2"/>
              </a:rPr>
              <a:t>u</a:t>
            </a:r>
            <a:r>
              <a:rPr lang="es-ES_tradnl" sz="1800" dirty="0" smtClean="0">
                <a:solidFill>
                  <a:schemeClr val="tx1"/>
                </a:solidFill>
                <a:effectLst>
                  <a:outerShdw blurRad="38100" dist="38100" dir="2700000" algn="tl">
                    <a:srgbClr val="000000">
                      <a:alpha val="43137"/>
                    </a:srgbClr>
                  </a:outerShdw>
                </a:effectLst>
                <a:latin typeface="+mn-lt"/>
              </a:rPr>
              <a:t>                               CF</a:t>
            </a:r>
            <a:r>
              <a:rPr lang="es-ES_tradnl" sz="1800" baseline="-25000" dirty="0" smtClean="0">
                <a:solidFill>
                  <a:schemeClr val="tx1"/>
                </a:solidFill>
                <a:effectLst>
                  <a:outerShdw blurRad="38100" dist="38100" dir="2700000" algn="tl">
                    <a:srgbClr val="000000">
                      <a:alpha val="43137"/>
                    </a:srgbClr>
                  </a:outerShdw>
                </a:effectLst>
                <a:latin typeface="+mn-lt"/>
              </a:rPr>
              <a:t>x</a:t>
            </a:r>
            <a:r>
              <a:rPr lang="es-ES_tradnl" sz="1800" dirty="0" smtClean="0">
                <a:solidFill>
                  <a:schemeClr val="tx1"/>
                </a:solidFill>
                <a:effectLst>
                  <a:outerShdw blurRad="38100" dist="38100" dir="2700000" algn="tl">
                    <a:srgbClr val="000000">
                      <a:alpha val="43137"/>
                    </a:srgbClr>
                  </a:outerShdw>
                </a:effectLst>
                <a:latin typeface="+mn-lt"/>
              </a:rPr>
              <a:t>-Cl</a:t>
            </a:r>
            <a:r>
              <a:rPr lang="es-ES_tradnl" sz="1800" baseline="-25000" dirty="0" smtClean="0">
                <a:solidFill>
                  <a:schemeClr val="tx1"/>
                </a:solidFill>
                <a:effectLst>
                  <a:outerShdw blurRad="38100" dist="38100" dir="2700000" algn="tl">
                    <a:srgbClr val="000000">
                      <a:alpha val="43137"/>
                    </a:srgbClr>
                  </a:outerShdw>
                </a:effectLst>
                <a:latin typeface="+mn-lt"/>
              </a:rPr>
              <a:t>3</a:t>
            </a:r>
            <a:r>
              <a:rPr lang="es-ES_tradnl" sz="1800" dirty="0" smtClean="0">
                <a:solidFill>
                  <a:schemeClr val="tx1"/>
                </a:solidFill>
                <a:effectLst>
                  <a:outerShdw blurRad="38100" dist="38100" dir="2700000" algn="tl">
                    <a:srgbClr val="000000">
                      <a:alpha val="43137"/>
                    </a:srgbClr>
                  </a:outerShdw>
                </a:effectLst>
                <a:latin typeface="+mn-lt"/>
              </a:rPr>
              <a:t>-X + Cl</a:t>
            </a:r>
            <a:r>
              <a:rPr lang="es-ES_tradnl" sz="1800" baseline="-25000" dirty="0" smtClean="0">
                <a:solidFill>
                  <a:schemeClr val="tx1"/>
                </a:solidFill>
                <a:effectLst>
                  <a:outerShdw blurRad="38100" dist="38100" dir="2700000" algn="tl">
                    <a:srgbClr val="000000">
                      <a:alpha val="43137"/>
                    </a:srgbClr>
                  </a:outerShdw>
                </a:effectLst>
                <a:latin typeface="+mn-lt"/>
              </a:rPr>
              <a:t>(g)</a:t>
            </a:r>
          </a:p>
          <a:p>
            <a:pPr algn="ctr" eaLnBrk="1" hangingPunct="1">
              <a:lnSpc>
                <a:spcPct val="90000"/>
              </a:lnSpc>
              <a:buFontTx/>
              <a:buNone/>
            </a:pPr>
            <a:r>
              <a:rPr lang="es-ES_tradnl" sz="1800" dirty="0" smtClean="0">
                <a:solidFill>
                  <a:schemeClr val="tx1"/>
                </a:solidFill>
                <a:effectLst>
                  <a:outerShdw blurRad="38100" dist="38100" dir="2700000" algn="tl">
                    <a:srgbClr val="000000">
                      <a:alpha val="43137"/>
                    </a:srgbClr>
                  </a:outerShdw>
                </a:effectLst>
                <a:latin typeface="+mn-lt"/>
              </a:rPr>
              <a:t>Cl </a:t>
            </a:r>
            <a:r>
              <a:rPr lang="es-ES_tradnl" sz="1800" baseline="-25000" dirty="0" smtClean="0">
                <a:solidFill>
                  <a:schemeClr val="tx1"/>
                </a:solidFill>
                <a:effectLst>
                  <a:outerShdw blurRad="38100" dist="38100" dir="2700000" algn="tl">
                    <a:srgbClr val="000000">
                      <a:alpha val="43137"/>
                    </a:srgbClr>
                  </a:outerShdw>
                </a:effectLst>
                <a:latin typeface="+mn-lt"/>
              </a:rPr>
              <a:t>(g)</a:t>
            </a:r>
            <a:r>
              <a:rPr lang="es-ES_tradnl" sz="1800" dirty="0" smtClean="0">
                <a:solidFill>
                  <a:schemeClr val="tx1"/>
                </a:solidFill>
                <a:effectLst>
                  <a:outerShdw blurRad="38100" dist="38100" dir="2700000" algn="tl">
                    <a:srgbClr val="000000">
                      <a:alpha val="43137"/>
                    </a:srgbClr>
                  </a:outerShdw>
                </a:effectLst>
                <a:latin typeface="+mn-lt"/>
              </a:rPr>
              <a:t> + O</a:t>
            </a:r>
            <a:r>
              <a:rPr lang="es-ES_tradnl" sz="1800" baseline="-25000" dirty="0" smtClean="0">
                <a:solidFill>
                  <a:schemeClr val="tx1"/>
                </a:solidFill>
                <a:effectLst>
                  <a:outerShdw blurRad="38100" dist="38100" dir="2700000" algn="tl">
                    <a:srgbClr val="000000">
                      <a:alpha val="43137"/>
                    </a:srgbClr>
                  </a:outerShdw>
                </a:effectLst>
                <a:latin typeface="+mn-lt"/>
              </a:rPr>
              <a:t>3 (g)</a:t>
            </a:r>
            <a:r>
              <a:rPr lang="es-ES_tradnl" sz="1800" dirty="0" smtClean="0">
                <a:solidFill>
                  <a:schemeClr val="tx1"/>
                </a:solidFill>
                <a:effectLst>
                  <a:outerShdw blurRad="38100" dist="38100" dir="2700000" algn="tl">
                    <a:srgbClr val="000000">
                      <a:alpha val="43137"/>
                    </a:srgbClr>
                  </a:outerShdw>
                </a:effectLst>
                <a:latin typeface="+mn-lt"/>
              </a:rPr>
              <a:t>                               </a:t>
            </a:r>
            <a:r>
              <a:rPr lang="es-ES_tradnl" sz="1800" dirty="0" err="1" smtClean="0">
                <a:solidFill>
                  <a:schemeClr val="tx1"/>
                </a:solidFill>
                <a:effectLst>
                  <a:outerShdw blurRad="38100" dist="38100" dir="2700000" algn="tl">
                    <a:srgbClr val="000000">
                      <a:alpha val="43137"/>
                    </a:srgbClr>
                  </a:outerShdw>
                </a:effectLst>
                <a:latin typeface="+mn-lt"/>
              </a:rPr>
              <a:t>ClO</a:t>
            </a:r>
            <a:r>
              <a:rPr lang="es-ES_tradnl" sz="1800" dirty="0" smtClean="0">
                <a:solidFill>
                  <a:schemeClr val="tx1"/>
                </a:solidFill>
                <a:effectLst>
                  <a:outerShdw blurRad="38100" dist="38100" dir="2700000" algn="tl">
                    <a:srgbClr val="000000">
                      <a:alpha val="43137"/>
                    </a:srgbClr>
                  </a:outerShdw>
                </a:effectLst>
                <a:latin typeface="+mn-lt"/>
              </a:rPr>
              <a:t> + O</a:t>
            </a:r>
            <a:r>
              <a:rPr lang="es-ES_tradnl" sz="1800" baseline="-25000" dirty="0" smtClean="0">
                <a:solidFill>
                  <a:schemeClr val="tx1"/>
                </a:solidFill>
                <a:effectLst>
                  <a:outerShdw blurRad="38100" dist="38100" dir="2700000" algn="tl">
                    <a:srgbClr val="000000">
                      <a:alpha val="43137"/>
                    </a:srgbClr>
                  </a:outerShdw>
                </a:effectLst>
                <a:latin typeface="+mn-lt"/>
              </a:rPr>
              <a:t>2(g)</a:t>
            </a:r>
          </a:p>
          <a:p>
            <a:pPr algn="ctr" eaLnBrk="1" hangingPunct="1">
              <a:lnSpc>
                <a:spcPct val="90000"/>
              </a:lnSpc>
              <a:buFontTx/>
              <a:buNone/>
            </a:pPr>
            <a:r>
              <a:rPr lang="es-ES_tradnl" sz="1800" dirty="0" err="1" smtClean="0">
                <a:solidFill>
                  <a:schemeClr val="tx1"/>
                </a:solidFill>
                <a:effectLst>
                  <a:outerShdw blurRad="38100" dist="38100" dir="2700000" algn="tl">
                    <a:srgbClr val="000000">
                      <a:alpha val="43137"/>
                    </a:srgbClr>
                  </a:outerShdw>
                </a:effectLst>
                <a:latin typeface="+mn-lt"/>
              </a:rPr>
              <a:t>ClO</a:t>
            </a:r>
            <a:r>
              <a:rPr lang="es-ES_tradnl" sz="1800" baseline="-25000" dirty="0" smtClean="0">
                <a:solidFill>
                  <a:schemeClr val="tx1"/>
                </a:solidFill>
                <a:effectLst>
                  <a:outerShdw blurRad="38100" dist="38100" dir="2700000" algn="tl">
                    <a:srgbClr val="000000">
                      <a:alpha val="43137"/>
                    </a:srgbClr>
                  </a:outerShdw>
                </a:effectLst>
                <a:latin typeface="+mn-lt"/>
              </a:rPr>
              <a:t>(g)</a:t>
            </a:r>
            <a:r>
              <a:rPr lang="es-ES_tradnl" sz="1800" dirty="0" smtClean="0">
                <a:solidFill>
                  <a:schemeClr val="tx1"/>
                </a:solidFill>
                <a:effectLst>
                  <a:outerShdw blurRad="38100" dist="38100" dir="2700000" algn="tl">
                    <a:srgbClr val="000000">
                      <a:alpha val="43137"/>
                    </a:srgbClr>
                  </a:outerShdw>
                </a:effectLst>
                <a:latin typeface="+mn-lt"/>
              </a:rPr>
              <a:t> + O</a:t>
            </a:r>
            <a:r>
              <a:rPr lang="es-ES_tradnl" sz="1800" baseline="-25000" dirty="0" smtClean="0">
                <a:solidFill>
                  <a:schemeClr val="tx1"/>
                </a:solidFill>
                <a:effectLst>
                  <a:outerShdw blurRad="38100" dist="38100" dir="2700000" algn="tl">
                    <a:srgbClr val="000000">
                      <a:alpha val="43137"/>
                    </a:srgbClr>
                  </a:outerShdw>
                </a:effectLst>
                <a:latin typeface="+mn-lt"/>
              </a:rPr>
              <a:t>(g)</a:t>
            </a:r>
            <a:r>
              <a:rPr lang="es-ES_tradnl" sz="1800" dirty="0" smtClean="0">
                <a:solidFill>
                  <a:schemeClr val="tx1"/>
                </a:solidFill>
                <a:effectLst>
                  <a:outerShdw blurRad="38100" dist="38100" dir="2700000" algn="tl">
                    <a:srgbClr val="000000">
                      <a:alpha val="43137"/>
                    </a:srgbClr>
                  </a:outerShdw>
                </a:effectLst>
                <a:latin typeface="+mn-lt"/>
              </a:rPr>
              <a:t>                               Cl</a:t>
            </a:r>
            <a:r>
              <a:rPr lang="es-ES_tradnl" sz="1800" baseline="-25000" dirty="0" smtClean="0">
                <a:solidFill>
                  <a:schemeClr val="tx1"/>
                </a:solidFill>
                <a:effectLst>
                  <a:outerShdw blurRad="38100" dist="38100" dir="2700000" algn="tl">
                    <a:srgbClr val="000000">
                      <a:alpha val="43137"/>
                    </a:srgbClr>
                  </a:outerShdw>
                </a:effectLst>
                <a:latin typeface="+mn-lt"/>
              </a:rPr>
              <a:t>(g)</a:t>
            </a:r>
            <a:r>
              <a:rPr lang="es-ES_tradnl" sz="1800" dirty="0" smtClean="0">
                <a:solidFill>
                  <a:schemeClr val="tx1"/>
                </a:solidFill>
                <a:effectLst>
                  <a:outerShdw blurRad="38100" dist="38100" dir="2700000" algn="tl">
                    <a:srgbClr val="000000">
                      <a:alpha val="43137"/>
                    </a:srgbClr>
                  </a:outerShdw>
                </a:effectLst>
                <a:latin typeface="+mn-lt"/>
              </a:rPr>
              <a:t> + O</a:t>
            </a:r>
            <a:r>
              <a:rPr lang="es-ES_tradnl" sz="1800" baseline="-25000" dirty="0" smtClean="0">
                <a:solidFill>
                  <a:schemeClr val="tx1"/>
                </a:solidFill>
                <a:effectLst>
                  <a:outerShdw blurRad="38100" dist="38100" dir="2700000" algn="tl">
                    <a:srgbClr val="000000">
                      <a:alpha val="43137"/>
                    </a:srgbClr>
                  </a:outerShdw>
                </a:effectLst>
                <a:latin typeface="+mn-lt"/>
              </a:rPr>
              <a:t>2(g)</a:t>
            </a:r>
          </a:p>
          <a:p>
            <a:pPr algn="ctr" eaLnBrk="1" hangingPunct="1">
              <a:lnSpc>
                <a:spcPct val="60000"/>
              </a:lnSpc>
              <a:buFontTx/>
              <a:buNone/>
            </a:pPr>
            <a:endParaRPr lang="es-ES_tradnl" sz="1100" dirty="0" smtClean="0">
              <a:solidFill>
                <a:schemeClr val="tx1"/>
              </a:solidFill>
              <a:effectLst>
                <a:outerShdw blurRad="38100" dist="38100" dir="2700000" algn="tl">
                  <a:srgbClr val="000000">
                    <a:alpha val="43137"/>
                  </a:srgbClr>
                </a:outerShdw>
              </a:effectLst>
              <a:latin typeface="+mn-lt"/>
            </a:endParaRPr>
          </a:p>
          <a:p>
            <a:pPr eaLnBrk="1" hangingPunct="1">
              <a:lnSpc>
                <a:spcPct val="60000"/>
              </a:lnSpc>
              <a:buFontTx/>
              <a:buNone/>
            </a:pPr>
            <a:r>
              <a:rPr lang="es-ES_tradnl" sz="1800" dirty="0" smtClean="0">
                <a:solidFill>
                  <a:schemeClr val="tx1"/>
                </a:solidFill>
                <a:effectLst>
                  <a:outerShdw blurRad="38100" dist="38100" dir="2700000" algn="tl">
                    <a:srgbClr val="000000">
                      <a:alpha val="43137"/>
                    </a:srgbClr>
                  </a:outerShdw>
                </a:effectLst>
                <a:latin typeface="+mn-lt"/>
              </a:rPr>
              <a:t>		              O</a:t>
            </a:r>
            <a:r>
              <a:rPr lang="es-ES_tradnl" sz="1800" baseline="-25000" dirty="0" smtClean="0">
                <a:solidFill>
                  <a:schemeClr val="tx1"/>
                </a:solidFill>
                <a:effectLst>
                  <a:outerShdw blurRad="38100" dist="38100" dir="2700000" algn="tl">
                    <a:srgbClr val="000000">
                      <a:alpha val="43137"/>
                    </a:srgbClr>
                  </a:outerShdw>
                </a:effectLst>
                <a:latin typeface="+mn-lt"/>
              </a:rPr>
              <a:t>3(g)</a:t>
            </a:r>
            <a:r>
              <a:rPr lang="es-ES_tradnl" sz="1800" dirty="0" smtClean="0">
                <a:solidFill>
                  <a:schemeClr val="tx1"/>
                </a:solidFill>
                <a:effectLst>
                  <a:outerShdw blurRad="38100" dist="38100" dir="2700000" algn="tl">
                    <a:srgbClr val="000000">
                      <a:alpha val="43137"/>
                    </a:srgbClr>
                  </a:outerShdw>
                </a:effectLst>
                <a:latin typeface="+mn-lt"/>
              </a:rPr>
              <a:t> +  O</a:t>
            </a:r>
            <a:r>
              <a:rPr lang="es-ES_tradnl" sz="1800" baseline="-25000" dirty="0" smtClean="0">
                <a:solidFill>
                  <a:schemeClr val="tx1"/>
                </a:solidFill>
                <a:effectLst>
                  <a:outerShdw blurRad="38100" dist="38100" dir="2700000" algn="tl">
                    <a:srgbClr val="000000">
                      <a:alpha val="43137"/>
                    </a:srgbClr>
                  </a:outerShdw>
                </a:effectLst>
                <a:latin typeface="+mn-lt"/>
              </a:rPr>
              <a:t>(g)</a:t>
            </a:r>
            <a:r>
              <a:rPr lang="es-ES_tradnl" sz="1800" dirty="0" smtClean="0">
                <a:solidFill>
                  <a:schemeClr val="tx1"/>
                </a:solidFill>
                <a:effectLst>
                  <a:outerShdw blurRad="38100" dist="38100" dir="2700000" algn="tl">
                    <a:srgbClr val="000000">
                      <a:alpha val="43137"/>
                    </a:srgbClr>
                  </a:outerShdw>
                </a:effectLst>
                <a:latin typeface="+mn-lt"/>
              </a:rPr>
              <a:t>                                  2O</a:t>
            </a:r>
            <a:r>
              <a:rPr lang="es-ES_tradnl" sz="1800" baseline="-25000" dirty="0" smtClean="0">
                <a:solidFill>
                  <a:schemeClr val="tx1"/>
                </a:solidFill>
                <a:effectLst>
                  <a:outerShdw blurRad="38100" dist="38100" dir="2700000" algn="tl">
                    <a:srgbClr val="000000">
                      <a:alpha val="43137"/>
                    </a:srgbClr>
                  </a:outerShdw>
                </a:effectLst>
                <a:latin typeface="+mn-lt"/>
              </a:rPr>
              <a:t>2</a:t>
            </a:r>
          </a:p>
          <a:p>
            <a:pPr eaLnBrk="1" hangingPunct="1">
              <a:lnSpc>
                <a:spcPct val="90000"/>
              </a:lnSpc>
              <a:buFontTx/>
              <a:buNone/>
            </a:pPr>
            <a:r>
              <a:rPr lang="es-ES_tradnl" sz="1800" b="1" dirty="0" smtClean="0">
                <a:solidFill>
                  <a:srgbClr val="376092"/>
                </a:solidFill>
                <a:effectLst>
                  <a:outerShdw blurRad="38100" dist="38100" dir="2700000" algn="tl">
                    <a:srgbClr val="000000">
                      <a:alpha val="43137"/>
                    </a:srgbClr>
                  </a:outerShdw>
                </a:effectLst>
                <a:latin typeface="+mn-lt"/>
              </a:rPr>
              <a:t> </a:t>
            </a:r>
          </a:p>
          <a:p>
            <a:pPr eaLnBrk="1" hangingPunct="1">
              <a:lnSpc>
                <a:spcPct val="90000"/>
              </a:lnSpc>
              <a:buFontTx/>
              <a:buNone/>
            </a:pPr>
            <a:r>
              <a:rPr lang="es-ES_tradnl" sz="1800" dirty="0" smtClean="0">
                <a:solidFill>
                  <a:schemeClr val="tx1"/>
                </a:solidFill>
                <a:latin typeface="+mn-lt"/>
              </a:rPr>
              <a:t>                      </a:t>
            </a:r>
          </a:p>
          <a:p>
            <a:pPr eaLnBrk="1" hangingPunct="1">
              <a:lnSpc>
                <a:spcPct val="90000"/>
              </a:lnSpc>
              <a:buFontTx/>
              <a:buNone/>
            </a:pPr>
            <a:endParaRPr lang="es-ES_tradnl" sz="1800" dirty="0" smtClean="0">
              <a:solidFill>
                <a:schemeClr val="tx1"/>
              </a:solidFill>
              <a:latin typeface="+mn-lt"/>
            </a:endParaRPr>
          </a:p>
          <a:p>
            <a:pPr eaLnBrk="1" hangingPunct="1">
              <a:lnSpc>
                <a:spcPct val="90000"/>
              </a:lnSpc>
              <a:buFontTx/>
              <a:buNone/>
            </a:pPr>
            <a:endParaRPr lang="es-ES_tradnl" sz="1800" dirty="0" smtClean="0">
              <a:solidFill>
                <a:schemeClr val="tx1"/>
              </a:solidFill>
              <a:latin typeface="+mn-lt"/>
            </a:endParaRPr>
          </a:p>
        </p:txBody>
      </p:sp>
      <p:sp>
        <p:nvSpPr>
          <p:cNvPr id="81926" name="Line 5"/>
          <p:cNvSpPr>
            <a:spLocks noChangeShapeType="1"/>
          </p:cNvSpPr>
          <p:nvPr/>
        </p:nvSpPr>
        <p:spPr bwMode="auto">
          <a:xfrm>
            <a:off x="4891073" y="4286256"/>
            <a:ext cx="1295400" cy="0"/>
          </a:xfrm>
          <a:prstGeom prst="line">
            <a:avLst/>
          </a:prstGeom>
          <a:noFill/>
          <a:ln w="19050">
            <a:solidFill>
              <a:srgbClr val="376092"/>
            </a:solidFill>
            <a:round/>
            <a:headEnd/>
            <a:tailEnd type="arrow" w="med" len="med"/>
          </a:ln>
        </p:spPr>
        <p:txBody>
          <a:bodyPr wrap="none" anchor="ctr"/>
          <a:lstStyle/>
          <a:p>
            <a:endParaRPr lang="es-MX"/>
          </a:p>
        </p:txBody>
      </p:sp>
      <p:sp>
        <p:nvSpPr>
          <p:cNvPr id="81927" name="Line 6"/>
          <p:cNvSpPr>
            <a:spLocks noChangeShapeType="1"/>
          </p:cNvSpPr>
          <p:nvPr/>
        </p:nvSpPr>
        <p:spPr bwMode="auto">
          <a:xfrm>
            <a:off x="2643175" y="5072074"/>
            <a:ext cx="5410200" cy="0"/>
          </a:xfrm>
          <a:prstGeom prst="line">
            <a:avLst/>
          </a:prstGeom>
          <a:noFill/>
          <a:ln w="19050">
            <a:solidFill>
              <a:srgbClr val="376092"/>
            </a:solidFill>
            <a:round/>
            <a:headEnd/>
            <a:tailEnd/>
          </a:ln>
        </p:spPr>
        <p:txBody>
          <a:bodyPr wrap="none" anchor="ctr"/>
          <a:lstStyle/>
          <a:p>
            <a:endParaRPr lang="es-MX"/>
          </a:p>
        </p:txBody>
      </p:sp>
      <p:sp>
        <p:nvSpPr>
          <p:cNvPr id="81928" name="Line 7"/>
          <p:cNvSpPr>
            <a:spLocks noChangeShapeType="1"/>
          </p:cNvSpPr>
          <p:nvPr/>
        </p:nvSpPr>
        <p:spPr bwMode="auto">
          <a:xfrm>
            <a:off x="4857752" y="4572008"/>
            <a:ext cx="1295400" cy="0"/>
          </a:xfrm>
          <a:prstGeom prst="line">
            <a:avLst/>
          </a:prstGeom>
          <a:noFill/>
          <a:ln w="19050">
            <a:solidFill>
              <a:srgbClr val="376092"/>
            </a:solidFill>
            <a:round/>
            <a:headEnd/>
            <a:tailEnd type="arrow" w="med" len="med"/>
          </a:ln>
        </p:spPr>
        <p:txBody>
          <a:bodyPr wrap="none" anchor="ctr"/>
          <a:lstStyle/>
          <a:p>
            <a:endParaRPr lang="es-MX"/>
          </a:p>
        </p:txBody>
      </p:sp>
      <p:sp>
        <p:nvSpPr>
          <p:cNvPr id="81929" name="Line 8"/>
          <p:cNvSpPr>
            <a:spLocks noChangeShapeType="1"/>
          </p:cNvSpPr>
          <p:nvPr/>
        </p:nvSpPr>
        <p:spPr bwMode="auto">
          <a:xfrm>
            <a:off x="4857752" y="4857760"/>
            <a:ext cx="1295400" cy="0"/>
          </a:xfrm>
          <a:prstGeom prst="line">
            <a:avLst/>
          </a:prstGeom>
          <a:noFill/>
          <a:ln w="19050">
            <a:solidFill>
              <a:srgbClr val="376092"/>
            </a:solidFill>
            <a:round/>
            <a:headEnd/>
            <a:tailEnd type="arrow" w="med" len="med"/>
          </a:ln>
        </p:spPr>
        <p:txBody>
          <a:bodyPr wrap="none" anchor="ctr"/>
          <a:lstStyle/>
          <a:p>
            <a:endParaRPr lang="es-MX"/>
          </a:p>
        </p:txBody>
      </p:sp>
      <p:sp>
        <p:nvSpPr>
          <p:cNvPr id="81930" name="Line 9"/>
          <p:cNvSpPr>
            <a:spLocks noChangeShapeType="1"/>
          </p:cNvSpPr>
          <p:nvPr/>
        </p:nvSpPr>
        <p:spPr bwMode="auto">
          <a:xfrm>
            <a:off x="4919673" y="5248288"/>
            <a:ext cx="1295400" cy="0"/>
          </a:xfrm>
          <a:prstGeom prst="line">
            <a:avLst/>
          </a:prstGeom>
          <a:noFill/>
          <a:ln w="19050">
            <a:solidFill>
              <a:srgbClr val="376092"/>
            </a:solidFill>
            <a:round/>
            <a:headEnd/>
            <a:tailEnd type="arrow" w="med" len="med"/>
          </a:ln>
        </p:spPr>
        <p:txBody>
          <a:bodyPr wrap="none" anchor="ctr"/>
          <a:lstStyle/>
          <a:p>
            <a:endParaRPr lang="es-MX"/>
          </a:p>
        </p:txBody>
      </p:sp>
      <p:sp>
        <p:nvSpPr>
          <p:cNvPr id="11" name="1 Título"/>
          <p:cNvSpPr txBox="1">
            <a:spLocks/>
          </p:cNvSpPr>
          <p:nvPr/>
        </p:nvSpPr>
        <p:spPr>
          <a:xfrm>
            <a:off x="1310282" y="571501"/>
            <a:ext cx="6500813" cy="1000125"/>
          </a:xfrm>
          <a:prstGeom prst="rect">
            <a:avLst/>
          </a:prstGeom>
        </p:spPr>
        <p:txBody>
          <a:bodyPr anchor="ctr"/>
          <a:lstStyle/>
          <a:p>
            <a:pPr lvl="0" algn="ctr">
              <a:defRPr/>
            </a:pPr>
            <a:r>
              <a:rPr lang="es-E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O</a:t>
            </a:r>
            <a:r>
              <a:rPr lang="es-ES" sz="2200" b="1" baseline="-250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3</a:t>
            </a:r>
            <a:r>
              <a:rPr lang="es-E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  DESTRUCCIÓN DE LA CAPA DE OZONO</a:t>
            </a:r>
            <a:endParaRPr kumimoji="0" lang="es-E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2" name="Picture 3"/>
          <p:cNvPicPr>
            <a:picLocks noChangeAspect="1" noChangeArrowheads="1"/>
          </p:cNvPicPr>
          <p:nvPr/>
        </p:nvPicPr>
        <p:blipFill>
          <a:blip r:embed="rId2"/>
          <a:srcRect/>
          <a:stretch>
            <a:fillRect/>
          </a:stretch>
        </p:blipFill>
        <p:spPr bwMode="auto">
          <a:xfrm>
            <a:off x="6929454" y="2071679"/>
            <a:ext cx="1817751" cy="1664855"/>
          </a:xfrm>
          <a:prstGeom prst="rect">
            <a:avLst/>
          </a:prstGeom>
          <a:ln>
            <a:noFill/>
          </a:ln>
          <a:effectLst>
            <a:outerShdw blurRad="292100" dist="139700" dir="2700000" algn="tl" rotWithShape="0">
              <a:srgbClr val="333333">
                <a:alpha val="65000"/>
              </a:srgbClr>
            </a:outerShdw>
          </a:effectLst>
        </p:spPr>
      </p:pic>
      <p:pic>
        <p:nvPicPr>
          <p:cNvPr id="4" name="Picture 6"/>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7358081" y="5214975"/>
            <a:ext cx="1436675" cy="1428736"/>
          </a:xfrm>
          <a:prstGeom prst="rect">
            <a:avLst/>
          </a:prstGeom>
          <a:ln>
            <a:noFill/>
          </a:ln>
          <a:effectLst>
            <a:outerShdw blurRad="292100" dist="139700" dir="2700000" algn="tl" rotWithShape="0">
              <a:srgbClr val="333333">
                <a:alpha val="65000"/>
              </a:srgbClr>
            </a:outerShdw>
          </a:effectLst>
        </p:spPr>
      </p:pic>
      <p:pic>
        <p:nvPicPr>
          <p:cNvPr id="6" name="Picture 9"/>
          <p:cNvPicPr>
            <a:picLocks noChangeAspect="1" noChangeArrowheads="1"/>
          </p:cNvPicPr>
          <p:nvPr/>
        </p:nvPicPr>
        <p:blipFill>
          <a:blip r:embed="rId4"/>
          <a:srcRect/>
          <a:stretch>
            <a:fillRect/>
          </a:stretch>
        </p:blipFill>
        <p:spPr bwMode="auto">
          <a:xfrm>
            <a:off x="285720" y="3071811"/>
            <a:ext cx="2008879" cy="1501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1057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3"/>
          <p:cNvSpPr>
            <a:spLocks noGrp="1" noChangeAspect="1" noChangeArrowheads="1"/>
          </p:cNvSpPr>
          <p:nvPr>
            <p:ph idx="1"/>
          </p:nvPr>
        </p:nvSpPr>
        <p:spPr>
          <a:xfrm>
            <a:off x="442907" y="2571744"/>
            <a:ext cx="4343408" cy="2214578"/>
          </a:xfrm>
        </p:spPr>
        <p:txBody>
          <a:bodyPr/>
          <a:lstStyle/>
          <a:p>
            <a:pPr eaLnBrk="1" hangingPunct="1">
              <a:lnSpc>
                <a:spcPct val="90000"/>
              </a:lnSpc>
              <a:buFontTx/>
              <a:buNone/>
            </a:pPr>
            <a:r>
              <a:rPr lang="es-ES_tradnl" sz="1800" dirty="0" smtClean="0">
                <a:solidFill>
                  <a:schemeClr val="tx1"/>
                </a:solidFill>
                <a:latin typeface="+mn-lt"/>
              </a:rPr>
              <a:t>2NO </a:t>
            </a:r>
            <a:r>
              <a:rPr lang="es-ES_tradnl" sz="1800" baseline="-25000" dirty="0" smtClean="0">
                <a:solidFill>
                  <a:schemeClr val="tx1"/>
                </a:solidFill>
                <a:latin typeface="+mn-lt"/>
              </a:rPr>
              <a:t>(g)</a:t>
            </a:r>
            <a:r>
              <a:rPr lang="es-ES_tradnl" sz="1800" dirty="0" smtClean="0">
                <a:solidFill>
                  <a:schemeClr val="tx1"/>
                </a:solidFill>
                <a:latin typeface="+mn-lt"/>
              </a:rPr>
              <a:t> +O</a:t>
            </a:r>
            <a:r>
              <a:rPr lang="es-ES_tradnl" sz="1800" baseline="-25000" dirty="0" smtClean="0">
                <a:solidFill>
                  <a:schemeClr val="tx1"/>
                </a:solidFill>
                <a:latin typeface="+mn-lt"/>
              </a:rPr>
              <a:t>2(g) </a:t>
            </a:r>
            <a:r>
              <a:rPr lang="es-ES_tradnl" sz="1800" dirty="0" smtClean="0">
                <a:solidFill>
                  <a:schemeClr val="tx1"/>
                </a:solidFill>
                <a:latin typeface="+mn-lt"/>
              </a:rPr>
              <a:t>                    2NO</a:t>
            </a:r>
            <a:r>
              <a:rPr lang="es-ES_tradnl" sz="1800" baseline="-25000" dirty="0" smtClean="0">
                <a:solidFill>
                  <a:schemeClr val="tx1"/>
                </a:solidFill>
                <a:latin typeface="+mn-lt"/>
              </a:rPr>
              <a:t>2</a:t>
            </a:r>
            <a:r>
              <a:rPr lang="es-ES_tradnl" sz="1800" dirty="0" smtClean="0">
                <a:solidFill>
                  <a:schemeClr val="tx1"/>
                </a:solidFill>
                <a:latin typeface="+mn-lt"/>
              </a:rPr>
              <a:t> </a:t>
            </a:r>
            <a:r>
              <a:rPr lang="es-ES_tradnl" sz="1800" baseline="-25000" dirty="0" smtClean="0">
                <a:solidFill>
                  <a:schemeClr val="tx1"/>
                </a:solidFill>
                <a:latin typeface="+mn-lt"/>
              </a:rPr>
              <a:t>(g)</a:t>
            </a:r>
          </a:p>
          <a:p>
            <a:pPr eaLnBrk="1" hangingPunct="1">
              <a:lnSpc>
                <a:spcPct val="90000"/>
              </a:lnSpc>
              <a:buFontTx/>
              <a:buNone/>
            </a:pPr>
            <a:r>
              <a:rPr lang="es-ES_tradnl" sz="1800" dirty="0" smtClean="0">
                <a:solidFill>
                  <a:schemeClr val="tx1"/>
                </a:solidFill>
                <a:latin typeface="+mn-lt"/>
              </a:rPr>
              <a:t>NO</a:t>
            </a:r>
            <a:r>
              <a:rPr lang="es-ES_tradnl" sz="1800" baseline="-25000" dirty="0" smtClean="0">
                <a:solidFill>
                  <a:schemeClr val="tx1"/>
                </a:solidFill>
                <a:latin typeface="+mn-lt"/>
              </a:rPr>
              <a:t>2(g) </a:t>
            </a:r>
            <a:r>
              <a:rPr lang="es-ES_tradnl" sz="1800" dirty="0" smtClean="0">
                <a:solidFill>
                  <a:schemeClr val="tx1"/>
                </a:solidFill>
                <a:latin typeface="+mn-lt"/>
              </a:rPr>
              <a:t>+ h</a:t>
            </a:r>
            <a:r>
              <a:rPr lang="es-ES_tradnl" sz="1800" dirty="0" smtClean="0">
                <a:solidFill>
                  <a:schemeClr val="tx1"/>
                </a:solidFill>
                <a:latin typeface="+mn-lt"/>
                <a:sym typeface="Symbol" pitchFamily="18" charset="2"/>
              </a:rPr>
              <a:t></a:t>
            </a:r>
            <a:r>
              <a:rPr lang="es-ES_tradnl" sz="1800" dirty="0" smtClean="0">
                <a:solidFill>
                  <a:schemeClr val="tx1"/>
                </a:solidFill>
                <a:latin typeface="+mn-lt"/>
              </a:rPr>
              <a:t>                           NO</a:t>
            </a:r>
            <a:r>
              <a:rPr lang="es-ES_tradnl" sz="1800" baseline="-25000" dirty="0" smtClean="0">
                <a:solidFill>
                  <a:schemeClr val="tx1"/>
                </a:solidFill>
                <a:latin typeface="+mn-lt"/>
              </a:rPr>
              <a:t>(g) </a:t>
            </a:r>
            <a:r>
              <a:rPr lang="es-ES_tradnl" sz="1800" dirty="0" smtClean="0">
                <a:solidFill>
                  <a:schemeClr val="tx1"/>
                </a:solidFill>
                <a:latin typeface="+mn-lt"/>
              </a:rPr>
              <a:t>+ O</a:t>
            </a:r>
            <a:r>
              <a:rPr lang="es-ES_tradnl" sz="1800" baseline="-25000" dirty="0" smtClean="0">
                <a:solidFill>
                  <a:schemeClr val="tx1"/>
                </a:solidFill>
                <a:latin typeface="+mn-lt"/>
              </a:rPr>
              <a:t>(g)</a:t>
            </a:r>
          </a:p>
          <a:p>
            <a:pPr eaLnBrk="1" hangingPunct="1">
              <a:lnSpc>
                <a:spcPct val="90000"/>
              </a:lnSpc>
              <a:buFontTx/>
              <a:buNone/>
            </a:pPr>
            <a:r>
              <a:rPr lang="es-ES_tradnl" sz="1800" dirty="0" smtClean="0">
                <a:solidFill>
                  <a:schemeClr val="tx1"/>
                </a:solidFill>
                <a:latin typeface="+mn-lt"/>
              </a:rPr>
              <a:t>O</a:t>
            </a:r>
            <a:r>
              <a:rPr lang="es-ES_tradnl" sz="1800" baseline="-25000" dirty="0" smtClean="0">
                <a:solidFill>
                  <a:schemeClr val="tx1"/>
                </a:solidFill>
                <a:latin typeface="+mn-lt"/>
              </a:rPr>
              <a:t>(g)</a:t>
            </a:r>
            <a:r>
              <a:rPr lang="es-ES_tradnl" sz="1800" dirty="0" smtClean="0">
                <a:solidFill>
                  <a:schemeClr val="tx1"/>
                </a:solidFill>
                <a:latin typeface="+mn-lt"/>
              </a:rPr>
              <a:t> + O</a:t>
            </a:r>
            <a:r>
              <a:rPr lang="es-ES_tradnl" sz="1800" baseline="-25000" dirty="0" smtClean="0">
                <a:solidFill>
                  <a:schemeClr val="tx1"/>
                </a:solidFill>
                <a:latin typeface="+mn-lt"/>
              </a:rPr>
              <a:t>2 (g)</a:t>
            </a:r>
            <a:r>
              <a:rPr lang="es-ES_tradnl" sz="1800" dirty="0" smtClean="0">
                <a:solidFill>
                  <a:schemeClr val="tx1"/>
                </a:solidFill>
                <a:latin typeface="+mn-lt"/>
              </a:rPr>
              <a:t> +M</a:t>
            </a:r>
            <a:r>
              <a:rPr lang="es-ES_tradnl" sz="1800" baseline="-25000" dirty="0" smtClean="0">
                <a:solidFill>
                  <a:schemeClr val="tx1"/>
                </a:solidFill>
                <a:latin typeface="+mn-lt"/>
              </a:rPr>
              <a:t>(g)</a:t>
            </a:r>
            <a:r>
              <a:rPr lang="es-ES_tradnl" sz="1800" dirty="0" smtClean="0">
                <a:solidFill>
                  <a:schemeClr val="tx1"/>
                </a:solidFill>
                <a:latin typeface="+mn-lt"/>
              </a:rPr>
              <a:t>              O</a:t>
            </a:r>
            <a:r>
              <a:rPr lang="es-ES_tradnl" sz="1800" baseline="-25000" dirty="0" smtClean="0">
                <a:solidFill>
                  <a:schemeClr val="tx1"/>
                </a:solidFill>
                <a:latin typeface="+mn-lt"/>
              </a:rPr>
              <a:t>3(g)</a:t>
            </a:r>
            <a:r>
              <a:rPr lang="es-ES_tradnl" sz="1800" dirty="0" smtClean="0">
                <a:solidFill>
                  <a:schemeClr val="tx1"/>
                </a:solidFill>
                <a:latin typeface="+mn-lt"/>
              </a:rPr>
              <a:t> + M*</a:t>
            </a:r>
            <a:r>
              <a:rPr lang="es-ES_tradnl" sz="1800" baseline="-25000" dirty="0" smtClean="0">
                <a:solidFill>
                  <a:schemeClr val="tx1"/>
                </a:solidFill>
                <a:latin typeface="+mn-lt"/>
              </a:rPr>
              <a:t>(g)</a:t>
            </a:r>
          </a:p>
          <a:p>
            <a:pPr eaLnBrk="1" hangingPunct="1">
              <a:lnSpc>
                <a:spcPct val="90000"/>
              </a:lnSpc>
              <a:buFontTx/>
              <a:buNone/>
            </a:pPr>
            <a:endParaRPr lang="es-ES_tradnl" sz="1800" dirty="0" smtClean="0">
              <a:solidFill>
                <a:schemeClr val="tx1"/>
              </a:solidFill>
              <a:latin typeface="+mn-lt"/>
            </a:endParaRPr>
          </a:p>
          <a:p>
            <a:pPr eaLnBrk="1" hangingPunct="1">
              <a:lnSpc>
                <a:spcPct val="90000"/>
              </a:lnSpc>
              <a:buFontTx/>
              <a:buNone/>
            </a:pPr>
            <a:r>
              <a:rPr lang="es-ES_tradnl" sz="1600" dirty="0" smtClean="0">
                <a:solidFill>
                  <a:schemeClr val="tx1"/>
                </a:solidFill>
                <a:latin typeface="+mn-lt"/>
              </a:rPr>
              <a:t>M = catalizador (nitrógeno, hidrocarburos, </a:t>
            </a:r>
          </a:p>
          <a:p>
            <a:pPr eaLnBrk="1" hangingPunct="1">
              <a:lnSpc>
                <a:spcPct val="90000"/>
              </a:lnSpc>
              <a:buFontTx/>
              <a:buNone/>
            </a:pPr>
            <a:r>
              <a:rPr lang="es-ES_tradnl" sz="1600" dirty="0" smtClean="0">
                <a:solidFill>
                  <a:schemeClr val="tx1"/>
                </a:solidFill>
                <a:latin typeface="+mn-lt"/>
              </a:rPr>
              <a:t>        metales pesados, NO</a:t>
            </a:r>
            <a:r>
              <a:rPr lang="es-ES_tradnl" sz="1600" baseline="-25000" dirty="0" smtClean="0">
                <a:solidFill>
                  <a:schemeClr val="tx1"/>
                </a:solidFill>
                <a:latin typeface="+mn-lt"/>
              </a:rPr>
              <a:t>2</a:t>
            </a:r>
            <a:r>
              <a:rPr lang="es-ES_tradnl" sz="1600" dirty="0" smtClean="0">
                <a:solidFill>
                  <a:schemeClr val="tx1"/>
                </a:solidFill>
                <a:latin typeface="+mn-lt"/>
              </a:rPr>
              <a:t>, 0</a:t>
            </a:r>
            <a:r>
              <a:rPr lang="es-ES_tradnl" sz="1600" baseline="-25000" dirty="0" smtClean="0">
                <a:solidFill>
                  <a:schemeClr val="tx1"/>
                </a:solidFill>
                <a:latin typeface="+mn-lt"/>
              </a:rPr>
              <a:t>2</a:t>
            </a:r>
            <a:r>
              <a:rPr lang="es-ES_tradnl" sz="1600" dirty="0" smtClean="0">
                <a:solidFill>
                  <a:schemeClr val="tx1"/>
                </a:solidFill>
                <a:latin typeface="+mn-lt"/>
              </a:rPr>
              <a:t>, etc..)</a:t>
            </a:r>
          </a:p>
          <a:p>
            <a:pPr eaLnBrk="1" hangingPunct="1">
              <a:lnSpc>
                <a:spcPct val="90000"/>
              </a:lnSpc>
              <a:buFontTx/>
              <a:buNone/>
            </a:pPr>
            <a:r>
              <a:rPr lang="es-ES_tradnl" sz="1600" dirty="0" smtClean="0">
                <a:solidFill>
                  <a:schemeClr val="tx1"/>
                </a:solidFill>
                <a:latin typeface="+mn-lt"/>
              </a:rPr>
              <a:t>M* = estado excitado </a:t>
            </a:r>
          </a:p>
        </p:txBody>
      </p:sp>
      <p:sp>
        <p:nvSpPr>
          <p:cNvPr id="82949" name="Line 7"/>
          <p:cNvSpPr>
            <a:spLocks noChangeShapeType="1"/>
          </p:cNvSpPr>
          <p:nvPr/>
        </p:nvSpPr>
        <p:spPr bwMode="auto">
          <a:xfrm>
            <a:off x="2046273" y="3316254"/>
            <a:ext cx="609600" cy="0"/>
          </a:xfrm>
          <a:prstGeom prst="line">
            <a:avLst/>
          </a:prstGeom>
          <a:noFill/>
          <a:ln w="38100">
            <a:solidFill>
              <a:srgbClr val="376092"/>
            </a:solidFill>
            <a:round/>
            <a:headEnd/>
            <a:tailEnd type="arrow" w="med" len="med"/>
          </a:ln>
        </p:spPr>
        <p:txBody>
          <a:bodyPr wrap="none" anchor="ctr"/>
          <a:lstStyle/>
          <a:p>
            <a:endParaRPr lang="es-MX"/>
          </a:p>
        </p:txBody>
      </p:sp>
      <p:sp>
        <p:nvSpPr>
          <p:cNvPr id="82950" name="Line 9"/>
          <p:cNvSpPr>
            <a:spLocks noChangeShapeType="1"/>
          </p:cNvSpPr>
          <p:nvPr/>
        </p:nvSpPr>
        <p:spPr bwMode="auto">
          <a:xfrm>
            <a:off x="2012932" y="2744750"/>
            <a:ext cx="609600" cy="0"/>
          </a:xfrm>
          <a:prstGeom prst="line">
            <a:avLst/>
          </a:prstGeom>
          <a:noFill/>
          <a:ln w="38100">
            <a:solidFill>
              <a:srgbClr val="376092"/>
            </a:solidFill>
            <a:round/>
            <a:headEnd/>
            <a:tailEnd type="arrow" w="med" len="med"/>
          </a:ln>
        </p:spPr>
        <p:txBody>
          <a:bodyPr wrap="none" anchor="ctr"/>
          <a:lstStyle/>
          <a:p>
            <a:endParaRPr lang="es-MX"/>
          </a:p>
        </p:txBody>
      </p:sp>
      <p:sp>
        <p:nvSpPr>
          <p:cNvPr id="82951" name="Line 10"/>
          <p:cNvSpPr>
            <a:spLocks noChangeShapeType="1"/>
          </p:cNvSpPr>
          <p:nvPr/>
        </p:nvSpPr>
        <p:spPr bwMode="auto">
          <a:xfrm>
            <a:off x="2046273" y="3030502"/>
            <a:ext cx="609600" cy="0"/>
          </a:xfrm>
          <a:prstGeom prst="line">
            <a:avLst/>
          </a:prstGeom>
          <a:noFill/>
          <a:ln w="38100">
            <a:solidFill>
              <a:srgbClr val="376092"/>
            </a:solidFill>
            <a:round/>
            <a:headEnd/>
            <a:tailEnd type="arrow" w="med" len="med"/>
          </a:ln>
        </p:spPr>
        <p:txBody>
          <a:bodyPr wrap="none" anchor="ctr"/>
          <a:lstStyle/>
          <a:p>
            <a:endParaRPr lang="es-MX"/>
          </a:p>
        </p:txBody>
      </p:sp>
      <p:sp>
        <p:nvSpPr>
          <p:cNvPr id="8" name="1 Título"/>
          <p:cNvSpPr txBox="1">
            <a:spLocks/>
          </p:cNvSpPr>
          <p:nvPr/>
        </p:nvSpPr>
        <p:spPr>
          <a:xfrm>
            <a:off x="1310282" y="571501"/>
            <a:ext cx="6500813" cy="1000125"/>
          </a:xfrm>
          <a:prstGeom prst="rect">
            <a:avLst/>
          </a:prstGeom>
        </p:spPr>
        <p:txBody>
          <a:bodyPr anchor="ctr"/>
          <a:lstStyle/>
          <a:p>
            <a:pPr lvl="0" algn="ctr">
              <a:defRPr/>
            </a:pPr>
            <a:r>
              <a:rPr lang="es-E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SMOG </a:t>
            </a:r>
            <a:r>
              <a:rPr lang="es-E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FOTOQUIM</a:t>
            </a:r>
            <a:r>
              <a:rPr lang="es-E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Í</a:t>
            </a:r>
            <a:r>
              <a:rPr lang="es-E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CO</a:t>
            </a:r>
            <a:endParaRPr kumimoji="0" lang="es-E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352259" name="Picture 3"/>
          <p:cNvPicPr>
            <a:picLocks noChangeAspect="1" noChangeArrowheads="1"/>
          </p:cNvPicPr>
          <p:nvPr/>
        </p:nvPicPr>
        <p:blipFill>
          <a:blip r:embed="rId2"/>
          <a:srcRect/>
          <a:stretch>
            <a:fillRect/>
          </a:stretch>
        </p:blipFill>
        <p:spPr bwMode="auto">
          <a:xfrm>
            <a:off x="4857752" y="2143116"/>
            <a:ext cx="3534397" cy="3009119"/>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4799013" y="5243468"/>
            <a:ext cx="3643339" cy="415499"/>
          </a:xfrm>
          <a:prstGeom prst="rect">
            <a:avLst/>
          </a:prstGeom>
        </p:spPr>
        <p:txBody>
          <a:bodyPr wrap="square">
            <a:spAutoFit/>
          </a:bodyPr>
          <a:lstStyle/>
          <a:p>
            <a:pPr algn="just"/>
            <a:r>
              <a:rPr lang="es-ES" sz="1000" dirty="0" smtClean="0">
                <a:latin typeface="+mn-lt"/>
                <a:ea typeface="+mn-ea"/>
                <a:cs typeface="Times New Roman" pitchFamily="18" charset="0"/>
              </a:rPr>
              <a:t>El ozono se produce naturalmente en la estratosfera (A), y es destruido por la acción de sustancias contaminantes (B y C).</a:t>
            </a:r>
            <a:endParaRPr lang="es-MX" sz="1000" dirty="0" smtClean="0">
              <a:latin typeface="+mn-lt"/>
              <a:ea typeface="+mn-ea"/>
              <a:cs typeface="Times New Roman" pitchFamily="18" charset="0"/>
            </a:endParaRPr>
          </a:p>
        </p:txBody>
      </p:sp>
    </p:spTree>
    <p:extLst>
      <p:ext uri="{BB962C8B-B14F-4D97-AF65-F5344CB8AC3E}">
        <p14:creationId xmlns:p14="http://schemas.microsoft.com/office/powerpoint/2010/main" val="26649148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 Título"/>
          <p:cNvSpPr txBox="1">
            <a:spLocks/>
          </p:cNvSpPr>
          <p:nvPr/>
        </p:nvSpPr>
        <p:spPr bwMode="auto">
          <a:xfrm>
            <a:off x="1259632" y="836712"/>
            <a:ext cx="65008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200" b="1" dirty="0">
                <a:solidFill>
                  <a:schemeClr val="bg1"/>
                </a:solidFill>
                <a:latin typeface="Arial Rounded MT Bold" panose="020F0704030504030204" pitchFamily="34" charset="0"/>
                <a:ea typeface="Calibri" panose="020F0502020204030204" pitchFamily="34" charset="0"/>
                <a:cs typeface="Calibri" panose="020F0502020204030204" pitchFamily="34" charset="0"/>
              </a:rPr>
              <a:t>Distribución del agua en el planeta</a:t>
            </a:r>
            <a:endParaRPr lang="es-MX" altLang="es-MX" sz="2200" b="1" dirty="0">
              <a:solidFill>
                <a:schemeClr val="bg1"/>
              </a:solidFill>
              <a:latin typeface="Arial Rounded MT Bold" panose="020F0704030504030204" pitchFamily="34" charset="0"/>
              <a:ea typeface="Calibri" panose="020F0502020204030204" pitchFamily="34" charset="0"/>
              <a:cs typeface="Calibri" panose="020F0502020204030204" pitchFamily="34" charset="0"/>
            </a:endParaRP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l="18118" t="27344" r="16544" b="3320"/>
          <a:stretch>
            <a:fillRect/>
          </a:stretch>
        </p:blipFill>
        <p:spPr bwMode="auto">
          <a:xfrm>
            <a:off x="755576" y="2132856"/>
            <a:ext cx="72167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3"/>
          <p:cNvSpPr txBox="1">
            <a:spLocks noChangeArrowheads="1"/>
          </p:cNvSpPr>
          <p:nvPr/>
        </p:nvSpPr>
        <p:spPr bwMode="auto">
          <a:xfrm>
            <a:off x="7740650" y="6569075"/>
            <a:ext cx="13684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s-MX" sz="1000"/>
              <a:t>SEMARNAT, 2008</a:t>
            </a:r>
            <a:endParaRPr lang="es-ES" altLang="es-MX" sz="1000"/>
          </a:p>
        </p:txBody>
      </p:sp>
    </p:spTree>
    <p:extLst>
      <p:ext uri="{BB962C8B-B14F-4D97-AF65-F5344CB8AC3E}">
        <p14:creationId xmlns:p14="http://schemas.microsoft.com/office/powerpoint/2010/main" val="26696430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699792" y="1772816"/>
            <a:ext cx="6543675" cy="4333875"/>
          </a:xfrm>
          <a:prstGeom prst="rect">
            <a:avLst/>
          </a:prstGeom>
        </p:spPr>
      </p:pic>
      <p:sp>
        <p:nvSpPr>
          <p:cNvPr id="34818" name="Oval 3"/>
          <p:cNvSpPr>
            <a:spLocks noChangeArrowheads="1"/>
          </p:cNvSpPr>
          <p:nvPr/>
        </p:nvSpPr>
        <p:spPr bwMode="auto">
          <a:xfrm>
            <a:off x="4500563" y="2133600"/>
            <a:ext cx="863600" cy="935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MX"/>
          </a:p>
        </p:txBody>
      </p:sp>
      <p:sp>
        <p:nvSpPr>
          <p:cNvPr id="34820" name="Oval 7"/>
          <p:cNvSpPr>
            <a:spLocks noChangeArrowheads="1"/>
          </p:cNvSpPr>
          <p:nvPr/>
        </p:nvSpPr>
        <p:spPr bwMode="auto">
          <a:xfrm>
            <a:off x="7956550" y="6237288"/>
            <a:ext cx="647700" cy="549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MX"/>
          </a:p>
        </p:txBody>
      </p:sp>
      <p:sp>
        <p:nvSpPr>
          <p:cNvPr id="34821" name="Oval 10"/>
          <p:cNvSpPr>
            <a:spLocks noChangeArrowheads="1"/>
          </p:cNvSpPr>
          <p:nvPr/>
        </p:nvSpPr>
        <p:spPr bwMode="auto">
          <a:xfrm>
            <a:off x="7956550" y="6092825"/>
            <a:ext cx="647700" cy="549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MX"/>
          </a:p>
        </p:txBody>
      </p:sp>
      <p:sp>
        <p:nvSpPr>
          <p:cNvPr id="34822" name="Oval 14"/>
          <p:cNvSpPr>
            <a:spLocks noChangeArrowheads="1"/>
          </p:cNvSpPr>
          <p:nvPr/>
        </p:nvSpPr>
        <p:spPr bwMode="auto">
          <a:xfrm>
            <a:off x="7956550" y="6092825"/>
            <a:ext cx="647700" cy="549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MX"/>
          </a:p>
        </p:txBody>
      </p:sp>
      <p:sp>
        <p:nvSpPr>
          <p:cNvPr id="34824" name="Text Box 16"/>
          <p:cNvSpPr txBox="1">
            <a:spLocks noChangeArrowheads="1"/>
          </p:cNvSpPr>
          <p:nvPr/>
        </p:nvSpPr>
        <p:spPr bwMode="auto">
          <a:xfrm>
            <a:off x="7661275" y="6600825"/>
            <a:ext cx="13684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s-MX" sz="1000"/>
              <a:t>SEMARNAT, 2008</a:t>
            </a:r>
            <a:endParaRPr lang="es-ES" altLang="es-MX" sz="1000"/>
          </a:p>
        </p:txBody>
      </p:sp>
      <p:graphicFrame>
        <p:nvGraphicFramePr>
          <p:cNvPr id="12" name="5 Marcador de contenido"/>
          <p:cNvGraphicFramePr>
            <a:graphicFrameLocks noGrp="1"/>
          </p:cNvGraphicFramePr>
          <p:nvPr>
            <p:ph idx="1"/>
            <p:extLst>
              <p:ext uri="{D42A27DB-BD31-4B8C-83A1-F6EECF244321}">
                <p14:modId xmlns:p14="http://schemas.microsoft.com/office/powerpoint/2010/main" val="226005486"/>
              </p:ext>
            </p:extLst>
          </p:nvPr>
        </p:nvGraphicFramePr>
        <p:xfrm>
          <a:off x="286544" y="4695824"/>
          <a:ext cx="2857500" cy="1930674"/>
        </p:xfrm>
        <a:graphic>
          <a:graphicData uri="http://schemas.openxmlformats.org/drawingml/2006/table">
            <a:tbl>
              <a:tblPr firstRow="1" bandRow="1">
                <a:tableStyleId>{5C22544A-7EE6-4342-B048-85BDC9FD1C3A}</a:tableStyleId>
              </a:tblPr>
              <a:tblGrid>
                <a:gridCol w="1453816"/>
                <a:gridCol w="1403684"/>
              </a:tblGrid>
              <a:tr h="457272">
                <a:tc>
                  <a:txBody>
                    <a:bodyPr/>
                    <a:lstStyle/>
                    <a:p>
                      <a:pPr algn="ctr"/>
                      <a:r>
                        <a:rPr lang="es-ES" sz="1200" dirty="0" smtClean="0"/>
                        <a:t>Disponibilidad media </a:t>
                      </a:r>
                      <a:r>
                        <a:rPr lang="es-ES" sz="1200" baseline="0" dirty="0" smtClean="0"/>
                        <a:t> de agua</a:t>
                      </a:r>
                      <a:endParaRPr lang="es-MX" sz="1200" dirty="0"/>
                    </a:p>
                  </a:txBody>
                  <a:tcPr marL="91439" marR="91439" marT="45727" marB="45727"/>
                </a:tc>
                <a:tc>
                  <a:txBody>
                    <a:bodyPr/>
                    <a:lstStyle/>
                    <a:p>
                      <a:pPr algn="ctr"/>
                      <a:r>
                        <a:rPr lang="es-ES" sz="1200" dirty="0" smtClean="0"/>
                        <a:t>m</a:t>
                      </a:r>
                      <a:r>
                        <a:rPr lang="es-ES" sz="1200" baseline="30000" dirty="0" smtClean="0"/>
                        <a:t>3</a:t>
                      </a:r>
                      <a:r>
                        <a:rPr lang="es-ES" sz="1200" baseline="0" dirty="0" smtClean="0"/>
                        <a:t>/habitante/año</a:t>
                      </a:r>
                      <a:endParaRPr lang="es-MX" sz="1200" baseline="0" dirty="0"/>
                    </a:p>
                  </a:txBody>
                  <a:tcPr marL="91439" marR="91439" marT="45727" marB="45727"/>
                </a:tc>
              </a:tr>
              <a:tr h="148112">
                <a:tc>
                  <a:txBody>
                    <a:bodyPr/>
                    <a:lstStyle/>
                    <a:p>
                      <a:r>
                        <a:rPr lang="es-ES" sz="1200" dirty="0" smtClean="0"/>
                        <a:t>Canadá</a:t>
                      </a:r>
                      <a:endParaRPr lang="es-MX" sz="1200" dirty="0"/>
                    </a:p>
                  </a:txBody>
                  <a:tcPr marL="91439" marR="91439" marT="45727" marB="45727"/>
                </a:tc>
                <a:tc>
                  <a:txBody>
                    <a:bodyPr/>
                    <a:lstStyle/>
                    <a:p>
                      <a:r>
                        <a:rPr lang="es-ES" sz="1200" dirty="0" smtClean="0"/>
                        <a:t>91,420</a:t>
                      </a:r>
                    </a:p>
                  </a:txBody>
                  <a:tcPr marL="91439" marR="91439" marT="45727" marB="45727"/>
                </a:tc>
              </a:tr>
              <a:tr h="370898">
                <a:tc>
                  <a:txBody>
                    <a:bodyPr/>
                    <a:lstStyle/>
                    <a:p>
                      <a:r>
                        <a:rPr lang="es-ES" sz="1200" dirty="0" smtClean="0"/>
                        <a:t>Brasil</a:t>
                      </a:r>
                      <a:endParaRPr lang="es-MX" sz="1200" dirty="0"/>
                    </a:p>
                  </a:txBody>
                  <a:tcPr marL="91439" marR="91439" marT="45727" marB="45727"/>
                </a:tc>
                <a:tc>
                  <a:txBody>
                    <a:bodyPr/>
                    <a:lstStyle/>
                    <a:p>
                      <a:r>
                        <a:rPr lang="es-ES" sz="1200" dirty="0" smtClean="0"/>
                        <a:t>45,570</a:t>
                      </a:r>
                    </a:p>
                  </a:txBody>
                  <a:tcPr marL="91439" marR="91439" marT="45727" marB="45727"/>
                </a:tc>
              </a:tr>
              <a:tr h="457272">
                <a:tc>
                  <a:txBody>
                    <a:bodyPr/>
                    <a:lstStyle/>
                    <a:p>
                      <a:r>
                        <a:rPr lang="es-ES" sz="1200" dirty="0" smtClean="0"/>
                        <a:t>Estados</a:t>
                      </a:r>
                      <a:r>
                        <a:rPr lang="es-ES" sz="1200" baseline="0" dirty="0" smtClean="0"/>
                        <a:t> Unidos de América</a:t>
                      </a:r>
                      <a:endParaRPr lang="es-MX" sz="1200" dirty="0"/>
                    </a:p>
                  </a:txBody>
                  <a:tcPr marL="91439" marR="91439" marT="45727" marB="45727"/>
                </a:tc>
                <a:tc>
                  <a:txBody>
                    <a:bodyPr/>
                    <a:lstStyle/>
                    <a:p>
                      <a:r>
                        <a:rPr lang="es-ES" sz="1200" dirty="0" smtClean="0"/>
                        <a:t>10,270</a:t>
                      </a:r>
                      <a:endParaRPr lang="es-MX" sz="1200" dirty="0"/>
                    </a:p>
                  </a:txBody>
                  <a:tcPr marL="91439" marR="91439" marT="45727" marB="45727"/>
                </a:tc>
              </a:tr>
              <a:tr h="370898">
                <a:tc>
                  <a:txBody>
                    <a:bodyPr/>
                    <a:lstStyle/>
                    <a:p>
                      <a:r>
                        <a:rPr lang="es-ES" sz="1200" dirty="0" smtClean="0"/>
                        <a:t>México</a:t>
                      </a:r>
                      <a:endParaRPr lang="es-MX" sz="1200" dirty="0"/>
                    </a:p>
                  </a:txBody>
                  <a:tcPr marL="91439" marR="91439" marT="45727" marB="45727"/>
                </a:tc>
                <a:tc>
                  <a:txBody>
                    <a:bodyPr/>
                    <a:lstStyle/>
                    <a:p>
                      <a:r>
                        <a:rPr lang="es-ES" sz="1200" dirty="0" smtClean="0"/>
                        <a:t>4,312</a:t>
                      </a:r>
                    </a:p>
                  </a:txBody>
                  <a:tcPr marL="91439" marR="91439" marT="45727" marB="45727"/>
                </a:tc>
              </a:tr>
            </a:tbl>
          </a:graphicData>
        </a:graphic>
      </p:graphicFrame>
      <p:sp>
        <p:nvSpPr>
          <p:cNvPr id="13" name="12 Rectángulo redondeado"/>
          <p:cNvSpPr/>
          <p:nvPr/>
        </p:nvSpPr>
        <p:spPr>
          <a:xfrm>
            <a:off x="107504" y="6238990"/>
            <a:ext cx="3000375" cy="500063"/>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4846" name="Título 5"/>
          <p:cNvSpPr txBox="1">
            <a:spLocks/>
          </p:cNvSpPr>
          <p:nvPr/>
        </p:nvSpPr>
        <p:spPr bwMode="auto">
          <a:xfrm>
            <a:off x="1403648" y="764704"/>
            <a:ext cx="64293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s-MX" sz="2000" b="1" dirty="0">
                <a:solidFill>
                  <a:schemeClr val="bg1"/>
                </a:solidFill>
                <a:latin typeface="Arial Rounded MT Bold" panose="020F0704030504030204" pitchFamily="34" charset="0"/>
                <a:ea typeface="Calibri" panose="020F0502020204030204" pitchFamily="34" charset="0"/>
                <a:cs typeface="Calibri" panose="020F0502020204030204" pitchFamily="34" charset="0"/>
              </a:rPr>
              <a:t>Disponibilidad de agua en México y </a:t>
            </a:r>
          </a:p>
          <a:p>
            <a:pPr algn="ctr"/>
            <a:r>
              <a:rPr lang="es-ES_tradnl" altLang="es-MX" sz="2000" b="1" dirty="0">
                <a:solidFill>
                  <a:schemeClr val="bg1"/>
                </a:solidFill>
                <a:latin typeface="Arial Rounded MT Bold" panose="020F0704030504030204" pitchFamily="34" charset="0"/>
                <a:ea typeface="Calibri" panose="020F0502020204030204" pitchFamily="34" charset="0"/>
                <a:cs typeface="Calibri" panose="020F0502020204030204" pitchFamily="34" charset="0"/>
              </a:rPr>
              <a:t>en el mundo</a:t>
            </a:r>
          </a:p>
        </p:txBody>
      </p:sp>
      <p:pic>
        <p:nvPicPr>
          <p:cNvPr id="5" name="Imagen 4">
            <a:hlinkClick r:id="rId4" action="ppaction://hlinkfile"/>
          </p:cNvPr>
          <p:cNvPicPr>
            <a:picLocks noChangeAspect="1"/>
          </p:cNvPicPr>
          <p:nvPr/>
        </p:nvPicPr>
        <p:blipFill>
          <a:blip r:embed="rId5"/>
          <a:stretch>
            <a:fillRect/>
          </a:stretch>
        </p:blipFill>
        <p:spPr>
          <a:xfrm>
            <a:off x="611560" y="2276872"/>
            <a:ext cx="2543175" cy="1790700"/>
          </a:xfrm>
          <a:prstGeom prst="rect">
            <a:avLst/>
          </a:prstGeom>
        </p:spPr>
      </p:pic>
    </p:spTree>
    <p:extLst>
      <p:ext uri="{BB962C8B-B14F-4D97-AF65-F5344CB8AC3E}">
        <p14:creationId xmlns:p14="http://schemas.microsoft.com/office/powerpoint/2010/main" val="2960381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7 Título"/>
          <p:cNvSpPr txBox="1">
            <a:spLocks/>
          </p:cNvSpPr>
          <p:nvPr/>
        </p:nvSpPr>
        <p:spPr bwMode="auto">
          <a:xfrm>
            <a:off x="2339752" y="620688"/>
            <a:ext cx="48307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
            </a:defPPr>
            <a:lvl1pPr algn="ctr" eaLnBrk="0" hangingPunct="0">
              <a:defRPr sz="2000" b="1">
                <a:solidFill>
                  <a:schemeClr val="bg1"/>
                </a:solidFill>
                <a:latin typeface="Arial Rounded MT Bold" panose="020F0704030504030204" pitchFamily="34" charset="0"/>
                <a:ea typeface="Calibri" panose="020F0502020204030204" pitchFamily="34" charset="0"/>
                <a:cs typeface="Calibri" panose="020F0502020204030204" pitchFamily="34" charset="0"/>
              </a:defRPr>
            </a:lvl1pPr>
            <a:lvl2pPr marL="742950" indent="-285750" eaLnBrk="0" hangingPunct="0">
              <a:defRPr>
                <a:latin typeface="Arial" panose="020B0604020202020204" pitchFamily="34" charset="0"/>
              </a:defRPr>
            </a:lvl2pPr>
            <a:lvl3pPr marL="1143000" indent="-228600" eaLnBrk="0" hangingPunct="0">
              <a:defRPr>
                <a:latin typeface="Arial" panose="020B0604020202020204" pitchFamily="34" charset="0"/>
              </a:defRPr>
            </a:lvl3pPr>
            <a:lvl4pPr marL="1600200" indent="-228600" eaLnBrk="0" hangingPunct="0">
              <a:defRPr>
                <a:latin typeface="Arial" panose="020B0604020202020204" pitchFamily="34" charset="0"/>
              </a:defRPr>
            </a:lvl4pPr>
            <a:lvl5pPr marL="2057400" indent="-228600" eaLnBrk="0" hangingPunct="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s-MX" altLang="es-MX" sz="2800" dirty="0"/>
              <a:t>Extracción y descarga de agua</a:t>
            </a:r>
          </a:p>
        </p:txBody>
      </p:sp>
      <p:sp>
        <p:nvSpPr>
          <p:cNvPr id="40964" name="16 Rectángulo"/>
          <p:cNvSpPr>
            <a:spLocks noChangeArrowheads="1"/>
          </p:cNvSpPr>
          <p:nvPr/>
        </p:nvSpPr>
        <p:spPr bwMode="auto">
          <a:xfrm>
            <a:off x="4608513" y="6273800"/>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s-MX" altLang="es-MX" sz="900"/>
              <a:t>Estadística del agua en México, edición 2011, CONAGUA</a:t>
            </a:r>
          </a:p>
        </p:txBody>
      </p:sp>
      <p:sp>
        <p:nvSpPr>
          <p:cNvPr id="40965" name="10 CuadroTexto"/>
          <p:cNvSpPr txBox="1">
            <a:spLocks noChangeArrowheads="1"/>
          </p:cNvSpPr>
          <p:nvPr/>
        </p:nvSpPr>
        <p:spPr bwMode="auto">
          <a:xfrm>
            <a:off x="352425" y="5965825"/>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b="1" i="1">
                <a:solidFill>
                  <a:schemeClr val="bg1"/>
                </a:solidFill>
              </a:rPr>
              <a:t>MARZO 2012</a:t>
            </a:r>
          </a:p>
        </p:txBody>
      </p:sp>
      <p:pic>
        <p:nvPicPr>
          <p:cNvPr id="40966" name="Picture 3" descr="E:\unamazul.gif"/>
          <p:cNvPicPr>
            <a:picLocks noChangeAspect="1" noChangeArrowheads="1"/>
          </p:cNvPicPr>
          <p:nvPr/>
        </p:nvPicPr>
        <p:blipFill>
          <a:blip r:embed="rId3">
            <a:lum bright="88000"/>
            <a:extLst>
              <a:ext uri="{28A0092B-C50C-407E-A947-70E740481C1C}">
                <a14:useLocalDpi xmlns:a14="http://schemas.microsoft.com/office/drawing/2010/main" val="0"/>
              </a:ext>
            </a:extLst>
          </a:blip>
          <a:srcRect/>
          <a:stretch>
            <a:fillRect/>
          </a:stretch>
        </p:blipFill>
        <p:spPr bwMode="auto">
          <a:xfrm>
            <a:off x="5746750" y="5211763"/>
            <a:ext cx="11303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 name="52 Tabla"/>
          <p:cNvGraphicFramePr>
            <a:graphicFrameLocks noGrp="1"/>
          </p:cNvGraphicFramePr>
          <p:nvPr/>
        </p:nvGraphicFramePr>
        <p:xfrm>
          <a:off x="215900" y="2341563"/>
          <a:ext cx="4140201" cy="2892426"/>
        </p:xfrm>
        <a:graphic>
          <a:graphicData uri="http://schemas.openxmlformats.org/drawingml/2006/table">
            <a:tbl>
              <a:tblPr firstRow="1" bandRow="1">
                <a:tableStyleId>{BC89EF96-8CEA-46FF-86C4-4CE0E7609802}</a:tableStyleId>
              </a:tblPr>
              <a:tblGrid>
                <a:gridCol w="1351454"/>
                <a:gridCol w="1351454"/>
                <a:gridCol w="1437293"/>
              </a:tblGrid>
              <a:tr h="299738">
                <a:tc>
                  <a:txBody>
                    <a:bodyPr/>
                    <a:lstStyle/>
                    <a:p>
                      <a:pPr algn="ctr"/>
                      <a:r>
                        <a:rPr lang="es-MX" sz="1200" dirty="0" smtClean="0"/>
                        <a:t>Industria </a:t>
                      </a:r>
                      <a:endParaRPr lang="es-MX" sz="1200" dirty="0"/>
                    </a:p>
                  </a:txBody>
                  <a:tcPr marL="91445" marR="91445" marT="38096" marB="38096" anchor="ctr"/>
                </a:tc>
                <a:tc>
                  <a:txBody>
                    <a:bodyPr/>
                    <a:lstStyle/>
                    <a:p>
                      <a:pPr algn="ctr"/>
                      <a:r>
                        <a:rPr lang="es-MX" sz="1300" dirty="0" smtClean="0"/>
                        <a:t>Extracción %</a:t>
                      </a:r>
                      <a:endParaRPr lang="es-MX" sz="1300" dirty="0"/>
                    </a:p>
                  </a:txBody>
                  <a:tcPr marL="91445" marR="91445" marT="38096" marB="38096" anchor="ctr"/>
                </a:tc>
                <a:tc>
                  <a:txBody>
                    <a:bodyPr/>
                    <a:lstStyle/>
                    <a:p>
                      <a:pPr algn="ctr"/>
                      <a:r>
                        <a:rPr lang="es-MX" sz="1300" dirty="0" smtClean="0"/>
                        <a:t> Consumo %</a:t>
                      </a:r>
                      <a:endParaRPr lang="es-MX" sz="1300" dirty="0"/>
                    </a:p>
                  </a:txBody>
                  <a:tcPr marL="91445" marR="91445" marT="38096" marB="38096" anchor="ctr"/>
                </a:tc>
              </a:tr>
              <a:tr h="292530">
                <a:tc>
                  <a:txBody>
                    <a:bodyPr/>
                    <a:lstStyle/>
                    <a:p>
                      <a:pPr algn="ctr"/>
                      <a:r>
                        <a:rPr lang="es-MX" sz="1000" dirty="0" smtClean="0"/>
                        <a:t>Azucarera </a:t>
                      </a:r>
                      <a:endParaRPr lang="es-MX" sz="1000" dirty="0"/>
                    </a:p>
                  </a:txBody>
                  <a:tcPr marL="91445" marR="91445" marT="38096" marB="38096" anchor="ctr"/>
                </a:tc>
                <a:tc>
                  <a:txBody>
                    <a:bodyPr/>
                    <a:lstStyle/>
                    <a:p>
                      <a:pPr algn="ctr"/>
                      <a:r>
                        <a:rPr lang="es-MX" sz="1200" dirty="0" smtClean="0"/>
                        <a:t>35.2</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38.8</a:t>
                      </a:r>
                      <a:endParaRPr lang="es-MX" sz="1200" dirty="0"/>
                    </a:p>
                  </a:txBody>
                  <a:tcPr marL="91445" marR="91445" marT="38096" marB="38096" anchor="ctr"/>
                </a:tc>
              </a:tr>
              <a:tr h="292530">
                <a:tc>
                  <a:txBody>
                    <a:bodyPr/>
                    <a:lstStyle/>
                    <a:p>
                      <a:pPr algn="ctr"/>
                      <a:r>
                        <a:rPr lang="es-MX" sz="1000" dirty="0" smtClean="0"/>
                        <a:t>Química</a:t>
                      </a:r>
                      <a:endParaRPr lang="es-MX" sz="1000" dirty="0"/>
                    </a:p>
                  </a:txBody>
                  <a:tcPr marL="91445" marR="91445" marT="38096" marB="38096" anchor="ctr"/>
                </a:tc>
                <a:tc>
                  <a:txBody>
                    <a:bodyPr/>
                    <a:lstStyle/>
                    <a:p>
                      <a:pPr algn="ctr"/>
                      <a:r>
                        <a:rPr lang="es-MX" sz="1200" dirty="0" smtClean="0"/>
                        <a:t>21.7</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21</a:t>
                      </a:r>
                      <a:endParaRPr lang="es-MX" sz="1200" dirty="0"/>
                    </a:p>
                  </a:txBody>
                  <a:tcPr marL="91445" marR="91445" marT="38096" marB="38096" anchor="ctr"/>
                </a:tc>
              </a:tr>
              <a:tr h="292530">
                <a:tc>
                  <a:txBody>
                    <a:bodyPr/>
                    <a:lstStyle/>
                    <a:p>
                      <a:pPr algn="ctr"/>
                      <a:r>
                        <a:rPr lang="es-MX" sz="1000" dirty="0" smtClean="0"/>
                        <a:t>Petróleo</a:t>
                      </a:r>
                      <a:endParaRPr lang="es-MX" sz="1000" dirty="0"/>
                    </a:p>
                  </a:txBody>
                  <a:tcPr marL="91445" marR="91445" marT="38096" marB="38096" anchor="ctr"/>
                </a:tc>
                <a:tc>
                  <a:txBody>
                    <a:bodyPr/>
                    <a:lstStyle/>
                    <a:p>
                      <a:pPr algn="ctr"/>
                      <a:r>
                        <a:rPr lang="es-MX" sz="1200" dirty="0" smtClean="0"/>
                        <a:t>7.2</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8.2</a:t>
                      </a:r>
                      <a:endParaRPr lang="es-MX" sz="1200" dirty="0"/>
                    </a:p>
                  </a:txBody>
                  <a:tcPr marL="91445" marR="91445" marT="38096" marB="38096" anchor="ctr"/>
                </a:tc>
              </a:tr>
              <a:tr h="292530">
                <a:tc>
                  <a:txBody>
                    <a:bodyPr/>
                    <a:lstStyle/>
                    <a:p>
                      <a:pPr algn="ctr"/>
                      <a:r>
                        <a:rPr lang="es-MX" sz="1000" dirty="0" smtClean="0"/>
                        <a:t>Papel</a:t>
                      </a:r>
                      <a:r>
                        <a:rPr lang="es-MX" sz="1000" baseline="0" dirty="0" smtClean="0"/>
                        <a:t> y celulosa</a:t>
                      </a:r>
                      <a:endParaRPr lang="es-MX" sz="1000" dirty="0"/>
                    </a:p>
                  </a:txBody>
                  <a:tcPr marL="91445" marR="91445" marT="38096" marB="38096" anchor="ctr"/>
                </a:tc>
                <a:tc>
                  <a:txBody>
                    <a:bodyPr/>
                    <a:lstStyle/>
                    <a:p>
                      <a:pPr algn="ctr"/>
                      <a:r>
                        <a:rPr lang="es-MX" sz="1200" dirty="0" smtClean="0"/>
                        <a:t>8.2</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6.0</a:t>
                      </a:r>
                      <a:endParaRPr lang="es-MX" sz="1200" dirty="0"/>
                    </a:p>
                  </a:txBody>
                  <a:tcPr marL="91445" marR="91445" marT="38096" marB="38096" anchor="ctr"/>
                </a:tc>
              </a:tr>
              <a:tr h="292530">
                <a:tc>
                  <a:txBody>
                    <a:bodyPr/>
                    <a:lstStyle/>
                    <a:p>
                      <a:pPr algn="ctr"/>
                      <a:r>
                        <a:rPr lang="es-MX" sz="1000" dirty="0" smtClean="0"/>
                        <a:t>Textil</a:t>
                      </a:r>
                      <a:endParaRPr lang="es-MX" sz="1000" dirty="0"/>
                    </a:p>
                  </a:txBody>
                  <a:tcPr marL="91445" marR="91445" marT="38096" marB="38096" anchor="ctr"/>
                </a:tc>
                <a:tc>
                  <a:txBody>
                    <a:bodyPr/>
                    <a:lstStyle/>
                    <a:p>
                      <a:pPr algn="ctr"/>
                      <a:r>
                        <a:rPr lang="es-MX" sz="1200" dirty="0" smtClean="0"/>
                        <a:t>2.6</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2.7</a:t>
                      </a:r>
                      <a:endParaRPr lang="es-MX" sz="1200" dirty="0"/>
                    </a:p>
                  </a:txBody>
                  <a:tcPr marL="91445" marR="91445" marT="38096" marB="38096" anchor="ctr"/>
                </a:tc>
              </a:tr>
              <a:tr h="292530">
                <a:tc>
                  <a:txBody>
                    <a:bodyPr/>
                    <a:lstStyle/>
                    <a:p>
                      <a:pPr algn="ctr"/>
                      <a:r>
                        <a:rPr lang="es-MX" sz="1000" dirty="0" smtClean="0"/>
                        <a:t>Bebidas</a:t>
                      </a:r>
                      <a:endParaRPr lang="es-MX" sz="1000" dirty="0"/>
                    </a:p>
                  </a:txBody>
                  <a:tcPr marL="91445" marR="91445" marT="38096" marB="38096" anchor="ctr"/>
                </a:tc>
                <a:tc>
                  <a:txBody>
                    <a:bodyPr/>
                    <a:lstStyle/>
                    <a:p>
                      <a:pPr algn="ctr"/>
                      <a:r>
                        <a:rPr lang="es-MX" sz="1200" dirty="0" smtClean="0"/>
                        <a:t>3.3</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2.4</a:t>
                      </a:r>
                      <a:endParaRPr lang="es-MX" sz="1200" dirty="0"/>
                    </a:p>
                  </a:txBody>
                  <a:tcPr marL="91445" marR="91445" marT="38096" marB="38096" anchor="ctr"/>
                </a:tc>
              </a:tr>
              <a:tr h="272489">
                <a:tc>
                  <a:txBody>
                    <a:bodyPr/>
                    <a:lstStyle/>
                    <a:p>
                      <a:pPr algn="ctr"/>
                      <a:r>
                        <a:rPr lang="es-MX" sz="1000" dirty="0" smtClean="0"/>
                        <a:t>Siderúrgica</a:t>
                      </a:r>
                      <a:endParaRPr lang="es-MX" sz="1000" dirty="0"/>
                    </a:p>
                  </a:txBody>
                  <a:tcPr marL="91445" marR="91445" marT="38096" marB="38096" anchor="ctr"/>
                </a:tc>
                <a:tc>
                  <a:txBody>
                    <a:bodyPr/>
                    <a:lstStyle/>
                    <a:p>
                      <a:pPr algn="ctr"/>
                      <a:r>
                        <a:rPr lang="es-MX" sz="1200" dirty="0" smtClean="0"/>
                        <a:t>2.5</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1.7</a:t>
                      </a:r>
                      <a:endParaRPr lang="es-MX" sz="1200" dirty="0"/>
                    </a:p>
                  </a:txBody>
                  <a:tcPr marL="91445" marR="91445" marT="38096" marB="38096" anchor="ctr"/>
                </a:tc>
              </a:tr>
              <a:tr h="292530">
                <a:tc>
                  <a:txBody>
                    <a:bodyPr/>
                    <a:lstStyle/>
                    <a:p>
                      <a:pPr algn="ctr"/>
                      <a:r>
                        <a:rPr lang="es-MX" sz="1000" dirty="0" smtClean="0"/>
                        <a:t>Eléctrica</a:t>
                      </a:r>
                      <a:endParaRPr lang="es-MX" sz="1000" dirty="0"/>
                    </a:p>
                  </a:txBody>
                  <a:tcPr marL="91445" marR="91445" marT="38096" marB="38096" anchor="ctr"/>
                </a:tc>
                <a:tc>
                  <a:txBody>
                    <a:bodyPr/>
                    <a:lstStyle/>
                    <a:p>
                      <a:pPr algn="ctr"/>
                      <a:r>
                        <a:rPr lang="es-MX" sz="1200" dirty="0" smtClean="0"/>
                        <a:t>1.5</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0.7</a:t>
                      </a:r>
                      <a:endParaRPr lang="es-MX" sz="1200" dirty="0"/>
                    </a:p>
                  </a:txBody>
                  <a:tcPr marL="91445" marR="91445" marT="38096" marB="38096" anchor="ctr"/>
                </a:tc>
              </a:tr>
              <a:tr h="272489">
                <a:tc>
                  <a:txBody>
                    <a:bodyPr/>
                    <a:lstStyle/>
                    <a:p>
                      <a:pPr algn="ctr"/>
                      <a:r>
                        <a:rPr lang="es-MX" sz="1000" dirty="0" smtClean="0"/>
                        <a:t>Alimentos</a:t>
                      </a:r>
                      <a:endParaRPr lang="es-MX" sz="1000" dirty="0"/>
                    </a:p>
                  </a:txBody>
                  <a:tcPr marL="91445" marR="91445" marT="38096" marB="38096" anchor="ctr"/>
                </a:tc>
                <a:tc>
                  <a:txBody>
                    <a:bodyPr/>
                    <a:lstStyle/>
                    <a:p>
                      <a:pPr algn="ctr"/>
                      <a:r>
                        <a:rPr lang="es-MX" sz="1200" dirty="0" smtClean="0"/>
                        <a:t>0.2</a:t>
                      </a:r>
                      <a:endParaRPr lang="es-MX" sz="1200" dirty="0"/>
                    </a:p>
                  </a:txBody>
                  <a:tcPr marL="91445" marR="91445" marT="38096" marB="38096" anchor="ctr">
                    <a:solidFill>
                      <a:schemeClr val="accent2">
                        <a:lumMod val="20000"/>
                        <a:lumOff val="80000"/>
                      </a:schemeClr>
                    </a:solidFill>
                  </a:tcPr>
                </a:tc>
                <a:tc>
                  <a:txBody>
                    <a:bodyPr/>
                    <a:lstStyle/>
                    <a:p>
                      <a:pPr algn="ctr"/>
                      <a:r>
                        <a:rPr lang="es-MX" sz="1200" dirty="0" smtClean="0"/>
                        <a:t>0.2</a:t>
                      </a:r>
                      <a:endParaRPr lang="es-MX" sz="1200" dirty="0"/>
                    </a:p>
                  </a:txBody>
                  <a:tcPr marL="91445" marR="91445" marT="38096" marB="38096" anchor="ctr"/>
                </a:tc>
              </a:tr>
            </a:tbl>
          </a:graphicData>
        </a:graphic>
      </p:graphicFrame>
      <p:graphicFrame>
        <p:nvGraphicFramePr>
          <p:cNvPr id="54" name="53 Diagrama"/>
          <p:cNvGraphicFramePr/>
          <p:nvPr/>
        </p:nvGraphicFramePr>
        <p:xfrm>
          <a:off x="4716016" y="2461170"/>
          <a:ext cx="4427984" cy="1740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 name="54 Rectángulo"/>
          <p:cNvSpPr/>
          <p:nvPr/>
        </p:nvSpPr>
        <p:spPr>
          <a:xfrm>
            <a:off x="4401293" y="2161137"/>
            <a:ext cx="2689839"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Extracción de agua</a:t>
            </a:r>
          </a:p>
        </p:txBody>
      </p:sp>
      <p:grpSp>
        <p:nvGrpSpPr>
          <p:cNvPr id="64" name="63 Grupo"/>
          <p:cNvGrpSpPr>
            <a:grpSpLocks/>
          </p:cNvGrpSpPr>
          <p:nvPr/>
        </p:nvGrpSpPr>
        <p:grpSpPr bwMode="auto">
          <a:xfrm>
            <a:off x="977900" y="5197475"/>
            <a:ext cx="7804150" cy="1006475"/>
            <a:chOff x="1043608" y="1916832"/>
            <a:chExt cx="7409319" cy="1440160"/>
          </a:xfrm>
        </p:grpSpPr>
        <p:cxnSp>
          <p:nvCxnSpPr>
            <p:cNvPr id="65" name="64 Conector recto"/>
            <p:cNvCxnSpPr/>
            <p:nvPr/>
          </p:nvCxnSpPr>
          <p:spPr>
            <a:xfrm>
              <a:off x="1115953" y="2709602"/>
              <a:ext cx="7272166" cy="0"/>
            </a:xfrm>
            <a:prstGeom prst="line">
              <a:avLst/>
            </a:prstGeom>
            <a:ln w="76200">
              <a:solidFill>
                <a:srgbClr val="FF6600"/>
              </a:solidFill>
            </a:ln>
          </p:spPr>
          <p:style>
            <a:lnRef idx="3">
              <a:schemeClr val="accent6"/>
            </a:lnRef>
            <a:fillRef idx="0">
              <a:schemeClr val="accent6"/>
            </a:fillRef>
            <a:effectRef idx="2">
              <a:schemeClr val="accent6"/>
            </a:effectRef>
            <a:fontRef idx="minor">
              <a:schemeClr val="tx1"/>
            </a:fontRef>
          </p:style>
        </p:cxnSp>
        <p:sp>
          <p:nvSpPr>
            <p:cNvPr id="66" name="65 Rombo"/>
            <p:cNvSpPr/>
            <p:nvPr/>
          </p:nvSpPr>
          <p:spPr>
            <a:xfrm>
              <a:off x="1439998" y="2636913"/>
              <a:ext cx="179354"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7" name="66 Rombo"/>
            <p:cNvSpPr/>
            <p:nvPr/>
          </p:nvSpPr>
          <p:spPr>
            <a:xfrm>
              <a:off x="2151389" y="2636913"/>
              <a:ext cx="180862"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8" name="67 Rombo"/>
            <p:cNvSpPr/>
            <p:nvPr/>
          </p:nvSpPr>
          <p:spPr>
            <a:xfrm>
              <a:off x="2864287" y="2636913"/>
              <a:ext cx="179355"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9" name="68 Rombo"/>
            <p:cNvSpPr/>
            <p:nvPr/>
          </p:nvSpPr>
          <p:spPr>
            <a:xfrm>
              <a:off x="3575678" y="2636913"/>
              <a:ext cx="180862"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0" name="69 Rombo"/>
            <p:cNvSpPr/>
            <p:nvPr/>
          </p:nvSpPr>
          <p:spPr>
            <a:xfrm>
              <a:off x="4288577" y="2636913"/>
              <a:ext cx="179354"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1" name="70 Rombo"/>
            <p:cNvSpPr/>
            <p:nvPr/>
          </p:nvSpPr>
          <p:spPr>
            <a:xfrm>
              <a:off x="4999968" y="2636913"/>
              <a:ext cx="179354"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2" name="71 Rombo"/>
            <p:cNvSpPr/>
            <p:nvPr/>
          </p:nvSpPr>
          <p:spPr>
            <a:xfrm>
              <a:off x="5712866" y="2636913"/>
              <a:ext cx="179355"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3" name="72 Rombo"/>
            <p:cNvSpPr/>
            <p:nvPr/>
          </p:nvSpPr>
          <p:spPr>
            <a:xfrm>
              <a:off x="6424257" y="2636913"/>
              <a:ext cx="179355"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4" name="73 Rombo"/>
            <p:cNvSpPr/>
            <p:nvPr/>
          </p:nvSpPr>
          <p:spPr>
            <a:xfrm>
              <a:off x="7135648" y="2636913"/>
              <a:ext cx="180862"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5" name="74 Rombo"/>
            <p:cNvSpPr/>
            <p:nvPr/>
          </p:nvSpPr>
          <p:spPr>
            <a:xfrm>
              <a:off x="7848546" y="2636913"/>
              <a:ext cx="179354" cy="143107"/>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6" name="75 Llamada con línea 3 (sin borde)"/>
            <p:cNvSpPr/>
            <p:nvPr/>
          </p:nvSpPr>
          <p:spPr>
            <a:xfrm>
              <a:off x="1043608" y="2925398"/>
              <a:ext cx="935962" cy="358904"/>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Juárez $7.15</a:t>
              </a:r>
            </a:p>
          </p:txBody>
        </p:sp>
        <p:cxnSp>
          <p:nvCxnSpPr>
            <p:cNvPr id="77" name="76 Conector angular"/>
            <p:cNvCxnSpPr/>
            <p:nvPr/>
          </p:nvCxnSpPr>
          <p:spPr>
            <a:xfrm rot="10800000" flipV="1">
              <a:off x="1836387" y="2780019"/>
              <a:ext cx="405433" cy="324832"/>
            </a:xfrm>
            <a:prstGeom prst="bentConnector3">
              <a:avLst>
                <a:gd name="adj1" fmla="val 839"/>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8" name="77 Llamada con línea 3 (sin borde)"/>
            <p:cNvSpPr/>
            <p:nvPr/>
          </p:nvSpPr>
          <p:spPr>
            <a:xfrm>
              <a:off x="1691697" y="2132630"/>
              <a:ext cx="1080652" cy="361175"/>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Campeche $2.4</a:t>
              </a:r>
            </a:p>
          </p:txBody>
        </p:sp>
        <p:cxnSp>
          <p:nvCxnSpPr>
            <p:cNvPr id="79" name="78 Conector angular"/>
            <p:cNvCxnSpPr>
              <a:stCxn id="66" idx="0"/>
              <a:endCxn id="78" idx="2"/>
            </p:cNvCxnSpPr>
            <p:nvPr/>
          </p:nvCxnSpPr>
          <p:spPr>
            <a:xfrm rot="5400000" flipH="1" flipV="1">
              <a:off x="1447893" y="2393110"/>
              <a:ext cx="324832" cy="162776"/>
            </a:xfrm>
            <a:prstGeom prst="bentConnector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0" name="79 Llamada con línea 3 (sin borde)"/>
            <p:cNvSpPr/>
            <p:nvPr/>
          </p:nvSpPr>
          <p:spPr>
            <a:xfrm>
              <a:off x="3132566" y="1916832"/>
              <a:ext cx="1159025" cy="358904"/>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Guadalajara  $12.24</a:t>
              </a:r>
            </a:p>
          </p:txBody>
        </p:sp>
        <p:cxnSp>
          <p:nvCxnSpPr>
            <p:cNvPr id="81" name="80 Conector angular"/>
            <p:cNvCxnSpPr>
              <a:stCxn id="68" idx="0"/>
              <a:endCxn id="80" idx="2"/>
            </p:cNvCxnSpPr>
            <p:nvPr/>
          </p:nvCxnSpPr>
          <p:spPr>
            <a:xfrm rot="5400000" flipH="1" flipV="1">
              <a:off x="2772574" y="2276922"/>
              <a:ext cx="540628" cy="179354"/>
            </a:xfrm>
            <a:prstGeom prst="bentConnector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2" name="81 Llamada con línea 3 (sin borde)"/>
            <p:cNvSpPr/>
            <p:nvPr/>
          </p:nvSpPr>
          <p:spPr>
            <a:xfrm>
              <a:off x="3837928" y="2205319"/>
              <a:ext cx="1080652" cy="358904"/>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Monterrey $14.03</a:t>
              </a:r>
            </a:p>
          </p:txBody>
        </p:sp>
        <p:cxnSp>
          <p:nvCxnSpPr>
            <p:cNvPr id="83" name="82 Conector angular"/>
            <p:cNvCxnSpPr>
              <a:stCxn id="69" idx="0"/>
              <a:endCxn id="82" idx="2"/>
            </p:cNvCxnSpPr>
            <p:nvPr/>
          </p:nvCxnSpPr>
          <p:spPr>
            <a:xfrm rot="5400000" flipH="1" flipV="1">
              <a:off x="3625947" y="2424932"/>
              <a:ext cx="252142" cy="171819"/>
            </a:xfrm>
            <a:prstGeom prst="bentConnector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4" name="83 Llamada con línea 3 (sin borde)"/>
            <p:cNvSpPr/>
            <p:nvPr/>
          </p:nvSpPr>
          <p:spPr>
            <a:xfrm>
              <a:off x="2700004" y="2852709"/>
              <a:ext cx="1428811" cy="361176"/>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San Luis Potosí  $20.09</a:t>
              </a:r>
            </a:p>
          </p:txBody>
        </p:sp>
        <p:cxnSp>
          <p:nvCxnSpPr>
            <p:cNvPr id="85" name="84 Conector angular"/>
            <p:cNvCxnSpPr>
              <a:stCxn id="70" idx="2"/>
            </p:cNvCxnSpPr>
            <p:nvPr/>
          </p:nvCxnSpPr>
          <p:spPr>
            <a:xfrm rot="5400000">
              <a:off x="4060770" y="2715432"/>
              <a:ext cx="252142" cy="381317"/>
            </a:xfrm>
            <a:prstGeom prst="bentConnector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6" name="85 Llamada con línea 3 (sin borde)"/>
            <p:cNvSpPr/>
            <p:nvPr/>
          </p:nvSpPr>
          <p:spPr>
            <a:xfrm>
              <a:off x="5364706" y="3020803"/>
              <a:ext cx="679740" cy="336189"/>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DF $20.16</a:t>
              </a:r>
            </a:p>
          </p:txBody>
        </p:sp>
        <p:cxnSp>
          <p:nvCxnSpPr>
            <p:cNvPr id="87" name="86 Conector angular"/>
            <p:cNvCxnSpPr>
              <a:stCxn id="71" idx="2"/>
            </p:cNvCxnSpPr>
            <p:nvPr/>
          </p:nvCxnSpPr>
          <p:spPr>
            <a:xfrm rot="16200000" flipH="1">
              <a:off x="5010620" y="2859799"/>
              <a:ext cx="433866" cy="274308"/>
            </a:xfrm>
            <a:prstGeom prst="bentConnector3">
              <a:avLst>
                <a:gd name="adj1" fmla="val 9620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8" name="87 Llamada con línea 3 (sin borde)"/>
            <p:cNvSpPr/>
            <p:nvPr/>
          </p:nvSpPr>
          <p:spPr>
            <a:xfrm>
              <a:off x="6012796" y="2925398"/>
              <a:ext cx="979670" cy="227155"/>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Mexicali $25.98</a:t>
              </a:r>
            </a:p>
          </p:txBody>
        </p:sp>
        <p:cxnSp>
          <p:nvCxnSpPr>
            <p:cNvPr id="89" name="88 Conector angular"/>
            <p:cNvCxnSpPr>
              <a:stCxn id="72" idx="2"/>
            </p:cNvCxnSpPr>
            <p:nvPr/>
          </p:nvCxnSpPr>
          <p:spPr>
            <a:xfrm rot="16200000" flipH="1">
              <a:off x="5777814" y="2803995"/>
              <a:ext cx="258956" cy="211006"/>
            </a:xfrm>
            <a:prstGeom prst="bentConnector3">
              <a:avLst>
                <a:gd name="adj1" fmla="val 104959"/>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0" name="89 Llamada con línea 3 (sin borde)"/>
            <p:cNvSpPr/>
            <p:nvPr/>
          </p:nvSpPr>
          <p:spPr>
            <a:xfrm>
              <a:off x="6688014" y="1921375"/>
              <a:ext cx="1412231" cy="361176"/>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Aguascalientes   $32.36</a:t>
              </a:r>
            </a:p>
          </p:txBody>
        </p:sp>
        <p:cxnSp>
          <p:nvCxnSpPr>
            <p:cNvPr id="91" name="90 Conector angular"/>
            <p:cNvCxnSpPr>
              <a:endCxn id="90" idx="2"/>
            </p:cNvCxnSpPr>
            <p:nvPr/>
          </p:nvCxnSpPr>
          <p:spPr>
            <a:xfrm rot="5400000" flipH="1" flipV="1">
              <a:off x="6329912" y="2283353"/>
              <a:ext cx="538357" cy="177848"/>
            </a:xfrm>
            <a:prstGeom prst="bentConnector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2" name="91 Llamada con línea 3 (sin borde)"/>
            <p:cNvSpPr/>
            <p:nvPr/>
          </p:nvSpPr>
          <p:spPr>
            <a:xfrm>
              <a:off x="7372276" y="2205319"/>
              <a:ext cx="1080651" cy="358904"/>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León  $33.26</a:t>
              </a:r>
            </a:p>
          </p:txBody>
        </p:sp>
        <p:cxnSp>
          <p:nvCxnSpPr>
            <p:cNvPr id="93" name="92 Conector angular"/>
            <p:cNvCxnSpPr>
              <a:endCxn id="92" idx="2"/>
            </p:cNvCxnSpPr>
            <p:nvPr/>
          </p:nvCxnSpPr>
          <p:spPr>
            <a:xfrm rot="5400000" flipH="1" flipV="1">
              <a:off x="7160296" y="2424932"/>
              <a:ext cx="252142" cy="171819"/>
            </a:xfrm>
            <a:prstGeom prst="bentConnector2">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4" name="93 Llamada con línea 3 (sin borde)"/>
            <p:cNvSpPr/>
            <p:nvPr/>
          </p:nvSpPr>
          <p:spPr>
            <a:xfrm>
              <a:off x="7019595" y="2925398"/>
              <a:ext cx="937469" cy="358904"/>
            </a:xfrm>
            <a:prstGeom prst="callout3">
              <a:avLst>
                <a:gd name="adj1" fmla="val 51175"/>
                <a:gd name="adj2" fmla="val 489"/>
                <a:gd name="adj3" fmla="val 50844"/>
                <a:gd name="adj4" fmla="val -20040"/>
                <a:gd name="adj5" fmla="val 52270"/>
                <a:gd name="adj6" fmla="val -19326"/>
                <a:gd name="adj7" fmla="val -160445"/>
                <a:gd name="adj8" fmla="val -16958"/>
              </a:avLst>
            </a:prstGeom>
            <a:noFill/>
            <a:ln>
              <a:noFill/>
              <a:prstDash val="sysDot"/>
            </a:ln>
          </p:spPr>
          <p:style>
            <a:lnRef idx="1">
              <a:schemeClr val="accent4"/>
            </a:lnRef>
            <a:fillRef idx="2">
              <a:schemeClr val="accent4"/>
            </a:fillRef>
            <a:effectRef idx="1">
              <a:schemeClr val="accent4"/>
            </a:effectRef>
            <a:fontRef idx="minor">
              <a:schemeClr val="dk1"/>
            </a:fontRef>
          </p:style>
          <p:txBody>
            <a:bodyPr lIns="36000" rIns="36000" anchor="ctr"/>
            <a:lstStyle/>
            <a:p>
              <a:pPr fontAlgn="auto">
                <a:spcBef>
                  <a:spcPts val="0"/>
                </a:spcBef>
                <a:spcAft>
                  <a:spcPts val="0"/>
                </a:spcAft>
                <a:defRPr/>
              </a:pPr>
              <a:r>
                <a:rPr lang="es-MX" sz="1000" b="1" dirty="0"/>
                <a:t>Tijuana $37.36</a:t>
              </a:r>
            </a:p>
          </p:txBody>
        </p:sp>
        <p:cxnSp>
          <p:nvCxnSpPr>
            <p:cNvPr id="95" name="94 Conector angular"/>
            <p:cNvCxnSpPr/>
            <p:nvPr/>
          </p:nvCxnSpPr>
          <p:spPr>
            <a:xfrm rot="5400000">
              <a:off x="7725625" y="2921114"/>
              <a:ext cx="354361" cy="108517"/>
            </a:xfrm>
            <a:prstGeom prst="bentConnector3">
              <a:avLst>
                <a:gd name="adj1" fmla="val 93925"/>
              </a:avLst>
            </a:prstGeom>
            <a:ln w="19050" cap="rnd">
              <a:solidFill>
                <a:srgbClr val="002060"/>
              </a:solidFill>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sp>
        <p:nvSpPr>
          <p:cNvPr id="96" name="95 Rectángulo"/>
          <p:cNvSpPr/>
          <p:nvPr/>
        </p:nvSpPr>
        <p:spPr>
          <a:xfrm>
            <a:off x="4850857" y="4493557"/>
            <a:ext cx="3506023" cy="461665"/>
          </a:xfrm>
          <a:prstGeom prst="rect">
            <a:avLst/>
          </a:prstGeom>
          <a:noFill/>
        </p:spPr>
        <p:txBody>
          <a:bodyPr wrap="none">
            <a:spAutoFit/>
          </a:bodyPr>
          <a:lstStyle/>
          <a:p>
            <a:pPr algn="ctr" fontAlgn="auto">
              <a:spcBef>
                <a:spcPts val="0"/>
              </a:spcBef>
              <a:spcAft>
                <a:spcPts val="0"/>
              </a:spcAft>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Costos por el uso del agua</a:t>
            </a:r>
          </a:p>
        </p:txBody>
      </p:sp>
    </p:spTree>
    <p:extLst>
      <p:ext uri="{BB962C8B-B14F-4D97-AF65-F5344CB8AC3E}">
        <p14:creationId xmlns:p14="http://schemas.microsoft.com/office/powerpoint/2010/main" val="1389846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3" descr="E:\unamazul.gif"/>
          <p:cNvPicPr>
            <a:picLocks noChangeAspect="1" noChangeArrowheads="1"/>
          </p:cNvPicPr>
          <p:nvPr/>
        </p:nvPicPr>
        <p:blipFill>
          <a:blip r:embed="rId3">
            <a:lum bright="88000"/>
            <a:extLst>
              <a:ext uri="{28A0092B-C50C-407E-A947-70E740481C1C}">
                <a14:useLocalDpi xmlns:a14="http://schemas.microsoft.com/office/drawing/2010/main" val="0"/>
              </a:ext>
            </a:extLst>
          </a:blip>
          <a:srcRect/>
          <a:stretch>
            <a:fillRect/>
          </a:stretch>
        </p:blipFill>
        <p:spPr bwMode="auto">
          <a:xfrm>
            <a:off x="5746750" y="5619750"/>
            <a:ext cx="11303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angular"/>
          <p:cNvCxnSpPr>
            <a:stCxn id="13" idx="2"/>
            <a:endCxn id="24" idx="1"/>
          </p:cNvCxnSpPr>
          <p:nvPr/>
        </p:nvCxnSpPr>
        <p:spPr>
          <a:xfrm rot="5400000" flipH="1">
            <a:off x="3786188" y="1579563"/>
            <a:ext cx="1930400" cy="5670550"/>
          </a:xfrm>
          <a:prstGeom prst="bentConnector3">
            <a:avLst>
              <a:gd name="adj1" fmla="val -35534"/>
            </a:avLst>
          </a:prstGeom>
          <a:ln w="76200">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grpSp>
        <p:nvGrpSpPr>
          <p:cNvPr id="43015" name="6 Grupo"/>
          <p:cNvGrpSpPr>
            <a:grpSpLocks/>
          </p:cNvGrpSpPr>
          <p:nvPr/>
        </p:nvGrpSpPr>
        <p:grpSpPr bwMode="auto">
          <a:xfrm>
            <a:off x="107950" y="2430463"/>
            <a:ext cx="8782050" cy="3463925"/>
            <a:chOff x="35497" y="817833"/>
            <a:chExt cx="8854479" cy="4566314"/>
          </a:xfrm>
        </p:grpSpPr>
        <p:sp>
          <p:nvSpPr>
            <p:cNvPr id="8" name="Freeform 16"/>
            <p:cNvSpPr>
              <a:spLocks/>
            </p:cNvSpPr>
            <p:nvPr/>
          </p:nvSpPr>
          <p:spPr bwMode="auto">
            <a:xfrm>
              <a:off x="35497" y="1912753"/>
              <a:ext cx="1368152" cy="777288"/>
            </a:xfrm>
            <a:custGeom>
              <a:avLst/>
              <a:gdLst>
                <a:gd name="T0" fmla="*/ 38 w 2561"/>
                <a:gd name="T1" fmla="*/ 1115 h 1928"/>
                <a:gd name="T2" fmla="*/ 88 w 2561"/>
                <a:gd name="T3" fmla="*/ 1004 h 1928"/>
                <a:gd name="T4" fmla="*/ 157 w 2561"/>
                <a:gd name="T5" fmla="*/ 1076 h 1928"/>
                <a:gd name="T6" fmla="*/ 227 w 2561"/>
                <a:gd name="T7" fmla="*/ 1167 h 1928"/>
                <a:gd name="T8" fmla="*/ 276 w 2561"/>
                <a:gd name="T9" fmla="*/ 1189 h 1928"/>
                <a:gd name="T10" fmla="*/ 321 w 2561"/>
                <a:gd name="T11" fmla="*/ 1022 h 1928"/>
                <a:gd name="T12" fmla="*/ 370 w 2561"/>
                <a:gd name="T13" fmla="*/ 1042 h 1928"/>
                <a:gd name="T14" fmla="*/ 472 w 2561"/>
                <a:gd name="T15" fmla="*/ 1107 h 1928"/>
                <a:gd name="T16" fmla="*/ 573 w 2561"/>
                <a:gd name="T17" fmla="*/ 1184 h 1928"/>
                <a:gd name="T18" fmla="*/ 682 w 2561"/>
                <a:gd name="T19" fmla="*/ 1101 h 1928"/>
                <a:gd name="T20" fmla="*/ 785 w 2561"/>
                <a:gd name="T21" fmla="*/ 1046 h 1928"/>
                <a:gd name="T22" fmla="*/ 890 w 2561"/>
                <a:gd name="T23" fmla="*/ 963 h 1928"/>
                <a:gd name="T24" fmla="*/ 1033 w 2561"/>
                <a:gd name="T25" fmla="*/ 989 h 1928"/>
                <a:gd name="T26" fmla="*/ 1139 w 2561"/>
                <a:gd name="T27" fmla="*/ 1117 h 1928"/>
                <a:gd name="T28" fmla="*/ 1199 w 2561"/>
                <a:gd name="T29" fmla="*/ 1016 h 1928"/>
                <a:gd name="T30" fmla="*/ 1148 w 2561"/>
                <a:gd name="T31" fmla="*/ 918 h 1928"/>
                <a:gd name="T32" fmla="*/ 1144 w 2561"/>
                <a:gd name="T33" fmla="*/ 591 h 1928"/>
                <a:gd name="T34" fmla="*/ 1313 w 2561"/>
                <a:gd name="T35" fmla="*/ 439 h 1928"/>
                <a:gd name="T36" fmla="*/ 1410 w 2561"/>
                <a:gd name="T37" fmla="*/ 362 h 1928"/>
                <a:gd name="T38" fmla="*/ 1450 w 2561"/>
                <a:gd name="T39" fmla="*/ 174 h 1928"/>
                <a:gd name="T40" fmla="*/ 1593 w 2561"/>
                <a:gd name="T41" fmla="*/ 318 h 1928"/>
                <a:gd name="T42" fmla="*/ 1722 w 2561"/>
                <a:gd name="T43" fmla="*/ 312 h 1928"/>
                <a:gd name="T44" fmla="*/ 1789 w 2561"/>
                <a:gd name="T45" fmla="*/ 162 h 1928"/>
                <a:gd name="T46" fmla="*/ 1826 w 2561"/>
                <a:gd name="T47" fmla="*/ 0 h 1928"/>
                <a:gd name="T48" fmla="*/ 1954 w 2561"/>
                <a:gd name="T49" fmla="*/ 16 h 1928"/>
                <a:gd name="T50" fmla="*/ 2122 w 2561"/>
                <a:gd name="T51" fmla="*/ 115 h 1928"/>
                <a:gd name="T52" fmla="*/ 2298 w 2561"/>
                <a:gd name="T53" fmla="*/ 143 h 1928"/>
                <a:gd name="T54" fmla="*/ 2413 w 2561"/>
                <a:gd name="T55" fmla="*/ 197 h 1928"/>
                <a:gd name="T56" fmla="*/ 2480 w 2561"/>
                <a:gd name="T57" fmla="*/ 319 h 1928"/>
                <a:gd name="T58" fmla="*/ 2462 w 2561"/>
                <a:gd name="T59" fmla="*/ 492 h 1928"/>
                <a:gd name="T60" fmla="*/ 2551 w 2561"/>
                <a:gd name="T61" fmla="*/ 683 h 1928"/>
                <a:gd name="T62" fmla="*/ 2533 w 2561"/>
                <a:gd name="T63" fmla="*/ 868 h 1928"/>
                <a:gd name="T64" fmla="*/ 2432 w 2561"/>
                <a:gd name="T65" fmla="*/ 939 h 1928"/>
                <a:gd name="T66" fmla="*/ 2359 w 2561"/>
                <a:gd name="T67" fmla="*/ 933 h 1928"/>
                <a:gd name="T68" fmla="*/ 2422 w 2561"/>
                <a:gd name="T69" fmla="*/ 1049 h 1928"/>
                <a:gd name="T70" fmla="*/ 2342 w 2561"/>
                <a:gd name="T71" fmla="*/ 1166 h 1928"/>
                <a:gd name="T72" fmla="*/ 2347 w 2561"/>
                <a:gd name="T73" fmla="*/ 1349 h 1928"/>
                <a:gd name="T74" fmla="*/ 2351 w 2561"/>
                <a:gd name="T75" fmla="*/ 1461 h 1928"/>
                <a:gd name="T76" fmla="*/ 2215 w 2561"/>
                <a:gd name="T77" fmla="*/ 1578 h 1928"/>
                <a:gd name="T78" fmla="*/ 2156 w 2561"/>
                <a:gd name="T79" fmla="*/ 1677 h 1928"/>
                <a:gd name="T80" fmla="*/ 2027 w 2561"/>
                <a:gd name="T81" fmla="*/ 1723 h 1928"/>
                <a:gd name="T82" fmla="*/ 1885 w 2561"/>
                <a:gd name="T83" fmla="*/ 1735 h 1928"/>
                <a:gd name="T84" fmla="*/ 1794 w 2561"/>
                <a:gd name="T85" fmla="*/ 1811 h 1928"/>
                <a:gd name="T86" fmla="*/ 1677 w 2561"/>
                <a:gd name="T87" fmla="*/ 1912 h 1928"/>
                <a:gd name="T88" fmla="*/ 1530 w 2561"/>
                <a:gd name="T89" fmla="*/ 1856 h 1928"/>
                <a:gd name="T90" fmla="*/ 1289 w 2561"/>
                <a:gd name="T91" fmla="*/ 1799 h 1928"/>
                <a:gd name="T92" fmla="*/ 1045 w 2561"/>
                <a:gd name="T93" fmla="*/ 1737 h 1928"/>
                <a:gd name="T94" fmla="*/ 923 w 2561"/>
                <a:gd name="T95" fmla="*/ 1581 h 1928"/>
                <a:gd name="T96" fmla="*/ 898 w 2561"/>
                <a:gd name="T97" fmla="*/ 1442 h 1928"/>
                <a:gd name="T98" fmla="*/ 727 w 2561"/>
                <a:gd name="T99" fmla="*/ 1491 h 1928"/>
                <a:gd name="T100" fmla="*/ 590 w 2561"/>
                <a:gd name="T101" fmla="*/ 1481 h 1928"/>
                <a:gd name="T102" fmla="*/ 478 w 2561"/>
                <a:gd name="T103" fmla="*/ 1635 h 1928"/>
                <a:gd name="T104" fmla="*/ 376 w 2561"/>
                <a:gd name="T105" fmla="*/ 1573 h 1928"/>
                <a:gd name="T106" fmla="*/ 305 w 2561"/>
                <a:gd name="T107" fmla="*/ 1524 h 1928"/>
                <a:gd name="T108" fmla="*/ 225 w 2561"/>
                <a:gd name="T109" fmla="*/ 1536 h 1928"/>
                <a:gd name="T110" fmla="*/ 106 w 2561"/>
                <a:gd name="T111" fmla="*/ 1451 h 1928"/>
                <a:gd name="T112" fmla="*/ 23 w 2561"/>
                <a:gd name="T113" fmla="*/ 1344 h 19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61"/>
                <a:gd name="T172" fmla="*/ 0 h 1928"/>
                <a:gd name="T173" fmla="*/ 2561 w 2561"/>
                <a:gd name="T174" fmla="*/ 1928 h 19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61" h="1928">
                  <a:moveTo>
                    <a:pt x="0" y="1260"/>
                  </a:moveTo>
                  <a:lnTo>
                    <a:pt x="4" y="1256"/>
                  </a:lnTo>
                  <a:lnTo>
                    <a:pt x="0" y="1227"/>
                  </a:lnTo>
                  <a:lnTo>
                    <a:pt x="38" y="1149"/>
                  </a:lnTo>
                  <a:lnTo>
                    <a:pt x="38" y="1115"/>
                  </a:lnTo>
                  <a:lnTo>
                    <a:pt x="27" y="1094"/>
                  </a:lnTo>
                  <a:lnTo>
                    <a:pt x="9" y="1044"/>
                  </a:lnTo>
                  <a:lnTo>
                    <a:pt x="45" y="1049"/>
                  </a:lnTo>
                  <a:lnTo>
                    <a:pt x="79" y="1032"/>
                  </a:lnTo>
                  <a:lnTo>
                    <a:pt x="88" y="1004"/>
                  </a:lnTo>
                  <a:lnTo>
                    <a:pt x="102" y="1004"/>
                  </a:lnTo>
                  <a:lnTo>
                    <a:pt x="114" y="1044"/>
                  </a:lnTo>
                  <a:lnTo>
                    <a:pt x="133" y="1049"/>
                  </a:lnTo>
                  <a:lnTo>
                    <a:pt x="152" y="1044"/>
                  </a:lnTo>
                  <a:lnTo>
                    <a:pt x="157" y="1076"/>
                  </a:lnTo>
                  <a:lnTo>
                    <a:pt x="174" y="1091"/>
                  </a:lnTo>
                  <a:lnTo>
                    <a:pt x="188" y="1106"/>
                  </a:lnTo>
                  <a:lnTo>
                    <a:pt x="181" y="1144"/>
                  </a:lnTo>
                  <a:lnTo>
                    <a:pt x="197" y="1179"/>
                  </a:lnTo>
                  <a:lnTo>
                    <a:pt x="227" y="1167"/>
                  </a:lnTo>
                  <a:lnTo>
                    <a:pt x="225" y="1204"/>
                  </a:lnTo>
                  <a:lnTo>
                    <a:pt x="212" y="1240"/>
                  </a:lnTo>
                  <a:lnTo>
                    <a:pt x="242" y="1240"/>
                  </a:lnTo>
                  <a:lnTo>
                    <a:pt x="263" y="1221"/>
                  </a:lnTo>
                  <a:lnTo>
                    <a:pt x="276" y="1189"/>
                  </a:lnTo>
                  <a:lnTo>
                    <a:pt x="300" y="1166"/>
                  </a:lnTo>
                  <a:lnTo>
                    <a:pt x="314" y="1122"/>
                  </a:lnTo>
                  <a:lnTo>
                    <a:pt x="307" y="1076"/>
                  </a:lnTo>
                  <a:lnTo>
                    <a:pt x="306" y="1027"/>
                  </a:lnTo>
                  <a:lnTo>
                    <a:pt x="321" y="1022"/>
                  </a:lnTo>
                  <a:lnTo>
                    <a:pt x="324" y="1039"/>
                  </a:lnTo>
                  <a:lnTo>
                    <a:pt x="321" y="1045"/>
                  </a:lnTo>
                  <a:lnTo>
                    <a:pt x="344" y="1051"/>
                  </a:lnTo>
                  <a:lnTo>
                    <a:pt x="347" y="1060"/>
                  </a:lnTo>
                  <a:lnTo>
                    <a:pt x="370" y="1042"/>
                  </a:lnTo>
                  <a:lnTo>
                    <a:pt x="400" y="1051"/>
                  </a:lnTo>
                  <a:lnTo>
                    <a:pt x="428" y="1074"/>
                  </a:lnTo>
                  <a:lnTo>
                    <a:pt x="464" y="1067"/>
                  </a:lnTo>
                  <a:lnTo>
                    <a:pt x="453" y="1100"/>
                  </a:lnTo>
                  <a:lnTo>
                    <a:pt x="472" y="1107"/>
                  </a:lnTo>
                  <a:lnTo>
                    <a:pt x="482" y="1134"/>
                  </a:lnTo>
                  <a:lnTo>
                    <a:pt x="482" y="1167"/>
                  </a:lnTo>
                  <a:lnTo>
                    <a:pt x="527" y="1179"/>
                  </a:lnTo>
                  <a:lnTo>
                    <a:pt x="573" y="1156"/>
                  </a:lnTo>
                  <a:lnTo>
                    <a:pt x="573" y="1184"/>
                  </a:lnTo>
                  <a:lnTo>
                    <a:pt x="588" y="1162"/>
                  </a:lnTo>
                  <a:lnTo>
                    <a:pt x="613" y="1139"/>
                  </a:lnTo>
                  <a:lnTo>
                    <a:pt x="631" y="1107"/>
                  </a:lnTo>
                  <a:lnTo>
                    <a:pt x="665" y="1099"/>
                  </a:lnTo>
                  <a:lnTo>
                    <a:pt x="682" y="1101"/>
                  </a:lnTo>
                  <a:lnTo>
                    <a:pt x="697" y="1079"/>
                  </a:lnTo>
                  <a:lnTo>
                    <a:pt x="705" y="1051"/>
                  </a:lnTo>
                  <a:lnTo>
                    <a:pt x="728" y="1044"/>
                  </a:lnTo>
                  <a:lnTo>
                    <a:pt x="780" y="1040"/>
                  </a:lnTo>
                  <a:lnTo>
                    <a:pt x="785" y="1046"/>
                  </a:lnTo>
                  <a:lnTo>
                    <a:pt x="841" y="1029"/>
                  </a:lnTo>
                  <a:lnTo>
                    <a:pt x="880" y="1029"/>
                  </a:lnTo>
                  <a:lnTo>
                    <a:pt x="901" y="1040"/>
                  </a:lnTo>
                  <a:lnTo>
                    <a:pt x="903" y="1002"/>
                  </a:lnTo>
                  <a:lnTo>
                    <a:pt x="890" y="963"/>
                  </a:lnTo>
                  <a:lnTo>
                    <a:pt x="925" y="941"/>
                  </a:lnTo>
                  <a:lnTo>
                    <a:pt x="925" y="979"/>
                  </a:lnTo>
                  <a:lnTo>
                    <a:pt x="976" y="973"/>
                  </a:lnTo>
                  <a:lnTo>
                    <a:pt x="1003" y="1018"/>
                  </a:lnTo>
                  <a:lnTo>
                    <a:pt x="1033" y="989"/>
                  </a:lnTo>
                  <a:lnTo>
                    <a:pt x="1089" y="995"/>
                  </a:lnTo>
                  <a:lnTo>
                    <a:pt x="1098" y="1021"/>
                  </a:lnTo>
                  <a:lnTo>
                    <a:pt x="1109" y="1046"/>
                  </a:lnTo>
                  <a:lnTo>
                    <a:pt x="1097" y="1069"/>
                  </a:lnTo>
                  <a:lnTo>
                    <a:pt x="1139" y="1117"/>
                  </a:lnTo>
                  <a:lnTo>
                    <a:pt x="1156" y="1139"/>
                  </a:lnTo>
                  <a:lnTo>
                    <a:pt x="1179" y="1126"/>
                  </a:lnTo>
                  <a:lnTo>
                    <a:pt x="1180" y="1086"/>
                  </a:lnTo>
                  <a:lnTo>
                    <a:pt x="1192" y="1049"/>
                  </a:lnTo>
                  <a:lnTo>
                    <a:pt x="1199" y="1016"/>
                  </a:lnTo>
                  <a:lnTo>
                    <a:pt x="1187" y="979"/>
                  </a:lnTo>
                  <a:lnTo>
                    <a:pt x="1159" y="969"/>
                  </a:lnTo>
                  <a:lnTo>
                    <a:pt x="1144" y="965"/>
                  </a:lnTo>
                  <a:lnTo>
                    <a:pt x="1140" y="941"/>
                  </a:lnTo>
                  <a:lnTo>
                    <a:pt x="1148" y="918"/>
                  </a:lnTo>
                  <a:lnTo>
                    <a:pt x="1165" y="882"/>
                  </a:lnTo>
                  <a:lnTo>
                    <a:pt x="1161" y="841"/>
                  </a:lnTo>
                  <a:lnTo>
                    <a:pt x="1089" y="688"/>
                  </a:lnTo>
                  <a:lnTo>
                    <a:pt x="1125" y="617"/>
                  </a:lnTo>
                  <a:lnTo>
                    <a:pt x="1144" y="591"/>
                  </a:lnTo>
                  <a:lnTo>
                    <a:pt x="1173" y="573"/>
                  </a:lnTo>
                  <a:lnTo>
                    <a:pt x="1210" y="539"/>
                  </a:lnTo>
                  <a:lnTo>
                    <a:pt x="1256" y="523"/>
                  </a:lnTo>
                  <a:lnTo>
                    <a:pt x="1290" y="494"/>
                  </a:lnTo>
                  <a:lnTo>
                    <a:pt x="1313" y="439"/>
                  </a:lnTo>
                  <a:lnTo>
                    <a:pt x="1319" y="391"/>
                  </a:lnTo>
                  <a:lnTo>
                    <a:pt x="1321" y="340"/>
                  </a:lnTo>
                  <a:lnTo>
                    <a:pt x="1342" y="324"/>
                  </a:lnTo>
                  <a:lnTo>
                    <a:pt x="1365" y="323"/>
                  </a:lnTo>
                  <a:lnTo>
                    <a:pt x="1410" y="362"/>
                  </a:lnTo>
                  <a:lnTo>
                    <a:pt x="1433" y="313"/>
                  </a:lnTo>
                  <a:lnTo>
                    <a:pt x="1441" y="288"/>
                  </a:lnTo>
                  <a:lnTo>
                    <a:pt x="1440" y="256"/>
                  </a:lnTo>
                  <a:lnTo>
                    <a:pt x="1444" y="215"/>
                  </a:lnTo>
                  <a:lnTo>
                    <a:pt x="1450" y="174"/>
                  </a:lnTo>
                  <a:lnTo>
                    <a:pt x="1487" y="192"/>
                  </a:lnTo>
                  <a:lnTo>
                    <a:pt x="1518" y="239"/>
                  </a:lnTo>
                  <a:lnTo>
                    <a:pt x="1517" y="278"/>
                  </a:lnTo>
                  <a:lnTo>
                    <a:pt x="1534" y="306"/>
                  </a:lnTo>
                  <a:lnTo>
                    <a:pt x="1593" y="318"/>
                  </a:lnTo>
                  <a:lnTo>
                    <a:pt x="1617" y="325"/>
                  </a:lnTo>
                  <a:lnTo>
                    <a:pt x="1645" y="301"/>
                  </a:lnTo>
                  <a:lnTo>
                    <a:pt x="1659" y="273"/>
                  </a:lnTo>
                  <a:lnTo>
                    <a:pt x="1694" y="290"/>
                  </a:lnTo>
                  <a:lnTo>
                    <a:pt x="1722" y="312"/>
                  </a:lnTo>
                  <a:lnTo>
                    <a:pt x="1735" y="278"/>
                  </a:lnTo>
                  <a:lnTo>
                    <a:pt x="1739" y="229"/>
                  </a:lnTo>
                  <a:lnTo>
                    <a:pt x="1761" y="203"/>
                  </a:lnTo>
                  <a:lnTo>
                    <a:pt x="1769" y="162"/>
                  </a:lnTo>
                  <a:lnTo>
                    <a:pt x="1789" y="162"/>
                  </a:lnTo>
                  <a:lnTo>
                    <a:pt x="1812" y="178"/>
                  </a:lnTo>
                  <a:lnTo>
                    <a:pt x="1824" y="109"/>
                  </a:lnTo>
                  <a:lnTo>
                    <a:pt x="1826" y="75"/>
                  </a:lnTo>
                  <a:lnTo>
                    <a:pt x="1819" y="40"/>
                  </a:lnTo>
                  <a:lnTo>
                    <a:pt x="1826" y="0"/>
                  </a:lnTo>
                  <a:lnTo>
                    <a:pt x="1882" y="6"/>
                  </a:lnTo>
                  <a:lnTo>
                    <a:pt x="1887" y="40"/>
                  </a:lnTo>
                  <a:lnTo>
                    <a:pt x="1907" y="28"/>
                  </a:lnTo>
                  <a:lnTo>
                    <a:pt x="1922" y="11"/>
                  </a:lnTo>
                  <a:lnTo>
                    <a:pt x="1954" y="16"/>
                  </a:lnTo>
                  <a:lnTo>
                    <a:pt x="1988" y="34"/>
                  </a:lnTo>
                  <a:lnTo>
                    <a:pt x="2024" y="70"/>
                  </a:lnTo>
                  <a:lnTo>
                    <a:pt x="2059" y="107"/>
                  </a:lnTo>
                  <a:lnTo>
                    <a:pt x="2109" y="90"/>
                  </a:lnTo>
                  <a:lnTo>
                    <a:pt x="2122" y="115"/>
                  </a:lnTo>
                  <a:lnTo>
                    <a:pt x="2142" y="130"/>
                  </a:lnTo>
                  <a:lnTo>
                    <a:pt x="2187" y="179"/>
                  </a:lnTo>
                  <a:lnTo>
                    <a:pt x="2233" y="183"/>
                  </a:lnTo>
                  <a:lnTo>
                    <a:pt x="2282" y="185"/>
                  </a:lnTo>
                  <a:lnTo>
                    <a:pt x="2298" y="143"/>
                  </a:lnTo>
                  <a:lnTo>
                    <a:pt x="2303" y="124"/>
                  </a:lnTo>
                  <a:lnTo>
                    <a:pt x="2322" y="136"/>
                  </a:lnTo>
                  <a:lnTo>
                    <a:pt x="2374" y="146"/>
                  </a:lnTo>
                  <a:lnTo>
                    <a:pt x="2389" y="177"/>
                  </a:lnTo>
                  <a:lnTo>
                    <a:pt x="2413" y="197"/>
                  </a:lnTo>
                  <a:lnTo>
                    <a:pt x="2440" y="189"/>
                  </a:lnTo>
                  <a:lnTo>
                    <a:pt x="2467" y="197"/>
                  </a:lnTo>
                  <a:lnTo>
                    <a:pt x="2465" y="228"/>
                  </a:lnTo>
                  <a:lnTo>
                    <a:pt x="2470" y="257"/>
                  </a:lnTo>
                  <a:lnTo>
                    <a:pt x="2480" y="319"/>
                  </a:lnTo>
                  <a:lnTo>
                    <a:pt x="2456" y="370"/>
                  </a:lnTo>
                  <a:lnTo>
                    <a:pt x="2453" y="409"/>
                  </a:lnTo>
                  <a:lnTo>
                    <a:pt x="2443" y="441"/>
                  </a:lnTo>
                  <a:lnTo>
                    <a:pt x="2458" y="466"/>
                  </a:lnTo>
                  <a:lnTo>
                    <a:pt x="2462" y="492"/>
                  </a:lnTo>
                  <a:lnTo>
                    <a:pt x="2485" y="557"/>
                  </a:lnTo>
                  <a:lnTo>
                    <a:pt x="2520" y="610"/>
                  </a:lnTo>
                  <a:lnTo>
                    <a:pt x="2535" y="642"/>
                  </a:lnTo>
                  <a:lnTo>
                    <a:pt x="2541" y="688"/>
                  </a:lnTo>
                  <a:lnTo>
                    <a:pt x="2551" y="683"/>
                  </a:lnTo>
                  <a:lnTo>
                    <a:pt x="2561" y="715"/>
                  </a:lnTo>
                  <a:lnTo>
                    <a:pt x="2544" y="771"/>
                  </a:lnTo>
                  <a:lnTo>
                    <a:pt x="2541" y="804"/>
                  </a:lnTo>
                  <a:lnTo>
                    <a:pt x="2522" y="821"/>
                  </a:lnTo>
                  <a:lnTo>
                    <a:pt x="2533" y="868"/>
                  </a:lnTo>
                  <a:lnTo>
                    <a:pt x="2537" y="922"/>
                  </a:lnTo>
                  <a:lnTo>
                    <a:pt x="2508" y="941"/>
                  </a:lnTo>
                  <a:lnTo>
                    <a:pt x="2470" y="944"/>
                  </a:lnTo>
                  <a:lnTo>
                    <a:pt x="2455" y="935"/>
                  </a:lnTo>
                  <a:lnTo>
                    <a:pt x="2432" y="939"/>
                  </a:lnTo>
                  <a:lnTo>
                    <a:pt x="2422" y="905"/>
                  </a:lnTo>
                  <a:lnTo>
                    <a:pt x="2387" y="899"/>
                  </a:lnTo>
                  <a:lnTo>
                    <a:pt x="2383" y="888"/>
                  </a:lnTo>
                  <a:lnTo>
                    <a:pt x="2359" y="905"/>
                  </a:lnTo>
                  <a:lnTo>
                    <a:pt x="2359" y="933"/>
                  </a:lnTo>
                  <a:lnTo>
                    <a:pt x="2329" y="970"/>
                  </a:lnTo>
                  <a:lnTo>
                    <a:pt x="2352" y="982"/>
                  </a:lnTo>
                  <a:lnTo>
                    <a:pt x="2374" y="1000"/>
                  </a:lnTo>
                  <a:lnTo>
                    <a:pt x="2398" y="994"/>
                  </a:lnTo>
                  <a:lnTo>
                    <a:pt x="2422" y="1049"/>
                  </a:lnTo>
                  <a:lnTo>
                    <a:pt x="2415" y="1078"/>
                  </a:lnTo>
                  <a:lnTo>
                    <a:pt x="2401" y="1105"/>
                  </a:lnTo>
                  <a:lnTo>
                    <a:pt x="2405" y="1122"/>
                  </a:lnTo>
                  <a:lnTo>
                    <a:pt x="2377" y="1153"/>
                  </a:lnTo>
                  <a:lnTo>
                    <a:pt x="2342" y="1166"/>
                  </a:lnTo>
                  <a:lnTo>
                    <a:pt x="2338" y="1213"/>
                  </a:lnTo>
                  <a:lnTo>
                    <a:pt x="2345" y="1265"/>
                  </a:lnTo>
                  <a:lnTo>
                    <a:pt x="2326" y="1311"/>
                  </a:lnTo>
                  <a:lnTo>
                    <a:pt x="2342" y="1317"/>
                  </a:lnTo>
                  <a:lnTo>
                    <a:pt x="2347" y="1349"/>
                  </a:lnTo>
                  <a:lnTo>
                    <a:pt x="2359" y="1344"/>
                  </a:lnTo>
                  <a:lnTo>
                    <a:pt x="2345" y="1389"/>
                  </a:lnTo>
                  <a:lnTo>
                    <a:pt x="2351" y="1416"/>
                  </a:lnTo>
                  <a:lnTo>
                    <a:pt x="2342" y="1427"/>
                  </a:lnTo>
                  <a:lnTo>
                    <a:pt x="2351" y="1461"/>
                  </a:lnTo>
                  <a:lnTo>
                    <a:pt x="2306" y="1459"/>
                  </a:lnTo>
                  <a:lnTo>
                    <a:pt x="2288" y="1458"/>
                  </a:lnTo>
                  <a:lnTo>
                    <a:pt x="2280" y="1495"/>
                  </a:lnTo>
                  <a:lnTo>
                    <a:pt x="2233" y="1545"/>
                  </a:lnTo>
                  <a:lnTo>
                    <a:pt x="2215" y="1578"/>
                  </a:lnTo>
                  <a:lnTo>
                    <a:pt x="2185" y="1594"/>
                  </a:lnTo>
                  <a:lnTo>
                    <a:pt x="2193" y="1635"/>
                  </a:lnTo>
                  <a:lnTo>
                    <a:pt x="2201" y="1679"/>
                  </a:lnTo>
                  <a:lnTo>
                    <a:pt x="2201" y="1701"/>
                  </a:lnTo>
                  <a:lnTo>
                    <a:pt x="2156" y="1677"/>
                  </a:lnTo>
                  <a:lnTo>
                    <a:pt x="2133" y="1674"/>
                  </a:lnTo>
                  <a:lnTo>
                    <a:pt x="2111" y="1694"/>
                  </a:lnTo>
                  <a:lnTo>
                    <a:pt x="2080" y="1685"/>
                  </a:lnTo>
                  <a:lnTo>
                    <a:pt x="2054" y="1706"/>
                  </a:lnTo>
                  <a:lnTo>
                    <a:pt x="2027" y="1723"/>
                  </a:lnTo>
                  <a:lnTo>
                    <a:pt x="2015" y="1751"/>
                  </a:lnTo>
                  <a:lnTo>
                    <a:pt x="1994" y="1728"/>
                  </a:lnTo>
                  <a:lnTo>
                    <a:pt x="1958" y="1733"/>
                  </a:lnTo>
                  <a:lnTo>
                    <a:pt x="1920" y="1733"/>
                  </a:lnTo>
                  <a:lnTo>
                    <a:pt x="1885" y="1735"/>
                  </a:lnTo>
                  <a:lnTo>
                    <a:pt x="1847" y="1750"/>
                  </a:lnTo>
                  <a:lnTo>
                    <a:pt x="1830" y="1753"/>
                  </a:lnTo>
                  <a:lnTo>
                    <a:pt x="1816" y="1766"/>
                  </a:lnTo>
                  <a:lnTo>
                    <a:pt x="1800" y="1781"/>
                  </a:lnTo>
                  <a:lnTo>
                    <a:pt x="1794" y="1811"/>
                  </a:lnTo>
                  <a:lnTo>
                    <a:pt x="1772" y="1848"/>
                  </a:lnTo>
                  <a:lnTo>
                    <a:pt x="1744" y="1873"/>
                  </a:lnTo>
                  <a:lnTo>
                    <a:pt x="1720" y="1892"/>
                  </a:lnTo>
                  <a:lnTo>
                    <a:pt x="1703" y="1928"/>
                  </a:lnTo>
                  <a:lnTo>
                    <a:pt x="1677" y="1912"/>
                  </a:lnTo>
                  <a:lnTo>
                    <a:pt x="1641" y="1901"/>
                  </a:lnTo>
                  <a:lnTo>
                    <a:pt x="1597" y="1901"/>
                  </a:lnTo>
                  <a:lnTo>
                    <a:pt x="1568" y="1902"/>
                  </a:lnTo>
                  <a:lnTo>
                    <a:pt x="1548" y="1879"/>
                  </a:lnTo>
                  <a:lnTo>
                    <a:pt x="1530" y="1856"/>
                  </a:lnTo>
                  <a:lnTo>
                    <a:pt x="1500" y="1856"/>
                  </a:lnTo>
                  <a:lnTo>
                    <a:pt x="1476" y="1837"/>
                  </a:lnTo>
                  <a:lnTo>
                    <a:pt x="1451" y="1844"/>
                  </a:lnTo>
                  <a:lnTo>
                    <a:pt x="1341" y="1815"/>
                  </a:lnTo>
                  <a:lnTo>
                    <a:pt x="1289" y="1799"/>
                  </a:lnTo>
                  <a:lnTo>
                    <a:pt x="1229" y="1799"/>
                  </a:lnTo>
                  <a:lnTo>
                    <a:pt x="1176" y="1782"/>
                  </a:lnTo>
                  <a:lnTo>
                    <a:pt x="1116" y="1776"/>
                  </a:lnTo>
                  <a:lnTo>
                    <a:pt x="1082" y="1752"/>
                  </a:lnTo>
                  <a:lnTo>
                    <a:pt x="1045" y="1737"/>
                  </a:lnTo>
                  <a:lnTo>
                    <a:pt x="995" y="1729"/>
                  </a:lnTo>
                  <a:lnTo>
                    <a:pt x="954" y="1686"/>
                  </a:lnTo>
                  <a:lnTo>
                    <a:pt x="944" y="1655"/>
                  </a:lnTo>
                  <a:lnTo>
                    <a:pt x="920" y="1637"/>
                  </a:lnTo>
                  <a:lnTo>
                    <a:pt x="923" y="1581"/>
                  </a:lnTo>
                  <a:lnTo>
                    <a:pt x="898" y="1560"/>
                  </a:lnTo>
                  <a:lnTo>
                    <a:pt x="875" y="1536"/>
                  </a:lnTo>
                  <a:lnTo>
                    <a:pt x="873" y="1502"/>
                  </a:lnTo>
                  <a:lnTo>
                    <a:pt x="875" y="1465"/>
                  </a:lnTo>
                  <a:lnTo>
                    <a:pt x="898" y="1442"/>
                  </a:lnTo>
                  <a:lnTo>
                    <a:pt x="893" y="1413"/>
                  </a:lnTo>
                  <a:lnTo>
                    <a:pt x="830" y="1440"/>
                  </a:lnTo>
                  <a:lnTo>
                    <a:pt x="768" y="1487"/>
                  </a:lnTo>
                  <a:lnTo>
                    <a:pt x="747" y="1496"/>
                  </a:lnTo>
                  <a:lnTo>
                    <a:pt x="727" y="1491"/>
                  </a:lnTo>
                  <a:lnTo>
                    <a:pt x="700" y="1473"/>
                  </a:lnTo>
                  <a:lnTo>
                    <a:pt x="676" y="1480"/>
                  </a:lnTo>
                  <a:lnTo>
                    <a:pt x="652" y="1468"/>
                  </a:lnTo>
                  <a:lnTo>
                    <a:pt x="610" y="1496"/>
                  </a:lnTo>
                  <a:lnTo>
                    <a:pt x="590" y="1481"/>
                  </a:lnTo>
                  <a:lnTo>
                    <a:pt x="562" y="1491"/>
                  </a:lnTo>
                  <a:lnTo>
                    <a:pt x="526" y="1536"/>
                  </a:lnTo>
                  <a:lnTo>
                    <a:pt x="509" y="1608"/>
                  </a:lnTo>
                  <a:lnTo>
                    <a:pt x="496" y="1633"/>
                  </a:lnTo>
                  <a:lnTo>
                    <a:pt x="478" y="1635"/>
                  </a:lnTo>
                  <a:lnTo>
                    <a:pt x="455" y="1638"/>
                  </a:lnTo>
                  <a:lnTo>
                    <a:pt x="430" y="1630"/>
                  </a:lnTo>
                  <a:lnTo>
                    <a:pt x="392" y="1618"/>
                  </a:lnTo>
                  <a:lnTo>
                    <a:pt x="384" y="1573"/>
                  </a:lnTo>
                  <a:lnTo>
                    <a:pt x="376" y="1573"/>
                  </a:lnTo>
                  <a:lnTo>
                    <a:pt x="374" y="1556"/>
                  </a:lnTo>
                  <a:lnTo>
                    <a:pt x="329" y="1580"/>
                  </a:lnTo>
                  <a:lnTo>
                    <a:pt x="323" y="1563"/>
                  </a:lnTo>
                  <a:lnTo>
                    <a:pt x="313" y="1569"/>
                  </a:lnTo>
                  <a:lnTo>
                    <a:pt x="305" y="1524"/>
                  </a:lnTo>
                  <a:lnTo>
                    <a:pt x="313" y="1507"/>
                  </a:lnTo>
                  <a:lnTo>
                    <a:pt x="292" y="1489"/>
                  </a:lnTo>
                  <a:lnTo>
                    <a:pt x="271" y="1464"/>
                  </a:lnTo>
                  <a:lnTo>
                    <a:pt x="256" y="1512"/>
                  </a:lnTo>
                  <a:lnTo>
                    <a:pt x="225" y="1536"/>
                  </a:lnTo>
                  <a:lnTo>
                    <a:pt x="190" y="1556"/>
                  </a:lnTo>
                  <a:lnTo>
                    <a:pt x="157" y="1545"/>
                  </a:lnTo>
                  <a:lnTo>
                    <a:pt x="119" y="1506"/>
                  </a:lnTo>
                  <a:lnTo>
                    <a:pt x="103" y="1489"/>
                  </a:lnTo>
                  <a:lnTo>
                    <a:pt x="106" y="1451"/>
                  </a:lnTo>
                  <a:lnTo>
                    <a:pt x="90" y="1428"/>
                  </a:lnTo>
                  <a:lnTo>
                    <a:pt x="67" y="1412"/>
                  </a:lnTo>
                  <a:lnTo>
                    <a:pt x="45" y="1394"/>
                  </a:lnTo>
                  <a:lnTo>
                    <a:pt x="14" y="1394"/>
                  </a:lnTo>
                  <a:lnTo>
                    <a:pt x="23" y="1344"/>
                  </a:lnTo>
                  <a:lnTo>
                    <a:pt x="5" y="1310"/>
                  </a:lnTo>
                  <a:lnTo>
                    <a:pt x="0" y="126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es-MX" sz="1100" dirty="0">
                <a:solidFill>
                  <a:sysClr val="windowText" lastClr="000000"/>
                </a:solidFill>
              </a:endParaRPr>
            </a:p>
          </p:txBody>
        </p:sp>
        <p:grpSp>
          <p:nvGrpSpPr>
            <p:cNvPr id="43047" name="8 Grupo"/>
            <p:cNvGrpSpPr>
              <a:grpSpLocks/>
            </p:cNvGrpSpPr>
            <p:nvPr/>
          </p:nvGrpSpPr>
          <p:grpSpPr bwMode="auto">
            <a:xfrm>
              <a:off x="100703" y="2690041"/>
              <a:ext cx="1738392" cy="1126579"/>
              <a:chOff x="388735" y="2708920"/>
              <a:chExt cx="1662985" cy="1331412"/>
            </a:xfrm>
          </p:grpSpPr>
          <p:sp>
            <p:nvSpPr>
              <p:cNvPr id="43069" name="24 CuadroTexto"/>
              <p:cNvSpPr txBox="1">
                <a:spLocks noChangeArrowheads="1"/>
              </p:cNvSpPr>
              <p:nvPr/>
            </p:nvSpPr>
            <p:spPr bwMode="auto">
              <a:xfrm>
                <a:off x="388735" y="2708920"/>
                <a:ext cx="1662985" cy="35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900" b="1">
                    <a:latin typeface="Verdana" panose="020B0604030504040204" pitchFamily="34" charset="0"/>
                    <a:ea typeface="Verdana" panose="020B0604030504040204" pitchFamily="34" charset="0"/>
                    <a:cs typeface="Verdana" panose="020B0604030504040204" pitchFamily="34" charset="0"/>
                  </a:rPr>
                  <a:t>AGUA DE PRIMER USO</a:t>
                </a:r>
              </a:p>
            </p:txBody>
          </p:sp>
          <p:sp>
            <p:nvSpPr>
              <p:cNvPr id="26" name="25 CuadroTexto"/>
              <p:cNvSpPr txBox="1"/>
              <p:nvPr/>
            </p:nvSpPr>
            <p:spPr>
              <a:xfrm>
                <a:off x="395260" y="2937372"/>
                <a:ext cx="1512789" cy="1103054"/>
              </a:xfrm>
              <a:prstGeom prst="rect">
                <a:avLst/>
              </a:prstGeom>
              <a:noFill/>
            </p:spPr>
            <p:txBody>
              <a:bodyPr>
                <a:spAutoFit/>
              </a:bodyPr>
              <a:lstStyle/>
              <a:p>
                <a:pPr marL="177800" indent="-177800">
                  <a:buFontTx/>
                  <a:buBlip>
                    <a:blip r:embed="rId4"/>
                  </a:buBlip>
                  <a:defRPr/>
                </a:pPr>
                <a:r>
                  <a:rPr lang="es-MX" sz="1000" dirty="0">
                    <a:latin typeface="Verdana" pitchFamily="34" charset="0"/>
                    <a:ea typeface="Verdana" pitchFamily="34" charset="0"/>
                    <a:cs typeface="Verdana" pitchFamily="34" charset="0"/>
                  </a:rPr>
                  <a:t>Lagunas</a:t>
                </a:r>
              </a:p>
              <a:p>
                <a:pPr marL="177800" indent="-177800">
                  <a:buFontTx/>
                  <a:buBlip>
                    <a:blip r:embed="rId4"/>
                  </a:buBlip>
                  <a:defRPr/>
                </a:pPr>
                <a:r>
                  <a:rPr lang="es-MX" sz="1000" dirty="0">
                    <a:latin typeface="Verdana" pitchFamily="34" charset="0"/>
                    <a:ea typeface="Verdana" pitchFamily="34" charset="0"/>
                    <a:cs typeface="Verdana" pitchFamily="34" charset="0"/>
                  </a:rPr>
                  <a:t>Lagos</a:t>
                </a:r>
              </a:p>
              <a:p>
                <a:pPr marL="177800" indent="-177800">
                  <a:buFontTx/>
                  <a:buBlip>
                    <a:blip r:embed="rId4"/>
                  </a:buBlip>
                  <a:defRPr/>
                </a:pPr>
                <a:r>
                  <a:rPr lang="es-MX" sz="1000" dirty="0">
                    <a:latin typeface="Verdana" pitchFamily="34" charset="0"/>
                    <a:ea typeface="Verdana" pitchFamily="34" charset="0"/>
                    <a:cs typeface="Verdana" pitchFamily="34" charset="0"/>
                  </a:rPr>
                  <a:t>Pozos</a:t>
                </a:r>
              </a:p>
              <a:p>
                <a:pPr marL="285750" indent="-285750">
                  <a:buFontTx/>
                  <a:buBlip>
                    <a:blip r:embed="rId4"/>
                  </a:buBlip>
                  <a:defRPr/>
                </a:pPr>
                <a:endParaRPr lang="es-MX" sz="1000" dirty="0">
                  <a:latin typeface="Verdana" pitchFamily="34" charset="0"/>
                  <a:ea typeface="Verdana" pitchFamily="34" charset="0"/>
                  <a:cs typeface="Verdana" pitchFamily="34" charset="0"/>
                </a:endParaRPr>
              </a:p>
            </p:txBody>
          </p:sp>
        </p:grpSp>
        <p:sp>
          <p:nvSpPr>
            <p:cNvPr id="10" name="9 Rectángulo redondeado"/>
            <p:cNvSpPr/>
            <p:nvPr/>
          </p:nvSpPr>
          <p:spPr>
            <a:xfrm>
              <a:off x="3568080" y="817833"/>
              <a:ext cx="1512168" cy="821898"/>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sz="1200" b="1" dirty="0">
                  <a:latin typeface="Verdana" pitchFamily="34" charset="0"/>
                  <a:ea typeface="Verdana" pitchFamily="34" charset="0"/>
                  <a:cs typeface="Verdana" pitchFamily="34" charset="0"/>
                </a:rPr>
                <a:t>Servicios</a:t>
              </a:r>
              <a:r>
                <a:rPr lang="es-MX" sz="1400" b="1" dirty="0">
                  <a:latin typeface="Verdana" pitchFamily="34" charset="0"/>
                  <a:ea typeface="Verdana" pitchFamily="34" charset="0"/>
                  <a:cs typeface="Verdana" pitchFamily="34" charset="0"/>
                </a:rPr>
                <a:t> Auxiliares</a:t>
              </a:r>
            </a:p>
            <a:p>
              <a:pPr algn="ctr">
                <a:defRPr/>
              </a:pPr>
              <a:r>
                <a:rPr lang="es-MX" sz="1400" b="1" dirty="0">
                  <a:latin typeface="Verdana" pitchFamily="34" charset="0"/>
                  <a:ea typeface="Verdana" pitchFamily="34" charset="0"/>
                  <a:cs typeface="Verdana" pitchFamily="34" charset="0"/>
                </a:rPr>
                <a:t>55%</a:t>
              </a:r>
            </a:p>
          </p:txBody>
        </p:sp>
        <p:sp>
          <p:nvSpPr>
            <p:cNvPr id="11" name="10 Rectángulo redondeado"/>
            <p:cNvSpPr/>
            <p:nvPr/>
          </p:nvSpPr>
          <p:spPr>
            <a:xfrm>
              <a:off x="3568080" y="2690041"/>
              <a:ext cx="1512168" cy="821898"/>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sz="1200" b="1" dirty="0">
                  <a:latin typeface="Verdana" pitchFamily="34" charset="0"/>
                  <a:ea typeface="Verdana" pitchFamily="34" charset="0"/>
                  <a:cs typeface="Verdana" pitchFamily="34" charset="0"/>
                </a:rPr>
                <a:t>Proceso</a:t>
              </a:r>
            </a:p>
            <a:p>
              <a:pPr algn="ctr">
                <a:defRPr/>
              </a:pPr>
              <a:r>
                <a:rPr lang="es-MX" sz="1200" b="1" dirty="0">
                  <a:latin typeface="Verdana" pitchFamily="34" charset="0"/>
                  <a:ea typeface="Verdana" pitchFamily="34" charset="0"/>
                  <a:cs typeface="Verdana" pitchFamily="34" charset="0"/>
                </a:rPr>
                <a:t>35 % </a:t>
              </a:r>
            </a:p>
          </p:txBody>
        </p:sp>
        <p:sp>
          <p:nvSpPr>
            <p:cNvPr id="12" name="11 Rectángulo redondeado"/>
            <p:cNvSpPr/>
            <p:nvPr/>
          </p:nvSpPr>
          <p:spPr>
            <a:xfrm>
              <a:off x="3563888" y="4562249"/>
              <a:ext cx="1512168" cy="821898"/>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sz="1200" b="1" dirty="0">
                  <a:latin typeface="Verdana" pitchFamily="34" charset="0"/>
                  <a:ea typeface="Verdana" pitchFamily="34" charset="0"/>
                  <a:cs typeface="Verdana" pitchFamily="34" charset="0"/>
                </a:rPr>
                <a:t>Servicios</a:t>
              </a:r>
            </a:p>
            <a:p>
              <a:pPr algn="ctr">
                <a:defRPr/>
              </a:pPr>
              <a:r>
                <a:rPr lang="es-MX" sz="1200" b="1" dirty="0">
                  <a:latin typeface="Verdana" pitchFamily="34" charset="0"/>
                  <a:ea typeface="Verdana" pitchFamily="34" charset="0"/>
                  <a:cs typeface="Verdana" pitchFamily="34" charset="0"/>
                </a:rPr>
                <a:t>10% </a:t>
              </a:r>
            </a:p>
          </p:txBody>
        </p:sp>
        <p:sp>
          <p:nvSpPr>
            <p:cNvPr id="13" name="12 Proceso predefinido"/>
            <p:cNvSpPr/>
            <p:nvPr/>
          </p:nvSpPr>
          <p:spPr>
            <a:xfrm>
              <a:off x="6767590" y="3770660"/>
              <a:ext cx="1616599" cy="935446"/>
            </a:xfrm>
            <a:prstGeom prst="flowChartPredefinedProcess">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2700000" scaled="1"/>
              <a:tileRect/>
            </a:gradFill>
          </p:spPr>
          <p:style>
            <a:lnRef idx="1">
              <a:schemeClr val="dk1"/>
            </a:lnRef>
            <a:fillRef idx="2">
              <a:schemeClr val="dk1"/>
            </a:fillRef>
            <a:effectRef idx="1">
              <a:schemeClr val="dk1"/>
            </a:effectRef>
            <a:fontRef idx="minor">
              <a:schemeClr val="dk1"/>
            </a:fontRef>
          </p:style>
          <p:txBody>
            <a:bodyPr anchor="ctr"/>
            <a:lstStyle/>
            <a:p>
              <a:pPr algn="ctr">
                <a:defRPr/>
              </a:pPr>
              <a:r>
                <a:rPr lang="es-MX" sz="1100" b="1" dirty="0">
                  <a:latin typeface="Verdana" pitchFamily="34" charset="0"/>
                  <a:ea typeface="Verdana" pitchFamily="34" charset="0"/>
                  <a:cs typeface="Verdana" pitchFamily="34" charset="0"/>
                </a:rPr>
                <a:t>Planta de Tratamiento de Aguas Residuales</a:t>
              </a:r>
            </a:p>
          </p:txBody>
        </p:sp>
        <p:pic>
          <p:nvPicPr>
            <p:cNvPr id="43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1757477"/>
              <a:ext cx="1365648" cy="102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14 Conector recto de flecha"/>
            <p:cNvCxnSpPr>
              <a:stCxn id="8" idx="30"/>
            </p:cNvCxnSpPr>
            <p:nvPr/>
          </p:nvCxnSpPr>
          <p:spPr>
            <a:xfrm flipV="1">
              <a:off x="1397602" y="2157173"/>
              <a:ext cx="1302882"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angular"/>
            <p:cNvCxnSpPr/>
            <p:nvPr/>
          </p:nvCxnSpPr>
          <p:spPr>
            <a:xfrm rot="10800000" flipV="1">
              <a:off x="3568006" y="1228006"/>
              <a:ext cx="12805" cy="3745968"/>
            </a:xfrm>
            <a:prstGeom prst="bentConnector3">
              <a:avLst>
                <a:gd name="adj1" fmla="val 6975000"/>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700484" y="3100989"/>
              <a:ext cx="867521"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5086968" y="3100989"/>
              <a:ext cx="685054" cy="0"/>
            </a:xfrm>
            <a:prstGeom prst="line">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061358" y="1228006"/>
              <a:ext cx="710663" cy="0"/>
            </a:xfrm>
            <a:prstGeom prst="line">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5080565" y="4973974"/>
              <a:ext cx="691456" cy="0"/>
            </a:xfrm>
            <a:prstGeom prst="line">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772021" y="1228006"/>
              <a:ext cx="0" cy="3745968"/>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angular"/>
            <p:cNvCxnSpPr>
              <a:endCxn id="13" idx="0"/>
            </p:cNvCxnSpPr>
            <p:nvPr/>
          </p:nvCxnSpPr>
          <p:spPr>
            <a:xfrm>
              <a:off x="5772021" y="3100989"/>
              <a:ext cx="1803869" cy="669670"/>
            </a:xfrm>
            <a:prstGeom prst="bentConnector2">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22 Conector angular"/>
            <p:cNvCxnSpPr>
              <a:endCxn id="43058" idx="1"/>
            </p:cNvCxnSpPr>
            <p:nvPr/>
          </p:nvCxnSpPr>
          <p:spPr>
            <a:xfrm flipV="1">
              <a:off x="6588324" y="2268087"/>
              <a:ext cx="936347" cy="832902"/>
            </a:xfrm>
            <a:prstGeom prst="bentConnector3">
              <a:avLst>
                <a:gd name="adj1" fmla="val -94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23 Redondear rectángulo de esquina diagonal"/>
            <p:cNvSpPr/>
            <p:nvPr/>
          </p:nvSpPr>
          <p:spPr>
            <a:xfrm>
              <a:off x="1669703" y="2111134"/>
              <a:ext cx="379340" cy="5022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27" name="Freeform 19"/>
          <p:cNvSpPr>
            <a:spLocks/>
          </p:cNvSpPr>
          <p:nvPr/>
        </p:nvSpPr>
        <p:spPr bwMode="auto">
          <a:xfrm>
            <a:off x="250825" y="5715000"/>
            <a:ext cx="919163" cy="479425"/>
          </a:xfrm>
          <a:custGeom>
            <a:avLst/>
            <a:gdLst/>
            <a:ahLst/>
            <a:cxnLst>
              <a:cxn ang="0">
                <a:pos x="272" y="216"/>
              </a:cxn>
              <a:cxn ang="0">
                <a:pos x="426" y="182"/>
              </a:cxn>
              <a:cxn ang="0">
                <a:pos x="645" y="24"/>
              </a:cxn>
              <a:cxn ang="0">
                <a:pos x="734" y="34"/>
              </a:cxn>
              <a:cxn ang="0">
                <a:pos x="823" y="44"/>
              </a:cxn>
              <a:cxn ang="0">
                <a:pos x="994" y="52"/>
              </a:cxn>
              <a:cxn ang="0">
                <a:pos x="1192" y="124"/>
              </a:cxn>
              <a:cxn ang="0">
                <a:pos x="1291" y="223"/>
              </a:cxn>
              <a:cxn ang="0">
                <a:pos x="1436" y="309"/>
              </a:cxn>
              <a:cxn ang="0">
                <a:pos x="1514" y="436"/>
              </a:cxn>
              <a:cxn ang="0">
                <a:pos x="1642" y="624"/>
              </a:cxn>
              <a:cxn ang="0">
                <a:pos x="1843" y="897"/>
              </a:cxn>
              <a:cxn ang="0">
                <a:pos x="1992" y="1074"/>
              </a:cxn>
              <a:cxn ang="0">
                <a:pos x="1895" y="1085"/>
              </a:cxn>
              <a:cxn ang="0">
                <a:pos x="1762" y="1122"/>
              </a:cxn>
              <a:cxn ang="0">
                <a:pos x="1630" y="1160"/>
              </a:cxn>
              <a:cxn ang="0">
                <a:pos x="1482" y="1161"/>
              </a:cxn>
              <a:cxn ang="0">
                <a:pos x="1382" y="1310"/>
              </a:cxn>
              <a:cxn ang="0">
                <a:pos x="1266" y="1380"/>
              </a:cxn>
              <a:cxn ang="0">
                <a:pos x="1122" y="1386"/>
              </a:cxn>
              <a:cxn ang="0">
                <a:pos x="960" y="1337"/>
              </a:cxn>
              <a:cxn ang="0">
                <a:pos x="845" y="1346"/>
              </a:cxn>
              <a:cxn ang="0">
                <a:pos x="655" y="1268"/>
              </a:cxn>
              <a:cxn ang="0">
                <a:pos x="581" y="1156"/>
              </a:cxn>
              <a:cxn ang="0">
                <a:pos x="510" y="1074"/>
              </a:cxn>
              <a:cxn ang="0">
                <a:pos x="392" y="905"/>
              </a:cxn>
              <a:cxn ang="0">
                <a:pos x="372" y="797"/>
              </a:cxn>
              <a:cxn ang="0">
                <a:pos x="188" y="720"/>
              </a:cxn>
              <a:cxn ang="0">
                <a:pos x="26" y="625"/>
              </a:cxn>
              <a:cxn ang="0">
                <a:pos x="13" y="496"/>
              </a:cxn>
              <a:cxn ang="0">
                <a:pos x="30" y="355"/>
              </a:cxn>
              <a:cxn ang="0">
                <a:pos x="104" y="351"/>
              </a:cxn>
              <a:cxn ang="0">
                <a:pos x="203" y="278"/>
              </a:cxn>
              <a:cxn ang="0">
                <a:pos x="212" y="211"/>
              </a:cxn>
            </a:cxnLst>
            <a:rect l="0" t="0" r="r" b="b"/>
            <a:pathLst>
              <a:path w="2002" h="1386">
                <a:moveTo>
                  <a:pt x="212" y="211"/>
                </a:moveTo>
                <a:lnTo>
                  <a:pt x="272" y="216"/>
                </a:lnTo>
                <a:lnTo>
                  <a:pt x="328" y="214"/>
                </a:lnTo>
                <a:lnTo>
                  <a:pt x="426" y="182"/>
                </a:lnTo>
                <a:lnTo>
                  <a:pt x="565" y="67"/>
                </a:lnTo>
                <a:lnTo>
                  <a:pt x="645" y="24"/>
                </a:lnTo>
                <a:lnTo>
                  <a:pt x="689" y="24"/>
                </a:lnTo>
                <a:lnTo>
                  <a:pt x="734" y="34"/>
                </a:lnTo>
                <a:lnTo>
                  <a:pt x="778" y="41"/>
                </a:lnTo>
                <a:lnTo>
                  <a:pt x="823" y="44"/>
                </a:lnTo>
                <a:lnTo>
                  <a:pt x="908" y="0"/>
                </a:lnTo>
                <a:lnTo>
                  <a:pt x="994" y="52"/>
                </a:lnTo>
                <a:lnTo>
                  <a:pt x="1093" y="87"/>
                </a:lnTo>
                <a:lnTo>
                  <a:pt x="1192" y="124"/>
                </a:lnTo>
                <a:lnTo>
                  <a:pt x="1284" y="192"/>
                </a:lnTo>
                <a:lnTo>
                  <a:pt x="1291" y="223"/>
                </a:lnTo>
                <a:lnTo>
                  <a:pt x="1327" y="252"/>
                </a:lnTo>
                <a:lnTo>
                  <a:pt x="1436" y="309"/>
                </a:lnTo>
                <a:lnTo>
                  <a:pt x="1514" y="384"/>
                </a:lnTo>
                <a:lnTo>
                  <a:pt x="1514" y="436"/>
                </a:lnTo>
                <a:lnTo>
                  <a:pt x="1470" y="502"/>
                </a:lnTo>
                <a:lnTo>
                  <a:pt x="1642" y="624"/>
                </a:lnTo>
                <a:lnTo>
                  <a:pt x="1746" y="760"/>
                </a:lnTo>
                <a:lnTo>
                  <a:pt x="1843" y="897"/>
                </a:lnTo>
                <a:lnTo>
                  <a:pt x="2002" y="1026"/>
                </a:lnTo>
                <a:lnTo>
                  <a:pt x="1992" y="1074"/>
                </a:lnTo>
                <a:lnTo>
                  <a:pt x="1950" y="1113"/>
                </a:lnTo>
                <a:lnTo>
                  <a:pt x="1895" y="1085"/>
                </a:lnTo>
                <a:lnTo>
                  <a:pt x="1846" y="1081"/>
                </a:lnTo>
                <a:lnTo>
                  <a:pt x="1762" y="1122"/>
                </a:lnTo>
                <a:lnTo>
                  <a:pt x="1679" y="1162"/>
                </a:lnTo>
                <a:lnTo>
                  <a:pt x="1630" y="1160"/>
                </a:lnTo>
                <a:lnTo>
                  <a:pt x="1573" y="1131"/>
                </a:lnTo>
                <a:lnTo>
                  <a:pt x="1482" y="1161"/>
                </a:lnTo>
                <a:lnTo>
                  <a:pt x="1427" y="1229"/>
                </a:lnTo>
                <a:lnTo>
                  <a:pt x="1382" y="1310"/>
                </a:lnTo>
                <a:lnTo>
                  <a:pt x="1310" y="1382"/>
                </a:lnTo>
                <a:lnTo>
                  <a:pt x="1266" y="1380"/>
                </a:lnTo>
                <a:lnTo>
                  <a:pt x="1219" y="1380"/>
                </a:lnTo>
                <a:lnTo>
                  <a:pt x="1122" y="1386"/>
                </a:lnTo>
                <a:lnTo>
                  <a:pt x="1033" y="1378"/>
                </a:lnTo>
                <a:lnTo>
                  <a:pt x="960" y="1337"/>
                </a:lnTo>
                <a:lnTo>
                  <a:pt x="901" y="1345"/>
                </a:lnTo>
                <a:lnTo>
                  <a:pt x="845" y="1346"/>
                </a:lnTo>
                <a:lnTo>
                  <a:pt x="741" y="1320"/>
                </a:lnTo>
                <a:lnTo>
                  <a:pt x="655" y="1268"/>
                </a:lnTo>
                <a:lnTo>
                  <a:pt x="585" y="1194"/>
                </a:lnTo>
                <a:lnTo>
                  <a:pt x="581" y="1156"/>
                </a:lnTo>
                <a:lnTo>
                  <a:pt x="566" y="1123"/>
                </a:lnTo>
                <a:lnTo>
                  <a:pt x="510" y="1074"/>
                </a:lnTo>
                <a:lnTo>
                  <a:pt x="349" y="1003"/>
                </a:lnTo>
                <a:lnTo>
                  <a:pt x="392" y="905"/>
                </a:lnTo>
                <a:lnTo>
                  <a:pt x="397" y="852"/>
                </a:lnTo>
                <a:lnTo>
                  <a:pt x="372" y="797"/>
                </a:lnTo>
                <a:lnTo>
                  <a:pt x="284" y="744"/>
                </a:lnTo>
                <a:lnTo>
                  <a:pt x="188" y="720"/>
                </a:lnTo>
                <a:lnTo>
                  <a:pt x="99" y="693"/>
                </a:lnTo>
                <a:lnTo>
                  <a:pt x="26" y="625"/>
                </a:lnTo>
                <a:lnTo>
                  <a:pt x="32" y="564"/>
                </a:lnTo>
                <a:lnTo>
                  <a:pt x="13" y="496"/>
                </a:lnTo>
                <a:lnTo>
                  <a:pt x="0" y="427"/>
                </a:lnTo>
                <a:lnTo>
                  <a:pt x="30" y="355"/>
                </a:lnTo>
                <a:lnTo>
                  <a:pt x="69" y="355"/>
                </a:lnTo>
                <a:lnTo>
                  <a:pt x="104" y="351"/>
                </a:lnTo>
                <a:lnTo>
                  <a:pt x="165" y="323"/>
                </a:lnTo>
                <a:lnTo>
                  <a:pt x="203" y="278"/>
                </a:lnTo>
                <a:lnTo>
                  <a:pt x="212" y="248"/>
                </a:lnTo>
                <a:lnTo>
                  <a:pt x="212" y="211"/>
                </a:lnTo>
                <a:close/>
              </a:path>
            </a:pathLst>
          </a:custGeom>
          <a:solidFill>
            <a:schemeClr val="tx1">
              <a:lumMod val="85000"/>
              <a:lumOff val="15000"/>
            </a:schemeClr>
          </a:solidFill>
          <a:ln w="11113">
            <a:solidFill>
              <a:srgbClr val="000000"/>
            </a:solidFill>
            <a:prstDash val="solid"/>
            <a:round/>
            <a:headEnd/>
            <a:tailEnd/>
          </a:ln>
        </p:spPr>
        <p:txBody>
          <a:bodyPr/>
          <a:lstStyle/>
          <a:p>
            <a:pPr algn="ctr" fontAlgn="auto">
              <a:spcBef>
                <a:spcPct val="50000"/>
              </a:spcBef>
              <a:spcAft>
                <a:spcPts val="0"/>
              </a:spcAft>
              <a:defRPr/>
            </a:pPr>
            <a:endParaRPr lang="es-ES" b="1" dirty="0">
              <a:solidFill>
                <a:schemeClr val="bg1"/>
              </a:solidFill>
              <a:latin typeface="+mn-lt"/>
            </a:endParaRPr>
          </a:p>
        </p:txBody>
      </p:sp>
      <p:sp>
        <p:nvSpPr>
          <p:cNvPr id="28" name="27 Rectángulo"/>
          <p:cNvSpPr/>
          <p:nvPr/>
        </p:nvSpPr>
        <p:spPr>
          <a:xfrm>
            <a:off x="581025" y="4873625"/>
            <a:ext cx="677863" cy="4810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s-MX" dirty="0"/>
          </a:p>
        </p:txBody>
      </p:sp>
      <p:sp>
        <p:nvSpPr>
          <p:cNvPr id="29" name="28 CuadroTexto"/>
          <p:cNvSpPr txBox="1">
            <a:spLocks noChangeArrowheads="1"/>
          </p:cNvSpPr>
          <p:nvPr/>
        </p:nvSpPr>
        <p:spPr bwMode="auto">
          <a:xfrm>
            <a:off x="84138" y="6261100"/>
            <a:ext cx="2112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900" b="1">
                <a:latin typeface="Verdana" panose="020B0604030504040204" pitchFamily="34" charset="0"/>
                <a:ea typeface="Verdana" panose="020B0604030504040204" pitchFamily="34" charset="0"/>
                <a:cs typeface="Verdana" panose="020B0604030504040204" pitchFamily="34" charset="0"/>
              </a:rPr>
              <a:t>Agua Negra de Municipio</a:t>
            </a:r>
          </a:p>
        </p:txBody>
      </p:sp>
      <p:cxnSp>
        <p:nvCxnSpPr>
          <p:cNvPr id="30" name="29 Conector recto de flecha"/>
          <p:cNvCxnSpPr>
            <a:endCxn id="28" idx="2"/>
          </p:cNvCxnSpPr>
          <p:nvPr/>
        </p:nvCxnSpPr>
        <p:spPr>
          <a:xfrm flipV="1">
            <a:off x="920750" y="5354638"/>
            <a:ext cx="0" cy="360362"/>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28" idx="3"/>
          </p:cNvCxnSpPr>
          <p:nvPr/>
        </p:nvCxnSpPr>
        <p:spPr>
          <a:xfrm flipV="1">
            <a:off x="1258888" y="5111750"/>
            <a:ext cx="657225" cy="0"/>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31 Rectángulo"/>
          <p:cNvSpPr>
            <a:spLocks noChangeArrowheads="1"/>
          </p:cNvSpPr>
          <p:nvPr/>
        </p:nvSpPr>
        <p:spPr bwMode="auto">
          <a:xfrm>
            <a:off x="34925" y="4583113"/>
            <a:ext cx="192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1200" b="1">
                <a:latin typeface="Verdana" panose="020B0604030504040204" pitchFamily="34" charset="0"/>
                <a:ea typeface="Verdana" panose="020B0604030504040204" pitchFamily="34" charset="0"/>
                <a:cs typeface="Verdana" panose="020B0604030504040204" pitchFamily="34" charset="0"/>
              </a:rPr>
              <a:t>Tren de tratamiento</a:t>
            </a:r>
          </a:p>
        </p:txBody>
      </p:sp>
      <p:sp>
        <p:nvSpPr>
          <p:cNvPr id="33" name="32 CuadroTexto"/>
          <p:cNvSpPr txBox="1">
            <a:spLocks noChangeArrowheads="1"/>
          </p:cNvSpPr>
          <p:nvPr/>
        </p:nvSpPr>
        <p:spPr bwMode="auto">
          <a:xfrm>
            <a:off x="1033463" y="5773738"/>
            <a:ext cx="801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1200" b="1">
                <a:solidFill>
                  <a:srgbClr val="FF0000"/>
                </a:solidFill>
                <a:latin typeface="Verdana" panose="020B0604030504040204" pitchFamily="34" charset="0"/>
                <a:ea typeface="Verdana" panose="020B0604030504040204" pitchFamily="34" charset="0"/>
                <a:cs typeface="Verdana" panose="020B0604030504040204" pitchFamily="34" charset="0"/>
              </a:rPr>
              <a:t>$ 0/m</a:t>
            </a:r>
            <a:r>
              <a:rPr lang="es-MX" altLang="es-MX" sz="1200" b="1" baseline="30000">
                <a:solidFill>
                  <a:srgbClr val="FF0000"/>
                </a:solidFill>
                <a:latin typeface="Verdana" panose="020B0604030504040204" pitchFamily="34" charset="0"/>
                <a:ea typeface="Verdana" panose="020B0604030504040204" pitchFamily="34" charset="0"/>
                <a:cs typeface="Verdana" panose="020B0604030504040204" pitchFamily="34" charset="0"/>
              </a:rPr>
              <a:t>3</a:t>
            </a:r>
          </a:p>
        </p:txBody>
      </p:sp>
      <p:grpSp>
        <p:nvGrpSpPr>
          <p:cNvPr id="34" name="33 Grupo"/>
          <p:cNvGrpSpPr>
            <a:grpSpLocks/>
          </p:cNvGrpSpPr>
          <p:nvPr/>
        </p:nvGrpSpPr>
        <p:grpSpPr bwMode="auto">
          <a:xfrm>
            <a:off x="34925" y="3070225"/>
            <a:ext cx="946150" cy="398463"/>
            <a:chOff x="3779912" y="5877272"/>
            <a:chExt cx="946266" cy="476415"/>
          </a:xfrm>
        </p:grpSpPr>
        <p:sp>
          <p:nvSpPr>
            <p:cNvPr id="43040" name="34 CuadroTexto"/>
            <p:cNvSpPr txBox="1">
              <a:spLocks noChangeArrowheads="1"/>
            </p:cNvSpPr>
            <p:nvPr/>
          </p:nvSpPr>
          <p:spPr bwMode="auto">
            <a:xfrm>
              <a:off x="3923928" y="6021288"/>
              <a:ext cx="80225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1200" b="1">
                  <a:latin typeface="Verdana" panose="020B0604030504040204" pitchFamily="34" charset="0"/>
                  <a:ea typeface="Verdana" panose="020B0604030504040204" pitchFamily="34" charset="0"/>
                  <a:cs typeface="Verdana" panose="020B0604030504040204" pitchFamily="34" charset="0"/>
                </a:rPr>
                <a:t>$/m</a:t>
              </a:r>
              <a:r>
                <a:rPr lang="es-MX" altLang="es-MX" sz="1200" b="1" baseline="30000">
                  <a:latin typeface="Verdana" panose="020B0604030504040204" pitchFamily="34" charset="0"/>
                  <a:ea typeface="Verdana" panose="020B0604030504040204" pitchFamily="34" charset="0"/>
                  <a:cs typeface="Verdana" panose="020B0604030504040204" pitchFamily="34" charset="0"/>
                </a:rPr>
                <a:t>3</a:t>
              </a:r>
            </a:p>
          </p:txBody>
        </p:sp>
        <p:sp>
          <p:nvSpPr>
            <p:cNvPr id="36" name="35 Flecha arriba"/>
            <p:cNvSpPr/>
            <p:nvPr/>
          </p:nvSpPr>
          <p:spPr>
            <a:xfrm>
              <a:off x="3779912" y="5877272"/>
              <a:ext cx="213483" cy="360040"/>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grpSp>
      <p:grpSp>
        <p:nvGrpSpPr>
          <p:cNvPr id="37" name="36 Grupo"/>
          <p:cNvGrpSpPr>
            <a:grpSpLocks/>
          </p:cNvGrpSpPr>
          <p:nvPr/>
        </p:nvGrpSpPr>
        <p:grpSpPr bwMode="auto">
          <a:xfrm>
            <a:off x="6732588" y="2400300"/>
            <a:ext cx="946150" cy="396875"/>
            <a:chOff x="3779912" y="5877272"/>
            <a:chExt cx="946266" cy="476415"/>
          </a:xfrm>
        </p:grpSpPr>
        <p:sp>
          <p:nvSpPr>
            <p:cNvPr id="43036" name="37 CuadroTexto"/>
            <p:cNvSpPr txBox="1">
              <a:spLocks noChangeArrowheads="1"/>
            </p:cNvSpPr>
            <p:nvPr/>
          </p:nvSpPr>
          <p:spPr bwMode="auto">
            <a:xfrm>
              <a:off x="3923928" y="6021288"/>
              <a:ext cx="80225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1200" b="1">
                  <a:latin typeface="Verdana" panose="020B0604030504040204" pitchFamily="34" charset="0"/>
                  <a:ea typeface="Verdana" panose="020B0604030504040204" pitchFamily="34" charset="0"/>
                  <a:cs typeface="Verdana" panose="020B0604030504040204" pitchFamily="34" charset="0"/>
                </a:rPr>
                <a:t>$/m</a:t>
              </a:r>
              <a:r>
                <a:rPr lang="es-MX" altLang="es-MX" sz="1200" b="1" baseline="30000">
                  <a:latin typeface="Verdana" panose="020B0604030504040204" pitchFamily="34" charset="0"/>
                  <a:ea typeface="Verdana" panose="020B0604030504040204" pitchFamily="34" charset="0"/>
                  <a:cs typeface="Verdana" panose="020B0604030504040204" pitchFamily="34" charset="0"/>
                </a:rPr>
                <a:t>3</a:t>
              </a:r>
            </a:p>
          </p:txBody>
        </p:sp>
        <p:sp>
          <p:nvSpPr>
            <p:cNvPr id="39" name="38 Flecha arriba"/>
            <p:cNvSpPr/>
            <p:nvPr/>
          </p:nvSpPr>
          <p:spPr>
            <a:xfrm>
              <a:off x="3779912" y="5877272"/>
              <a:ext cx="213483" cy="360040"/>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grpSp>
      <p:sp>
        <p:nvSpPr>
          <p:cNvPr id="43025" name="39 CuadroTexto"/>
          <p:cNvSpPr txBox="1">
            <a:spLocks noChangeArrowheads="1"/>
          </p:cNvSpPr>
          <p:nvPr/>
        </p:nvSpPr>
        <p:spPr bwMode="auto">
          <a:xfrm>
            <a:off x="7380288" y="2459038"/>
            <a:ext cx="172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1000" b="1">
                <a:latin typeface="Verdana" panose="020B0604030504040204" pitchFamily="34" charset="0"/>
                <a:ea typeface="Verdana" panose="020B0604030504040204" pitchFamily="34" charset="0"/>
                <a:cs typeface="Verdana" panose="020B0604030504040204" pitchFamily="34" charset="0"/>
              </a:rPr>
              <a:t>DESCARGA DE AGUA A CUERPO RECEPTOR</a:t>
            </a:r>
          </a:p>
          <a:p>
            <a:pPr eaLnBrk="1" hangingPunct="1"/>
            <a:r>
              <a:rPr lang="es-MX" altLang="es-MX" sz="1000" b="1">
                <a:latin typeface="Verdana" panose="020B0604030504040204" pitchFamily="34" charset="0"/>
                <a:ea typeface="Verdana" panose="020B0604030504040204" pitchFamily="34" charset="0"/>
                <a:cs typeface="Verdana" panose="020B0604030504040204" pitchFamily="34" charset="0"/>
              </a:rPr>
              <a:t>(Río)</a:t>
            </a:r>
          </a:p>
        </p:txBody>
      </p:sp>
      <p:sp>
        <p:nvSpPr>
          <p:cNvPr id="43026" name="7 Título"/>
          <p:cNvSpPr txBox="1">
            <a:spLocks/>
          </p:cNvSpPr>
          <p:nvPr/>
        </p:nvSpPr>
        <p:spPr bwMode="auto">
          <a:xfrm>
            <a:off x="1331640" y="548680"/>
            <a:ext cx="6327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MX" sz="3200" b="1" dirty="0">
                <a:solidFill>
                  <a:schemeClr val="bg1"/>
                </a:solidFill>
                <a:latin typeface="Arial Rounded MT Bold" panose="020F0704030504030204" pitchFamily="34" charset="0"/>
                <a:ea typeface="Calibri" panose="020F0502020204030204" pitchFamily="34" charset="0"/>
                <a:cs typeface="Calibri" panose="020F0502020204030204" pitchFamily="34" charset="0"/>
              </a:rPr>
              <a:t>Distribución típica de agua  en la industria</a:t>
            </a:r>
          </a:p>
        </p:txBody>
      </p:sp>
      <p:sp>
        <p:nvSpPr>
          <p:cNvPr id="42" name="41 Flecha arriba"/>
          <p:cNvSpPr/>
          <p:nvPr/>
        </p:nvSpPr>
        <p:spPr>
          <a:xfrm>
            <a:off x="6227763" y="4591050"/>
            <a:ext cx="474662" cy="749300"/>
          </a:xfrm>
          <a:prstGeom prst="up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MX"/>
          </a:p>
        </p:txBody>
      </p:sp>
      <p:grpSp>
        <p:nvGrpSpPr>
          <p:cNvPr id="43" name="42 Grupo"/>
          <p:cNvGrpSpPr>
            <a:grpSpLocks/>
          </p:cNvGrpSpPr>
          <p:nvPr/>
        </p:nvGrpSpPr>
        <p:grpSpPr bwMode="auto">
          <a:xfrm>
            <a:off x="349250" y="2516188"/>
            <a:ext cx="2422525" cy="600075"/>
            <a:chOff x="10093217" y="1101580"/>
            <a:chExt cx="2423062" cy="598676"/>
          </a:xfrm>
        </p:grpSpPr>
        <p:sp>
          <p:nvSpPr>
            <p:cNvPr id="44" name="43 Flecha arriba"/>
            <p:cNvSpPr/>
            <p:nvPr/>
          </p:nvSpPr>
          <p:spPr>
            <a:xfrm flipV="1">
              <a:off x="10093217" y="1101580"/>
              <a:ext cx="503350" cy="598676"/>
            </a:xfrm>
            <a:prstGeom prst="upArrow">
              <a:avLst/>
            </a:prstGeom>
            <a:solidFill>
              <a:srgbClr val="3366FF"/>
            </a:solidFill>
            <a:ln>
              <a:solidFill>
                <a:srgbClr val="3366FF"/>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MX"/>
            </a:p>
          </p:txBody>
        </p:sp>
        <p:sp>
          <p:nvSpPr>
            <p:cNvPr id="43035" name="44 CuadroTexto"/>
            <p:cNvSpPr txBox="1">
              <a:spLocks noChangeArrowheads="1"/>
            </p:cNvSpPr>
            <p:nvPr/>
          </p:nvSpPr>
          <p:spPr bwMode="auto">
            <a:xfrm>
              <a:off x="10476656" y="1129308"/>
              <a:ext cx="2039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MX" sz="1400" b="1">
                  <a:latin typeface="Verdana" panose="020B0604030504040204" pitchFamily="34" charset="0"/>
                  <a:ea typeface="Verdana" panose="020B0604030504040204" pitchFamily="34" charset="0"/>
                  <a:cs typeface="Verdana" panose="020B0604030504040204" pitchFamily="34" charset="0"/>
                </a:rPr>
                <a:t>Consumo de agua</a:t>
              </a:r>
            </a:p>
          </p:txBody>
        </p:sp>
      </p:grpSp>
      <p:sp>
        <p:nvSpPr>
          <p:cNvPr id="46" name="45 Flecha arriba"/>
          <p:cNvSpPr/>
          <p:nvPr/>
        </p:nvSpPr>
        <p:spPr>
          <a:xfrm>
            <a:off x="8418513" y="4597400"/>
            <a:ext cx="474662" cy="749300"/>
          </a:xfrm>
          <a:prstGeom prst="up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MX"/>
          </a:p>
        </p:txBody>
      </p:sp>
      <p:sp>
        <p:nvSpPr>
          <p:cNvPr id="47" name="46 Señal de prohibido"/>
          <p:cNvSpPr/>
          <p:nvPr/>
        </p:nvSpPr>
        <p:spPr>
          <a:xfrm>
            <a:off x="6388100" y="2978150"/>
            <a:ext cx="1225550" cy="110331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48" name="47 Grupo"/>
          <p:cNvGrpSpPr>
            <a:grpSpLocks/>
          </p:cNvGrpSpPr>
          <p:nvPr/>
        </p:nvGrpSpPr>
        <p:grpSpPr bwMode="auto">
          <a:xfrm>
            <a:off x="2425700" y="2781300"/>
            <a:ext cx="3586163" cy="2838450"/>
            <a:chOff x="2744411" y="2011749"/>
            <a:chExt cx="3052295" cy="2275904"/>
          </a:xfrm>
        </p:grpSpPr>
        <p:sp>
          <p:nvSpPr>
            <p:cNvPr id="49" name="48 Redondear rectángulo de esquina diagonal"/>
            <p:cNvSpPr/>
            <p:nvPr/>
          </p:nvSpPr>
          <p:spPr>
            <a:xfrm>
              <a:off x="2778191" y="2011749"/>
              <a:ext cx="3018515" cy="2275904"/>
            </a:xfrm>
            <a:prstGeom prst="round2Diag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MX" sz="1600" b="1" dirty="0">
                  <a:latin typeface="Verdana" pitchFamily="34" charset="0"/>
                  <a:ea typeface="Verdana" pitchFamily="34" charset="0"/>
                  <a:cs typeface="Verdana" pitchFamily="34" charset="0"/>
                </a:rPr>
                <a:t>BENEFICIOS</a:t>
              </a:r>
            </a:p>
            <a:p>
              <a:pPr algn="ctr">
                <a:defRPr/>
              </a:pPr>
              <a:endParaRPr lang="es-MX" sz="1600" b="1" dirty="0">
                <a:latin typeface="Verdana" pitchFamily="34" charset="0"/>
                <a:ea typeface="Verdana" pitchFamily="34" charset="0"/>
                <a:cs typeface="Verdana" pitchFamily="34" charset="0"/>
              </a:endParaRPr>
            </a:p>
            <a:p>
              <a:pPr marL="285750" indent="-285750" algn="ctr">
                <a:buFont typeface="Wingdings" pitchFamily="2" charset="2"/>
                <a:buChar char="ü"/>
                <a:defRPr/>
              </a:pPr>
              <a:r>
                <a:rPr lang="es-MX" sz="1600" dirty="0">
                  <a:latin typeface="Verdana" pitchFamily="34" charset="0"/>
                  <a:ea typeface="Verdana" pitchFamily="34" charset="0"/>
                  <a:cs typeface="Verdana" pitchFamily="34" charset="0"/>
                </a:rPr>
                <a:t>AMBIENTALES</a:t>
              </a:r>
            </a:p>
            <a:p>
              <a:pPr marL="285750" indent="-285750" algn="ctr">
                <a:buFont typeface="Wingdings" pitchFamily="2" charset="2"/>
                <a:buChar char="ü"/>
                <a:defRPr/>
              </a:pPr>
              <a:r>
                <a:rPr lang="es-MX" sz="1600" dirty="0">
                  <a:latin typeface="Verdana" pitchFamily="34" charset="0"/>
                  <a:ea typeface="Verdana" pitchFamily="34" charset="0"/>
                  <a:cs typeface="Verdana" pitchFamily="34" charset="0"/>
                </a:rPr>
                <a:t>ECONÓMICOS</a:t>
              </a:r>
            </a:p>
            <a:p>
              <a:pPr marL="285750" indent="-285750" algn="ctr">
                <a:buFont typeface="Wingdings" pitchFamily="2" charset="2"/>
                <a:buChar char="ü"/>
                <a:defRPr/>
              </a:pPr>
              <a:r>
                <a:rPr lang="es-MX" sz="1600" dirty="0">
                  <a:latin typeface="Verdana" pitchFamily="34" charset="0"/>
                  <a:ea typeface="Verdana" pitchFamily="34" charset="0"/>
                  <a:cs typeface="Verdana" pitchFamily="34" charset="0"/>
                </a:rPr>
                <a:t>SOCIALES</a:t>
              </a:r>
            </a:p>
          </p:txBody>
        </p:sp>
        <p:pic>
          <p:nvPicPr>
            <p:cNvPr id="43033" name="Picture 32" descr="MPj04373250000[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374" b="12292"/>
            <a:stretch>
              <a:fillRect/>
            </a:stretch>
          </p:blipFill>
          <p:spPr bwMode="auto">
            <a:xfrm>
              <a:off x="2744411" y="3274034"/>
              <a:ext cx="1155770" cy="9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6101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80">
                                          <p:stCondLst>
                                            <p:cond delay="0"/>
                                          </p:stCondLst>
                                        </p:cTn>
                                        <p:tgtEl>
                                          <p:spTgt spid="32"/>
                                        </p:tgtEl>
                                      </p:cBhvr>
                                    </p:animEffect>
                                    <p:anim calcmode="lin" valueType="num">
                                      <p:cBhvr>
                                        <p:cTn id="2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3" dur="26">
                                          <p:stCondLst>
                                            <p:cond delay="650"/>
                                          </p:stCondLst>
                                        </p:cTn>
                                        <p:tgtEl>
                                          <p:spTgt spid="32"/>
                                        </p:tgtEl>
                                      </p:cBhvr>
                                      <p:to x="100000" y="60000"/>
                                    </p:animScale>
                                    <p:animScale>
                                      <p:cBhvr>
                                        <p:cTn id="34" dur="166" decel="50000">
                                          <p:stCondLst>
                                            <p:cond delay="676"/>
                                          </p:stCondLst>
                                        </p:cTn>
                                        <p:tgtEl>
                                          <p:spTgt spid="32"/>
                                        </p:tgtEl>
                                      </p:cBhvr>
                                      <p:to x="100000" y="100000"/>
                                    </p:animScale>
                                    <p:animScale>
                                      <p:cBhvr>
                                        <p:cTn id="35" dur="26">
                                          <p:stCondLst>
                                            <p:cond delay="1312"/>
                                          </p:stCondLst>
                                        </p:cTn>
                                        <p:tgtEl>
                                          <p:spTgt spid="32"/>
                                        </p:tgtEl>
                                      </p:cBhvr>
                                      <p:to x="100000" y="80000"/>
                                    </p:animScale>
                                    <p:animScale>
                                      <p:cBhvr>
                                        <p:cTn id="36" dur="166" decel="50000">
                                          <p:stCondLst>
                                            <p:cond delay="1338"/>
                                          </p:stCondLst>
                                        </p:cTn>
                                        <p:tgtEl>
                                          <p:spTgt spid="32"/>
                                        </p:tgtEl>
                                      </p:cBhvr>
                                      <p:to x="100000" y="100000"/>
                                    </p:animScale>
                                    <p:animScale>
                                      <p:cBhvr>
                                        <p:cTn id="37" dur="26">
                                          <p:stCondLst>
                                            <p:cond delay="1642"/>
                                          </p:stCondLst>
                                        </p:cTn>
                                        <p:tgtEl>
                                          <p:spTgt spid="32"/>
                                        </p:tgtEl>
                                      </p:cBhvr>
                                      <p:to x="100000" y="90000"/>
                                    </p:animScale>
                                    <p:animScale>
                                      <p:cBhvr>
                                        <p:cTn id="38" dur="166" decel="50000">
                                          <p:stCondLst>
                                            <p:cond delay="1668"/>
                                          </p:stCondLst>
                                        </p:cTn>
                                        <p:tgtEl>
                                          <p:spTgt spid="32"/>
                                        </p:tgtEl>
                                      </p:cBhvr>
                                      <p:to x="100000" y="100000"/>
                                    </p:animScale>
                                    <p:animScale>
                                      <p:cBhvr>
                                        <p:cTn id="39" dur="26">
                                          <p:stCondLst>
                                            <p:cond delay="1808"/>
                                          </p:stCondLst>
                                        </p:cTn>
                                        <p:tgtEl>
                                          <p:spTgt spid="32"/>
                                        </p:tgtEl>
                                      </p:cBhvr>
                                      <p:to x="100000" y="95000"/>
                                    </p:animScale>
                                    <p:animScale>
                                      <p:cBhvr>
                                        <p:cTn id="40" dur="166" decel="50000">
                                          <p:stCondLst>
                                            <p:cond delay="1834"/>
                                          </p:stCondLst>
                                        </p:cTn>
                                        <p:tgtEl>
                                          <p:spTgt spid="32"/>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80">
                                          <p:stCondLst>
                                            <p:cond delay="0"/>
                                          </p:stCondLst>
                                        </p:cTn>
                                        <p:tgtEl>
                                          <p:spTgt spid="31"/>
                                        </p:tgtEl>
                                      </p:cBhvr>
                                    </p:animEffect>
                                    <p:anim calcmode="lin" valueType="num">
                                      <p:cBhvr>
                                        <p:cTn id="6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65" dur="26">
                                          <p:stCondLst>
                                            <p:cond delay="650"/>
                                          </p:stCondLst>
                                        </p:cTn>
                                        <p:tgtEl>
                                          <p:spTgt spid="31"/>
                                        </p:tgtEl>
                                      </p:cBhvr>
                                      <p:to x="100000" y="60000"/>
                                    </p:animScale>
                                    <p:animScale>
                                      <p:cBhvr>
                                        <p:cTn id="66" dur="166" decel="50000">
                                          <p:stCondLst>
                                            <p:cond delay="676"/>
                                          </p:stCondLst>
                                        </p:cTn>
                                        <p:tgtEl>
                                          <p:spTgt spid="31"/>
                                        </p:tgtEl>
                                      </p:cBhvr>
                                      <p:to x="100000" y="100000"/>
                                    </p:animScale>
                                    <p:animScale>
                                      <p:cBhvr>
                                        <p:cTn id="67" dur="26">
                                          <p:stCondLst>
                                            <p:cond delay="1312"/>
                                          </p:stCondLst>
                                        </p:cTn>
                                        <p:tgtEl>
                                          <p:spTgt spid="31"/>
                                        </p:tgtEl>
                                      </p:cBhvr>
                                      <p:to x="100000" y="80000"/>
                                    </p:animScale>
                                    <p:animScale>
                                      <p:cBhvr>
                                        <p:cTn id="68" dur="166" decel="50000">
                                          <p:stCondLst>
                                            <p:cond delay="1338"/>
                                          </p:stCondLst>
                                        </p:cTn>
                                        <p:tgtEl>
                                          <p:spTgt spid="31"/>
                                        </p:tgtEl>
                                      </p:cBhvr>
                                      <p:to x="100000" y="100000"/>
                                    </p:animScale>
                                    <p:animScale>
                                      <p:cBhvr>
                                        <p:cTn id="69" dur="26">
                                          <p:stCondLst>
                                            <p:cond delay="1642"/>
                                          </p:stCondLst>
                                        </p:cTn>
                                        <p:tgtEl>
                                          <p:spTgt spid="31"/>
                                        </p:tgtEl>
                                      </p:cBhvr>
                                      <p:to x="100000" y="90000"/>
                                    </p:animScale>
                                    <p:animScale>
                                      <p:cBhvr>
                                        <p:cTn id="70" dur="166" decel="50000">
                                          <p:stCondLst>
                                            <p:cond delay="1668"/>
                                          </p:stCondLst>
                                        </p:cTn>
                                        <p:tgtEl>
                                          <p:spTgt spid="31"/>
                                        </p:tgtEl>
                                      </p:cBhvr>
                                      <p:to x="100000" y="100000"/>
                                    </p:animScale>
                                    <p:animScale>
                                      <p:cBhvr>
                                        <p:cTn id="71" dur="26">
                                          <p:stCondLst>
                                            <p:cond delay="1808"/>
                                          </p:stCondLst>
                                        </p:cTn>
                                        <p:tgtEl>
                                          <p:spTgt spid="31"/>
                                        </p:tgtEl>
                                      </p:cBhvr>
                                      <p:to x="100000" y="95000"/>
                                    </p:animScale>
                                    <p:animScale>
                                      <p:cBhvr>
                                        <p:cTn id="72" dur="166" decel="50000">
                                          <p:stCondLst>
                                            <p:cond delay="1834"/>
                                          </p:stCondLst>
                                        </p:cTn>
                                        <p:tgtEl>
                                          <p:spTgt spid="31"/>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80">
                                          <p:stCondLst>
                                            <p:cond delay="0"/>
                                          </p:stCondLst>
                                        </p:cTn>
                                        <p:tgtEl>
                                          <p:spTgt spid="30"/>
                                        </p:tgtEl>
                                      </p:cBhvr>
                                    </p:animEffect>
                                    <p:anim calcmode="lin" valueType="num">
                                      <p:cBhvr>
                                        <p:cTn id="7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1" dur="26">
                                          <p:stCondLst>
                                            <p:cond delay="650"/>
                                          </p:stCondLst>
                                        </p:cTn>
                                        <p:tgtEl>
                                          <p:spTgt spid="30"/>
                                        </p:tgtEl>
                                      </p:cBhvr>
                                      <p:to x="100000" y="60000"/>
                                    </p:animScale>
                                    <p:animScale>
                                      <p:cBhvr>
                                        <p:cTn id="82" dur="166" decel="50000">
                                          <p:stCondLst>
                                            <p:cond delay="676"/>
                                          </p:stCondLst>
                                        </p:cTn>
                                        <p:tgtEl>
                                          <p:spTgt spid="30"/>
                                        </p:tgtEl>
                                      </p:cBhvr>
                                      <p:to x="100000" y="100000"/>
                                    </p:animScale>
                                    <p:animScale>
                                      <p:cBhvr>
                                        <p:cTn id="83" dur="26">
                                          <p:stCondLst>
                                            <p:cond delay="1312"/>
                                          </p:stCondLst>
                                        </p:cTn>
                                        <p:tgtEl>
                                          <p:spTgt spid="30"/>
                                        </p:tgtEl>
                                      </p:cBhvr>
                                      <p:to x="100000" y="80000"/>
                                    </p:animScale>
                                    <p:animScale>
                                      <p:cBhvr>
                                        <p:cTn id="84" dur="166" decel="50000">
                                          <p:stCondLst>
                                            <p:cond delay="1338"/>
                                          </p:stCondLst>
                                        </p:cTn>
                                        <p:tgtEl>
                                          <p:spTgt spid="30"/>
                                        </p:tgtEl>
                                      </p:cBhvr>
                                      <p:to x="100000" y="100000"/>
                                    </p:animScale>
                                    <p:animScale>
                                      <p:cBhvr>
                                        <p:cTn id="85" dur="26">
                                          <p:stCondLst>
                                            <p:cond delay="1642"/>
                                          </p:stCondLst>
                                        </p:cTn>
                                        <p:tgtEl>
                                          <p:spTgt spid="30"/>
                                        </p:tgtEl>
                                      </p:cBhvr>
                                      <p:to x="100000" y="90000"/>
                                    </p:animScale>
                                    <p:animScale>
                                      <p:cBhvr>
                                        <p:cTn id="86" dur="166" decel="50000">
                                          <p:stCondLst>
                                            <p:cond delay="1668"/>
                                          </p:stCondLst>
                                        </p:cTn>
                                        <p:tgtEl>
                                          <p:spTgt spid="30"/>
                                        </p:tgtEl>
                                      </p:cBhvr>
                                      <p:to x="100000" y="100000"/>
                                    </p:animScale>
                                    <p:animScale>
                                      <p:cBhvr>
                                        <p:cTn id="87" dur="26">
                                          <p:stCondLst>
                                            <p:cond delay="1808"/>
                                          </p:stCondLst>
                                        </p:cTn>
                                        <p:tgtEl>
                                          <p:spTgt spid="30"/>
                                        </p:tgtEl>
                                      </p:cBhvr>
                                      <p:to x="100000" y="95000"/>
                                    </p:animScale>
                                    <p:animScale>
                                      <p:cBhvr>
                                        <p:cTn id="88" dur="166" decel="50000">
                                          <p:stCondLst>
                                            <p:cond delay="1834"/>
                                          </p:stCondLst>
                                        </p:cTn>
                                        <p:tgtEl>
                                          <p:spTgt spid="3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80">
                                          <p:stCondLst>
                                            <p:cond delay="0"/>
                                          </p:stCondLst>
                                        </p:cTn>
                                        <p:tgtEl>
                                          <p:spTgt spid="27"/>
                                        </p:tgtEl>
                                      </p:cBhvr>
                                    </p:animEffect>
                                    <p:anim calcmode="lin" valueType="num">
                                      <p:cBhvr>
                                        <p:cTn id="9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7" dur="26">
                                          <p:stCondLst>
                                            <p:cond delay="650"/>
                                          </p:stCondLst>
                                        </p:cTn>
                                        <p:tgtEl>
                                          <p:spTgt spid="27"/>
                                        </p:tgtEl>
                                      </p:cBhvr>
                                      <p:to x="100000" y="60000"/>
                                    </p:animScale>
                                    <p:animScale>
                                      <p:cBhvr>
                                        <p:cTn id="98" dur="166" decel="50000">
                                          <p:stCondLst>
                                            <p:cond delay="676"/>
                                          </p:stCondLst>
                                        </p:cTn>
                                        <p:tgtEl>
                                          <p:spTgt spid="27"/>
                                        </p:tgtEl>
                                      </p:cBhvr>
                                      <p:to x="100000" y="100000"/>
                                    </p:animScale>
                                    <p:animScale>
                                      <p:cBhvr>
                                        <p:cTn id="99" dur="26">
                                          <p:stCondLst>
                                            <p:cond delay="1312"/>
                                          </p:stCondLst>
                                        </p:cTn>
                                        <p:tgtEl>
                                          <p:spTgt spid="27"/>
                                        </p:tgtEl>
                                      </p:cBhvr>
                                      <p:to x="100000" y="80000"/>
                                    </p:animScale>
                                    <p:animScale>
                                      <p:cBhvr>
                                        <p:cTn id="100" dur="166" decel="50000">
                                          <p:stCondLst>
                                            <p:cond delay="1338"/>
                                          </p:stCondLst>
                                        </p:cTn>
                                        <p:tgtEl>
                                          <p:spTgt spid="27"/>
                                        </p:tgtEl>
                                      </p:cBhvr>
                                      <p:to x="100000" y="100000"/>
                                    </p:animScale>
                                    <p:animScale>
                                      <p:cBhvr>
                                        <p:cTn id="101" dur="26">
                                          <p:stCondLst>
                                            <p:cond delay="1642"/>
                                          </p:stCondLst>
                                        </p:cTn>
                                        <p:tgtEl>
                                          <p:spTgt spid="27"/>
                                        </p:tgtEl>
                                      </p:cBhvr>
                                      <p:to x="100000" y="90000"/>
                                    </p:animScale>
                                    <p:animScale>
                                      <p:cBhvr>
                                        <p:cTn id="102" dur="166" decel="50000">
                                          <p:stCondLst>
                                            <p:cond delay="1668"/>
                                          </p:stCondLst>
                                        </p:cTn>
                                        <p:tgtEl>
                                          <p:spTgt spid="27"/>
                                        </p:tgtEl>
                                      </p:cBhvr>
                                      <p:to x="100000" y="100000"/>
                                    </p:animScale>
                                    <p:animScale>
                                      <p:cBhvr>
                                        <p:cTn id="103" dur="26">
                                          <p:stCondLst>
                                            <p:cond delay="1808"/>
                                          </p:stCondLst>
                                        </p:cTn>
                                        <p:tgtEl>
                                          <p:spTgt spid="27"/>
                                        </p:tgtEl>
                                      </p:cBhvr>
                                      <p:to x="100000" y="95000"/>
                                    </p:animScale>
                                    <p:animScale>
                                      <p:cBhvr>
                                        <p:cTn id="104" dur="166" decel="50000">
                                          <p:stCondLst>
                                            <p:cond delay="1834"/>
                                          </p:stCondLst>
                                        </p:cTn>
                                        <p:tgtEl>
                                          <p:spTgt spid="27"/>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down)">
                                      <p:cBhvr>
                                        <p:cTn id="107" dur="580">
                                          <p:stCondLst>
                                            <p:cond delay="0"/>
                                          </p:stCondLst>
                                        </p:cTn>
                                        <p:tgtEl>
                                          <p:spTgt spid="29"/>
                                        </p:tgtEl>
                                      </p:cBhvr>
                                    </p:animEffect>
                                    <p:anim calcmode="lin" valueType="num">
                                      <p:cBhvr>
                                        <p:cTn id="10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3" dur="26">
                                          <p:stCondLst>
                                            <p:cond delay="650"/>
                                          </p:stCondLst>
                                        </p:cTn>
                                        <p:tgtEl>
                                          <p:spTgt spid="29"/>
                                        </p:tgtEl>
                                      </p:cBhvr>
                                      <p:to x="100000" y="60000"/>
                                    </p:animScale>
                                    <p:animScale>
                                      <p:cBhvr>
                                        <p:cTn id="114" dur="166" decel="50000">
                                          <p:stCondLst>
                                            <p:cond delay="676"/>
                                          </p:stCondLst>
                                        </p:cTn>
                                        <p:tgtEl>
                                          <p:spTgt spid="29"/>
                                        </p:tgtEl>
                                      </p:cBhvr>
                                      <p:to x="100000" y="100000"/>
                                    </p:animScale>
                                    <p:animScale>
                                      <p:cBhvr>
                                        <p:cTn id="115" dur="26">
                                          <p:stCondLst>
                                            <p:cond delay="1312"/>
                                          </p:stCondLst>
                                        </p:cTn>
                                        <p:tgtEl>
                                          <p:spTgt spid="29"/>
                                        </p:tgtEl>
                                      </p:cBhvr>
                                      <p:to x="100000" y="80000"/>
                                    </p:animScale>
                                    <p:animScale>
                                      <p:cBhvr>
                                        <p:cTn id="116" dur="166" decel="50000">
                                          <p:stCondLst>
                                            <p:cond delay="1338"/>
                                          </p:stCondLst>
                                        </p:cTn>
                                        <p:tgtEl>
                                          <p:spTgt spid="29"/>
                                        </p:tgtEl>
                                      </p:cBhvr>
                                      <p:to x="100000" y="100000"/>
                                    </p:animScale>
                                    <p:animScale>
                                      <p:cBhvr>
                                        <p:cTn id="117" dur="26">
                                          <p:stCondLst>
                                            <p:cond delay="1642"/>
                                          </p:stCondLst>
                                        </p:cTn>
                                        <p:tgtEl>
                                          <p:spTgt spid="29"/>
                                        </p:tgtEl>
                                      </p:cBhvr>
                                      <p:to x="100000" y="90000"/>
                                    </p:animScale>
                                    <p:animScale>
                                      <p:cBhvr>
                                        <p:cTn id="118" dur="166" decel="50000">
                                          <p:stCondLst>
                                            <p:cond delay="1668"/>
                                          </p:stCondLst>
                                        </p:cTn>
                                        <p:tgtEl>
                                          <p:spTgt spid="29"/>
                                        </p:tgtEl>
                                      </p:cBhvr>
                                      <p:to x="100000" y="100000"/>
                                    </p:animScale>
                                    <p:animScale>
                                      <p:cBhvr>
                                        <p:cTn id="119" dur="26">
                                          <p:stCondLst>
                                            <p:cond delay="1808"/>
                                          </p:stCondLst>
                                        </p:cTn>
                                        <p:tgtEl>
                                          <p:spTgt spid="29"/>
                                        </p:tgtEl>
                                      </p:cBhvr>
                                      <p:to x="100000" y="95000"/>
                                    </p:animScale>
                                    <p:animScale>
                                      <p:cBhvr>
                                        <p:cTn id="120" dur="166" decel="50000">
                                          <p:stCondLst>
                                            <p:cond delay="1834"/>
                                          </p:stCondLst>
                                        </p:cTn>
                                        <p:tgtEl>
                                          <p:spTgt spid="29"/>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down)">
                                      <p:cBhvr>
                                        <p:cTn id="123" dur="580">
                                          <p:stCondLst>
                                            <p:cond delay="0"/>
                                          </p:stCondLst>
                                        </p:cTn>
                                        <p:tgtEl>
                                          <p:spTgt spid="33"/>
                                        </p:tgtEl>
                                      </p:cBhvr>
                                    </p:animEffect>
                                    <p:anim calcmode="lin" valueType="num">
                                      <p:cBhvr>
                                        <p:cTn id="1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29" dur="26">
                                          <p:stCondLst>
                                            <p:cond delay="650"/>
                                          </p:stCondLst>
                                        </p:cTn>
                                        <p:tgtEl>
                                          <p:spTgt spid="33"/>
                                        </p:tgtEl>
                                      </p:cBhvr>
                                      <p:to x="100000" y="60000"/>
                                    </p:animScale>
                                    <p:animScale>
                                      <p:cBhvr>
                                        <p:cTn id="130" dur="166" decel="50000">
                                          <p:stCondLst>
                                            <p:cond delay="676"/>
                                          </p:stCondLst>
                                        </p:cTn>
                                        <p:tgtEl>
                                          <p:spTgt spid="33"/>
                                        </p:tgtEl>
                                      </p:cBhvr>
                                      <p:to x="100000" y="100000"/>
                                    </p:animScale>
                                    <p:animScale>
                                      <p:cBhvr>
                                        <p:cTn id="131" dur="26">
                                          <p:stCondLst>
                                            <p:cond delay="1312"/>
                                          </p:stCondLst>
                                        </p:cTn>
                                        <p:tgtEl>
                                          <p:spTgt spid="33"/>
                                        </p:tgtEl>
                                      </p:cBhvr>
                                      <p:to x="100000" y="80000"/>
                                    </p:animScale>
                                    <p:animScale>
                                      <p:cBhvr>
                                        <p:cTn id="132" dur="166" decel="50000">
                                          <p:stCondLst>
                                            <p:cond delay="1338"/>
                                          </p:stCondLst>
                                        </p:cTn>
                                        <p:tgtEl>
                                          <p:spTgt spid="33"/>
                                        </p:tgtEl>
                                      </p:cBhvr>
                                      <p:to x="100000" y="100000"/>
                                    </p:animScale>
                                    <p:animScale>
                                      <p:cBhvr>
                                        <p:cTn id="133" dur="26">
                                          <p:stCondLst>
                                            <p:cond delay="1642"/>
                                          </p:stCondLst>
                                        </p:cTn>
                                        <p:tgtEl>
                                          <p:spTgt spid="33"/>
                                        </p:tgtEl>
                                      </p:cBhvr>
                                      <p:to x="100000" y="90000"/>
                                    </p:animScale>
                                    <p:animScale>
                                      <p:cBhvr>
                                        <p:cTn id="134" dur="166" decel="50000">
                                          <p:stCondLst>
                                            <p:cond delay="1668"/>
                                          </p:stCondLst>
                                        </p:cTn>
                                        <p:tgtEl>
                                          <p:spTgt spid="33"/>
                                        </p:tgtEl>
                                      </p:cBhvr>
                                      <p:to x="100000" y="100000"/>
                                    </p:animScale>
                                    <p:animScale>
                                      <p:cBhvr>
                                        <p:cTn id="135" dur="26">
                                          <p:stCondLst>
                                            <p:cond delay="1808"/>
                                          </p:stCondLst>
                                        </p:cTn>
                                        <p:tgtEl>
                                          <p:spTgt spid="33"/>
                                        </p:tgtEl>
                                      </p:cBhvr>
                                      <p:to x="100000" y="95000"/>
                                    </p:animScale>
                                    <p:animScale>
                                      <p:cBhvr>
                                        <p:cTn id="136" dur="166" decel="50000">
                                          <p:stCondLst>
                                            <p:cond delay="1834"/>
                                          </p:stCondLst>
                                        </p:cTn>
                                        <p:tgtEl>
                                          <p:spTgt spid="33"/>
                                        </p:tgtEl>
                                      </p:cBhvr>
                                      <p:to x="100000" y="100000"/>
                                    </p:animScale>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1000"/>
                                        <p:tgtEl>
                                          <p:spTgt spid="42"/>
                                        </p:tgtEl>
                                      </p:cBhvr>
                                    </p:animEffect>
                                    <p:anim calcmode="lin" valueType="num">
                                      <p:cBhvr>
                                        <p:cTn id="147" dur="1000" fill="hold"/>
                                        <p:tgtEl>
                                          <p:spTgt spid="42"/>
                                        </p:tgtEl>
                                        <p:attrNameLst>
                                          <p:attrName>ppt_x</p:attrName>
                                        </p:attrNameLst>
                                      </p:cBhvr>
                                      <p:tavLst>
                                        <p:tav tm="0">
                                          <p:val>
                                            <p:strVal val="#ppt_x"/>
                                          </p:val>
                                        </p:tav>
                                        <p:tav tm="100000">
                                          <p:val>
                                            <p:strVal val="#ppt_x"/>
                                          </p:val>
                                        </p:tav>
                                      </p:tavLst>
                                    </p:anim>
                                    <p:anim calcmode="lin" valueType="num">
                                      <p:cBhvr>
                                        <p:cTn id="1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1" presetClass="entr" presetSubtype="0" fill="hold" nodeType="clickEffect">
                                  <p:stCondLst>
                                    <p:cond delay="0"/>
                                  </p:stCondLst>
                                  <p:childTnLst>
                                    <p:set>
                                      <p:cBhvr>
                                        <p:cTn id="152" dur="1" fill="hold">
                                          <p:stCondLst>
                                            <p:cond delay="0"/>
                                          </p:stCondLst>
                                        </p:cTn>
                                        <p:tgtEl>
                                          <p:spTgt spid="47"/>
                                        </p:tgtEl>
                                        <p:attrNameLst>
                                          <p:attrName>style.visibility</p:attrName>
                                        </p:attrNameLst>
                                      </p:cBhvr>
                                      <p:to>
                                        <p:strVal val="visible"/>
                                      </p:to>
                                    </p:set>
                                    <p:anim calcmode="lin" valueType="num">
                                      <p:cBhvr>
                                        <p:cTn id="153" dur="1000" fill="hold"/>
                                        <p:tgtEl>
                                          <p:spTgt spid="47"/>
                                        </p:tgtEl>
                                        <p:attrNameLst>
                                          <p:attrName>ppt_w</p:attrName>
                                        </p:attrNameLst>
                                      </p:cBhvr>
                                      <p:tavLst>
                                        <p:tav tm="0">
                                          <p:val>
                                            <p:fltVal val="0"/>
                                          </p:val>
                                        </p:tav>
                                        <p:tav tm="100000">
                                          <p:val>
                                            <p:strVal val="#ppt_w"/>
                                          </p:val>
                                        </p:tav>
                                      </p:tavLst>
                                    </p:anim>
                                    <p:anim calcmode="lin" valueType="num">
                                      <p:cBhvr>
                                        <p:cTn id="154" dur="1000" fill="hold"/>
                                        <p:tgtEl>
                                          <p:spTgt spid="47"/>
                                        </p:tgtEl>
                                        <p:attrNameLst>
                                          <p:attrName>ppt_h</p:attrName>
                                        </p:attrNameLst>
                                      </p:cBhvr>
                                      <p:tavLst>
                                        <p:tav tm="0">
                                          <p:val>
                                            <p:fltVal val="0"/>
                                          </p:val>
                                        </p:tav>
                                        <p:tav tm="100000">
                                          <p:val>
                                            <p:strVal val="#ppt_h"/>
                                          </p:val>
                                        </p:tav>
                                      </p:tavLst>
                                    </p:anim>
                                    <p:anim calcmode="lin" valueType="num">
                                      <p:cBhvr>
                                        <p:cTn id="155" dur="1000" fill="hold"/>
                                        <p:tgtEl>
                                          <p:spTgt spid="47"/>
                                        </p:tgtEl>
                                        <p:attrNameLst>
                                          <p:attrName>style.rotation</p:attrName>
                                        </p:attrNameLst>
                                      </p:cBhvr>
                                      <p:tavLst>
                                        <p:tav tm="0">
                                          <p:val>
                                            <p:fltVal val="90"/>
                                          </p:val>
                                        </p:tav>
                                        <p:tav tm="100000">
                                          <p:val>
                                            <p:fltVal val="0"/>
                                          </p:val>
                                        </p:tav>
                                      </p:tavLst>
                                    </p:anim>
                                    <p:animEffect transition="in" filter="fade">
                                      <p:cBhvr>
                                        <p:cTn id="156" dur="1000"/>
                                        <p:tgtEl>
                                          <p:spTgt spid="4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6" presetClass="entr" presetSubtype="16" fill="hold" nodeType="click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circle(in)">
                                      <p:cBhvr>
                                        <p:cTn id="161" dur="2000"/>
                                        <p:tgtEl>
                                          <p:spTgt spid="43"/>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4" presetClass="entr" presetSubtype="10" fill="hold" nodeType="click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randombar(horizontal)">
                                      <p:cBhvr>
                                        <p:cTn id="16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2" grpId="0"/>
      <p:bldP spid="33" grpId="0"/>
      <p:bldP spid="42"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p:cNvPicPr>
            <a:picLocks noChangeAspect="1" noChangeArrowheads="1"/>
          </p:cNvPicPr>
          <p:nvPr/>
        </p:nvPicPr>
        <p:blipFill>
          <a:blip r:embed="rId3"/>
          <a:srcRect/>
          <a:stretch>
            <a:fillRect/>
          </a:stretch>
        </p:blipFill>
        <p:spPr bwMode="auto">
          <a:xfrm>
            <a:off x="2214546" y="4071942"/>
            <a:ext cx="1414472" cy="1285884"/>
          </a:xfrm>
          <a:prstGeom prst="ellipse">
            <a:avLst/>
          </a:prstGeom>
          <a:ln>
            <a:noFill/>
          </a:ln>
          <a:effectLst>
            <a:softEdge rad="112500"/>
          </a:effectLst>
        </p:spPr>
      </p:pic>
      <p:sp>
        <p:nvSpPr>
          <p:cNvPr id="23554" name="1 Título"/>
          <p:cNvSpPr>
            <a:spLocks noGrp="1"/>
          </p:cNvSpPr>
          <p:nvPr>
            <p:ph type="title"/>
          </p:nvPr>
        </p:nvSpPr>
        <p:spPr>
          <a:xfrm>
            <a:off x="1285875" y="571500"/>
            <a:ext cx="6500813" cy="1000125"/>
          </a:xfrm>
        </p:spPr>
        <p:txBody>
          <a:bodyPr/>
          <a:lstStyle/>
          <a:p>
            <a:r>
              <a:rPr lang="es-MX" dirty="0" smtClean="0"/>
              <a:t>CONCEPTOS CENTRALES </a:t>
            </a:r>
            <a:br>
              <a:rPr lang="es-MX" dirty="0" smtClean="0"/>
            </a:br>
            <a:r>
              <a:rPr lang="es-MX" dirty="0" smtClean="0"/>
              <a:t>Clasificación de los residuos</a:t>
            </a:r>
          </a:p>
        </p:txBody>
      </p:sp>
      <p:sp>
        <p:nvSpPr>
          <p:cNvPr id="4" name="3 Marcador de fecha"/>
          <p:cNvSpPr>
            <a:spLocks noGrp="1"/>
          </p:cNvSpPr>
          <p:nvPr>
            <p:ph type="dt" sz="quarter" idx="10"/>
          </p:nvPr>
        </p:nvSpPr>
        <p:spPr/>
        <p:txBody>
          <a:bodyPr/>
          <a:lstStyle/>
          <a:p>
            <a:pPr>
              <a:defRPr/>
            </a:pPr>
            <a:fld id="{9CC908C3-74C4-4550-AF2B-A6A17049AC1D}" type="datetime1">
              <a:rPr lang="es-ES" smtClean="0"/>
              <a:pPr>
                <a:defRPr/>
              </a:pPr>
              <a:t>14/10/15</a:t>
            </a:fld>
            <a:endParaRPr lang="es-ES"/>
          </a:p>
        </p:txBody>
      </p:sp>
      <p:sp>
        <p:nvSpPr>
          <p:cNvPr id="5" name="4 Marcador de número de diapositiva"/>
          <p:cNvSpPr>
            <a:spLocks noGrp="1"/>
          </p:cNvSpPr>
          <p:nvPr>
            <p:ph type="sldNum" sz="quarter" idx="11"/>
          </p:nvPr>
        </p:nvSpPr>
        <p:spPr/>
        <p:txBody>
          <a:bodyPr/>
          <a:lstStyle/>
          <a:p>
            <a:pPr>
              <a:defRPr/>
            </a:pPr>
            <a:fld id="{250F1039-4FCC-42A4-A46B-E23D310CDB18}" type="slidenum">
              <a:rPr lang="es-MX" smtClean="0"/>
              <a:pPr>
                <a:defRPr/>
              </a:pPr>
              <a:t>27</a:t>
            </a:fld>
            <a:endParaRPr lang="es-MX" dirty="0"/>
          </a:p>
        </p:txBody>
      </p:sp>
      <p:sp>
        <p:nvSpPr>
          <p:cNvPr id="23557" name="5 CuadroTexto"/>
          <p:cNvSpPr txBox="1">
            <a:spLocks noChangeArrowheads="1"/>
          </p:cNvSpPr>
          <p:nvPr/>
        </p:nvSpPr>
        <p:spPr bwMode="auto">
          <a:xfrm>
            <a:off x="3214688" y="3144282"/>
            <a:ext cx="2500312" cy="584775"/>
          </a:xfrm>
          <a:prstGeom prst="rect">
            <a:avLst/>
          </a:prstGeom>
          <a:noFill/>
          <a:ln w="9525">
            <a:noFill/>
            <a:miter lim="800000"/>
            <a:headEnd/>
            <a:tailEnd/>
          </a:ln>
        </p:spPr>
        <p:txBody>
          <a:bodyPr>
            <a:spAutoFit/>
          </a:bodyPr>
          <a:lstStyle/>
          <a:p>
            <a:pPr algn="ctr"/>
            <a:r>
              <a:rPr lang="es-MX" sz="3200" b="1" dirty="0" smtClean="0">
                <a:latin typeface="+mn-lt"/>
              </a:rPr>
              <a:t>Residuos</a:t>
            </a:r>
            <a:endParaRPr lang="es-MX" sz="3200" b="1" dirty="0">
              <a:latin typeface="+mn-lt"/>
            </a:endParaRPr>
          </a:p>
        </p:txBody>
      </p:sp>
      <p:sp>
        <p:nvSpPr>
          <p:cNvPr id="7" name="6 Flecha derecha"/>
          <p:cNvSpPr/>
          <p:nvPr/>
        </p:nvSpPr>
        <p:spPr>
          <a:xfrm rot="10800000">
            <a:off x="2071688" y="3114676"/>
            <a:ext cx="1309687"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Flecha derecha"/>
          <p:cNvSpPr/>
          <p:nvPr/>
        </p:nvSpPr>
        <p:spPr>
          <a:xfrm>
            <a:off x="5500688" y="3157559"/>
            <a:ext cx="1309687"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Flecha derecha"/>
          <p:cNvSpPr/>
          <p:nvPr/>
        </p:nvSpPr>
        <p:spPr>
          <a:xfrm rot="5400000">
            <a:off x="3907631" y="4321990"/>
            <a:ext cx="1071563"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3561" name="9 CuadroTexto"/>
          <p:cNvSpPr txBox="1">
            <a:spLocks noChangeArrowheads="1"/>
          </p:cNvSpPr>
          <p:nvPr/>
        </p:nvSpPr>
        <p:spPr bwMode="auto">
          <a:xfrm>
            <a:off x="3429000" y="5229246"/>
            <a:ext cx="2500313" cy="830997"/>
          </a:xfrm>
          <a:prstGeom prst="rect">
            <a:avLst/>
          </a:prstGeom>
          <a:noFill/>
          <a:ln w="9525">
            <a:noFill/>
            <a:miter lim="800000"/>
            <a:headEnd/>
            <a:tailEnd/>
          </a:ln>
        </p:spPr>
        <p:txBody>
          <a:bodyPr>
            <a:spAutoFit/>
          </a:bodyPr>
          <a:lstStyle/>
          <a:p>
            <a:pPr algn="ctr"/>
            <a:r>
              <a:rPr lang="es-MX" sz="2400" dirty="0">
                <a:latin typeface="+mn-lt"/>
              </a:rPr>
              <a:t>Residuos Sólidos Urbanos (</a:t>
            </a:r>
            <a:r>
              <a:rPr lang="es-MX" sz="2400" dirty="0" err="1">
                <a:latin typeface="+mn-lt"/>
              </a:rPr>
              <a:t>RSU</a:t>
            </a:r>
            <a:r>
              <a:rPr lang="es-MX" sz="2400" dirty="0">
                <a:latin typeface="+mn-lt"/>
              </a:rPr>
              <a:t>)</a:t>
            </a:r>
          </a:p>
        </p:txBody>
      </p:sp>
      <p:sp>
        <p:nvSpPr>
          <p:cNvPr id="23562" name="10 CuadroTexto"/>
          <p:cNvSpPr txBox="1">
            <a:spLocks noChangeArrowheads="1"/>
          </p:cNvSpPr>
          <p:nvPr/>
        </p:nvSpPr>
        <p:spPr bwMode="auto">
          <a:xfrm>
            <a:off x="6858000" y="2859095"/>
            <a:ext cx="2000250" cy="1570037"/>
          </a:xfrm>
          <a:prstGeom prst="rect">
            <a:avLst/>
          </a:prstGeom>
          <a:noFill/>
          <a:ln w="9525">
            <a:noFill/>
            <a:miter lim="800000"/>
            <a:headEnd/>
            <a:tailEnd/>
          </a:ln>
        </p:spPr>
        <p:txBody>
          <a:bodyPr>
            <a:spAutoFit/>
          </a:bodyPr>
          <a:lstStyle/>
          <a:p>
            <a:pPr algn="ctr"/>
            <a:r>
              <a:rPr lang="es-MX" sz="2400" dirty="0">
                <a:latin typeface="+mn-lt"/>
              </a:rPr>
              <a:t>Residuos de Manejo Especial (</a:t>
            </a:r>
            <a:r>
              <a:rPr lang="es-MX" sz="2400" dirty="0" err="1">
                <a:latin typeface="+mn-lt"/>
              </a:rPr>
              <a:t>RME</a:t>
            </a:r>
            <a:r>
              <a:rPr lang="es-MX" sz="2400" dirty="0">
                <a:latin typeface="+mn-lt"/>
              </a:rPr>
              <a:t>)</a:t>
            </a:r>
          </a:p>
        </p:txBody>
      </p:sp>
      <p:sp>
        <p:nvSpPr>
          <p:cNvPr id="23563" name="11 CuadroTexto"/>
          <p:cNvSpPr txBox="1">
            <a:spLocks noChangeArrowheads="1"/>
          </p:cNvSpPr>
          <p:nvPr/>
        </p:nvSpPr>
        <p:spPr bwMode="auto">
          <a:xfrm>
            <a:off x="214313" y="2943246"/>
            <a:ext cx="2000250" cy="1200150"/>
          </a:xfrm>
          <a:prstGeom prst="rect">
            <a:avLst/>
          </a:prstGeom>
          <a:noFill/>
          <a:ln w="9525">
            <a:noFill/>
            <a:miter lim="800000"/>
            <a:headEnd/>
            <a:tailEnd/>
          </a:ln>
        </p:spPr>
        <p:txBody>
          <a:bodyPr>
            <a:spAutoFit/>
          </a:bodyPr>
          <a:lstStyle/>
          <a:p>
            <a:pPr algn="ctr"/>
            <a:r>
              <a:rPr lang="es-MX" sz="2400" dirty="0">
                <a:latin typeface="+mn-lt"/>
              </a:rPr>
              <a:t>Residuos Peligrosos (</a:t>
            </a:r>
            <a:r>
              <a:rPr lang="es-MX" sz="2400" dirty="0" err="1">
                <a:latin typeface="+mn-lt"/>
              </a:rPr>
              <a:t>RP</a:t>
            </a:r>
            <a:r>
              <a:rPr lang="es-MX" sz="2400" dirty="0">
                <a:latin typeface="+mn-lt"/>
              </a:rPr>
              <a:t>)</a:t>
            </a:r>
          </a:p>
        </p:txBody>
      </p:sp>
      <p:pic>
        <p:nvPicPr>
          <p:cNvPr id="83972" name="Picture 4"/>
          <p:cNvPicPr>
            <a:picLocks noChangeAspect="1" noChangeArrowheads="1"/>
          </p:cNvPicPr>
          <p:nvPr/>
        </p:nvPicPr>
        <p:blipFill>
          <a:blip r:embed="rId4"/>
          <a:srcRect/>
          <a:stretch>
            <a:fillRect/>
          </a:stretch>
        </p:blipFill>
        <p:spPr bwMode="auto">
          <a:xfrm>
            <a:off x="5214942" y="3929066"/>
            <a:ext cx="1401712" cy="1414455"/>
          </a:xfrm>
          <a:prstGeom prst="ellipse">
            <a:avLst/>
          </a:prstGeom>
          <a:ln>
            <a:noFill/>
          </a:ln>
          <a:effectLst>
            <a:softEdge rad="112500"/>
          </a:effectLst>
        </p:spPr>
      </p:pic>
      <p:pic>
        <p:nvPicPr>
          <p:cNvPr id="83974" name="Picture 6"/>
          <p:cNvPicPr>
            <a:picLocks noChangeAspect="1" noChangeArrowheads="1"/>
          </p:cNvPicPr>
          <p:nvPr/>
        </p:nvPicPr>
        <p:blipFill>
          <a:blip r:embed="rId5"/>
          <a:srcRect/>
          <a:stretch>
            <a:fillRect/>
          </a:stretch>
        </p:blipFill>
        <p:spPr bwMode="auto">
          <a:xfrm>
            <a:off x="3714744" y="1776186"/>
            <a:ext cx="1500166" cy="1295624"/>
          </a:xfrm>
          <a:prstGeom prst="ellipse">
            <a:avLst/>
          </a:prstGeom>
          <a:ln>
            <a:noFill/>
          </a:ln>
          <a:effectLst>
            <a:softEdge rad="112500"/>
          </a:effectLst>
        </p:spPr>
      </p:pic>
    </p:spTree>
    <p:extLst>
      <p:ext uri="{BB962C8B-B14F-4D97-AF65-F5344CB8AC3E}">
        <p14:creationId xmlns:p14="http://schemas.microsoft.com/office/powerpoint/2010/main" val="34073060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285875" y="571500"/>
            <a:ext cx="6500813" cy="1000125"/>
          </a:xfrm>
        </p:spPr>
        <p:txBody>
          <a:bodyPr/>
          <a:lstStyle/>
          <a:p>
            <a:r>
              <a:rPr lang="es-MX" dirty="0" smtClean="0"/>
              <a:t>CONCEPTOS CENTRALES </a:t>
            </a:r>
            <a:br>
              <a:rPr lang="es-MX" dirty="0" smtClean="0"/>
            </a:br>
            <a:r>
              <a:rPr lang="es-MX" dirty="0" smtClean="0"/>
              <a:t>Residuos Peligrosos</a:t>
            </a:r>
          </a:p>
        </p:txBody>
      </p:sp>
      <p:sp>
        <p:nvSpPr>
          <p:cNvPr id="3" name="2 Marcador de contenido"/>
          <p:cNvSpPr>
            <a:spLocks noGrp="1"/>
          </p:cNvSpPr>
          <p:nvPr>
            <p:ph idx="1"/>
          </p:nvPr>
        </p:nvSpPr>
        <p:spPr>
          <a:xfrm>
            <a:off x="357158" y="2428868"/>
            <a:ext cx="5214974" cy="3170099"/>
          </a:xfrm>
        </p:spPr>
        <p:txBody>
          <a:bodyPr wrap="square" rtlCol="0">
            <a:spAutoFit/>
          </a:bodyPr>
          <a:lstStyle/>
          <a:p>
            <a:pPr algn="just">
              <a:spcBef>
                <a:spcPct val="0"/>
              </a:spcBef>
              <a:buFont typeface="Wingdings" pitchFamily="2" charset="2"/>
              <a:buNone/>
              <a:defRPr/>
            </a:pPr>
            <a:endParaRPr lang="es-MX" sz="2000" dirty="0" smtClean="0">
              <a:solidFill>
                <a:schemeClr val="tx1"/>
              </a:solidFill>
              <a:latin typeface="+mn-lt"/>
              <a:cs typeface="+mn-cs"/>
            </a:endParaRPr>
          </a:p>
          <a:p>
            <a:pPr algn="just">
              <a:spcBef>
                <a:spcPct val="0"/>
              </a:spcBef>
              <a:buFont typeface="Wingdings" pitchFamily="2" charset="2"/>
              <a:buNone/>
              <a:defRPr/>
            </a:pPr>
            <a:r>
              <a:rPr lang="es-MX" sz="2000" dirty="0" smtClean="0">
                <a:solidFill>
                  <a:schemeClr val="tx1"/>
                </a:solidFill>
                <a:latin typeface="+mn-lt"/>
                <a:cs typeface="+mn-cs"/>
              </a:rPr>
              <a:t>	“Son aquellos que posean alguna de las características de corrosividad, reactividad, explosividad, toxicidad, inflamabilidad, o que contengan agentes infecciosos que les confieran peligrosidad, así como envases, recipientes, embalajes y suelos que hayan sido contaminados cuando se transfieran a otro sitio, entre otros.”</a:t>
            </a:r>
          </a:p>
          <a:p>
            <a:pPr algn="just">
              <a:spcBef>
                <a:spcPct val="0"/>
              </a:spcBef>
              <a:defRPr/>
            </a:pPr>
            <a:endParaRPr lang="es-MX" sz="2000" dirty="0" smtClean="0">
              <a:solidFill>
                <a:schemeClr val="tx1"/>
              </a:solidFill>
              <a:latin typeface="+mn-lt"/>
              <a:cs typeface="+mn-cs"/>
            </a:endParaRPr>
          </a:p>
        </p:txBody>
      </p:sp>
      <p:sp>
        <p:nvSpPr>
          <p:cNvPr id="4" name="3 Marcador de fecha"/>
          <p:cNvSpPr>
            <a:spLocks noGrp="1"/>
          </p:cNvSpPr>
          <p:nvPr>
            <p:ph type="dt" sz="quarter" idx="10"/>
          </p:nvPr>
        </p:nvSpPr>
        <p:spPr/>
        <p:txBody>
          <a:bodyPr/>
          <a:lstStyle/>
          <a:p>
            <a:pPr>
              <a:defRPr/>
            </a:pPr>
            <a:fld id="{9CC908C3-74C4-4550-AF2B-A6A17049AC1D}" type="datetime1">
              <a:rPr lang="es-ES" smtClean="0"/>
              <a:pPr>
                <a:defRPr/>
              </a:pPr>
              <a:t>14/10/15</a:t>
            </a:fld>
            <a:endParaRPr lang="es-ES"/>
          </a:p>
        </p:txBody>
      </p:sp>
      <p:sp>
        <p:nvSpPr>
          <p:cNvPr id="5" name="4 Marcador de número de diapositiva"/>
          <p:cNvSpPr>
            <a:spLocks noGrp="1"/>
          </p:cNvSpPr>
          <p:nvPr>
            <p:ph type="sldNum" sz="quarter" idx="11"/>
          </p:nvPr>
        </p:nvSpPr>
        <p:spPr/>
        <p:txBody>
          <a:bodyPr/>
          <a:lstStyle/>
          <a:p>
            <a:pPr>
              <a:defRPr/>
            </a:pPr>
            <a:fld id="{85CDEAEA-E86C-4B4E-98E8-6E2870C5481A}" type="slidenum">
              <a:rPr lang="es-MX" smtClean="0"/>
              <a:pPr>
                <a:defRPr/>
              </a:pPr>
              <a:t>28</a:t>
            </a:fld>
            <a:endParaRPr lang="es-MX" dirty="0"/>
          </a:p>
        </p:txBody>
      </p:sp>
      <p:sp>
        <p:nvSpPr>
          <p:cNvPr id="7" name="6 Rectángulo"/>
          <p:cNvSpPr/>
          <p:nvPr/>
        </p:nvSpPr>
        <p:spPr>
          <a:xfrm>
            <a:off x="6858016" y="2000240"/>
            <a:ext cx="684803" cy="41549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05126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CONCEPTOS CENTRALES </a:t>
            </a:r>
            <a:br>
              <a:rPr lang="es-MX" dirty="0" smtClean="0"/>
            </a:br>
            <a:r>
              <a:rPr lang="es-MX" dirty="0" smtClean="0"/>
              <a:t>Residuos Peligrosos</a:t>
            </a:r>
            <a:endParaRPr lang="es-ES" dirty="0"/>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fld id="{881CB2F8-57AB-48D5-8AAC-EA07165C7A26}" type="datetime1">
              <a:rPr lang="es-ES" smtClean="0"/>
              <a:pPr>
                <a:defRPr/>
              </a:pPr>
              <a:t>14/10/15</a:t>
            </a:fld>
            <a:endParaRPr lang="es-ES"/>
          </a:p>
        </p:txBody>
      </p:sp>
      <p:sp>
        <p:nvSpPr>
          <p:cNvPr id="5" name="4 Marcador de número de diapositiva"/>
          <p:cNvSpPr>
            <a:spLocks noGrp="1"/>
          </p:cNvSpPr>
          <p:nvPr>
            <p:ph type="sldNum" sz="quarter" idx="11"/>
          </p:nvPr>
        </p:nvSpPr>
        <p:spPr/>
        <p:txBody>
          <a:bodyPr/>
          <a:lstStyle/>
          <a:p>
            <a:pPr>
              <a:defRPr/>
            </a:pPr>
            <a:fld id="{0211A2D8-9475-491F-B463-C06DB05A9DC5}" type="slidenum">
              <a:rPr lang="es-ES" smtClean="0"/>
              <a:pPr>
                <a:defRPr/>
              </a:pPr>
              <a:t>29</a:t>
            </a:fld>
            <a:endParaRPr lang="es-ES" dirty="0"/>
          </a:p>
        </p:txBody>
      </p:sp>
      <p:sp>
        <p:nvSpPr>
          <p:cNvPr id="6" name="5 Rectángulo"/>
          <p:cNvSpPr/>
          <p:nvPr/>
        </p:nvSpPr>
        <p:spPr>
          <a:xfrm>
            <a:off x="500034" y="2000240"/>
            <a:ext cx="684803" cy="41549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p>
          <a:p>
            <a:pPr algn="ctr"/>
            <a:r>
              <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2"/>
          <p:cNvSpPr txBox="1">
            <a:spLocks noChangeArrowheads="1"/>
          </p:cNvSpPr>
          <p:nvPr/>
        </p:nvSpPr>
        <p:spPr bwMode="auto">
          <a:xfrm>
            <a:off x="1142976" y="2214554"/>
            <a:ext cx="7500990" cy="4278094"/>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sng" strike="noStrike" kern="1200" cap="none" spc="0" normalizeH="0" baseline="0" noProof="0" dirty="0" err="1" smtClean="0">
                <a:ln>
                  <a:noFill/>
                </a:ln>
                <a:effectLst/>
                <a:uLnTx/>
                <a:uFillTx/>
                <a:latin typeface="+mn-lt"/>
                <a:ea typeface="+mn-ea"/>
                <a:cs typeface="Times New Roman" pitchFamily="18" charset="0"/>
              </a:rPr>
              <a:t>Corrosividad</a:t>
            </a:r>
            <a:r>
              <a:rPr kumimoji="0" lang="es-MX" sz="1600" b="0" i="0" u="none" strike="noStrike" kern="1200" cap="none" spc="0" normalizeH="0" baseline="0" noProof="0" dirty="0" smtClean="0">
                <a:ln>
                  <a:noFill/>
                </a:ln>
                <a:effectLst/>
                <a:uLnTx/>
                <a:uFillTx/>
                <a:latin typeface="+mn-lt"/>
                <a:ea typeface="+mn-ea"/>
                <a:cs typeface="Times New Roman" pitchFamily="18" charset="0"/>
              </a:rPr>
              <a:t>:</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Un residuo es Corrosivo </a:t>
            </a:r>
            <a:r>
              <a:rPr kumimoji="0" lang="es-MX" sz="1600" b="1" i="0" u="none" strike="noStrike" kern="1200" cap="none" spc="0" normalizeH="0" baseline="0" noProof="0" dirty="0" smtClean="0">
                <a:ln>
                  <a:noFill/>
                </a:ln>
                <a:effectLst/>
                <a:uLnTx/>
                <a:uFillTx/>
                <a:latin typeface="+mn-lt"/>
                <a:ea typeface="+mn-ea"/>
                <a:cs typeface="Times New Roman" pitchFamily="18" charset="0"/>
              </a:rPr>
              <a:t>si es capaz de corroer el acero</a:t>
            </a:r>
            <a:r>
              <a:rPr kumimoji="0" lang="es-MX" sz="1600" b="0" i="0" u="none" strike="noStrike" kern="1200" cap="none" spc="0" normalizeH="0" baseline="0" noProof="0" dirty="0" smtClean="0">
                <a:ln>
                  <a:noFill/>
                </a:ln>
                <a:effectLst/>
                <a:uLnTx/>
                <a:uFillTx/>
                <a:latin typeface="+mn-lt"/>
                <a:ea typeface="+mn-ea"/>
                <a:cs typeface="Times New Roman" pitchFamily="18" charset="0"/>
              </a:rPr>
              <a:t>.</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sng" strike="noStrike" kern="1200" cap="none" spc="0" normalizeH="0" baseline="0" noProof="0" dirty="0" smtClean="0">
                <a:ln>
                  <a:noFill/>
                </a:ln>
                <a:effectLst/>
                <a:uLnTx/>
                <a:uFillTx/>
                <a:latin typeface="+mn-lt"/>
                <a:ea typeface="+mn-ea"/>
                <a:cs typeface="Times New Roman" pitchFamily="18" charset="0"/>
              </a:rPr>
              <a:t>Reactividad</a:t>
            </a:r>
            <a:r>
              <a:rPr kumimoji="0" lang="es-MX" sz="1600" b="0" i="0" u="none" strike="noStrike" kern="1200" cap="none" spc="0" normalizeH="0" baseline="0" noProof="0" dirty="0" smtClean="0">
                <a:ln>
                  <a:noFill/>
                </a:ln>
                <a:effectLst/>
                <a:uLnTx/>
                <a:uFillTx/>
                <a:latin typeface="+mn-lt"/>
                <a:ea typeface="+mn-ea"/>
                <a:cs typeface="Times New Roman" pitchFamily="18" charset="0"/>
              </a:rPr>
              <a:t>:</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Un residuo es Reactivo </a:t>
            </a:r>
            <a:r>
              <a:rPr kumimoji="0" lang="es-MX" sz="1600" b="1" i="0" u="none" strike="noStrike" kern="1200" cap="none" spc="0" normalizeH="0" baseline="0" noProof="0" dirty="0" smtClean="0">
                <a:ln>
                  <a:noFill/>
                </a:ln>
                <a:effectLst/>
                <a:uLnTx/>
                <a:uFillTx/>
                <a:latin typeface="+mn-lt"/>
                <a:ea typeface="+mn-ea"/>
                <a:cs typeface="Times New Roman" pitchFamily="18" charset="0"/>
              </a:rPr>
              <a:t>si reacciona con el agua, es inestable, genera gases o vapores</a:t>
            </a:r>
            <a:r>
              <a:rPr kumimoji="0" lang="es-MX" sz="1600" b="0" i="0" u="none" strike="noStrike" kern="1200" cap="none" spc="0" normalizeH="0" baseline="0" noProof="0" dirty="0" smtClean="0">
                <a:ln>
                  <a:noFill/>
                </a:ln>
                <a:effectLst/>
                <a:uLnTx/>
                <a:uFillTx/>
                <a:latin typeface="+mn-lt"/>
                <a:ea typeface="+mn-ea"/>
                <a:cs typeface="Times New Roman" pitchFamily="18" charset="0"/>
              </a:rPr>
              <a:t>, tiene cianuros o sulfuros.</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sng" strike="noStrike" kern="1200" cap="none" spc="0" normalizeH="0" baseline="0" noProof="0" dirty="0" smtClean="0">
                <a:ln>
                  <a:noFill/>
                </a:ln>
                <a:effectLst/>
                <a:uLnTx/>
                <a:uFillTx/>
                <a:latin typeface="+mn-lt"/>
                <a:ea typeface="+mn-ea"/>
                <a:cs typeface="Times New Roman" pitchFamily="18" charset="0"/>
              </a:rPr>
              <a:t>Explosividad</a:t>
            </a:r>
            <a:r>
              <a:rPr kumimoji="0" lang="es-MX" sz="1600" b="0" i="0" u="none" strike="noStrike" kern="1200" cap="none" spc="0" normalizeH="0" baseline="0" noProof="0" dirty="0" smtClean="0">
                <a:ln>
                  <a:noFill/>
                </a:ln>
                <a:effectLst/>
                <a:uLnTx/>
                <a:uFillTx/>
                <a:latin typeface="+mn-lt"/>
                <a:ea typeface="+mn-ea"/>
                <a:cs typeface="Times New Roman" pitchFamily="18" charset="0"/>
              </a:rPr>
              <a:t>:</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Un residuo es explosivo </a:t>
            </a:r>
            <a:r>
              <a:rPr kumimoji="0" lang="es-MX" sz="1600" b="1" i="0" u="none" strike="noStrike" kern="1200" cap="none" spc="0" normalizeH="0" baseline="0" noProof="0" dirty="0" smtClean="0">
                <a:ln>
                  <a:noFill/>
                </a:ln>
                <a:effectLst/>
                <a:uLnTx/>
                <a:uFillTx/>
                <a:latin typeface="+mn-lt"/>
                <a:ea typeface="+mn-ea"/>
                <a:cs typeface="Times New Roman" pitchFamily="18" charset="0"/>
              </a:rPr>
              <a:t>si su temperatura detonante es baja</a:t>
            </a:r>
            <a:r>
              <a:rPr kumimoji="0" lang="es-MX" sz="1600" b="0" i="0" u="none" strike="noStrike" kern="1200" cap="none" spc="0" normalizeH="0" baseline="0" noProof="0" dirty="0" smtClean="0">
                <a:ln>
                  <a:noFill/>
                </a:ln>
                <a:effectLst/>
                <a:uLnTx/>
                <a:uFillTx/>
                <a:latin typeface="+mn-lt"/>
                <a:ea typeface="+mn-ea"/>
                <a:cs typeface="Times New Roman" pitchFamily="18" charset="0"/>
              </a:rPr>
              <a:t> o fue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diseñado para producir una explosión.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sng" strike="noStrike" kern="1200" cap="none" spc="0" normalizeH="0" baseline="0" noProof="0" dirty="0" smtClean="0">
                <a:ln>
                  <a:noFill/>
                </a:ln>
                <a:effectLst/>
                <a:uLnTx/>
                <a:uFillTx/>
                <a:latin typeface="+mn-lt"/>
                <a:ea typeface="+mn-ea"/>
                <a:cs typeface="Times New Roman" pitchFamily="18" charset="0"/>
              </a:rPr>
              <a:t>Toxicidad</a:t>
            </a:r>
            <a:r>
              <a:rPr kumimoji="0" lang="es-MX" sz="1600" b="0" i="0" u="none" strike="noStrike" kern="1200" cap="none" spc="0" normalizeH="0" baseline="0" noProof="0" dirty="0" smtClean="0">
                <a:ln>
                  <a:noFill/>
                </a:ln>
                <a:effectLst/>
                <a:uLnTx/>
                <a:uFillTx/>
                <a:latin typeface="+mn-lt"/>
                <a:ea typeface="+mn-ea"/>
                <a:cs typeface="Times New Roman" pitchFamily="18" charset="0"/>
              </a:rPr>
              <a:t>: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Si presenta la propiedad de </a:t>
            </a:r>
            <a:r>
              <a:rPr kumimoji="0" lang="es-MX" sz="1600" b="1" i="0" u="none" strike="noStrike" kern="1200" cap="none" spc="0" normalizeH="0" baseline="0" noProof="0" dirty="0" smtClean="0">
                <a:ln>
                  <a:noFill/>
                </a:ln>
                <a:effectLst/>
                <a:uLnTx/>
                <a:uFillTx/>
                <a:latin typeface="+mn-lt"/>
                <a:ea typeface="+mn-ea"/>
                <a:cs typeface="Times New Roman" pitchFamily="18" charset="0"/>
              </a:rPr>
              <a:t>provocar efectos adversos en la salud o  en los ecosistemas</a:t>
            </a:r>
            <a:r>
              <a:rPr kumimoji="0" lang="es-MX" sz="1600" b="0" i="0" u="none" strike="noStrike" kern="1200" cap="none" spc="0" normalizeH="0" baseline="0" noProof="0" dirty="0" smtClean="0">
                <a:ln>
                  <a:noFill/>
                </a:ln>
                <a:effectLst/>
                <a:uLnTx/>
                <a:uFillTx/>
                <a:latin typeface="+mn-lt"/>
                <a:ea typeface="+mn-ea"/>
                <a:cs typeface="Times New Roman" pitchFamily="18" charset="0"/>
              </a:rPr>
              <a:t>.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sng" strike="noStrike" kern="1200" cap="none" spc="0" normalizeH="0" baseline="0" noProof="0" dirty="0" smtClean="0">
                <a:ln>
                  <a:noFill/>
                </a:ln>
                <a:effectLst/>
                <a:uLnTx/>
                <a:uFillTx/>
                <a:latin typeface="+mn-lt"/>
                <a:ea typeface="+mn-ea"/>
                <a:cs typeface="Times New Roman" pitchFamily="18" charset="0"/>
              </a:rPr>
              <a:t>Inflamabilidad</a:t>
            </a:r>
            <a:r>
              <a:rPr kumimoji="0" lang="es-MX" sz="1600" b="0" i="0" u="none" strike="noStrike" kern="1200" cap="none" spc="0" normalizeH="0" baseline="0" noProof="0" dirty="0" smtClean="0">
                <a:ln>
                  <a:noFill/>
                </a:ln>
                <a:effectLst/>
                <a:uLnTx/>
                <a:uFillTx/>
                <a:latin typeface="+mn-lt"/>
                <a:ea typeface="+mn-ea"/>
                <a:cs typeface="Times New Roman" pitchFamily="18" charset="0"/>
              </a:rPr>
              <a:t>: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Es inflamable si presenta un </a:t>
            </a:r>
            <a:r>
              <a:rPr kumimoji="0" lang="es-MX" sz="1600" b="1" i="0" u="none" strike="noStrike" kern="1200" cap="none" spc="0" normalizeH="0" baseline="0" noProof="0" dirty="0" smtClean="0">
                <a:ln>
                  <a:noFill/>
                </a:ln>
                <a:effectLst/>
                <a:uLnTx/>
                <a:uFillTx/>
                <a:latin typeface="+mn-lt"/>
                <a:ea typeface="+mn-ea"/>
                <a:cs typeface="Times New Roman" pitchFamily="18" charset="0"/>
              </a:rPr>
              <a:t>punto de inflamación inferior a 60°C</a:t>
            </a:r>
            <a:r>
              <a:rPr kumimoji="0" lang="es-MX" sz="1600" b="0" i="0" u="none" strike="noStrike" kern="1200" cap="none" spc="0" normalizeH="0" baseline="0" noProof="0" dirty="0" smtClean="0">
                <a:ln>
                  <a:noFill/>
                </a:ln>
                <a:effectLst/>
                <a:uLnTx/>
                <a:uFillTx/>
                <a:latin typeface="+mn-lt"/>
                <a:ea typeface="+mn-ea"/>
                <a:cs typeface="Times New Roman" pitchFamily="18" charset="0"/>
              </a:rPr>
              <a:t> o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producir fuego por fricción, o alteraciones químicas espontáneas</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sng" strike="noStrike" kern="1200" cap="none" spc="0" normalizeH="0" baseline="0" noProof="0" dirty="0" smtClean="0">
                <a:ln>
                  <a:noFill/>
                </a:ln>
                <a:effectLst/>
                <a:uLnTx/>
                <a:uFillTx/>
                <a:latin typeface="+mn-lt"/>
                <a:ea typeface="+mn-ea"/>
                <a:cs typeface="Times New Roman" pitchFamily="18" charset="0"/>
              </a:rPr>
              <a:t>Biológico Infeccioso</a:t>
            </a:r>
            <a:r>
              <a:rPr kumimoji="0" lang="es-MX" sz="1600" b="0" i="0" u="none" strike="noStrike" kern="1200" cap="none" spc="0" normalizeH="0" baseline="0" noProof="0" dirty="0" smtClean="0">
                <a:ln>
                  <a:noFill/>
                </a:ln>
                <a:effectLst/>
                <a:uLnTx/>
                <a:uFillTx/>
                <a:latin typeface="+mn-lt"/>
                <a:ea typeface="+mn-ea"/>
                <a:cs typeface="Times New Roman" pitchFamily="18" charset="0"/>
              </a:rPr>
              <a:t>:</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0" i="0" u="none" strike="noStrike" kern="1200" cap="none" spc="0" normalizeH="0" baseline="0" noProof="0" dirty="0" smtClean="0">
                <a:ln>
                  <a:noFill/>
                </a:ln>
                <a:effectLst/>
                <a:uLnTx/>
                <a:uFillTx/>
                <a:latin typeface="+mn-lt"/>
                <a:ea typeface="+mn-ea"/>
                <a:cs typeface="Times New Roman" pitchFamily="18" charset="0"/>
              </a:rPr>
              <a:t>                      Un residuo es infeccioso </a:t>
            </a:r>
            <a:r>
              <a:rPr kumimoji="0" lang="es-MX" sz="1600" b="1" i="0" u="none" strike="noStrike" kern="1200" cap="none" spc="0" normalizeH="0" baseline="0" noProof="0" dirty="0" smtClean="0">
                <a:ln>
                  <a:noFill/>
                </a:ln>
                <a:effectLst/>
                <a:uLnTx/>
                <a:uFillTx/>
                <a:latin typeface="+mn-lt"/>
                <a:ea typeface="+mn-ea"/>
                <a:cs typeface="Times New Roman" pitchFamily="18" charset="0"/>
              </a:rPr>
              <a:t>si contiene microorganismos o toxinas </a:t>
            </a:r>
          </a:p>
          <a:p>
            <a:pPr marL="987425" marR="0" lvl="0" indent="-987425" algn="just" defTabSz="914400" rtl="0" eaLnBrk="1" fontAlgn="base" latinLnBrk="0" hangingPunct="1">
              <a:lnSpc>
                <a:spcPct val="100000"/>
              </a:lnSpc>
              <a:spcBef>
                <a:spcPct val="0"/>
              </a:spcBef>
              <a:spcAft>
                <a:spcPct val="0"/>
              </a:spcAft>
              <a:buClr>
                <a:srgbClr val="CC9900"/>
              </a:buClr>
              <a:buSzTx/>
              <a:buFontTx/>
              <a:buNone/>
              <a:tabLst>
                <a:tab pos="88900" algn="l"/>
              </a:tabLst>
              <a:defRPr/>
            </a:pPr>
            <a:r>
              <a:rPr kumimoji="0" lang="es-MX" sz="1600" b="1" i="0" u="none" strike="noStrike" kern="1200" cap="none" spc="0" normalizeH="0" baseline="0" noProof="0" dirty="0" smtClean="0">
                <a:ln>
                  <a:noFill/>
                </a:ln>
                <a:effectLst/>
                <a:uLnTx/>
                <a:uFillTx/>
                <a:latin typeface="+mn-lt"/>
                <a:ea typeface="+mn-ea"/>
                <a:cs typeface="Times New Roman" pitchFamily="18" charset="0"/>
              </a:rPr>
              <a:t>                      capaces de producir enfermedades</a:t>
            </a:r>
            <a:r>
              <a:rPr kumimoji="0" lang="es-MX" sz="1600" b="0" i="0" u="none" strike="noStrike" kern="1200" cap="none" spc="0" normalizeH="0" baseline="0" noProof="0" dirty="0" smtClean="0">
                <a:ln>
                  <a:noFill/>
                </a:ln>
                <a:effectLst/>
                <a:uLnTx/>
                <a:uFillTx/>
                <a:latin typeface="+mn-lt"/>
                <a:ea typeface="+mn-ea"/>
                <a:cs typeface="Times New Roman" pitchFamily="18" charset="0"/>
              </a:rPr>
              <a:t>. </a:t>
            </a:r>
            <a:endParaRPr kumimoji="0" lang="es-ES" sz="1600" b="0" i="0" u="none" strike="noStrike" kern="1200" cap="none" spc="0" normalizeH="0" baseline="0" noProof="0" dirty="0" smtClean="0">
              <a:ln>
                <a:noFill/>
              </a:ln>
              <a:effectLst/>
              <a:uLnTx/>
              <a:uFillTx/>
              <a:latin typeface="+mn-lt"/>
              <a:ea typeface="+mn-ea"/>
              <a:cs typeface="Times New Roman" pitchFamily="18" charset="0"/>
            </a:endParaRPr>
          </a:p>
        </p:txBody>
      </p:sp>
    </p:spTree>
    <p:extLst>
      <p:ext uri="{BB962C8B-B14F-4D97-AF65-F5344CB8AC3E}">
        <p14:creationId xmlns:p14="http://schemas.microsoft.com/office/powerpoint/2010/main" val="1015418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ou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out)">
                                      <p:cBhvr>
                                        <p:cTn id="15" dur="500"/>
                                        <p:tgtEl>
                                          <p:spTgt spid="7">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out)">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ox(out)">
                                      <p:cBhvr>
                                        <p:cTn id="23" dur="500"/>
                                        <p:tgtEl>
                                          <p:spTgt spid="7">
                                            <p:txEl>
                                              <p:pRg st="4" end="4"/>
                                            </p:txEl>
                                          </p:spTgt>
                                        </p:tgtEl>
                                      </p:cBhvr>
                                    </p:animEffect>
                                  </p:childTnLst>
                                </p:cTn>
                              </p:par>
                            </p:childTnLst>
                          </p:cTn>
                        </p:par>
                        <p:par>
                          <p:cTn id="24" fill="hold">
                            <p:stCondLst>
                              <p:cond delay="500"/>
                            </p:stCondLst>
                            <p:childTnLst>
                              <p:par>
                                <p:cTn id="25" presetID="4" presetClass="entr" presetSubtype="32"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ox(out)">
                                      <p:cBhvr>
                                        <p:cTn id="27" dur="500"/>
                                        <p:tgtEl>
                                          <p:spTgt spid="7">
                                            <p:txEl>
                                              <p:pRg st="5" end="5"/>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ox(out)">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box(out)">
                                      <p:cBhvr>
                                        <p:cTn id="35" dur="500"/>
                                        <p:tgtEl>
                                          <p:spTgt spid="7">
                                            <p:txEl>
                                              <p:pRg st="7" end="7"/>
                                            </p:txEl>
                                          </p:spTgt>
                                        </p:tgtEl>
                                      </p:cBhvr>
                                    </p:animEffect>
                                  </p:childTnLst>
                                </p:cTn>
                              </p:par>
                            </p:childTnLst>
                          </p:cTn>
                        </p:par>
                        <p:par>
                          <p:cTn id="36" fill="hold">
                            <p:stCondLst>
                              <p:cond delay="500"/>
                            </p:stCondLst>
                            <p:childTnLst>
                              <p:par>
                                <p:cTn id="37" presetID="4" presetClass="entr" presetSubtype="32" fill="hold" grpId="0"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box(out)">
                                      <p:cBhvr>
                                        <p:cTn id="39" dur="500"/>
                                        <p:tgtEl>
                                          <p:spTgt spid="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box(out)">
                                      <p:cBhvr>
                                        <p:cTn id="44" dur="500"/>
                                        <p:tgtEl>
                                          <p:spTgt spid="7">
                                            <p:txEl>
                                              <p:pRg st="9" end="9"/>
                                            </p:txEl>
                                          </p:spTgt>
                                        </p:tgtEl>
                                      </p:cBhvr>
                                    </p:animEffect>
                                  </p:childTnLst>
                                </p:cTn>
                              </p:par>
                            </p:childTnLst>
                          </p:cTn>
                        </p:par>
                        <p:par>
                          <p:cTn id="45" fill="hold">
                            <p:stCondLst>
                              <p:cond delay="500"/>
                            </p:stCondLst>
                            <p:childTnLst>
                              <p:par>
                                <p:cTn id="46" presetID="4" presetClass="entr" presetSubtype="32" fill="hold" grpId="0" nodeType="after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box(out)">
                                      <p:cBhvr>
                                        <p:cTn id="48" dur="500"/>
                                        <p:tgtEl>
                                          <p:spTgt spid="7">
                                            <p:txEl>
                                              <p:pRg st="10" end="10"/>
                                            </p:txEl>
                                          </p:spTgt>
                                        </p:tgtEl>
                                      </p:cBhvr>
                                    </p:animEffect>
                                  </p:childTnLst>
                                </p:cTn>
                              </p:par>
                              <p:par>
                                <p:cTn id="49" presetID="4" presetClass="entr" presetSubtype="32" fill="hold" grpId="0"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box(out)">
                                      <p:cBhvr>
                                        <p:cTn id="51" dur="500"/>
                                        <p:tgtEl>
                                          <p:spTgt spid="7">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7">
                                            <p:txEl>
                                              <p:pRg st="12" end="12"/>
                                            </p:txEl>
                                          </p:spTgt>
                                        </p:tgtEl>
                                        <p:attrNameLst>
                                          <p:attrName>style.visibility</p:attrName>
                                        </p:attrNameLst>
                                      </p:cBhvr>
                                      <p:to>
                                        <p:strVal val="visible"/>
                                      </p:to>
                                    </p:set>
                                    <p:animEffect transition="in" filter="box(out)">
                                      <p:cBhvr>
                                        <p:cTn id="56" dur="500"/>
                                        <p:tgtEl>
                                          <p:spTgt spid="7">
                                            <p:txEl>
                                              <p:pRg st="12" end="12"/>
                                            </p:txEl>
                                          </p:spTgt>
                                        </p:tgtEl>
                                      </p:cBhvr>
                                    </p:animEffect>
                                  </p:childTnLst>
                                </p:cTn>
                              </p:par>
                            </p:childTnLst>
                          </p:cTn>
                        </p:par>
                        <p:par>
                          <p:cTn id="57" fill="hold">
                            <p:stCondLst>
                              <p:cond delay="500"/>
                            </p:stCondLst>
                            <p:childTnLst>
                              <p:par>
                                <p:cTn id="58" presetID="4" presetClass="entr" presetSubtype="32" fill="hold" grpId="0" nodeType="afterEffect">
                                  <p:stCondLst>
                                    <p:cond delay="0"/>
                                  </p:stCondLst>
                                  <p:childTnLst>
                                    <p:set>
                                      <p:cBhvr>
                                        <p:cTn id="59" dur="1" fill="hold">
                                          <p:stCondLst>
                                            <p:cond delay="0"/>
                                          </p:stCondLst>
                                        </p:cTn>
                                        <p:tgtEl>
                                          <p:spTgt spid="7">
                                            <p:txEl>
                                              <p:pRg st="13" end="13"/>
                                            </p:txEl>
                                          </p:spTgt>
                                        </p:tgtEl>
                                        <p:attrNameLst>
                                          <p:attrName>style.visibility</p:attrName>
                                        </p:attrNameLst>
                                      </p:cBhvr>
                                      <p:to>
                                        <p:strVal val="visible"/>
                                      </p:to>
                                    </p:set>
                                    <p:animEffect transition="in" filter="box(out)">
                                      <p:cBhvr>
                                        <p:cTn id="60" dur="500"/>
                                        <p:tgtEl>
                                          <p:spTgt spid="7">
                                            <p:txEl>
                                              <p:pRg st="13" end="13"/>
                                            </p:txEl>
                                          </p:spTgt>
                                        </p:tgtEl>
                                      </p:cBhvr>
                                    </p:animEffect>
                                  </p:childTnLst>
                                </p:cTn>
                              </p:par>
                              <p:par>
                                <p:cTn id="61" presetID="4" presetClass="entr" presetSubtype="32" fill="hold" grpId="0"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Effect transition="in" filter="box(out)">
                                      <p:cBhvr>
                                        <p:cTn id="63"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5576" y="3087618"/>
            <a:ext cx="8136904" cy="3046988"/>
          </a:xfrm>
          <a:prstGeom prst="rect">
            <a:avLst/>
          </a:prstGeom>
        </p:spPr>
        <p:txBody>
          <a:bodyPr wrap="square">
            <a:spAutoFit/>
          </a:bodyPr>
          <a:lstStyle/>
          <a:p>
            <a:pPr algn="just">
              <a:spcAft>
                <a:spcPts val="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Article III: Definition of the Profession</a:t>
            </a:r>
          </a:p>
          <a:p>
            <a:pPr algn="just">
              <a:spcAft>
                <a:spcPts val="0"/>
              </a:spcAf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Chemical engineering is the profession in which a knowledge of mathematics, chemistry, and other natural sciences gained by study, experience, and practice is applied with judgment to develop economic ways of using materials and energy for the benefit of mankind. (</a:t>
            </a:r>
            <a:r>
              <a:rPr lang="en-US" sz="2400" dirty="0" err="1">
                <a:latin typeface="Calibri" panose="020F0502020204030204" pitchFamily="34" charset="0"/>
                <a:ea typeface="Times New Roman" panose="02020603050405020304" pitchFamily="18" charset="0"/>
                <a:cs typeface="Times New Roman" panose="02020603050405020304" pitchFamily="18" charset="0"/>
              </a:rPr>
              <a:t>AIChE</a:t>
            </a:r>
            <a:r>
              <a:rPr lang="en-US" sz="2400" dirty="0">
                <a:latin typeface="Calibri" panose="020F0502020204030204" pitchFamily="34" charset="0"/>
                <a:ea typeface="Times New Roman" panose="02020603050405020304" pitchFamily="18" charset="0"/>
                <a:cs typeface="Times New Roman" panose="02020603050405020304" pitchFamily="18" charset="0"/>
              </a:rPr>
              <a:t> Constitution - As amended January 17,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2003).</a:t>
            </a:r>
            <a:endParaRPr lang="es-MX"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DEFINICIÓN DE</a:t>
            </a:r>
          </a:p>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 INGENIERÍA QUÍMICA</a:t>
            </a:r>
          </a:p>
        </p:txBody>
      </p:sp>
      <p:sp>
        <p:nvSpPr>
          <p:cNvPr id="5" name="Rectángulo 4"/>
          <p:cNvSpPr/>
          <p:nvPr/>
        </p:nvSpPr>
        <p:spPr>
          <a:xfrm>
            <a:off x="3707904" y="6309320"/>
            <a:ext cx="6572378" cy="276999"/>
          </a:xfrm>
          <a:prstGeom prst="rect">
            <a:avLst/>
          </a:prstGeom>
        </p:spPr>
        <p:txBody>
          <a:bodyPr wrap="square">
            <a:spAutoFit/>
          </a:bodyPr>
          <a:lstStyle/>
          <a:p>
            <a:r>
              <a:rPr lang="es-MX" sz="1200" dirty="0">
                <a:hlinkClick r:id="rId2"/>
              </a:rPr>
              <a:t>http://www.aiche.org/about/governance/constitution</a:t>
            </a:r>
            <a:endParaRPr lang="es-MX" sz="1200" dirty="0"/>
          </a:p>
        </p:txBody>
      </p:sp>
      <p:grpSp>
        <p:nvGrpSpPr>
          <p:cNvPr id="7" name="Grupo 6"/>
          <p:cNvGrpSpPr/>
          <p:nvPr/>
        </p:nvGrpSpPr>
        <p:grpSpPr>
          <a:xfrm>
            <a:off x="2699792" y="1875296"/>
            <a:ext cx="3862189" cy="1080120"/>
            <a:chOff x="3631505" y="3565466"/>
            <a:chExt cx="3862189" cy="1080120"/>
          </a:xfrm>
        </p:grpSpPr>
        <p:sp>
          <p:nvSpPr>
            <p:cNvPr id="6" name="Rectángulo redondeado 5"/>
            <p:cNvSpPr/>
            <p:nvPr/>
          </p:nvSpPr>
          <p:spPr bwMode="auto">
            <a:xfrm>
              <a:off x="3631505" y="3565466"/>
              <a:ext cx="3862189" cy="1080120"/>
            </a:xfrm>
            <a:prstGeom prst="roundRect">
              <a:avLst/>
            </a:prstGeom>
            <a:solidFill>
              <a:schemeClr val="accent1">
                <a:lumMod val="75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charset="0"/>
                <a:cs typeface="Arial" charset="0"/>
              </a:endParaRPr>
            </a:p>
          </p:txBody>
        </p:sp>
        <p:pic>
          <p:nvPicPr>
            <p:cNvPr id="2050" name="Picture 2" descr="AI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1" y="3900399"/>
              <a:ext cx="2847975" cy="447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541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30</a:t>
            </a:fld>
            <a:endParaRPr lang="es-MX">
              <a:solidFill>
                <a:prstClr val="black">
                  <a:tint val="75000"/>
                </a:prst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42" y="1621097"/>
            <a:ext cx="803108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25853" y="1598051"/>
            <a:ext cx="7776864" cy="954107"/>
          </a:xfrm>
          <a:prstGeom prst="rect">
            <a:avLst/>
          </a:prstGeom>
          <a:noFill/>
        </p:spPr>
        <p:txBody>
          <a:bodyPr wrap="square" rtlCol="0">
            <a:spAutoFit/>
          </a:bodyPr>
          <a:lstStyle/>
          <a:p>
            <a:pPr algn="ctr" fontAlgn="auto">
              <a:spcBef>
                <a:spcPts val="0"/>
              </a:spcBef>
              <a:spcAft>
                <a:spcPts val="0"/>
              </a:spcAft>
            </a:pPr>
            <a:r>
              <a:rPr lang="es-MX" sz="2800" b="1" dirty="0" smtClean="0">
                <a:solidFill>
                  <a:prstClr val="white"/>
                </a:solidFill>
                <a:latin typeface="Calibri"/>
                <a:ea typeface="+mn-ea"/>
              </a:rPr>
              <a:t>Actualmente en el mundo hay una gran cantidad de alimentos que se desperdician</a:t>
            </a:r>
            <a:endParaRPr lang="es-MX" sz="2800" b="1" dirty="0">
              <a:solidFill>
                <a:prstClr val="white"/>
              </a:solidFill>
              <a:latin typeface="Calibri"/>
              <a:ea typeface="+mn-ea"/>
            </a:endParaRPr>
          </a:p>
        </p:txBody>
      </p:sp>
      <p:sp>
        <p:nvSpPr>
          <p:cNvPr id="8" name="7 CuadroTexto"/>
          <p:cNvSpPr txBox="1"/>
          <p:nvPr/>
        </p:nvSpPr>
        <p:spPr>
          <a:xfrm>
            <a:off x="458447" y="2617855"/>
            <a:ext cx="3024336" cy="984885"/>
          </a:xfrm>
          <a:prstGeom prst="rect">
            <a:avLst/>
          </a:prstGeom>
          <a:noFill/>
        </p:spPr>
        <p:txBody>
          <a:bodyPr wrap="square" rtlCol="0">
            <a:spAutoFit/>
          </a:bodyPr>
          <a:lstStyle/>
          <a:p>
            <a:pPr fontAlgn="auto">
              <a:spcBef>
                <a:spcPts val="0"/>
              </a:spcBef>
              <a:spcAft>
                <a:spcPts val="0"/>
              </a:spcAft>
            </a:pPr>
            <a:r>
              <a:rPr lang="es-MX" sz="4000" b="1" dirty="0" smtClean="0">
                <a:solidFill>
                  <a:prstClr val="black"/>
                </a:solidFill>
                <a:latin typeface="Calibri"/>
                <a:ea typeface="+mn-ea"/>
              </a:rPr>
              <a:t>1/3</a:t>
            </a:r>
            <a:r>
              <a:rPr lang="es-MX" sz="3200" b="1" dirty="0" smtClean="0">
                <a:solidFill>
                  <a:prstClr val="black"/>
                </a:solidFill>
                <a:latin typeface="Calibri"/>
                <a:ea typeface="+mn-ea"/>
              </a:rPr>
              <a:t> </a:t>
            </a:r>
            <a:r>
              <a:rPr lang="es-MX" sz="1800" dirty="0" smtClean="0">
                <a:solidFill>
                  <a:prstClr val="black"/>
                </a:solidFill>
                <a:latin typeface="Calibri"/>
                <a:ea typeface="+mn-ea"/>
              </a:rPr>
              <a:t>a nivel mundial se </a:t>
            </a:r>
            <a:r>
              <a:rPr lang="es-MX" sz="1800" b="1" dirty="0" smtClean="0">
                <a:solidFill>
                  <a:prstClr val="black"/>
                </a:solidFill>
                <a:latin typeface="Calibri"/>
                <a:ea typeface="+mn-ea"/>
              </a:rPr>
              <a:t>desperdician.</a:t>
            </a:r>
            <a:endParaRPr lang="es-MX" sz="1800" b="1" dirty="0">
              <a:solidFill>
                <a:prstClr val="black"/>
              </a:solidFill>
              <a:latin typeface="Calibri"/>
              <a:ea typeface="+mn-ea"/>
            </a:endParaRPr>
          </a:p>
        </p:txBody>
      </p:sp>
      <p:sp>
        <p:nvSpPr>
          <p:cNvPr id="9" name="8 Rectángulo"/>
          <p:cNvSpPr/>
          <p:nvPr/>
        </p:nvSpPr>
        <p:spPr>
          <a:xfrm>
            <a:off x="4487174" y="2632944"/>
            <a:ext cx="4446240" cy="1261884"/>
          </a:xfrm>
          <a:prstGeom prst="rect">
            <a:avLst/>
          </a:prstGeom>
        </p:spPr>
        <p:txBody>
          <a:bodyPr wrap="square">
            <a:spAutoFit/>
          </a:bodyPr>
          <a:lstStyle/>
          <a:p>
            <a:pPr fontAlgn="auto">
              <a:spcBef>
                <a:spcPts val="0"/>
              </a:spcBef>
              <a:spcAft>
                <a:spcPts val="0"/>
              </a:spcAft>
            </a:pPr>
            <a:r>
              <a:rPr lang="es-MX" sz="4000" b="1" dirty="0" smtClean="0">
                <a:solidFill>
                  <a:prstClr val="black"/>
                </a:solidFill>
                <a:latin typeface="Calibri"/>
                <a:ea typeface="+mn-ea"/>
              </a:rPr>
              <a:t>1300</a:t>
            </a:r>
            <a:r>
              <a:rPr lang="es-MX" sz="3200" b="1" dirty="0" smtClean="0">
                <a:solidFill>
                  <a:prstClr val="black"/>
                </a:solidFill>
                <a:latin typeface="Calibri"/>
                <a:ea typeface="+mn-ea"/>
              </a:rPr>
              <a:t> </a:t>
            </a:r>
          </a:p>
          <a:p>
            <a:pPr fontAlgn="auto">
              <a:spcBef>
                <a:spcPts val="0"/>
              </a:spcBef>
              <a:spcAft>
                <a:spcPts val="0"/>
              </a:spcAft>
            </a:pPr>
            <a:r>
              <a:rPr lang="es-MX" sz="1800" b="1" dirty="0">
                <a:solidFill>
                  <a:prstClr val="black"/>
                </a:solidFill>
                <a:latin typeface="Calibri"/>
                <a:ea typeface="+mn-ea"/>
              </a:rPr>
              <a:t>m</a:t>
            </a:r>
            <a:r>
              <a:rPr lang="es-MX" sz="1800" b="1" dirty="0" smtClean="0">
                <a:solidFill>
                  <a:prstClr val="black"/>
                </a:solidFill>
                <a:latin typeface="Calibri"/>
                <a:ea typeface="+mn-ea"/>
              </a:rPr>
              <a:t>illones </a:t>
            </a:r>
            <a:r>
              <a:rPr lang="es-MX" sz="1800" dirty="0" smtClean="0">
                <a:solidFill>
                  <a:prstClr val="black"/>
                </a:solidFill>
                <a:latin typeface="Calibri"/>
                <a:ea typeface="+mn-ea"/>
              </a:rPr>
              <a:t>de toneladas en 2013</a:t>
            </a:r>
            <a:r>
              <a:rPr lang="es-MX" sz="1800" dirty="0">
                <a:solidFill>
                  <a:prstClr val="black"/>
                </a:solidFill>
                <a:latin typeface="Calibri"/>
                <a:ea typeface="+mn-ea"/>
              </a:rPr>
              <a:t> </a:t>
            </a:r>
            <a:r>
              <a:rPr lang="es-MX" sz="1800" b="1" dirty="0" smtClean="0">
                <a:solidFill>
                  <a:prstClr val="black"/>
                </a:solidFill>
                <a:latin typeface="Calibri"/>
                <a:ea typeface="+mn-ea"/>
              </a:rPr>
              <a:t>no se consumen.</a:t>
            </a:r>
            <a:endParaRPr lang="es-MX" sz="1800" b="1" dirty="0">
              <a:solidFill>
                <a:prstClr val="black"/>
              </a:solidFill>
              <a:latin typeface="Calibri"/>
              <a:ea typeface="+mn-ea"/>
            </a:endParaRPr>
          </a:p>
        </p:txBody>
      </p:sp>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493"/>
          <a:stretch/>
        </p:blipFill>
        <p:spPr bwMode="auto">
          <a:xfrm>
            <a:off x="3436088" y="2499211"/>
            <a:ext cx="1004391" cy="110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2642064"/>
            <a:ext cx="2977708" cy="6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695" y="4469230"/>
            <a:ext cx="6264697" cy="187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2507275" y="3950836"/>
            <a:ext cx="4248473" cy="1323439"/>
          </a:xfrm>
          <a:prstGeom prst="rect">
            <a:avLst/>
          </a:prstGeom>
          <a:noFill/>
        </p:spPr>
        <p:txBody>
          <a:bodyPr wrap="square" rtlCol="0">
            <a:spAutoFit/>
          </a:bodyPr>
          <a:lstStyle/>
          <a:p>
            <a:pPr fontAlgn="auto">
              <a:spcBef>
                <a:spcPts val="0"/>
              </a:spcBef>
              <a:spcAft>
                <a:spcPts val="0"/>
              </a:spcAft>
            </a:pPr>
            <a:r>
              <a:rPr lang="es-MX" sz="2000" b="1" dirty="0" smtClean="0">
                <a:solidFill>
                  <a:prstClr val="black"/>
                </a:solidFill>
                <a:latin typeface="Calibri"/>
                <a:ea typeface="+mn-ea"/>
              </a:rPr>
              <a:t>LATINOAMÉRICA</a:t>
            </a:r>
            <a:r>
              <a:rPr lang="es-MX" sz="2000" dirty="0" smtClean="0">
                <a:solidFill>
                  <a:prstClr val="black"/>
                </a:solidFill>
                <a:latin typeface="Calibri"/>
                <a:ea typeface="+mn-ea"/>
              </a:rPr>
              <a:t> </a:t>
            </a:r>
            <a:r>
              <a:rPr lang="es-MX" sz="2000" b="1" dirty="0" smtClean="0">
                <a:solidFill>
                  <a:prstClr val="black"/>
                </a:solidFill>
                <a:latin typeface="Calibri"/>
                <a:ea typeface="+mn-ea"/>
              </a:rPr>
              <a:t>desperdicia </a:t>
            </a:r>
          </a:p>
          <a:p>
            <a:pPr marL="457200" indent="-457200" fontAlgn="auto">
              <a:spcBef>
                <a:spcPts val="0"/>
              </a:spcBef>
              <a:spcAft>
                <a:spcPts val="0"/>
              </a:spcAft>
              <a:buFontTx/>
              <a:buAutoNum type="arabicPlain" startAt="80"/>
            </a:pPr>
            <a:r>
              <a:rPr lang="es-MX" sz="2000" b="1" dirty="0" smtClean="0">
                <a:solidFill>
                  <a:prstClr val="black"/>
                </a:solidFill>
                <a:latin typeface="Calibri"/>
                <a:ea typeface="+mn-ea"/>
              </a:rPr>
              <a:t>millones </a:t>
            </a:r>
            <a:r>
              <a:rPr lang="es-MX" sz="2000" dirty="0" smtClean="0">
                <a:solidFill>
                  <a:prstClr val="black"/>
                </a:solidFill>
                <a:latin typeface="Calibri"/>
                <a:ea typeface="+mn-ea"/>
              </a:rPr>
              <a:t>de t/año que  </a:t>
            </a:r>
          </a:p>
          <a:p>
            <a:pPr fontAlgn="auto">
              <a:spcBef>
                <a:spcPts val="0"/>
              </a:spcBef>
              <a:spcAft>
                <a:spcPts val="0"/>
              </a:spcAft>
            </a:pPr>
            <a:r>
              <a:rPr lang="es-MX" sz="2000" dirty="0" smtClean="0">
                <a:solidFill>
                  <a:prstClr val="black"/>
                </a:solidFill>
                <a:latin typeface="Calibri"/>
                <a:ea typeface="+mn-ea"/>
              </a:rPr>
              <a:t>representa el 6% </a:t>
            </a:r>
            <a:r>
              <a:rPr lang="es-MX" sz="2000" dirty="0">
                <a:solidFill>
                  <a:prstClr val="black"/>
                </a:solidFill>
                <a:latin typeface="Calibri"/>
                <a:ea typeface="+mn-ea"/>
              </a:rPr>
              <a:t>de pérdidas </a:t>
            </a:r>
            <a:endParaRPr lang="es-MX" sz="2000" dirty="0" smtClean="0">
              <a:solidFill>
                <a:prstClr val="black"/>
              </a:solidFill>
              <a:latin typeface="Calibri"/>
              <a:ea typeface="+mn-ea"/>
            </a:endParaRPr>
          </a:p>
          <a:p>
            <a:pPr fontAlgn="auto">
              <a:spcBef>
                <a:spcPts val="0"/>
              </a:spcBef>
              <a:spcAft>
                <a:spcPts val="0"/>
              </a:spcAft>
            </a:pPr>
            <a:r>
              <a:rPr lang="es-MX" sz="2000" dirty="0" smtClean="0">
                <a:solidFill>
                  <a:prstClr val="black"/>
                </a:solidFill>
                <a:latin typeface="Calibri"/>
                <a:ea typeface="+mn-ea"/>
              </a:rPr>
              <a:t>del </a:t>
            </a:r>
            <a:r>
              <a:rPr lang="es-MX" sz="2000" dirty="0">
                <a:solidFill>
                  <a:prstClr val="black"/>
                </a:solidFill>
                <a:latin typeface="Calibri"/>
                <a:ea typeface="+mn-ea"/>
              </a:rPr>
              <a:t>total global.</a:t>
            </a:r>
          </a:p>
        </p:txBody>
      </p:sp>
      <p:sp>
        <p:nvSpPr>
          <p:cNvPr id="22" name="21 CuadroTexto"/>
          <p:cNvSpPr txBox="1"/>
          <p:nvPr/>
        </p:nvSpPr>
        <p:spPr>
          <a:xfrm>
            <a:off x="468435" y="5240247"/>
            <a:ext cx="3312368" cy="707886"/>
          </a:xfrm>
          <a:prstGeom prst="rect">
            <a:avLst/>
          </a:prstGeom>
          <a:noFill/>
        </p:spPr>
        <p:txBody>
          <a:bodyPr wrap="square" rtlCol="0">
            <a:spAutoFit/>
          </a:bodyPr>
          <a:lstStyle/>
          <a:p>
            <a:pPr fontAlgn="auto">
              <a:spcBef>
                <a:spcPts val="0"/>
              </a:spcBef>
              <a:spcAft>
                <a:spcPts val="0"/>
              </a:spcAft>
            </a:pPr>
            <a:r>
              <a:rPr lang="es-MX" sz="1800" dirty="0">
                <a:solidFill>
                  <a:prstClr val="black"/>
                </a:solidFill>
                <a:latin typeface="Calibri"/>
                <a:ea typeface="+mn-ea"/>
              </a:rPr>
              <a:t> </a:t>
            </a:r>
            <a:r>
              <a:rPr lang="es-MX" sz="1800" dirty="0" smtClean="0">
                <a:solidFill>
                  <a:prstClr val="black"/>
                </a:solidFill>
                <a:latin typeface="Calibri"/>
                <a:ea typeface="+mn-ea"/>
              </a:rPr>
              <a:t>                  </a:t>
            </a:r>
            <a:r>
              <a:rPr lang="es-MX" sz="4000" b="1" dirty="0" smtClean="0">
                <a:solidFill>
                  <a:srgbClr val="F79646">
                    <a:lumMod val="75000"/>
                  </a:srgbClr>
                </a:solidFill>
                <a:latin typeface="Calibri"/>
                <a:ea typeface="+mn-ea"/>
              </a:rPr>
              <a:t>10.4</a:t>
            </a:r>
            <a:endParaRPr lang="es-MX" sz="1800" b="1" dirty="0">
              <a:solidFill>
                <a:srgbClr val="F79646">
                  <a:lumMod val="75000"/>
                </a:srgbClr>
              </a:solidFill>
              <a:latin typeface="Calibri"/>
              <a:ea typeface="+mn-ea"/>
            </a:endParaRPr>
          </a:p>
        </p:txBody>
      </p:sp>
      <p:sp>
        <p:nvSpPr>
          <p:cNvPr id="23" name="22 CuadroTexto"/>
          <p:cNvSpPr txBox="1"/>
          <p:nvPr/>
        </p:nvSpPr>
        <p:spPr>
          <a:xfrm>
            <a:off x="1908995" y="5474096"/>
            <a:ext cx="5327301" cy="1261884"/>
          </a:xfrm>
          <a:prstGeom prst="rect">
            <a:avLst/>
          </a:prstGeom>
          <a:noFill/>
        </p:spPr>
        <p:txBody>
          <a:bodyPr wrap="square" rtlCol="0">
            <a:spAutoFit/>
          </a:bodyPr>
          <a:lstStyle/>
          <a:p>
            <a:pPr fontAlgn="auto">
              <a:spcBef>
                <a:spcPts val="0"/>
              </a:spcBef>
              <a:spcAft>
                <a:spcPts val="0"/>
              </a:spcAft>
            </a:pPr>
            <a:r>
              <a:rPr lang="es-MX" sz="1800" b="1" dirty="0" smtClean="0">
                <a:solidFill>
                  <a:srgbClr val="F79646">
                    <a:lumMod val="75000"/>
                  </a:srgbClr>
                </a:solidFill>
                <a:latin typeface="Calibri"/>
                <a:ea typeface="+mn-ea"/>
              </a:rPr>
              <a:t>            millones</a:t>
            </a:r>
            <a:r>
              <a:rPr lang="es-MX" sz="1800" dirty="0" smtClean="0">
                <a:solidFill>
                  <a:prstClr val="black"/>
                </a:solidFill>
                <a:latin typeface="Calibri"/>
                <a:ea typeface="+mn-ea"/>
              </a:rPr>
              <a:t> de toneladas </a:t>
            </a:r>
          </a:p>
          <a:p>
            <a:pPr fontAlgn="auto">
              <a:spcBef>
                <a:spcPts val="0"/>
              </a:spcBef>
              <a:spcAft>
                <a:spcPts val="0"/>
              </a:spcAft>
            </a:pPr>
            <a:r>
              <a:rPr lang="es-MX" sz="1800" dirty="0" smtClean="0">
                <a:solidFill>
                  <a:prstClr val="black"/>
                </a:solidFill>
                <a:latin typeface="Calibri"/>
                <a:ea typeface="+mn-ea"/>
              </a:rPr>
              <a:t>        de comida en buen estado se </a:t>
            </a:r>
          </a:p>
          <a:p>
            <a:pPr fontAlgn="auto">
              <a:spcBef>
                <a:spcPts val="0"/>
              </a:spcBef>
              <a:spcAft>
                <a:spcPts val="0"/>
              </a:spcAft>
            </a:pPr>
            <a:r>
              <a:rPr lang="es-MX" sz="1800" dirty="0" smtClean="0">
                <a:solidFill>
                  <a:prstClr val="black"/>
                </a:solidFill>
                <a:latin typeface="Calibri"/>
                <a:ea typeface="+mn-ea"/>
              </a:rPr>
              <a:t>       desechan  en </a:t>
            </a:r>
            <a:r>
              <a:rPr lang="es-MX" sz="4000" b="1" dirty="0" smtClean="0">
                <a:solidFill>
                  <a:srgbClr val="F79646">
                    <a:lumMod val="75000"/>
                  </a:srgbClr>
                </a:solidFill>
                <a:latin typeface="Calibri"/>
                <a:ea typeface="+mn-ea"/>
              </a:rPr>
              <a:t>MÉXICO</a:t>
            </a:r>
            <a:r>
              <a:rPr lang="es-MX" sz="1800" b="1" dirty="0" smtClean="0">
                <a:solidFill>
                  <a:srgbClr val="F79646">
                    <a:lumMod val="75000"/>
                  </a:srgbClr>
                </a:solidFill>
                <a:latin typeface="Calibri"/>
                <a:ea typeface="+mn-ea"/>
              </a:rPr>
              <a:t> cada año </a:t>
            </a:r>
            <a:endParaRPr lang="es-MX" sz="1800" b="1" dirty="0">
              <a:solidFill>
                <a:srgbClr val="F79646">
                  <a:lumMod val="75000"/>
                </a:srgbClr>
              </a:solidFill>
              <a:latin typeface="Calibri"/>
              <a:ea typeface="+mn-ea"/>
            </a:endParaRPr>
          </a:p>
        </p:txBody>
      </p:sp>
      <p:sp>
        <p:nvSpPr>
          <p:cNvPr id="2" name="1 CuadroTexto"/>
          <p:cNvSpPr txBox="1"/>
          <p:nvPr/>
        </p:nvSpPr>
        <p:spPr>
          <a:xfrm>
            <a:off x="7582481" y="6344895"/>
            <a:ext cx="1237991" cy="369332"/>
          </a:xfrm>
          <a:prstGeom prst="rect">
            <a:avLst/>
          </a:prstGeom>
          <a:noFill/>
        </p:spPr>
        <p:txBody>
          <a:bodyPr wrap="square" rtlCol="0">
            <a:spAutoFit/>
          </a:bodyPr>
          <a:lstStyle/>
          <a:p>
            <a:pPr fontAlgn="auto">
              <a:spcBef>
                <a:spcPts val="0"/>
              </a:spcBef>
              <a:spcAft>
                <a:spcPts val="0"/>
              </a:spcAft>
            </a:pPr>
            <a:r>
              <a:rPr lang="es-MX" sz="1800" i="1" dirty="0" smtClean="0">
                <a:solidFill>
                  <a:prstClr val="black"/>
                </a:solidFill>
                <a:latin typeface="Calibri"/>
                <a:ea typeface="+mn-ea"/>
              </a:rPr>
              <a:t>FAO 2013</a:t>
            </a:r>
            <a:endParaRPr lang="es-MX" sz="1800" i="1" dirty="0">
              <a:solidFill>
                <a:prstClr val="black"/>
              </a:solidFill>
              <a:latin typeface="Calibri"/>
              <a:ea typeface="+mn-ea"/>
            </a:endParaRPr>
          </a:p>
        </p:txBody>
      </p:sp>
    </p:spTree>
    <p:extLst>
      <p:ext uri="{BB962C8B-B14F-4D97-AF65-F5344CB8AC3E}">
        <p14:creationId xmlns:p14="http://schemas.microsoft.com/office/powerpoint/2010/main" val="37107821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31</a:t>
            </a:fld>
            <a:endParaRPr lang="es-MX">
              <a:solidFill>
                <a:prstClr val="black">
                  <a:tint val="75000"/>
                </a:prstClr>
              </a:solidFill>
            </a:endParaRPr>
          </a:p>
        </p:txBody>
      </p:sp>
      <p:sp>
        <p:nvSpPr>
          <p:cNvPr id="5" name="4 CuadroTexto"/>
          <p:cNvSpPr txBox="1"/>
          <p:nvPr/>
        </p:nvSpPr>
        <p:spPr>
          <a:xfrm>
            <a:off x="183232" y="4644348"/>
            <a:ext cx="8626208" cy="1077218"/>
          </a:xfrm>
          <a:prstGeom prst="rect">
            <a:avLst/>
          </a:prstGeom>
          <a:noFill/>
        </p:spPr>
        <p:txBody>
          <a:bodyPr wrap="square" rtlCol="0">
            <a:spAutoFit/>
          </a:bodyPr>
          <a:lstStyle/>
          <a:p>
            <a:pPr fontAlgn="auto">
              <a:spcBef>
                <a:spcPts val="0"/>
              </a:spcBef>
              <a:spcAft>
                <a:spcPts val="0"/>
              </a:spcAft>
            </a:pPr>
            <a:r>
              <a:rPr lang="es-MX" sz="2000" dirty="0" smtClean="0">
                <a:solidFill>
                  <a:prstClr val="black"/>
                </a:solidFill>
                <a:latin typeface="Calibri"/>
                <a:ea typeface="+mn-ea"/>
              </a:rPr>
              <a:t>Los residuos orgánicos generan</a:t>
            </a:r>
          </a:p>
          <a:p>
            <a:pPr fontAlgn="auto">
              <a:spcBef>
                <a:spcPts val="0"/>
              </a:spcBef>
              <a:spcAft>
                <a:spcPts val="0"/>
              </a:spcAft>
            </a:pPr>
            <a:r>
              <a:rPr lang="es-MX" sz="4400" b="1" dirty="0" smtClean="0">
                <a:solidFill>
                  <a:srgbClr val="9BBB59">
                    <a:lumMod val="75000"/>
                  </a:srgbClr>
                </a:solidFill>
                <a:latin typeface="Calibri"/>
                <a:ea typeface="+mn-ea"/>
              </a:rPr>
              <a:t>3,300</a:t>
            </a:r>
            <a:r>
              <a:rPr lang="es-MX" sz="4000" b="1" dirty="0" smtClean="0">
                <a:solidFill>
                  <a:prstClr val="black"/>
                </a:solidFill>
                <a:latin typeface="Calibri"/>
                <a:ea typeface="+mn-ea"/>
              </a:rPr>
              <a:t> </a:t>
            </a:r>
            <a:endParaRPr lang="es-MX" sz="1800" dirty="0">
              <a:solidFill>
                <a:prstClr val="black"/>
              </a:solidFill>
              <a:latin typeface="Calibri"/>
              <a:ea typeface="+mn-ea"/>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187" y="4646499"/>
            <a:ext cx="226054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5586574" y="4519437"/>
            <a:ext cx="3463158" cy="249823"/>
          </a:xfrm>
          <a:prstGeom prst="lef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00">
              <a:solidFill>
                <a:prstClr val="white">
                  <a:lumMod val="50000"/>
                </a:prstClr>
              </a:solidFill>
            </a:endParaRPr>
          </a:p>
        </p:txBody>
      </p:sp>
      <p:sp>
        <p:nvSpPr>
          <p:cNvPr id="7" name="6 CuadroTexto"/>
          <p:cNvSpPr txBox="1"/>
          <p:nvPr/>
        </p:nvSpPr>
        <p:spPr>
          <a:xfrm>
            <a:off x="1563893" y="4992022"/>
            <a:ext cx="5580460" cy="1015663"/>
          </a:xfrm>
          <a:prstGeom prst="rect">
            <a:avLst/>
          </a:prstGeom>
          <a:noFill/>
        </p:spPr>
        <p:txBody>
          <a:bodyPr wrap="square" rtlCol="0">
            <a:spAutoFit/>
          </a:bodyPr>
          <a:lstStyle/>
          <a:p>
            <a:pPr fontAlgn="auto">
              <a:spcBef>
                <a:spcPts val="0"/>
              </a:spcBef>
              <a:spcAft>
                <a:spcPts val="0"/>
              </a:spcAft>
            </a:pPr>
            <a:r>
              <a:rPr lang="es-MX" sz="2000" b="1" dirty="0" smtClean="0">
                <a:solidFill>
                  <a:srgbClr val="9BBB59">
                    <a:lumMod val="75000"/>
                  </a:srgbClr>
                </a:solidFill>
                <a:latin typeface="Calibri"/>
                <a:ea typeface="+mn-ea"/>
              </a:rPr>
              <a:t>millones de t </a:t>
            </a:r>
            <a:r>
              <a:rPr lang="es-MX" sz="2000" dirty="0" smtClean="0">
                <a:solidFill>
                  <a:prstClr val="black"/>
                </a:solidFill>
                <a:latin typeface="Calibri"/>
                <a:ea typeface="+mn-ea"/>
              </a:rPr>
              <a:t>de </a:t>
            </a:r>
            <a:r>
              <a:rPr lang="es-MX" sz="2000" b="1" dirty="0" smtClean="0">
                <a:solidFill>
                  <a:prstClr val="black"/>
                </a:solidFill>
                <a:latin typeface="Calibri"/>
                <a:ea typeface="+mn-ea"/>
              </a:rPr>
              <a:t>gases</a:t>
            </a:r>
            <a:r>
              <a:rPr lang="es-MX" sz="2000" dirty="0" smtClean="0">
                <a:solidFill>
                  <a:prstClr val="black"/>
                </a:solidFill>
                <a:latin typeface="Calibri"/>
                <a:ea typeface="+mn-ea"/>
              </a:rPr>
              <a:t> efecto invernadero/año</a:t>
            </a:r>
          </a:p>
          <a:p>
            <a:pPr fontAlgn="auto">
              <a:spcBef>
                <a:spcPts val="0"/>
              </a:spcBef>
              <a:spcAft>
                <a:spcPts val="0"/>
              </a:spcAft>
            </a:pPr>
            <a:r>
              <a:rPr lang="es-MX" sz="2000" dirty="0">
                <a:solidFill>
                  <a:prstClr val="black"/>
                </a:solidFill>
                <a:latin typeface="Calibri"/>
                <a:ea typeface="+mn-ea"/>
              </a:rPr>
              <a:t>q</a:t>
            </a:r>
            <a:r>
              <a:rPr lang="es-MX" sz="2000" dirty="0" smtClean="0">
                <a:solidFill>
                  <a:prstClr val="black"/>
                </a:solidFill>
                <a:latin typeface="Calibri"/>
                <a:ea typeface="+mn-ea"/>
              </a:rPr>
              <a:t>ue equivalen al </a:t>
            </a:r>
            <a:r>
              <a:rPr lang="es-MX" sz="2000" b="1" dirty="0" smtClean="0">
                <a:solidFill>
                  <a:srgbClr val="9BBB59">
                    <a:lumMod val="75000"/>
                  </a:srgbClr>
                </a:solidFill>
                <a:latin typeface="Calibri"/>
                <a:ea typeface="+mn-ea"/>
              </a:rPr>
              <a:t>1,5% de las emisiones a nivel mundial</a:t>
            </a:r>
            <a:endParaRPr lang="es-MX" sz="2000" b="1" dirty="0">
              <a:solidFill>
                <a:srgbClr val="9BBB59">
                  <a:lumMod val="75000"/>
                </a:srgbClr>
              </a:solidFill>
              <a:latin typeface="Calibri"/>
              <a:ea typeface="+mn-ea"/>
            </a:endParaRPr>
          </a:p>
        </p:txBody>
      </p:sp>
      <p:graphicFrame>
        <p:nvGraphicFramePr>
          <p:cNvPr id="9" name="8 Tabla"/>
          <p:cNvGraphicFramePr>
            <a:graphicFrameLocks noGrp="1"/>
          </p:cNvGraphicFramePr>
          <p:nvPr>
            <p:extLst/>
          </p:nvPr>
        </p:nvGraphicFramePr>
        <p:xfrm>
          <a:off x="198802" y="1700808"/>
          <a:ext cx="8667451" cy="396240"/>
        </p:xfrm>
        <a:graphic>
          <a:graphicData uri="http://schemas.openxmlformats.org/drawingml/2006/table">
            <a:tbl>
              <a:tblPr firstRow="1" bandRow="1">
                <a:tableStyleId>{5C22544A-7EE6-4342-B048-85BDC9FD1C3A}</a:tableStyleId>
              </a:tblPr>
              <a:tblGrid>
                <a:gridCol w="8667451"/>
              </a:tblGrid>
              <a:tr h="370840">
                <a:tc>
                  <a:txBody>
                    <a:bodyPr/>
                    <a:lstStyle/>
                    <a:p>
                      <a:pPr algn="l"/>
                      <a:r>
                        <a:rPr lang="es-MX" sz="2000" b="0" dirty="0" smtClean="0">
                          <a:solidFill>
                            <a:schemeClr val="accent1"/>
                          </a:solidFill>
                        </a:rPr>
                        <a:t>      SE</a:t>
                      </a:r>
                      <a:r>
                        <a:rPr lang="es-MX" sz="2000" b="0" baseline="0" dirty="0" smtClean="0">
                          <a:solidFill>
                            <a:schemeClr val="accent1"/>
                          </a:solidFill>
                        </a:rPr>
                        <a:t> GASTA UNA GRAN CANTIDAD DE RECURSOS                          DINERO</a:t>
                      </a:r>
                      <a:endParaRPr lang="es-MX" sz="2000" b="0" dirty="0">
                        <a:solidFill>
                          <a:schemeClr val="accent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312496" y="2762107"/>
            <a:ext cx="8496944" cy="1261884"/>
          </a:xfrm>
          <a:prstGeom prst="rect">
            <a:avLst/>
          </a:prstGeom>
          <a:solidFill>
            <a:schemeClr val="bg1">
              <a:lumMod val="95000"/>
            </a:schemeClr>
          </a:solidFill>
        </p:spPr>
        <p:txBody>
          <a:bodyPr wrap="square" rtlCol="0">
            <a:spAutoFit/>
          </a:bodyPr>
          <a:lstStyle/>
          <a:p>
            <a:pPr fontAlgn="auto">
              <a:spcBef>
                <a:spcPts val="0"/>
              </a:spcBef>
              <a:spcAft>
                <a:spcPts val="0"/>
              </a:spcAft>
            </a:pPr>
            <a:r>
              <a:rPr lang="es-MX" sz="1800" dirty="0" smtClean="0">
                <a:solidFill>
                  <a:prstClr val="black"/>
                </a:solidFill>
                <a:latin typeface="Calibri"/>
                <a:ea typeface="+mn-ea"/>
              </a:rPr>
              <a:t>                 </a:t>
            </a:r>
            <a:r>
              <a:rPr lang="es-MX" sz="4000" b="1" dirty="0" smtClean="0">
                <a:solidFill>
                  <a:prstClr val="black"/>
                </a:solidFill>
                <a:latin typeface="Calibri"/>
                <a:ea typeface="+mn-ea"/>
              </a:rPr>
              <a:t>25% </a:t>
            </a:r>
            <a:r>
              <a:rPr lang="es-MX" sz="1800" b="1" dirty="0" smtClean="0">
                <a:solidFill>
                  <a:prstClr val="black"/>
                </a:solidFill>
                <a:latin typeface="Calibri"/>
                <a:ea typeface="+mn-ea"/>
              </a:rPr>
              <a:t>de toda el agua dulce </a:t>
            </a:r>
          </a:p>
          <a:p>
            <a:pPr fontAlgn="auto">
              <a:spcBef>
                <a:spcPts val="0"/>
              </a:spcBef>
              <a:spcAft>
                <a:spcPts val="0"/>
              </a:spcAft>
            </a:pPr>
            <a:r>
              <a:rPr lang="es-MX" sz="1800" b="1" dirty="0">
                <a:solidFill>
                  <a:prstClr val="black"/>
                </a:solidFill>
                <a:latin typeface="Calibri"/>
                <a:ea typeface="+mn-ea"/>
              </a:rPr>
              <a:t> </a:t>
            </a:r>
            <a:r>
              <a:rPr lang="es-MX" sz="1800" b="1" dirty="0" smtClean="0">
                <a:solidFill>
                  <a:prstClr val="black"/>
                </a:solidFill>
                <a:latin typeface="Calibri"/>
                <a:ea typeface="+mn-ea"/>
              </a:rPr>
              <a:t>                </a:t>
            </a:r>
            <a:r>
              <a:rPr lang="es-MX" sz="1800" dirty="0" smtClean="0">
                <a:solidFill>
                  <a:prstClr val="black"/>
                </a:solidFill>
                <a:latin typeface="Calibri"/>
                <a:ea typeface="+mn-ea"/>
              </a:rPr>
              <a:t>y </a:t>
            </a:r>
            <a:r>
              <a:rPr lang="es-MX" sz="1800" b="1" dirty="0" smtClean="0">
                <a:solidFill>
                  <a:prstClr val="black"/>
                </a:solidFill>
                <a:latin typeface="Calibri"/>
                <a:ea typeface="+mn-ea"/>
              </a:rPr>
              <a:t>300 billones de barriles de  </a:t>
            </a:r>
          </a:p>
          <a:p>
            <a:pPr fontAlgn="auto">
              <a:spcBef>
                <a:spcPts val="0"/>
              </a:spcBef>
              <a:spcAft>
                <a:spcPts val="0"/>
              </a:spcAft>
            </a:pPr>
            <a:r>
              <a:rPr lang="es-MX" sz="1800" b="1" dirty="0">
                <a:solidFill>
                  <a:prstClr val="black"/>
                </a:solidFill>
                <a:latin typeface="Calibri"/>
                <a:ea typeface="+mn-ea"/>
              </a:rPr>
              <a:t> </a:t>
            </a:r>
            <a:r>
              <a:rPr lang="es-MX" sz="1800" b="1" dirty="0" smtClean="0">
                <a:solidFill>
                  <a:prstClr val="black"/>
                </a:solidFill>
                <a:latin typeface="Calibri"/>
                <a:ea typeface="+mn-ea"/>
              </a:rPr>
              <a:t>                petróleo </a:t>
            </a:r>
            <a:r>
              <a:rPr lang="es-MX" sz="1800" dirty="0" smtClean="0">
                <a:solidFill>
                  <a:prstClr val="black"/>
                </a:solidFill>
                <a:latin typeface="Calibri"/>
                <a:ea typeface="+mn-ea"/>
              </a:rPr>
              <a:t>se utilizan para producir alimentos.</a:t>
            </a:r>
            <a:endParaRPr lang="es-MX" sz="1600" dirty="0">
              <a:solidFill>
                <a:prstClr val="black"/>
              </a:solidFill>
              <a:latin typeface="Calibri"/>
              <a:ea typeface="+mn-ea"/>
            </a:endParaRPr>
          </a:p>
        </p:txBody>
      </p:sp>
      <p:sp>
        <p:nvSpPr>
          <p:cNvPr id="11" name="10 CuadroTexto"/>
          <p:cNvSpPr txBox="1"/>
          <p:nvPr/>
        </p:nvSpPr>
        <p:spPr>
          <a:xfrm>
            <a:off x="6520751" y="2900606"/>
            <a:ext cx="2216260" cy="984885"/>
          </a:xfrm>
          <a:prstGeom prst="rect">
            <a:avLst/>
          </a:prstGeom>
          <a:noFill/>
        </p:spPr>
        <p:txBody>
          <a:bodyPr wrap="square" rtlCol="0">
            <a:spAutoFit/>
          </a:bodyPr>
          <a:lstStyle/>
          <a:p>
            <a:pPr fontAlgn="auto">
              <a:spcBef>
                <a:spcPts val="0"/>
              </a:spcBef>
              <a:spcAft>
                <a:spcPts val="0"/>
              </a:spcAft>
            </a:pPr>
            <a:r>
              <a:rPr lang="es-MX" sz="4000" b="1" dirty="0" smtClean="0">
                <a:solidFill>
                  <a:prstClr val="black"/>
                </a:solidFill>
                <a:latin typeface="Calibri"/>
                <a:ea typeface="+mn-ea"/>
              </a:rPr>
              <a:t>750 </a:t>
            </a:r>
            <a:r>
              <a:rPr lang="es-MX" sz="1800" dirty="0" smtClean="0">
                <a:solidFill>
                  <a:prstClr val="black"/>
                </a:solidFill>
                <a:latin typeface="Calibri"/>
                <a:ea typeface="+mn-ea"/>
              </a:rPr>
              <a:t>millones  se pierden cada año.</a:t>
            </a:r>
            <a:endParaRPr lang="es-MX" sz="1800" dirty="0">
              <a:solidFill>
                <a:prstClr val="black"/>
              </a:solidFill>
              <a:latin typeface="Calibri"/>
              <a:ea typeface="+mn-ea"/>
            </a:endParaRPr>
          </a:p>
        </p:txBody>
      </p: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82" y="2832848"/>
            <a:ext cx="1008113" cy="105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123" y="3059500"/>
            <a:ext cx="784492" cy="59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02"/>
          <a:stretch/>
        </p:blipFill>
        <p:spPr bwMode="auto">
          <a:xfrm>
            <a:off x="5478103" y="2810662"/>
            <a:ext cx="1042648" cy="107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468435" y="930749"/>
            <a:ext cx="1979437" cy="461665"/>
          </a:xfrm>
          <a:prstGeom prst="rect">
            <a:avLst/>
          </a:prstGeom>
        </p:spPr>
        <p:txBody>
          <a:bodyPr wrap="square">
            <a:spAutoFit/>
          </a:bodyPr>
          <a:lstStyle/>
          <a:p>
            <a:pPr algn="ctr" fontAlgn="auto">
              <a:spcBef>
                <a:spcPts val="0"/>
              </a:spcBef>
              <a:spcAft>
                <a:spcPts val="0"/>
              </a:spcAft>
            </a:pPr>
            <a:r>
              <a:rPr lang="es-MX" b="1" dirty="0">
                <a:solidFill>
                  <a:srgbClr val="9BBB59"/>
                </a:solidFill>
                <a:latin typeface="Calibri"/>
                <a:ea typeface="+mn-ea"/>
              </a:rPr>
              <a:t>Introducción</a:t>
            </a:r>
          </a:p>
        </p:txBody>
      </p:sp>
      <p:sp>
        <p:nvSpPr>
          <p:cNvPr id="16" name="15 CuadroTexto"/>
          <p:cNvSpPr txBox="1"/>
          <p:nvPr/>
        </p:nvSpPr>
        <p:spPr>
          <a:xfrm>
            <a:off x="7582481" y="6344895"/>
            <a:ext cx="1237991" cy="369332"/>
          </a:xfrm>
          <a:prstGeom prst="rect">
            <a:avLst/>
          </a:prstGeom>
          <a:noFill/>
        </p:spPr>
        <p:txBody>
          <a:bodyPr wrap="square" rtlCol="0">
            <a:spAutoFit/>
          </a:bodyPr>
          <a:lstStyle/>
          <a:p>
            <a:pPr fontAlgn="auto">
              <a:spcBef>
                <a:spcPts val="0"/>
              </a:spcBef>
              <a:spcAft>
                <a:spcPts val="0"/>
              </a:spcAft>
            </a:pPr>
            <a:r>
              <a:rPr lang="es-MX" sz="1800" i="1" dirty="0" smtClean="0">
                <a:solidFill>
                  <a:prstClr val="black"/>
                </a:solidFill>
                <a:latin typeface="Calibri"/>
                <a:ea typeface="+mn-ea"/>
              </a:rPr>
              <a:t>FAO 2013</a:t>
            </a:r>
            <a:endParaRPr lang="es-MX" sz="1800" i="1" dirty="0">
              <a:solidFill>
                <a:prstClr val="black"/>
              </a:solidFill>
              <a:latin typeface="Calibri"/>
              <a:ea typeface="+mn-ea"/>
            </a:endParaRPr>
          </a:p>
        </p:txBody>
      </p:sp>
      <p:cxnSp>
        <p:nvCxnSpPr>
          <p:cNvPr id="3" name="Conector recto de flecha 2"/>
          <p:cNvCxnSpPr/>
          <p:nvPr/>
        </p:nvCxnSpPr>
        <p:spPr>
          <a:xfrm>
            <a:off x="5494970" y="1916832"/>
            <a:ext cx="12942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8215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363117"/>
            <a:ext cx="6429601" cy="532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ctrTitle"/>
          </p:nvPr>
        </p:nvSpPr>
        <p:spPr>
          <a:xfrm>
            <a:off x="5320432" y="1462485"/>
            <a:ext cx="3816424" cy="2134544"/>
          </a:xfrm>
        </p:spPr>
        <p:txBody>
          <a:bodyPr anchor="t">
            <a:noAutofit/>
          </a:bodyPr>
          <a:lstStyle/>
          <a:p>
            <a:pPr algn="just"/>
            <a:r>
              <a:rPr lang="es-MX" sz="1800" dirty="0" smtClean="0"/>
              <a:t>En México existen aproximadamente 156, 815  industrias procesadoras de alimentos concentradas en </a:t>
            </a:r>
            <a:r>
              <a:rPr lang="es-MX" sz="1800" b="1" dirty="0" smtClean="0"/>
              <a:t>Estado de México</a:t>
            </a:r>
            <a:r>
              <a:rPr lang="es-MX" sz="1800" dirty="0" smtClean="0"/>
              <a:t>, Puebla, Oaxaca, Distrito Federal y Veracruz.</a:t>
            </a:r>
            <a:endParaRPr lang="es-MX" sz="1800" dirty="0"/>
          </a:p>
        </p:txBody>
      </p:sp>
      <p:sp>
        <p:nvSpPr>
          <p:cNvPr id="2" name="1 Rectángulo"/>
          <p:cNvSpPr/>
          <p:nvPr/>
        </p:nvSpPr>
        <p:spPr>
          <a:xfrm>
            <a:off x="136848" y="3933056"/>
            <a:ext cx="2634952" cy="1754326"/>
          </a:xfrm>
          <a:prstGeom prst="rect">
            <a:avLst/>
          </a:prstGeom>
        </p:spPr>
        <p:txBody>
          <a:bodyPr wrap="square">
            <a:spAutoFit/>
          </a:bodyPr>
          <a:lstStyle/>
          <a:p>
            <a:pPr algn="just" fontAlgn="auto">
              <a:spcBef>
                <a:spcPts val="0"/>
              </a:spcBef>
              <a:spcAft>
                <a:spcPts val="0"/>
              </a:spcAft>
            </a:pPr>
            <a:r>
              <a:rPr lang="es-MX" sz="1800" dirty="0" smtClean="0">
                <a:solidFill>
                  <a:prstClr val="black"/>
                </a:solidFill>
                <a:latin typeface="Calibri"/>
                <a:ea typeface="+mn-ea"/>
              </a:rPr>
              <a:t>El Estado de México   ha tenido un crecimiento  industrial acelerado:</a:t>
            </a:r>
          </a:p>
          <a:p>
            <a:pPr marL="285750" indent="-285750" algn="just" fontAlgn="auto">
              <a:spcBef>
                <a:spcPts val="0"/>
              </a:spcBef>
              <a:spcAft>
                <a:spcPts val="0"/>
              </a:spcAft>
              <a:buFont typeface="Arial" panose="020B0604020202020204" pitchFamily="34" charset="0"/>
              <a:buChar char="•"/>
            </a:pPr>
            <a:r>
              <a:rPr lang="es-MX" sz="1800" dirty="0" smtClean="0">
                <a:solidFill>
                  <a:prstClr val="black"/>
                </a:solidFill>
                <a:latin typeface="Calibri"/>
                <a:ea typeface="+mn-ea"/>
              </a:rPr>
              <a:t>Elevada generación de residuos.</a:t>
            </a:r>
          </a:p>
          <a:p>
            <a:pPr marL="285750" indent="-285750" algn="just" fontAlgn="auto">
              <a:spcBef>
                <a:spcPts val="0"/>
              </a:spcBef>
              <a:spcAft>
                <a:spcPts val="0"/>
              </a:spcAft>
              <a:buFont typeface="Arial" panose="020B0604020202020204" pitchFamily="34" charset="0"/>
              <a:buChar char="•"/>
            </a:pPr>
            <a:r>
              <a:rPr lang="es-MX" sz="1800" dirty="0" smtClean="0">
                <a:solidFill>
                  <a:prstClr val="black"/>
                </a:solidFill>
                <a:latin typeface="Calibri"/>
                <a:ea typeface="+mn-ea"/>
              </a:rPr>
              <a:t>Deterioro ambiental</a:t>
            </a:r>
            <a:endParaRPr lang="es-MX" sz="1800" dirty="0">
              <a:solidFill>
                <a:prstClr val="black"/>
              </a:solidFill>
              <a:latin typeface="Calibri"/>
              <a:ea typeface="+mn-ea"/>
            </a:endParaRPr>
          </a:p>
        </p:txBody>
      </p:sp>
      <p:sp>
        <p:nvSpPr>
          <p:cNvPr id="3" name="2 Marcador de número de diapositiva"/>
          <p:cNvSpPr>
            <a:spLocks noGrp="1"/>
          </p:cNvSpPr>
          <p:nvPr>
            <p:ph type="sldNum" sz="quarter" idx="12"/>
          </p:nvPr>
        </p:nvSpPr>
        <p:spPr/>
        <p:txBody>
          <a:bodyPr/>
          <a:lstStyle/>
          <a:p>
            <a:fld id="{821769F7-0F55-44AD-8580-4E993E8A46E4}" type="slidenum">
              <a:rPr lang="es-MX" smtClean="0">
                <a:solidFill>
                  <a:prstClr val="black">
                    <a:tint val="75000"/>
                  </a:prstClr>
                </a:solidFill>
              </a:rPr>
              <a:pPr/>
              <a:t>32</a:t>
            </a:fld>
            <a:endParaRPr lang="es-MX">
              <a:solidFill>
                <a:prstClr val="black">
                  <a:tint val="75000"/>
                </a:prstClr>
              </a:solidFill>
            </a:endParaRPr>
          </a:p>
        </p:txBody>
      </p:sp>
      <p:sp>
        <p:nvSpPr>
          <p:cNvPr id="9" name="8 CuadroTexto"/>
          <p:cNvSpPr txBox="1"/>
          <p:nvPr/>
        </p:nvSpPr>
        <p:spPr>
          <a:xfrm>
            <a:off x="6284888" y="6047710"/>
            <a:ext cx="2851968" cy="523220"/>
          </a:xfrm>
          <a:prstGeom prst="rect">
            <a:avLst/>
          </a:prstGeom>
          <a:noFill/>
        </p:spPr>
        <p:txBody>
          <a:bodyPr wrap="square" rtlCol="0">
            <a:spAutoFit/>
          </a:bodyPr>
          <a:lstStyle/>
          <a:p>
            <a:pPr algn="r" fontAlgn="auto">
              <a:spcBef>
                <a:spcPts val="0"/>
              </a:spcBef>
              <a:spcAft>
                <a:spcPts val="0"/>
              </a:spcAft>
            </a:pPr>
            <a:r>
              <a:rPr lang="es-MX" sz="1400" i="1" dirty="0" smtClean="0">
                <a:solidFill>
                  <a:prstClr val="black"/>
                </a:solidFill>
                <a:latin typeface="Calibri"/>
                <a:ea typeface="+mn-ea"/>
              </a:rPr>
              <a:t>Prontuario del Estado de México (2009)</a:t>
            </a:r>
            <a:endParaRPr lang="es-MX" sz="1400" i="1" dirty="0">
              <a:solidFill>
                <a:prstClr val="black"/>
              </a:solidFill>
              <a:latin typeface="Calibri"/>
              <a:ea typeface="+mn-ea"/>
            </a:endParaRPr>
          </a:p>
        </p:txBody>
      </p:sp>
    </p:spTree>
    <p:extLst>
      <p:ext uri="{BB962C8B-B14F-4D97-AF65-F5344CB8AC3E}">
        <p14:creationId xmlns:p14="http://schemas.microsoft.com/office/powerpoint/2010/main" val="4822017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75" y="2708275"/>
            <a:ext cx="7762875" cy="4391025"/>
          </a:xfrm>
          <a:prstGeom prst="rect">
            <a:avLst/>
          </a:prstGeom>
          <a:noFill/>
          <a:ln w="9525" algn="ctr">
            <a:noFill/>
            <a:miter lim="800000"/>
            <a:headEnd/>
            <a:tailEnd/>
          </a:ln>
        </p:spPr>
      </p:pic>
      <p:cxnSp>
        <p:nvCxnSpPr>
          <p:cNvPr id="3" name="2 Conector recto de flecha"/>
          <p:cNvCxnSpPr/>
          <p:nvPr/>
        </p:nvCxnSpPr>
        <p:spPr>
          <a:xfrm rot="5400000">
            <a:off x="3570288" y="2686050"/>
            <a:ext cx="287338" cy="1587"/>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rot="5400000">
            <a:off x="4427538" y="3900488"/>
            <a:ext cx="287337" cy="1587"/>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5400000">
            <a:off x="2643188" y="3402013"/>
            <a:ext cx="287337" cy="1587"/>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28625" y="3902075"/>
            <a:ext cx="285750" cy="144463"/>
          </a:xfrm>
          <a:prstGeom prst="straightConnector1">
            <a:avLst/>
          </a:prstGeom>
          <a:ln w="317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1500188" y="3759200"/>
            <a:ext cx="285750" cy="144463"/>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714625" y="4000500"/>
            <a:ext cx="285750" cy="144463"/>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715000" y="4044950"/>
            <a:ext cx="285750" cy="144463"/>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6715125" y="4616450"/>
            <a:ext cx="285750" cy="144463"/>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7286625" y="4473575"/>
            <a:ext cx="214313" cy="142875"/>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flipH="1" flipV="1">
            <a:off x="1893887" y="3294063"/>
            <a:ext cx="214313" cy="1588"/>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flipH="1" flipV="1">
            <a:off x="2392362" y="3008313"/>
            <a:ext cx="214313" cy="1588"/>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flipH="1" flipV="1">
            <a:off x="1035050" y="3722688"/>
            <a:ext cx="214313" cy="1587"/>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flipH="1" flipV="1">
            <a:off x="4106862" y="4865688"/>
            <a:ext cx="214313" cy="1588"/>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flipH="1" flipV="1">
            <a:off x="4679950" y="4579938"/>
            <a:ext cx="214313" cy="1587"/>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flipH="1" flipV="1">
            <a:off x="5249862" y="4294188"/>
            <a:ext cx="214313" cy="1588"/>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1652588" y="5043488"/>
            <a:ext cx="285750" cy="144462"/>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2867025" y="5543550"/>
            <a:ext cx="285750" cy="144463"/>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4286250" y="6116638"/>
            <a:ext cx="285750" cy="144462"/>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5500688" y="6045200"/>
            <a:ext cx="214312" cy="142875"/>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6072188" y="5045075"/>
            <a:ext cx="285750" cy="144463"/>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10800000" flipV="1">
            <a:off x="6357938" y="5473700"/>
            <a:ext cx="214312" cy="142875"/>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6143625" y="5973763"/>
            <a:ext cx="285750" cy="144462"/>
          </a:xfrm>
          <a:prstGeom prst="straightConnector1">
            <a:avLst/>
          </a:prstGeom>
          <a:ln w="31750">
            <a:solidFill>
              <a:srgbClr val="00FF99"/>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a:spLocks noChangeArrowheads="1"/>
          </p:cNvSpPr>
          <p:nvPr/>
        </p:nvSpPr>
        <p:spPr bwMode="auto">
          <a:xfrm>
            <a:off x="3398838" y="2116138"/>
            <a:ext cx="700087" cy="336550"/>
          </a:xfrm>
          <a:prstGeom prst="rect">
            <a:avLst/>
          </a:prstGeom>
          <a:noFill/>
          <a:ln w="9525" algn="ctr">
            <a:noFill/>
            <a:miter lim="800000"/>
            <a:headEnd/>
            <a:tailEnd/>
          </a:ln>
        </p:spPr>
        <p:txBody>
          <a:bodyPr wrap="none">
            <a:spAutoFit/>
          </a:bodyPr>
          <a:lstStyle/>
          <a:p>
            <a:pPr algn="ctr"/>
            <a:r>
              <a:rPr lang="es-MX" sz="800" b="1"/>
              <a:t>Recepción</a:t>
            </a:r>
          </a:p>
          <a:p>
            <a:pPr algn="ctr"/>
            <a:r>
              <a:rPr lang="es-MX" sz="800" b="1"/>
              <a:t>RSU</a:t>
            </a:r>
          </a:p>
        </p:txBody>
      </p:sp>
      <p:sp>
        <p:nvSpPr>
          <p:cNvPr id="36" name="35 CuadroTexto"/>
          <p:cNvSpPr txBox="1">
            <a:spLocks noChangeArrowheads="1"/>
          </p:cNvSpPr>
          <p:nvPr/>
        </p:nvSpPr>
        <p:spPr bwMode="auto">
          <a:xfrm>
            <a:off x="4179888" y="3287713"/>
            <a:ext cx="762000" cy="336550"/>
          </a:xfrm>
          <a:prstGeom prst="rect">
            <a:avLst/>
          </a:prstGeom>
          <a:noFill/>
          <a:ln w="9525" algn="ctr">
            <a:noFill/>
            <a:miter lim="800000"/>
            <a:headEnd/>
            <a:tailEnd/>
          </a:ln>
        </p:spPr>
        <p:txBody>
          <a:bodyPr wrap="none">
            <a:spAutoFit/>
          </a:bodyPr>
          <a:lstStyle/>
          <a:p>
            <a:pPr algn="ctr"/>
            <a:r>
              <a:rPr lang="es-MX" sz="800" b="1"/>
              <a:t>Disposición</a:t>
            </a:r>
          </a:p>
          <a:p>
            <a:pPr algn="ctr"/>
            <a:r>
              <a:rPr lang="es-MX" sz="800" b="1"/>
              <a:t>RSU</a:t>
            </a:r>
          </a:p>
        </p:txBody>
      </p:sp>
      <p:sp>
        <p:nvSpPr>
          <p:cNvPr id="37" name="36 CuadroTexto"/>
          <p:cNvSpPr txBox="1">
            <a:spLocks noChangeArrowheads="1"/>
          </p:cNvSpPr>
          <p:nvPr/>
        </p:nvSpPr>
        <p:spPr bwMode="auto">
          <a:xfrm>
            <a:off x="2557463" y="3113088"/>
            <a:ext cx="574675" cy="214312"/>
          </a:xfrm>
          <a:prstGeom prst="rect">
            <a:avLst/>
          </a:prstGeom>
          <a:noFill/>
          <a:ln w="9525">
            <a:noFill/>
            <a:miter lim="800000"/>
            <a:headEnd/>
            <a:tailEnd/>
          </a:ln>
        </p:spPr>
        <p:txBody>
          <a:bodyPr wrap="none">
            <a:spAutoFit/>
          </a:bodyPr>
          <a:lstStyle/>
          <a:p>
            <a:pPr algn="ctr"/>
            <a:r>
              <a:rPr lang="es-MX" sz="800" b="1">
                <a:solidFill>
                  <a:schemeClr val="bg1"/>
                </a:solidFill>
              </a:rPr>
              <a:t>Entierro</a:t>
            </a:r>
          </a:p>
        </p:txBody>
      </p:sp>
      <p:sp>
        <p:nvSpPr>
          <p:cNvPr id="38" name="37 CuadroTexto"/>
          <p:cNvSpPr txBox="1">
            <a:spLocks noChangeArrowheads="1"/>
          </p:cNvSpPr>
          <p:nvPr/>
        </p:nvSpPr>
        <p:spPr bwMode="auto">
          <a:xfrm>
            <a:off x="187325" y="3544888"/>
            <a:ext cx="655638" cy="336550"/>
          </a:xfrm>
          <a:prstGeom prst="rect">
            <a:avLst/>
          </a:prstGeom>
          <a:noFill/>
          <a:ln w="9525" algn="ctr">
            <a:noFill/>
            <a:miter lim="800000"/>
            <a:headEnd/>
            <a:tailEnd/>
          </a:ln>
        </p:spPr>
        <p:txBody>
          <a:bodyPr wrap="none">
            <a:spAutoFit/>
          </a:bodyPr>
          <a:lstStyle/>
          <a:p>
            <a:pPr algn="ctr"/>
            <a:r>
              <a:rPr lang="es-MX" sz="800" b="1"/>
              <a:t>Cierre de </a:t>
            </a:r>
          </a:p>
          <a:p>
            <a:pPr algn="ctr"/>
            <a:r>
              <a:rPr lang="es-MX" sz="800" b="1"/>
              <a:t>celda</a:t>
            </a:r>
          </a:p>
        </p:txBody>
      </p:sp>
      <p:sp>
        <p:nvSpPr>
          <p:cNvPr id="39" name="38 CuadroTexto"/>
          <p:cNvSpPr txBox="1">
            <a:spLocks noChangeArrowheads="1"/>
          </p:cNvSpPr>
          <p:nvPr/>
        </p:nvSpPr>
        <p:spPr bwMode="auto">
          <a:xfrm>
            <a:off x="884238" y="2830513"/>
            <a:ext cx="852487" cy="336550"/>
          </a:xfrm>
          <a:prstGeom prst="rect">
            <a:avLst/>
          </a:prstGeom>
          <a:noFill/>
          <a:ln w="9525">
            <a:noFill/>
            <a:miter lim="800000"/>
            <a:headEnd/>
            <a:tailEnd/>
          </a:ln>
        </p:spPr>
        <p:txBody>
          <a:bodyPr wrap="none">
            <a:spAutoFit/>
          </a:bodyPr>
          <a:lstStyle/>
          <a:p>
            <a:pPr algn="ctr"/>
            <a:r>
              <a:rPr lang="es-MX" sz="800" b="1"/>
              <a:t>Captación de </a:t>
            </a:r>
          </a:p>
          <a:p>
            <a:pPr algn="ctr"/>
            <a:r>
              <a:rPr lang="es-MX" sz="800" b="1"/>
              <a:t>biogás</a:t>
            </a:r>
          </a:p>
        </p:txBody>
      </p:sp>
      <p:sp>
        <p:nvSpPr>
          <p:cNvPr id="40" name="39 CuadroTexto"/>
          <p:cNvSpPr txBox="1">
            <a:spLocks noChangeArrowheads="1"/>
          </p:cNvSpPr>
          <p:nvPr/>
        </p:nvSpPr>
        <p:spPr bwMode="auto">
          <a:xfrm>
            <a:off x="1701800" y="5545138"/>
            <a:ext cx="852488" cy="336550"/>
          </a:xfrm>
          <a:prstGeom prst="rect">
            <a:avLst/>
          </a:prstGeom>
          <a:noFill/>
          <a:ln w="9525" algn="ctr">
            <a:noFill/>
            <a:miter lim="800000"/>
            <a:headEnd/>
            <a:tailEnd/>
          </a:ln>
        </p:spPr>
        <p:txBody>
          <a:bodyPr wrap="none">
            <a:spAutoFit/>
          </a:bodyPr>
          <a:lstStyle/>
          <a:p>
            <a:pPr algn="ctr"/>
            <a:r>
              <a:rPr lang="es-MX" sz="800" b="1"/>
              <a:t>Captación de </a:t>
            </a:r>
          </a:p>
          <a:p>
            <a:pPr algn="ctr"/>
            <a:r>
              <a:rPr lang="es-MX" sz="800" b="1"/>
              <a:t>lixiviados</a:t>
            </a:r>
          </a:p>
        </p:txBody>
      </p:sp>
      <p:sp>
        <p:nvSpPr>
          <p:cNvPr id="41" name="40 CuadroTexto"/>
          <p:cNvSpPr txBox="1">
            <a:spLocks noChangeArrowheads="1"/>
          </p:cNvSpPr>
          <p:nvPr/>
        </p:nvSpPr>
        <p:spPr bwMode="auto">
          <a:xfrm>
            <a:off x="7821613" y="4259263"/>
            <a:ext cx="546100" cy="336550"/>
          </a:xfrm>
          <a:prstGeom prst="rect">
            <a:avLst/>
          </a:prstGeom>
          <a:noFill/>
          <a:ln w="9525" algn="ctr">
            <a:noFill/>
            <a:miter lim="800000"/>
            <a:headEnd/>
            <a:tailEnd/>
          </a:ln>
        </p:spPr>
        <p:txBody>
          <a:bodyPr wrap="none">
            <a:spAutoFit/>
          </a:bodyPr>
          <a:lstStyle/>
          <a:p>
            <a:pPr algn="ctr"/>
            <a:r>
              <a:rPr lang="es-MX" sz="800" b="1"/>
              <a:t>Tanque</a:t>
            </a:r>
          </a:p>
          <a:p>
            <a:pPr algn="ctr"/>
            <a:r>
              <a:rPr lang="es-MX" sz="800" b="1"/>
              <a:t>biogás</a:t>
            </a:r>
          </a:p>
        </p:txBody>
      </p:sp>
      <p:sp>
        <p:nvSpPr>
          <p:cNvPr id="42" name="41 CuadroTexto"/>
          <p:cNvSpPr txBox="1">
            <a:spLocks noChangeArrowheads="1"/>
          </p:cNvSpPr>
          <p:nvPr/>
        </p:nvSpPr>
        <p:spPr bwMode="auto">
          <a:xfrm>
            <a:off x="6557963" y="6045200"/>
            <a:ext cx="819150" cy="336550"/>
          </a:xfrm>
          <a:prstGeom prst="rect">
            <a:avLst/>
          </a:prstGeom>
          <a:noFill/>
          <a:ln w="9525" algn="ctr">
            <a:noFill/>
            <a:miter lim="800000"/>
            <a:headEnd/>
            <a:tailEnd/>
          </a:ln>
        </p:spPr>
        <p:txBody>
          <a:bodyPr wrap="none">
            <a:spAutoFit/>
          </a:bodyPr>
          <a:lstStyle/>
          <a:p>
            <a:pPr algn="ctr"/>
            <a:r>
              <a:rPr lang="es-MX" sz="800" b="1"/>
              <a:t>Estanque de </a:t>
            </a:r>
          </a:p>
          <a:p>
            <a:pPr algn="ctr"/>
            <a:r>
              <a:rPr lang="es-MX" sz="800" b="1"/>
              <a:t>lixiviados</a:t>
            </a:r>
          </a:p>
        </p:txBody>
      </p:sp>
      <p:sp>
        <p:nvSpPr>
          <p:cNvPr id="33825" name="1 Título"/>
          <p:cNvSpPr txBox="1">
            <a:spLocks/>
          </p:cNvSpPr>
          <p:nvPr/>
        </p:nvSpPr>
        <p:spPr bwMode="auto">
          <a:xfrm>
            <a:off x="1285875" y="571500"/>
            <a:ext cx="6500813" cy="1000125"/>
          </a:xfrm>
          <a:prstGeom prst="rect">
            <a:avLst/>
          </a:prstGeom>
          <a:noFill/>
          <a:ln w="9525">
            <a:noFill/>
            <a:miter lim="800000"/>
            <a:headEnd/>
            <a:tailEnd/>
          </a:ln>
        </p:spPr>
        <p:txBody>
          <a:bodyPr/>
          <a:lstStyle/>
          <a:p>
            <a:pPr algn="ctr" eaLnBrk="0" hangingPunct="0">
              <a:lnSpc>
                <a:spcPct val="150000"/>
              </a:lnSpc>
            </a:pPr>
            <a:r>
              <a:rPr lang="es-ES" sz="2200" b="1" dirty="0" smtClean="0">
                <a:solidFill>
                  <a:schemeClr val="bg1"/>
                </a:solidFill>
                <a:latin typeface="Times New Roman" pitchFamily="18" charset="0"/>
                <a:cs typeface="Times New Roman" pitchFamily="18" charset="0"/>
              </a:rPr>
              <a:t>Relleno </a:t>
            </a:r>
            <a:r>
              <a:rPr lang="es-ES" sz="2200" b="1" dirty="0">
                <a:solidFill>
                  <a:schemeClr val="bg1"/>
                </a:solidFill>
                <a:latin typeface="Times New Roman" pitchFamily="18" charset="0"/>
                <a:cs typeface="Times New Roman" pitchFamily="18" charset="0"/>
              </a:rPr>
              <a:t>Sanitario Húmedo</a:t>
            </a:r>
          </a:p>
        </p:txBody>
      </p:sp>
      <p:sp>
        <p:nvSpPr>
          <p:cNvPr id="112674" name="Rectangle 34"/>
          <p:cNvSpPr>
            <a:spLocks noChangeArrowheads="1"/>
          </p:cNvSpPr>
          <p:nvPr/>
        </p:nvSpPr>
        <p:spPr bwMode="auto">
          <a:xfrm>
            <a:off x="4932363" y="2205038"/>
            <a:ext cx="3600450" cy="936625"/>
          </a:xfrm>
          <a:prstGeom prst="rect">
            <a:avLst/>
          </a:prstGeom>
          <a:solidFill>
            <a:schemeClr val="folHlink">
              <a:alpha val="74117"/>
            </a:schemeClr>
          </a:solidFill>
          <a:ln w="9525" algn="ctr">
            <a:noFill/>
            <a:miter lim="800000"/>
            <a:headEnd/>
            <a:tailEnd/>
          </a:ln>
        </p:spPr>
        <p:txBody>
          <a:bodyPr anchor="ctr"/>
          <a:lstStyle/>
          <a:p>
            <a:pPr algn="just"/>
            <a:r>
              <a:rPr lang="es-ES" sz="1000">
                <a:solidFill>
                  <a:schemeClr val="bg1"/>
                </a:solidFill>
              </a:rPr>
              <a:t>El Relleno Sanitario, debe ser debidamente acondicionado, con membranas impermeables, para evitar lixiviación al suelo de componentes resultantes de la degradación de los RSU.</a:t>
            </a:r>
          </a:p>
          <a:p>
            <a:pPr algn="just"/>
            <a:endParaRPr lang="es-ES" sz="1000">
              <a:solidFill>
                <a:schemeClr val="bg1"/>
              </a:solidFill>
            </a:endParaRPr>
          </a:p>
        </p:txBody>
      </p:sp>
      <p:sp>
        <p:nvSpPr>
          <p:cNvPr id="112675" name="Rectangle 35"/>
          <p:cNvSpPr>
            <a:spLocks noChangeArrowheads="1"/>
          </p:cNvSpPr>
          <p:nvPr/>
        </p:nvSpPr>
        <p:spPr bwMode="auto">
          <a:xfrm>
            <a:off x="4932363" y="2205038"/>
            <a:ext cx="3600450" cy="936625"/>
          </a:xfrm>
          <a:prstGeom prst="rect">
            <a:avLst/>
          </a:prstGeom>
          <a:solidFill>
            <a:schemeClr val="folHlink">
              <a:alpha val="74117"/>
            </a:schemeClr>
          </a:solidFill>
          <a:ln w="9525" algn="ctr">
            <a:noFill/>
            <a:miter lim="800000"/>
            <a:headEnd/>
            <a:tailEnd/>
          </a:ln>
        </p:spPr>
        <p:txBody>
          <a:bodyPr anchor="ctr"/>
          <a:lstStyle/>
          <a:p>
            <a:pPr algn="just"/>
            <a:r>
              <a:rPr lang="es-ES" sz="1000">
                <a:solidFill>
                  <a:schemeClr val="bg1"/>
                </a:solidFill>
              </a:rPr>
              <a:t>Debido a las condiciones anaerobias en las que las bacterias degradan la materia, se genera principalmente metano (CH</a:t>
            </a:r>
            <a:r>
              <a:rPr lang="es-ES" sz="800">
                <a:solidFill>
                  <a:schemeClr val="bg1"/>
                </a:solidFill>
              </a:rPr>
              <a:t>4</a:t>
            </a:r>
            <a:r>
              <a:rPr lang="es-ES" sz="1000">
                <a:solidFill>
                  <a:schemeClr val="bg1"/>
                </a:solidFill>
              </a:rPr>
              <a:t>). Actualmente es posible recuperar este  biogás.</a:t>
            </a:r>
          </a:p>
        </p:txBody>
      </p:sp>
      <p:pic>
        <p:nvPicPr>
          <p:cNvPr id="28711" name="Picture 3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97413" y="1573213"/>
            <a:ext cx="3475037" cy="2216150"/>
          </a:xfrm>
          <a:prstGeom prst="rect">
            <a:avLst/>
          </a:prstGeom>
          <a:noFill/>
          <a:ln w="9525">
            <a:noFill/>
            <a:miter lim="800000"/>
            <a:headEnd/>
            <a:tailEnd/>
          </a:ln>
        </p:spPr>
      </p:pic>
      <p:sp>
        <p:nvSpPr>
          <p:cNvPr id="28712" name="Text Box 40"/>
          <p:cNvSpPr txBox="1">
            <a:spLocks noChangeArrowheads="1"/>
          </p:cNvSpPr>
          <p:nvPr/>
        </p:nvSpPr>
        <p:spPr bwMode="auto">
          <a:xfrm>
            <a:off x="5076825" y="3716338"/>
            <a:ext cx="3024188" cy="1984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 sz="700">
                <a:solidFill>
                  <a:srgbClr val="5F5F5F"/>
                </a:solidFill>
              </a:rPr>
              <a:t>Manual de Usuario: Modelo Centroamericano de Biogás, 2007 </a:t>
            </a:r>
          </a:p>
        </p:txBody>
      </p:sp>
    </p:spTree>
    <p:extLst>
      <p:ext uri="{BB962C8B-B14F-4D97-AF65-F5344CB8AC3E}">
        <p14:creationId xmlns:p14="http://schemas.microsoft.com/office/powerpoint/2010/main" val="120490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55" presetClass="entr" presetSubtype="0" repeatCount="indefinite" nodeType="withEffect">
                                  <p:stCondLst>
                                    <p:cond delay="0"/>
                                  </p:stCondLst>
                                  <p:endCondLst>
                                    <p:cond evt="onNext" delay="0">
                                      <p:tgtEl>
                                        <p:sldTgt/>
                                      </p:tgtEl>
                                    </p:cond>
                                  </p:end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000"/>
                                        <p:tgtEl>
                                          <p:spTgt spid="36"/>
                                        </p:tgtEl>
                                      </p:cBhvr>
                                    </p:animEffect>
                                  </p:childTnLst>
                                </p:cTn>
                              </p:par>
                              <p:par>
                                <p:cTn id="17" presetID="55" presetClass="entr" presetSubtype="0" repeatCount="indefinite" nodeType="withEffect">
                                  <p:stCondLst>
                                    <p:cond delay="0"/>
                                  </p:stCondLst>
                                  <p:endCondLst>
                                    <p:cond evt="onNext" delay="0">
                                      <p:tgtEl>
                                        <p:sldTgt/>
                                      </p:tgtEl>
                                    </p:cond>
                                  </p:end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674"/>
                                        </p:tgtEl>
                                        <p:attrNameLst>
                                          <p:attrName>style.visibility</p:attrName>
                                        </p:attrNameLst>
                                      </p:cBhvr>
                                      <p:to>
                                        <p:strVal val="visible"/>
                                      </p:to>
                                    </p:set>
                                    <p:animEffect transition="in" filter="fade">
                                      <p:cBhvr>
                                        <p:cTn id="28" dur="2000"/>
                                        <p:tgtEl>
                                          <p:spTgt spid="112674"/>
                                        </p:tgtEl>
                                      </p:cBhvr>
                                    </p:animEffect>
                                  </p:childTnLst>
                                </p:cTn>
                              </p:par>
                              <p:par>
                                <p:cTn id="29" presetID="55" presetClass="entr" presetSubtype="0" repeatCount="indefinite" nodeType="withEffect">
                                  <p:stCondLst>
                                    <p:cond delay="0"/>
                                  </p:stCondLst>
                                  <p:endCondLst>
                                    <p:cond evt="onNext" delay="0">
                                      <p:tgtEl>
                                        <p:sldTgt/>
                                      </p:tgtEl>
                                    </p:cond>
                                  </p:end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0"/>
                                        <p:tgtEl>
                                          <p:spTgt spid="38"/>
                                        </p:tgtEl>
                                      </p:cBhvr>
                                    </p:animEffect>
                                  </p:childTnLst>
                                </p:cTn>
                              </p:par>
                              <p:par>
                                <p:cTn id="38" presetID="55" presetClass="entr" presetSubtype="0" repeatCount="indefinite" nodeType="withEffect">
                                  <p:stCondLst>
                                    <p:cond delay="0"/>
                                  </p:stCondLst>
                                  <p:endCondLst>
                                    <p:cond evt="onNext" delay="0">
                                      <p:tgtEl>
                                        <p:sldTgt/>
                                      </p:tgtEl>
                                    </p:cond>
                                  </p:end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2000"/>
                                        <p:tgtEl>
                                          <p:spTgt spid="39"/>
                                        </p:tgtEl>
                                      </p:cBhvr>
                                    </p:animEffect>
                                  </p:childTnLst>
                                </p:cTn>
                              </p:par>
                              <p:par>
                                <p:cTn id="47" presetID="55" presetClass="entr" presetSubtype="0" repeatCount="indefinite" nodeType="withEffect">
                                  <p:stCondLst>
                                    <p:cond delay="0"/>
                                  </p:stCondLst>
                                  <p:endCondLst>
                                    <p:cond evt="onNext" delay="0">
                                      <p:tgtEl>
                                        <p:sldTgt/>
                                      </p:tgtEl>
                                    </p:cond>
                                  </p:end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strVal val="#ppt_w*0.70"/>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Effect transition="in" filter="fade">
                                      <p:cBhvr>
                                        <p:cTn id="51" dur="1000"/>
                                        <p:tgtEl>
                                          <p:spTgt spid="21"/>
                                        </p:tgtEl>
                                      </p:cBhvr>
                                    </p:animEffect>
                                  </p:childTnLst>
                                </p:cTn>
                              </p:par>
                              <p:par>
                                <p:cTn id="52" presetID="55" presetClass="entr" presetSubtype="0" repeatCount="indefinite" nodeType="withEffect">
                                  <p:stCondLst>
                                    <p:cond delay="0"/>
                                  </p:stCondLst>
                                  <p:endCondLst>
                                    <p:cond evt="onNext" delay="0">
                                      <p:tgtEl>
                                        <p:sldTgt/>
                                      </p:tgtEl>
                                    </p:cond>
                                  </p:end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strVal val="#ppt_w*0.70"/>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Effect transition="in" filter="fade">
                                      <p:cBhvr>
                                        <p:cTn id="56" dur="1000"/>
                                        <p:tgtEl>
                                          <p:spTgt spid="20"/>
                                        </p:tgtEl>
                                      </p:cBhvr>
                                    </p:animEffect>
                                  </p:childTnLst>
                                </p:cTn>
                              </p:par>
                              <p:par>
                                <p:cTn id="57" presetID="55" presetClass="entr" presetSubtype="0" repeatCount="indefinite" nodeType="withEffect">
                                  <p:stCondLst>
                                    <p:cond delay="0"/>
                                  </p:stCondLst>
                                  <p:endCondLst>
                                    <p:cond evt="onNext" delay="0">
                                      <p:tgtEl>
                                        <p:sldTgt/>
                                      </p:tgtEl>
                                    </p:cond>
                                  </p:end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strVal val="#ppt_w*0.70"/>
                                          </p:val>
                                        </p:tav>
                                        <p:tav tm="100000">
                                          <p:val>
                                            <p:strVal val="#ppt_w"/>
                                          </p:val>
                                        </p:tav>
                                      </p:tavLst>
                                    </p:anim>
                                    <p:anim calcmode="lin" valueType="num">
                                      <p:cBhvr>
                                        <p:cTn id="60" dur="1000" fill="hold"/>
                                        <p:tgtEl>
                                          <p:spTgt spid="22"/>
                                        </p:tgtEl>
                                        <p:attrNameLst>
                                          <p:attrName>ppt_h</p:attrName>
                                        </p:attrNameLst>
                                      </p:cBhvr>
                                      <p:tavLst>
                                        <p:tav tm="0">
                                          <p:val>
                                            <p:strVal val="#ppt_h"/>
                                          </p:val>
                                        </p:tav>
                                        <p:tav tm="100000">
                                          <p:val>
                                            <p:strVal val="#ppt_h"/>
                                          </p:val>
                                        </p:tav>
                                      </p:tavLst>
                                    </p:anim>
                                    <p:animEffect transition="in" filter="fade">
                                      <p:cBhvr>
                                        <p:cTn id="61" dur="1000"/>
                                        <p:tgtEl>
                                          <p:spTgt spid="22"/>
                                        </p:tgtEl>
                                      </p:cBhvr>
                                    </p:animEffect>
                                  </p:childTnLst>
                                </p:cTn>
                              </p:par>
                            </p:childTnLst>
                          </p:cTn>
                        </p:par>
                        <p:par>
                          <p:cTn id="62" fill="hold">
                            <p:stCondLst>
                              <p:cond delay="10000"/>
                            </p:stCondLst>
                            <p:childTnLst>
                              <p:par>
                                <p:cTn id="63" presetID="55" presetClass="entr" presetSubtype="0" repeatCount="indefinite" nodeType="afterEffect">
                                  <p:stCondLst>
                                    <p:cond delay="0"/>
                                  </p:stCondLst>
                                  <p:endCondLst>
                                    <p:cond evt="onNext" delay="0">
                                      <p:tgtEl>
                                        <p:sldTgt/>
                                      </p:tgtEl>
                                    </p:cond>
                                  </p:end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strVal val="#ppt_w*0.70"/>
                                          </p:val>
                                        </p:tav>
                                        <p:tav tm="100000">
                                          <p:val>
                                            <p:strVal val="#ppt_w"/>
                                          </p:val>
                                        </p:tav>
                                      </p:tavLst>
                                    </p:anim>
                                    <p:anim calcmode="lin" valueType="num">
                                      <p:cBhvr>
                                        <p:cTn id="66" dur="1000" fill="hold"/>
                                        <p:tgtEl>
                                          <p:spTgt spid="9"/>
                                        </p:tgtEl>
                                        <p:attrNameLst>
                                          <p:attrName>ppt_h</p:attrName>
                                        </p:attrNameLst>
                                      </p:cBhvr>
                                      <p:tavLst>
                                        <p:tav tm="0">
                                          <p:val>
                                            <p:strVal val="#ppt_h"/>
                                          </p:val>
                                        </p:tav>
                                        <p:tav tm="100000">
                                          <p:val>
                                            <p:strVal val="#ppt_h"/>
                                          </p:val>
                                        </p:tav>
                                      </p:tavLst>
                                    </p:anim>
                                    <p:animEffect transition="in" filter="fade">
                                      <p:cBhvr>
                                        <p:cTn id="67" dur="1000"/>
                                        <p:tgtEl>
                                          <p:spTgt spid="9"/>
                                        </p:tgtEl>
                                      </p:cBhvr>
                                    </p:animEffect>
                                  </p:childTnLst>
                                </p:cTn>
                              </p:par>
                            </p:childTnLst>
                          </p:cTn>
                        </p:par>
                        <p:par>
                          <p:cTn id="68" fill="hold">
                            <p:stCondLst>
                              <p:cond delay="11000"/>
                            </p:stCondLst>
                            <p:childTnLst>
                              <p:par>
                                <p:cTn id="69" presetID="55" presetClass="entr" presetSubtype="0" repeatCount="indefinite" nodeType="afterEffect">
                                  <p:stCondLst>
                                    <p:cond delay="0"/>
                                  </p:stCondLst>
                                  <p:endCondLst>
                                    <p:cond evt="onNext" delay="0">
                                      <p:tgtEl>
                                        <p:sldTgt/>
                                      </p:tgtEl>
                                    </p:cond>
                                  </p:end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strVal val="#ppt_w*0.70"/>
                                          </p:val>
                                        </p:tav>
                                        <p:tav tm="100000">
                                          <p:val>
                                            <p:strVal val="#ppt_w"/>
                                          </p:val>
                                        </p:tav>
                                      </p:tavLst>
                                    </p:anim>
                                    <p:anim calcmode="lin" valueType="num">
                                      <p:cBhvr>
                                        <p:cTn id="72" dur="1000" fill="hold"/>
                                        <p:tgtEl>
                                          <p:spTgt spid="10"/>
                                        </p:tgtEl>
                                        <p:attrNameLst>
                                          <p:attrName>ppt_h</p:attrName>
                                        </p:attrNameLst>
                                      </p:cBhvr>
                                      <p:tavLst>
                                        <p:tav tm="0">
                                          <p:val>
                                            <p:strVal val="#ppt_h"/>
                                          </p:val>
                                        </p:tav>
                                        <p:tav tm="100000">
                                          <p:val>
                                            <p:strVal val="#ppt_h"/>
                                          </p:val>
                                        </p:tav>
                                      </p:tavLst>
                                    </p:anim>
                                    <p:animEffect transition="in" filter="fade">
                                      <p:cBhvr>
                                        <p:cTn id="73" dur="1000"/>
                                        <p:tgtEl>
                                          <p:spTgt spid="10"/>
                                        </p:tgtEl>
                                      </p:cBhvr>
                                    </p:animEffect>
                                  </p:childTnLst>
                                </p:cTn>
                              </p:par>
                            </p:childTnLst>
                          </p:cTn>
                        </p:par>
                        <p:par>
                          <p:cTn id="74" fill="hold">
                            <p:stCondLst>
                              <p:cond delay="12000"/>
                            </p:stCondLst>
                            <p:childTnLst>
                              <p:par>
                                <p:cTn id="75" presetID="55" presetClass="entr" presetSubtype="0" repeatCount="indefinite" nodeType="afterEffect">
                                  <p:stCondLst>
                                    <p:cond delay="0"/>
                                  </p:stCondLst>
                                  <p:endCondLst>
                                    <p:cond evt="onNext" delay="0">
                                      <p:tgtEl>
                                        <p:sldTgt/>
                                      </p:tgtEl>
                                    </p:cond>
                                  </p:endCondLst>
                                  <p:childTnLst>
                                    <p:set>
                                      <p:cBhvr>
                                        <p:cTn id="76" dur="1" fill="hold">
                                          <p:stCondLst>
                                            <p:cond delay="0"/>
                                          </p:stCondLst>
                                        </p:cTn>
                                        <p:tgtEl>
                                          <p:spTgt spid="23"/>
                                        </p:tgtEl>
                                        <p:attrNameLst>
                                          <p:attrName>style.visibility</p:attrName>
                                        </p:attrNameLst>
                                      </p:cBhvr>
                                      <p:to>
                                        <p:strVal val="visible"/>
                                      </p:to>
                                    </p:set>
                                    <p:anim calcmode="lin" valueType="num">
                                      <p:cBhvr>
                                        <p:cTn id="77" dur="1000" fill="hold"/>
                                        <p:tgtEl>
                                          <p:spTgt spid="23"/>
                                        </p:tgtEl>
                                        <p:attrNameLst>
                                          <p:attrName>ppt_w</p:attrName>
                                        </p:attrNameLst>
                                      </p:cBhvr>
                                      <p:tavLst>
                                        <p:tav tm="0">
                                          <p:val>
                                            <p:strVal val="#ppt_w*0.70"/>
                                          </p:val>
                                        </p:tav>
                                        <p:tav tm="100000">
                                          <p:val>
                                            <p:strVal val="#ppt_w"/>
                                          </p:val>
                                        </p:tav>
                                      </p:tavLst>
                                    </p:anim>
                                    <p:anim calcmode="lin" valueType="num">
                                      <p:cBhvr>
                                        <p:cTn id="78" dur="1000" fill="hold"/>
                                        <p:tgtEl>
                                          <p:spTgt spid="23"/>
                                        </p:tgtEl>
                                        <p:attrNameLst>
                                          <p:attrName>ppt_h</p:attrName>
                                        </p:attrNameLst>
                                      </p:cBhvr>
                                      <p:tavLst>
                                        <p:tav tm="0">
                                          <p:val>
                                            <p:strVal val="#ppt_h"/>
                                          </p:val>
                                        </p:tav>
                                        <p:tav tm="100000">
                                          <p:val>
                                            <p:strVal val="#ppt_h"/>
                                          </p:val>
                                        </p:tav>
                                      </p:tavLst>
                                    </p:anim>
                                    <p:animEffect transition="in" filter="fade">
                                      <p:cBhvr>
                                        <p:cTn id="79" dur="1000"/>
                                        <p:tgtEl>
                                          <p:spTgt spid="23"/>
                                        </p:tgtEl>
                                      </p:cBhvr>
                                    </p:animEffect>
                                  </p:childTnLst>
                                </p:cTn>
                              </p:par>
                              <p:par>
                                <p:cTn id="80" presetID="55" presetClass="entr" presetSubtype="0" repeatCount="indefinite" nodeType="withEffect">
                                  <p:stCondLst>
                                    <p:cond delay="0"/>
                                  </p:stCondLst>
                                  <p:endCondLst>
                                    <p:cond evt="onNext" delay="0">
                                      <p:tgtEl>
                                        <p:sldTgt/>
                                      </p:tgtEl>
                                    </p:cond>
                                  </p:end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strVal val="#ppt_w*0.70"/>
                                          </p:val>
                                        </p:tav>
                                        <p:tav tm="100000">
                                          <p:val>
                                            <p:strVal val="#ppt_w"/>
                                          </p:val>
                                        </p:tav>
                                      </p:tavLst>
                                    </p:anim>
                                    <p:anim calcmode="lin" valueType="num">
                                      <p:cBhvr>
                                        <p:cTn id="83" dur="1000" fill="hold"/>
                                        <p:tgtEl>
                                          <p:spTgt spid="24"/>
                                        </p:tgtEl>
                                        <p:attrNameLst>
                                          <p:attrName>ppt_h</p:attrName>
                                        </p:attrNameLst>
                                      </p:cBhvr>
                                      <p:tavLst>
                                        <p:tav tm="0">
                                          <p:val>
                                            <p:strVal val="#ppt_h"/>
                                          </p:val>
                                        </p:tav>
                                        <p:tav tm="100000">
                                          <p:val>
                                            <p:strVal val="#ppt_h"/>
                                          </p:val>
                                        </p:tav>
                                      </p:tavLst>
                                    </p:anim>
                                    <p:animEffect transition="in" filter="fade">
                                      <p:cBhvr>
                                        <p:cTn id="84" dur="1000"/>
                                        <p:tgtEl>
                                          <p:spTgt spid="24"/>
                                        </p:tgtEl>
                                      </p:cBhvr>
                                    </p:animEffect>
                                  </p:childTnLst>
                                </p:cTn>
                              </p:par>
                              <p:par>
                                <p:cTn id="85" presetID="55" presetClass="entr" presetSubtype="0" repeatCount="indefinite" nodeType="withEffect">
                                  <p:stCondLst>
                                    <p:cond delay="0"/>
                                  </p:stCondLst>
                                  <p:endCondLst>
                                    <p:cond evt="onNext" delay="0">
                                      <p:tgtEl>
                                        <p:sldTgt/>
                                      </p:tgtEl>
                                    </p:cond>
                                  </p:endCondLst>
                                  <p:childTnLst>
                                    <p:set>
                                      <p:cBhvr>
                                        <p:cTn id="86" dur="1" fill="hold">
                                          <p:stCondLst>
                                            <p:cond delay="0"/>
                                          </p:stCondLst>
                                        </p:cTn>
                                        <p:tgtEl>
                                          <p:spTgt spid="25"/>
                                        </p:tgtEl>
                                        <p:attrNameLst>
                                          <p:attrName>style.visibility</p:attrName>
                                        </p:attrNameLst>
                                      </p:cBhvr>
                                      <p:to>
                                        <p:strVal val="visible"/>
                                      </p:to>
                                    </p:set>
                                    <p:anim calcmode="lin" valueType="num">
                                      <p:cBhvr>
                                        <p:cTn id="87" dur="1000" fill="hold"/>
                                        <p:tgtEl>
                                          <p:spTgt spid="25"/>
                                        </p:tgtEl>
                                        <p:attrNameLst>
                                          <p:attrName>ppt_w</p:attrName>
                                        </p:attrNameLst>
                                      </p:cBhvr>
                                      <p:tavLst>
                                        <p:tav tm="0">
                                          <p:val>
                                            <p:strVal val="#ppt_w*0.70"/>
                                          </p:val>
                                        </p:tav>
                                        <p:tav tm="100000">
                                          <p:val>
                                            <p:strVal val="#ppt_w"/>
                                          </p:val>
                                        </p:tav>
                                      </p:tavLst>
                                    </p:anim>
                                    <p:anim calcmode="lin" valueType="num">
                                      <p:cBhvr>
                                        <p:cTn id="88" dur="1000" fill="hold"/>
                                        <p:tgtEl>
                                          <p:spTgt spid="25"/>
                                        </p:tgtEl>
                                        <p:attrNameLst>
                                          <p:attrName>ppt_h</p:attrName>
                                        </p:attrNameLst>
                                      </p:cBhvr>
                                      <p:tavLst>
                                        <p:tav tm="0">
                                          <p:val>
                                            <p:strVal val="#ppt_h"/>
                                          </p:val>
                                        </p:tav>
                                        <p:tav tm="100000">
                                          <p:val>
                                            <p:strVal val="#ppt_h"/>
                                          </p:val>
                                        </p:tav>
                                      </p:tavLst>
                                    </p:anim>
                                    <p:animEffect transition="in" filter="fade">
                                      <p:cBhvr>
                                        <p:cTn id="89" dur="1000"/>
                                        <p:tgtEl>
                                          <p:spTgt spid="25"/>
                                        </p:tgtEl>
                                      </p:cBhvr>
                                    </p:animEffect>
                                  </p:childTnLst>
                                </p:cTn>
                              </p:par>
                            </p:childTnLst>
                          </p:cTn>
                        </p:par>
                        <p:par>
                          <p:cTn id="90" fill="hold">
                            <p:stCondLst>
                              <p:cond delay="13000"/>
                            </p:stCondLst>
                            <p:childTnLst>
                              <p:par>
                                <p:cTn id="91" presetID="55" presetClass="entr" presetSubtype="0" repeatCount="indefinite" nodeType="afterEffect">
                                  <p:stCondLst>
                                    <p:cond delay="0"/>
                                  </p:stCondLst>
                                  <p:endCondLst>
                                    <p:cond evt="onNext" delay="0">
                                      <p:tgtEl>
                                        <p:sldTgt/>
                                      </p:tgtEl>
                                    </p:cond>
                                  </p:endCondLst>
                                  <p:childTnLst>
                                    <p:set>
                                      <p:cBhvr>
                                        <p:cTn id="92" dur="1" fill="hold">
                                          <p:stCondLst>
                                            <p:cond delay="0"/>
                                          </p:stCondLst>
                                        </p:cTn>
                                        <p:tgtEl>
                                          <p:spTgt spid="14"/>
                                        </p:tgtEl>
                                        <p:attrNameLst>
                                          <p:attrName>style.visibility</p:attrName>
                                        </p:attrNameLst>
                                      </p:cBhvr>
                                      <p:to>
                                        <p:strVal val="visible"/>
                                      </p:to>
                                    </p:set>
                                    <p:anim calcmode="lin" valueType="num">
                                      <p:cBhvr>
                                        <p:cTn id="93" dur="1000" fill="hold"/>
                                        <p:tgtEl>
                                          <p:spTgt spid="14"/>
                                        </p:tgtEl>
                                        <p:attrNameLst>
                                          <p:attrName>ppt_w</p:attrName>
                                        </p:attrNameLst>
                                      </p:cBhvr>
                                      <p:tavLst>
                                        <p:tav tm="0">
                                          <p:val>
                                            <p:strVal val="#ppt_w*0.70"/>
                                          </p:val>
                                        </p:tav>
                                        <p:tav tm="100000">
                                          <p:val>
                                            <p:strVal val="#ppt_w"/>
                                          </p:val>
                                        </p:tav>
                                      </p:tavLst>
                                    </p:anim>
                                    <p:anim calcmode="lin" valueType="num">
                                      <p:cBhvr>
                                        <p:cTn id="94" dur="1000" fill="hold"/>
                                        <p:tgtEl>
                                          <p:spTgt spid="14"/>
                                        </p:tgtEl>
                                        <p:attrNameLst>
                                          <p:attrName>ppt_h</p:attrName>
                                        </p:attrNameLst>
                                      </p:cBhvr>
                                      <p:tavLst>
                                        <p:tav tm="0">
                                          <p:val>
                                            <p:strVal val="#ppt_h"/>
                                          </p:val>
                                        </p:tav>
                                        <p:tav tm="100000">
                                          <p:val>
                                            <p:strVal val="#ppt_h"/>
                                          </p:val>
                                        </p:tav>
                                      </p:tavLst>
                                    </p:anim>
                                    <p:animEffect transition="in" filter="fade">
                                      <p:cBhvr>
                                        <p:cTn id="95" dur="1000"/>
                                        <p:tgtEl>
                                          <p:spTgt spid="14"/>
                                        </p:tgtEl>
                                      </p:cBhvr>
                                    </p:animEffect>
                                  </p:childTnLst>
                                </p:cTn>
                              </p:par>
                            </p:childTnLst>
                          </p:cTn>
                        </p:par>
                        <p:par>
                          <p:cTn id="96" fill="hold">
                            <p:stCondLst>
                              <p:cond delay="14000"/>
                            </p:stCondLst>
                            <p:childTnLst>
                              <p:par>
                                <p:cTn id="97" presetID="55" presetClass="entr" presetSubtype="0" repeatCount="indefinite" nodeType="afterEffect">
                                  <p:stCondLst>
                                    <p:cond delay="0"/>
                                  </p:stCondLst>
                                  <p:endCondLst>
                                    <p:cond evt="onNext" delay="0">
                                      <p:tgtEl>
                                        <p:sldTgt/>
                                      </p:tgtEl>
                                    </p:cond>
                                  </p:end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strVal val="#ppt_w*0.70"/>
                                          </p:val>
                                        </p:tav>
                                        <p:tav tm="100000">
                                          <p:val>
                                            <p:strVal val="#ppt_w"/>
                                          </p:val>
                                        </p:tav>
                                      </p:tavLst>
                                    </p:anim>
                                    <p:anim calcmode="lin" valueType="num">
                                      <p:cBhvr>
                                        <p:cTn id="100" dur="1000" fill="hold"/>
                                        <p:tgtEl>
                                          <p:spTgt spid="15"/>
                                        </p:tgtEl>
                                        <p:attrNameLst>
                                          <p:attrName>ppt_h</p:attrName>
                                        </p:attrNameLst>
                                      </p:cBhvr>
                                      <p:tavLst>
                                        <p:tav tm="0">
                                          <p:val>
                                            <p:strVal val="#ppt_h"/>
                                          </p:val>
                                        </p:tav>
                                        <p:tav tm="100000">
                                          <p:val>
                                            <p:strVal val="#ppt_h"/>
                                          </p:val>
                                        </p:tav>
                                      </p:tavLst>
                                    </p:anim>
                                    <p:animEffect transition="in" filter="fade">
                                      <p:cBhvr>
                                        <p:cTn id="101" dur="1000"/>
                                        <p:tgtEl>
                                          <p:spTgt spid="15"/>
                                        </p:tgtEl>
                                      </p:cBhvr>
                                    </p:animEffect>
                                  </p:childTnLst>
                                </p:cTn>
                              </p:par>
                            </p:childTnLst>
                          </p:cTn>
                        </p:par>
                        <p:par>
                          <p:cTn id="102" fill="hold">
                            <p:stCondLst>
                              <p:cond delay="15000"/>
                            </p:stCondLst>
                            <p:childTnLst>
                              <p:par>
                                <p:cTn id="103" presetID="55" presetClass="entr" presetSubtype="0" repeatCount="indefinite" nodeType="afterEffect">
                                  <p:stCondLst>
                                    <p:cond delay="0"/>
                                  </p:stCondLst>
                                  <p:endCondLst>
                                    <p:cond evt="onNext" delay="0">
                                      <p:tgtEl>
                                        <p:sldTgt/>
                                      </p:tgtEl>
                                    </p:cond>
                                  </p:endCondLst>
                                  <p:childTnLst>
                                    <p:set>
                                      <p:cBhvr>
                                        <p:cTn id="104" dur="1" fill="hold">
                                          <p:stCondLst>
                                            <p:cond delay="0"/>
                                          </p:stCondLst>
                                        </p:cTn>
                                        <p:tgtEl>
                                          <p:spTgt spid="16"/>
                                        </p:tgtEl>
                                        <p:attrNameLst>
                                          <p:attrName>style.visibility</p:attrName>
                                        </p:attrNameLst>
                                      </p:cBhvr>
                                      <p:to>
                                        <p:strVal val="visible"/>
                                      </p:to>
                                    </p:set>
                                    <p:anim calcmode="lin" valueType="num">
                                      <p:cBhvr>
                                        <p:cTn id="105" dur="1000" fill="hold"/>
                                        <p:tgtEl>
                                          <p:spTgt spid="16"/>
                                        </p:tgtEl>
                                        <p:attrNameLst>
                                          <p:attrName>ppt_w</p:attrName>
                                        </p:attrNameLst>
                                      </p:cBhvr>
                                      <p:tavLst>
                                        <p:tav tm="0">
                                          <p:val>
                                            <p:strVal val="#ppt_w*0.70"/>
                                          </p:val>
                                        </p:tav>
                                        <p:tav tm="100000">
                                          <p:val>
                                            <p:strVal val="#ppt_w"/>
                                          </p:val>
                                        </p:tav>
                                      </p:tavLst>
                                    </p:anim>
                                    <p:anim calcmode="lin" valueType="num">
                                      <p:cBhvr>
                                        <p:cTn id="106" dur="1000" fill="hold"/>
                                        <p:tgtEl>
                                          <p:spTgt spid="16"/>
                                        </p:tgtEl>
                                        <p:attrNameLst>
                                          <p:attrName>ppt_h</p:attrName>
                                        </p:attrNameLst>
                                      </p:cBhvr>
                                      <p:tavLst>
                                        <p:tav tm="0">
                                          <p:val>
                                            <p:strVal val="#ppt_h"/>
                                          </p:val>
                                        </p:tav>
                                        <p:tav tm="100000">
                                          <p:val>
                                            <p:strVal val="#ppt_h"/>
                                          </p:val>
                                        </p:tav>
                                      </p:tavLst>
                                    </p:anim>
                                    <p:animEffect transition="in" filter="fade">
                                      <p:cBhvr>
                                        <p:cTn id="107" dur="1000"/>
                                        <p:tgtEl>
                                          <p:spTgt spid="1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2675"/>
                                        </p:tgtEl>
                                        <p:attrNameLst>
                                          <p:attrName>style.visibility</p:attrName>
                                        </p:attrNameLst>
                                      </p:cBhvr>
                                      <p:to>
                                        <p:strVal val="visible"/>
                                      </p:to>
                                    </p:set>
                                    <p:animEffect transition="in" filter="fade">
                                      <p:cBhvr>
                                        <p:cTn id="110" dur="2000"/>
                                        <p:tgtEl>
                                          <p:spTgt spid="112675"/>
                                        </p:tgtEl>
                                      </p:cBhvr>
                                    </p:animEffect>
                                  </p:childTnLst>
                                </p:cTn>
                              </p:par>
                              <p:par>
                                <p:cTn id="111" presetID="1" presetClass="exit" presetSubtype="0" fill="hold" grpId="1" nodeType="withEffect">
                                  <p:stCondLst>
                                    <p:cond delay="0"/>
                                  </p:stCondLst>
                                  <p:childTnLst>
                                    <p:set>
                                      <p:cBhvr>
                                        <p:cTn id="112" dur="1" fill="hold">
                                          <p:stCondLst>
                                            <p:cond delay="0"/>
                                          </p:stCondLst>
                                        </p:cTn>
                                        <p:tgtEl>
                                          <p:spTgt spid="112674"/>
                                        </p:tgtEl>
                                        <p:attrNameLst>
                                          <p:attrName>style.visibility</p:attrName>
                                        </p:attrNameLst>
                                      </p:cBhvr>
                                      <p:to>
                                        <p:strVal val="hidden"/>
                                      </p:to>
                                    </p:set>
                                  </p:childTnLst>
                                </p:cTn>
                              </p:par>
                            </p:childTnLst>
                          </p:cTn>
                        </p:par>
                        <p:par>
                          <p:cTn id="113" fill="hold">
                            <p:stCondLst>
                              <p:cond delay="17000"/>
                            </p:stCondLst>
                            <p:childTnLst>
                              <p:par>
                                <p:cTn id="114" presetID="10" presetClass="entr" presetSubtype="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2000"/>
                                        <p:tgtEl>
                                          <p:spTgt spid="41"/>
                                        </p:tgtEl>
                                      </p:cBhvr>
                                    </p:animEffect>
                                  </p:childTnLst>
                                </p:cTn>
                              </p:par>
                            </p:childTnLst>
                          </p:cTn>
                        </p:par>
                        <p:par>
                          <p:cTn id="117" fill="hold">
                            <p:stCondLst>
                              <p:cond delay="19000"/>
                            </p:stCondLst>
                            <p:childTnLst>
                              <p:par>
                                <p:cTn id="118" presetID="10" presetClass="entr" presetSubtype="0"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2000"/>
                                        <p:tgtEl>
                                          <p:spTgt spid="40"/>
                                        </p:tgtEl>
                                      </p:cBhvr>
                                    </p:animEffect>
                                  </p:childTnLst>
                                </p:cTn>
                              </p:par>
                              <p:par>
                                <p:cTn id="121" presetID="55" presetClass="entr" presetSubtype="0" repeatCount="indefinite" nodeType="withEffect">
                                  <p:stCondLst>
                                    <p:cond delay="0"/>
                                  </p:stCondLst>
                                  <p:endCondLst>
                                    <p:cond evt="onNext" delay="0">
                                      <p:tgtEl>
                                        <p:sldTgt/>
                                      </p:tgtEl>
                                    </p:cond>
                                  </p:endCondLst>
                                  <p:childTnLst>
                                    <p:set>
                                      <p:cBhvr>
                                        <p:cTn id="122" dur="1" fill="hold">
                                          <p:stCondLst>
                                            <p:cond delay="0"/>
                                          </p:stCondLst>
                                        </p:cTn>
                                        <p:tgtEl>
                                          <p:spTgt spid="26"/>
                                        </p:tgtEl>
                                        <p:attrNameLst>
                                          <p:attrName>style.visibility</p:attrName>
                                        </p:attrNameLst>
                                      </p:cBhvr>
                                      <p:to>
                                        <p:strVal val="visible"/>
                                      </p:to>
                                    </p:set>
                                    <p:anim calcmode="lin" valueType="num">
                                      <p:cBhvr>
                                        <p:cTn id="123" dur="1000" fill="hold"/>
                                        <p:tgtEl>
                                          <p:spTgt spid="26"/>
                                        </p:tgtEl>
                                        <p:attrNameLst>
                                          <p:attrName>ppt_w</p:attrName>
                                        </p:attrNameLst>
                                      </p:cBhvr>
                                      <p:tavLst>
                                        <p:tav tm="0">
                                          <p:val>
                                            <p:strVal val="#ppt_w*0.70"/>
                                          </p:val>
                                        </p:tav>
                                        <p:tav tm="100000">
                                          <p:val>
                                            <p:strVal val="#ppt_w"/>
                                          </p:val>
                                        </p:tav>
                                      </p:tavLst>
                                    </p:anim>
                                    <p:anim calcmode="lin" valueType="num">
                                      <p:cBhvr>
                                        <p:cTn id="124" dur="1000" fill="hold"/>
                                        <p:tgtEl>
                                          <p:spTgt spid="26"/>
                                        </p:tgtEl>
                                        <p:attrNameLst>
                                          <p:attrName>ppt_h</p:attrName>
                                        </p:attrNameLst>
                                      </p:cBhvr>
                                      <p:tavLst>
                                        <p:tav tm="0">
                                          <p:val>
                                            <p:strVal val="#ppt_h"/>
                                          </p:val>
                                        </p:tav>
                                        <p:tav tm="100000">
                                          <p:val>
                                            <p:strVal val="#ppt_h"/>
                                          </p:val>
                                        </p:tav>
                                      </p:tavLst>
                                    </p:anim>
                                    <p:animEffect transition="in" filter="fade">
                                      <p:cBhvr>
                                        <p:cTn id="125" dur="1000"/>
                                        <p:tgtEl>
                                          <p:spTgt spid="26"/>
                                        </p:tgtEl>
                                      </p:cBhvr>
                                    </p:animEffect>
                                  </p:childTnLst>
                                </p:cTn>
                              </p:par>
                            </p:childTnLst>
                          </p:cTn>
                        </p:par>
                        <p:par>
                          <p:cTn id="126" fill="hold">
                            <p:stCondLst>
                              <p:cond delay="21000"/>
                            </p:stCondLst>
                            <p:childTnLst>
                              <p:par>
                                <p:cTn id="127" presetID="55" presetClass="entr" presetSubtype="0" repeatCount="indefinite" nodeType="afterEffect">
                                  <p:stCondLst>
                                    <p:cond delay="0"/>
                                  </p:stCondLst>
                                  <p:endCondLst>
                                    <p:cond evt="onNext" delay="0">
                                      <p:tgtEl>
                                        <p:sldTgt/>
                                      </p:tgtEl>
                                    </p:cond>
                                  </p:endCondLst>
                                  <p:childTnLst>
                                    <p:set>
                                      <p:cBhvr>
                                        <p:cTn id="128" dur="1" fill="hold">
                                          <p:stCondLst>
                                            <p:cond delay="0"/>
                                          </p:stCondLst>
                                        </p:cTn>
                                        <p:tgtEl>
                                          <p:spTgt spid="27"/>
                                        </p:tgtEl>
                                        <p:attrNameLst>
                                          <p:attrName>style.visibility</p:attrName>
                                        </p:attrNameLst>
                                      </p:cBhvr>
                                      <p:to>
                                        <p:strVal val="visible"/>
                                      </p:to>
                                    </p:set>
                                    <p:anim calcmode="lin" valueType="num">
                                      <p:cBhvr>
                                        <p:cTn id="129" dur="1000" fill="hold"/>
                                        <p:tgtEl>
                                          <p:spTgt spid="27"/>
                                        </p:tgtEl>
                                        <p:attrNameLst>
                                          <p:attrName>ppt_w</p:attrName>
                                        </p:attrNameLst>
                                      </p:cBhvr>
                                      <p:tavLst>
                                        <p:tav tm="0">
                                          <p:val>
                                            <p:strVal val="#ppt_w*0.70"/>
                                          </p:val>
                                        </p:tav>
                                        <p:tav tm="100000">
                                          <p:val>
                                            <p:strVal val="#ppt_w"/>
                                          </p:val>
                                        </p:tav>
                                      </p:tavLst>
                                    </p:anim>
                                    <p:anim calcmode="lin" valueType="num">
                                      <p:cBhvr>
                                        <p:cTn id="130" dur="1000" fill="hold"/>
                                        <p:tgtEl>
                                          <p:spTgt spid="27"/>
                                        </p:tgtEl>
                                        <p:attrNameLst>
                                          <p:attrName>ppt_h</p:attrName>
                                        </p:attrNameLst>
                                      </p:cBhvr>
                                      <p:tavLst>
                                        <p:tav tm="0">
                                          <p:val>
                                            <p:strVal val="#ppt_h"/>
                                          </p:val>
                                        </p:tav>
                                        <p:tav tm="100000">
                                          <p:val>
                                            <p:strVal val="#ppt_h"/>
                                          </p:val>
                                        </p:tav>
                                      </p:tavLst>
                                    </p:anim>
                                    <p:animEffect transition="in" filter="fade">
                                      <p:cBhvr>
                                        <p:cTn id="131" dur="1000"/>
                                        <p:tgtEl>
                                          <p:spTgt spid="27"/>
                                        </p:tgtEl>
                                      </p:cBhvr>
                                    </p:animEffect>
                                  </p:childTnLst>
                                </p:cTn>
                              </p:par>
                            </p:childTnLst>
                          </p:cTn>
                        </p:par>
                        <p:par>
                          <p:cTn id="132" fill="hold">
                            <p:stCondLst>
                              <p:cond delay="22000"/>
                            </p:stCondLst>
                            <p:childTnLst>
                              <p:par>
                                <p:cTn id="133" presetID="55" presetClass="entr" presetSubtype="0" repeatCount="indefinite" nodeType="afterEffect">
                                  <p:stCondLst>
                                    <p:cond delay="0"/>
                                  </p:stCondLst>
                                  <p:endCondLst>
                                    <p:cond evt="onNext" delay="0">
                                      <p:tgtEl>
                                        <p:sldTgt/>
                                      </p:tgtEl>
                                    </p:cond>
                                  </p:endCondLst>
                                  <p:childTnLst>
                                    <p:set>
                                      <p:cBhvr>
                                        <p:cTn id="134" dur="1" fill="hold">
                                          <p:stCondLst>
                                            <p:cond delay="0"/>
                                          </p:stCondLst>
                                        </p:cTn>
                                        <p:tgtEl>
                                          <p:spTgt spid="28"/>
                                        </p:tgtEl>
                                        <p:attrNameLst>
                                          <p:attrName>style.visibility</p:attrName>
                                        </p:attrNameLst>
                                      </p:cBhvr>
                                      <p:to>
                                        <p:strVal val="visible"/>
                                      </p:to>
                                    </p:set>
                                    <p:anim calcmode="lin" valueType="num">
                                      <p:cBhvr>
                                        <p:cTn id="135" dur="1000" fill="hold"/>
                                        <p:tgtEl>
                                          <p:spTgt spid="28"/>
                                        </p:tgtEl>
                                        <p:attrNameLst>
                                          <p:attrName>ppt_w</p:attrName>
                                        </p:attrNameLst>
                                      </p:cBhvr>
                                      <p:tavLst>
                                        <p:tav tm="0">
                                          <p:val>
                                            <p:strVal val="#ppt_w*0.70"/>
                                          </p:val>
                                        </p:tav>
                                        <p:tav tm="100000">
                                          <p:val>
                                            <p:strVal val="#ppt_w"/>
                                          </p:val>
                                        </p:tav>
                                      </p:tavLst>
                                    </p:anim>
                                    <p:anim calcmode="lin" valueType="num">
                                      <p:cBhvr>
                                        <p:cTn id="136" dur="1000" fill="hold"/>
                                        <p:tgtEl>
                                          <p:spTgt spid="28"/>
                                        </p:tgtEl>
                                        <p:attrNameLst>
                                          <p:attrName>ppt_h</p:attrName>
                                        </p:attrNameLst>
                                      </p:cBhvr>
                                      <p:tavLst>
                                        <p:tav tm="0">
                                          <p:val>
                                            <p:strVal val="#ppt_h"/>
                                          </p:val>
                                        </p:tav>
                                        <p:tav tm="100000">
                                          <p:val>
                                            <p:strVal val="#ppt_h"/>
                                          </p:val>
                                        </p:tav>
                                      </p:tavLst>
                                    </p:anim>
                                    <p:animEffect transition="in" filter="fade">
                                      <p:cBhvr>
                                        <p:cTn id="137" dur="1000"/>
                                        <p:tgtEl>
                                          <p:spTgt spid="28"/>
                                        </p:tgtEl>
                                      </p:cBhvr>
                                    </p:animEffect>
                                  </p:childTnLst>
                                </p:cTn>
                              </p:par>
                              <p:par>
                                <p:cTn id="138" presetID="55" presetClass="entr" presetSubtype="0" repeatCount="indefinite" nodeType="withEffect">
                                  <p:stCondLst>
                                    <p:cond delay="0"/>
                                  </p:stCondLst>
                                  <p:endCondLst>
                                    <p:cond evt="onNext" delay="0">
                                      <p:tgtEl>
                                        <p:sldTgt/>
                                      </p:tgtEl>
                                    </p:cond>
                                  </p:endCondLst>
                                  <p:childTnLst>
                                    <p:set>
                                      <p:cBhvr>
                                        <p:cTn id="139" dur="1" fill="hold">
                                          <p:stCondLst>
                                            <p:cond delay="0"/>
                                          </p:stCondLst>
                                        </p:cTn>
                                        <p:tgtEl>
                                          <p:spTgt spid="31"/>
                                        </p:tgtEl>
                                        <p:attrNameLst>
                                          <p:attrName>style.visibility</p:attrName>
                                        </p:attrNameLst>
                                      </p:cBhvr>
                                      <p:to>
                                        <p:strVal val="visible"/>
                                      </p:to>
                                    </p:set>
                                    <p:anim calcmode="lin" valueType="num">
                                      <p:cBhvr>
                                        <p:cTn id="140" dur="1000" fill="hold"/>
                                        <p:tgtEl>
                                          <p:spTgt spid="31"/>
                                        </p:tgtEl>
                                        <p:attrNameLst>
                                          <p:attrName>ppt_w</p:attrName>
                                        </p:attrNameLst>
                                      </p:cBhvr>
                                      <p:tavLst>
                                        <p:tav tm="0">
                                          <p:val>
                                            <p:strVal val="#ppt_w*0.70"/>
                                          </p:val>
                                        </p:tav>
                                        <p:tav tm="100000">
                                          <p:val>
                                            <p:strVal val="#ppt_w"/>
                                          </p:val>
                                        </p:tav>
                                      </p:tavLst>
                                    </p:anim>
                                    <p:anim calcmode="lin" valueType="num">
                                      <p:cBhvr>
                                        <p:cTn id="141" dur="1000" fill="hold"/>
                                        <p:tgtEl>
                                          <p:spTgt spid="31"/>
                                        </p:tgtEl>
                                        <p:attrNameLst>
                                          <p:attrName>ppt_h</p:attrName>
                                        </p:attrNameLst>
                                      </p:cBhvr>
                                      <p:tavLst>
                                        <p:tav tm="0">
                                          <p:val>
                                            <p:strVal val="#ppt_h"/>
                                          </p:val>
                                        </p:tav>
                                        <p:tav tm="100000">
                                          <p:val>
                                            <p:strVal val="#ppt_h"/>
                                          </p:val>
                                        </p:tav>
                                      </p:tavLst>
                                    </p:anim>
                                    <p:animEffect transition="in" filter="fade">
                                      <p:cBhvr>
                                        <p:cTn id="142" dur="1000"/>
                                        <p:tgtEl>
                                          <p:spTgt spid="31"/>
                                        </p:tgtEl>
                                      </p:cBhvr>
                                    </p:animEffect>
                                  </p:childTnLst>
                                </p:cTn>
                              </p:par>
                            </p:childTnLst>
                          </p:cTn>
                        </p:par>
                        <p:par>
                          <p:cTn id="143" fill="hold">
                            <p:stCondLst>
                              <p:cond delay="23000"/>
                            </p:stCondLst>
                            <p:childTnLst>
                              <p:par>
                                <p:cTn id="144" presetID="55" presetClass="entr" presetSubtype="0" repeatCount="indefinite" nodeType="afterEffect">
                                  <p:stCondLst>
                                    <p:cond delay="0"/>
                                  </p:stCondLst>
                                  <p:endCondLst>
                                    <p:cond evt="onNext" delay="0">
                                      <p:tgtEl>
                                        <p:sldTgt/>
                                      </p:tgtEl>
                                    </p:cond>
                                  </p:endCondLst>
                                  <p:childTnLst>
                                    <p:set>
                                      <p:cBhvr>
                                        <p:cTn id="145" dur="1" fill="hold">
                                          <p:stCondLst>
                                            <p:cond delay="0"/>
                                          </p:stCondLst>
                                        </p:cTn>
                                        <p:tgtEl>
                                          <p:spTgt spid="29"/>
                                        </p:tgtEl>
                                        <p:attrNameLst>
                                          <p:attrName>style.visibility</p:attrName>
                                        </p:attrNameLst>
                                      </p:cBhvr>
                                      <p:to>
                                        <p:strVal val="visible"/>
                                      </p:to>
                                    </p:set>
                                    <p:anim calcmode="lin" valueType="num">
                                      <p:cBhvr>
                                        <p:cTn id="146" dur="1000" fill="hold"/>
                                        <p:tgtEl>
                                          <p:spTgt spid="29"/>
                                        </p:tgtEl>
                                        <p:attrNameLst>
                                          <p:attrName>ppt_w</p:attrName>
                                        </p:attrNameLst>
                                      </p:cBhvr>
                                      <p:tavLst>
                                        <p:tav tm="0">
                                          <p:val>
                                            <p:strVal val="#ppt_w*0.70"/>
                                          </p:val>
                                        </p:tav>
                                        <p:tav tm="100000">
                                          <p:val>
                                            <p:strVal val="#ppt_w"/>
                                          </p:val>
                                        </p:tav>
                                      </p:tavLst>
                                    </p:anim>
                                    <p:anim calcmode="lin" valueType="num">
                                      <p:cBhvr>
                                        <p:cTn id="147" dur="1000" fill="hold"/>
                                        <p:tgtEl>
                                          <p:spTgt spid="29"/>
                                        </p:tgtEl>
                                        <p:attrNameLst>
                                          <p:attrName>ppt_h</p:attrName>
                                        </p:attrNameLst>
                                      </p:cBhvr>
                                      <p:tavLst>
                                        <p:tav tm="0">
                                          <p:val>
                                            <p:strVal val="#ppt_h"/>
                                          </p:val>
                                        </p:tav>
                                        <p:tav tm="100000">
                                          <p:val>
                                            <p:strVal val="#ppt_h"/>
                                          </p:val>
                                        </p:tav>
                                      </p:tavLst>
                                    </p:anim>
                                    <p:animEffect transition="in" filter="fade">
                                      <p:cBhvr>
                                        <p:cTn id="148" dur="1000"/>
                                        <p:tgtEl>
                                          <p:spTgt spid="29"/>
                                        </p:tgtEl>
                                      </p:cBhvr>
                                    </p:animEffect>
                                  </p:childTnLst>
                                </p:cTn>
                              </p:par>
                              <p:par>
                                <p:cTn id="149" presetID="55" presetClass="entr" presetSubtype="0" repeatCount="indefinite" nodeType="withEffect">
                                  <p:stCondLst>
                                    <p:cond delay="0"/>
                                  </p:stCondLst>
                                  <p:endCondLst>
                                    <p:cond evt="onNext" delay="0">
                                      <p:tgtEl>
                                        <p:sldTgt/>
                                      </p:tgtEl>
                                    </p:cond>
                                  </p:endCondLst>
                                  <p:childTnLst>
                                    <p:set>
                                      <p:cBhvr>
                                        <p:cTn id="150" dur="1" fill="hold">
                                          <p:stCondLst>
                                            <p:cond delay="0"/>
                                          </p:stCondLst>
                                        </p:cTn>
                                        <p:tgtEl>
                                          <p:spTgt spid="32"/>
                                        </p:tgtEl>
                                        <p:attrNameLst>
                                          <p:attrName>style.visibility</p:attrName>
                                        </p:attrNameLst>
                                      </p:cBhvr>
                                      <p:to>
                                        <p:strVal val="visible"/>
                                      </p:to>
                                    </p:set>
                                    <p:anim calcmode="lin" valueType="num">
                                      <p:cBhvr>
                                        <p:cTn id="151" dur="1000" fill="hold"/>
                                        <p:tgtEl>
                                          <p:spTgt spid="32"/>
                                        </p:tgtEl>
                                        <p:attrNameLst>
                                          <p:attrName>ppt_w</p:attrName>
                                        </p:attrNameLst>
                                      </p:cBhvr>
                                      <p:tavLst>
                                        <p:tav tm="0">
                                          <p:val>
                                            <p:strVal val="#ppt_w*0.70"/>
                                          </p:val>
                                        </p:tav>
                                        <p:tav tm="100000">
                                          <p:val>
                                            <p:strVal val="#ppt_w"/>
                                          </p:val>
                                        </p:tav>
                                      </p:tavLst>
                                    </p:anim>
                                    <p:anim calcmode="lin" valueType="num">
                                      <p:cBhvr>
                                        <p:cTn id="152" dur="1000" fill="hold"/>
                                        <p:tgtEl>
                                          <p:spTgt spid="32"/>
                                        </p:tgtEl>
                                        <p:attrNameLst>
                                          <p:attrName>ppt_h</p:attrName>
                                        </p:attrNameLst>
                                      </p:cBhvr>
                                      <p:tavLst>
                                        <p:tav tm="0">
                                          <p:val>
                                            <p:strVal val="#ppt_h"/>
                                          </p:val>
                                        </p:tav>
                                        <p:tav tm="100000">
                                          <p:val>
                                            <p:strVal val="#ppt_h"/>
                                          </p:val>
                                        </p:tav>
                                      </p:tavLst>
                                    </p:anim>
                                    <p:animEffect transition="in" filter="fade">
                                      <p:cBhvr>
                                        <p:cTn id="153" dur="1000"/>
                                        <p:tgtEl>
                                          <p:spTgt spid="32"/>
                                        </p:tgtEl>
                                      </p:cBhvr>
                                    </p:animEffect>
                                  </p:childTnLst>
                                </p:cTn>
                              </p:par>
                            </p:childTnLst>
                          </p:cTn>
                        </p:par>
                        <p:par>
                          <p:cTn id="154" fill="hold">
                            <p:stCondLst>
                              <p:cond delay="24000"/>
                            </p:stCondLst>
                            <p:childTnLst>
                              <p:par>
                                <p:cTn id="155" presetID="55" presetClass="entr" presetSubtype="0" repeatCount="indefinite" nodeType="afterEffect">
                                  <p:stCondLst>
                                    <p:cond delay="0"/>
                                  </p:stCondLst>
                                  <p:endCondLst>
                                    <p:cond evt="onNext" delay="0">
                                      <p:tgtEl>
                                        <p:sldTgt/>
                                      </p:tgtEl>
                                    </p:cond>
                                  </p:endCondLst>
                                  <p:childTnLst>
                                    <p:set>
                                      <p:cBhvr>
                                        <p:cTn id="156" dur="1" fill="hold">
                                          <p:stCondLst>
                                            <p:cond delay="0"/>
                                          </p:stCondLst>
                                        </p:cTn>
                                        <p:tgtEl>
                                          <p:spTgt spid="34"/>
                                        </p:tgtEl>
                                        <p:attrNameLst>
                                          <p:attrName>style.visibility</p:attrName>
                                        </p:attrNameLst>
                                      </p:cBhvr>
                                      <p:to>
                                        <p:strVal val="visible"/>
                                      </p:to>
                                    </p:set>
                                    <p:anim calcmode="lin" valueType="num">
                                      <p:cBhvr>
                                        <p:cTn id="157" dur="1000" fill="hold"/>
                                        <p:tgtEl>
                                          <p:spTgt spid="34"/>
                                        </p:tgtEl>
                                        <p:attrNameLst>
                                          <p:attrName>ppt_w</p:attrName>
                                        </p:attrNameLst>
                                      </p:cBhvr>
                                      <p:tavLst>
                                        <p:tav tm="0">
                                          <p:val>
                                            <p:strVal val="#ppt_w*0.70"/>
                                          </p:val>
                                        </p:tav>
                                        <p:tav tm="100000">
                                          <p:val>
                                            <p:strVal val="#ppt_w"/>
                                          </p:val>
                                        </p:tav>
                                      </p:tavLst>
                                    </p:anim>
                                    <p:anim calcmode="lin" valueType="num">
                                      <p:cBhvr>
                                        <p:cTn id="158" dur="1000" fill="hold"/>
                                        <p:tgtEl>
                                          <p:spTgt spid="34"/>
                                        </p:tgtEl>
                                        <p:attrNameLst>
                                          <p:attrName>ppt_h</p:attrName>
                                        </p:attrNameLst>
                                      </p:cBhvr>
                                      <p:tavLst>
                                        <p:tav tm="0">
                                          <p:val>
                                            <p:strVal val="#ppt_h"/>
                                          </p:val>
                                        </p:tav>
                                        <p:tav tm="100000">
                                          <p:val>
                                            <p:strVal val="#ppt_h"/>
                                          </p:val>
                                        </p:tav>
                                      </p:tavLst>
                                    </p:anim>
                                    <p:animEffect transition="in" filter="fade">
                                      <p:cBhvr>
                                        <p:cTn id="159" dur="1000"/>
                                        <p:tgtEl>
                                          <p:spTgt spid="34"/>
                                        </p:tgtEl>
                                      </p:cBhvr>
                                    </p:animEffect>
                                  </p:childTnLst>
                                </p:cTn>
                              </p:par>
                            </p:childTnLst>
                          </p:cTn>
                        </p:par>
                        <p:par>
                          <p:cTn id="160" fill="hold">
                            <p:stCondLst>
                              <p:cond delay="25000"/>
                            </p:stCondLst>
                            <p:childTnLst>
                              <p:par>
                                <p:cTn id="161" presetID="10" presetClass="entr" presetSubtype="0" fill="hold" grpId="0" nodeType="after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2000"/>
                                        <p:tgtEl>
                                          <p:spTgt spid="42"/>
                                        </p:tgtEl>
                                      </p:cBhvr>
                                    </p:animEffect>
                                  </p:childTnLst>
                                </p:cTn>
                              </p:par>
                            </p:childTnLst>
                          </p:cTn>
                        </p:par>
                        <p:par>
                          <p:cTn id="164" fill="hold">
                            <p:stCondLst>
                              <p:cond delay="27000"/>
                            </p:stCondLst>
                            <p:childTnLst>
                              <p:par>
                                <p:cTn id="165" presetID="10" presetClass="entr" presetSubtype="0" fill="hold" nodeType="afterEffect">
                                  <p:stCondLst>
                                    <p:cond delay="0"/>
                                  </p:stCondLst>
                                  <p:childTnLst>
                                    <p:set>
                                      <p:cBhvr>
                                        <p:cTn id="166" dur="1" fill="hold">
                                          <p:stCondLst>
                                            <p:cond delay="0"/>
                                          </p:stCondLst>
                                        </p:cTn>
                                        <p:tgtEl>
                                          <p:spTgt spid="28711"/>
                                        </p:tgtEl>
                                        <p:attrNameLst>
                                          <p:attrName>style.visibility</p:attrName>
                                        </p:attrNameLst>
                                      </p:cBhvr>
                                      <p:to>
                                        <p:strVal val="visible"/>
                                      </p:to>
                                    </p:set>
                                    <p:animEffect transition="in" filter="fade">
                                      <p:cBhvr>
                                        <p:cTn id="167" dur="2000"/>
                                        <p:tgtEl>
                                          <p:spTgt spid="2871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8712"/>
                                        </p:tgtEl>
                                        <p:attrNameLst>
                                          <p:attrName>style.visibility</p:attrName>
                                        </p:attrNameLst>
                                      </p:cBhvr>
                                      <p:to>
                                        <p:strVal val="visible"/>
                                      </p:to>
                                    </p:set>
                                    <p:animEffect transition="in" filter="fade">
                                      <p:cBhvr>
                                        <p:cTn id="170" dur="2000"/>
                                        <p:tgtEl>
                                          <p:spTgt spid="28712"/>
                                        </p:tgtEl>
                                      </p:cBhvr>
                                    </p:animEffect>
                                  </p:childTnLst>
                                </p:cTn>
                              </p:par>
                              <p:par>
                                <p:cTn id="171" presetID="10" presetClass="exit" presetSubtype="0" fill="hold" nodeType="withEffect">
                                  <p:stCondLst>
                                    <p:cond delay="0"/>
                                  </p:stCondLst>
                                  <p:childTnLst>
                                    <p:animEffect transition="out" filter="fade">
                                      <p:cBhvr>
                                        <p:cTn id="172" dur="2000"/>
                                        <p:tgtEl>
                                          <p:spTgt spid="112675"/>
                                        </p:tgtEl>
                                      </p:cBhvr>
                                    </p:animEffect>
                                    <p:set>
                                      <p:cBhvr>
                                        <p:cTn id="173" dur="1" fill="hold">
                                          <p:stCondLst>
                                            <p:cond delay="1999"/>
                                          </p:stCondLst>
                                        </p:cTn>
                                        <p:tgtEl>
                                          <p:spTgt spid="112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112674" grpId="0" animBg="1"/>
      <p:bldP spid="112674" grpId="1" animBg="1"/>
      <p:bldP spid="112675" grpId="0" animBg="1"/>
      <p:bldP spid="287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a:xfrm>
            <a:off x="1285875" y="571500"/>
            <a:ext cx="6500813" cy="1000125"/>
          </a:xfrm>
        </p:spPr>
        <p:txBody>
          <a:bodyPr/>
          <a:lstStyle/>
          <a:p>
            <a:r>
              <a:rPr lang="es-MX" dirty="0" smtClean="0"/>
              <a:t>Tecnologías disponibles</a:t>
            </a:r>
            <a:endParaRPr lang="es-ES" dirty="0" smtClean="0"/>
          </a:p>
        </p:txBody>
      </p:sp>
      <p:sp>
        <p:nvSpPr>
          <p:cNvPr id="4" name="3 Marcador de fecha"/>
          <p:cNvSpPr>
            <a:spLocks noGrp="1"/>
          </p:cNvSpPr>
          <p:nvPr>
            <p:ph type="dt" sz="quarter" idx="10"/>
          </p:nvPr>
        </p:nvSpPr>
        <p:spPr/>
        <p:txBody>
          <a:bodyPr/>
          <a:lstStyle/>
          <a:p>
            <a:pPr>
              <a:defRPr/>
            </a:pPr>
            <a:fld id="{0B5EC6E6-41B5-4F30-871C-EA6CC48AEC05}" type="datetime1">
              <a:rPr lang="es-ES" smtClean="0"/>
              <a:pPr>
                <a:defRPr/>
              </a:pPr>
              <a:t>14/10/15</a:t>
            </a:fld>
            <a:endParaRPr lang="es-ES"/>
          </a:p>
        </p:txBody>
      </p:sp>
      <p:sp>
        <p:nvSpPr>
          <p:cNvPr id="5" name="4 Marcador de número de diapositiva"/>
          <p:cNvSpPr>
            <a:spLocks noGrp="1"/>
          </p:cNvSpPr>
          <p:nvPr>
            <p:ph type="sldNum" sz="quarter" idx="11"/>
          </p:nvPr>
        </p:nvSpPr>
        <p:spPr/>
        <p:txBody>
          <a:bodyPr/>
          <a:lstStyle/>
          <a:p>
            <a:pPr>
              <a:defRPr/>
            </a:pPr>
            <a:fld id="{A841903A-8F6F-44AF-8976-1F2F24F65D85}" type="slidenum">
              <a:rPr smtClean="0"/>
              <a:pPr>
                <a:defRPr/>
              </a:pPr>
              <a:t>34</a:t>
            </a:fld>
            <a:endParaRPr dirty="0"/>
          </a:p>
        </p:txBody>
      </p:sp>
      <p:graphicFrame>
        <p:nvGraphicFramePr>
          <p:cNvPr id="1026" name="Object 2"/>
          <p:cNvGraphicFramePr>
            <a:graphicFrameLocks noChangeAspect="1"/>
          </p:cNvGraphicFramePr>
          <p:nvPr/>
        </p:nvGraphicFramePr>
        <p:xfrm>
          <a:off x="1020763" y="1714500"/>
          <a:ext cx="6837362" cy="5027613"/>
        </p:xfrm>
        <a:graphic>
          <a:graphicData uri="http://schemas.openxmlformats.org/presentationml/2006/ole">
            <mc:AlternateContent xmlns:mc="http://schemas.openxmlformats.org/markup-compatibility/2006">
              <mc:Choice xmlns:v="urn:schemas-microsoft-com:vml" Requires="v">
                <p:oleObj spid="_x0000_s404485" name="Visio" r:id="rId4" imgW="10187352" imgH="7490432" progId="Visio.Drawing.11">
                  <p:embed/>
                </p:oleObj>
              </mc:Choice>
              <mc:Fallback>
                <p:oleObj name="Visio" r:id="rId4" imgW="10187352" imgH="749043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1714500"/>
                        <a:ext cx="6837362" cy="502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16747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Marcador de contenido"/>
          <p:cNvSpPr txBox="1">
            <a:spLocks/>
          </p:cNvSpPr>
          <p:nvPr/>
        </p:nvSpPr>
        <p:spPr bwMode="auto">
          <a:xfrm>
            <a:off x="755576" y="1844824"/>
            <a:ext cx="7955043" cy="47318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67" tIns="24683" rIns="49367" bIns="24683" numCol="1" anchor="t" anchorCtr="0" compatLnSpc="1">
            <a:prstTxWarp prst="textNoShape">
              <a:avLst/>
            </a:prstTxWarp>
          </a:bodyPr>
          <a:lstStyle>
            <a:lvl1pPr marL="184150" indent="-184150" algn="l" defTabSz="493713"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ＭＳ Ｐゴシック" charset="0"/>
              </a:defRPr>
            </a:lvl1pPr>
            <a:lvl2pPr marL="400050" indent="-153988" algn="l" defTabSz="493713"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615950" indent="-122238" algn="l" defTabSz="493713" rtl="0" eaLnBrk="0" fontAlgn="base" hangingPunct="0">
              <a:spcBef>
                <a:spcPct val="20000"/>
              </a:spcBef>
              <a:spcAft>
                <a:spcPct val="0"/>
              </a:spcAft>
              <a:buFont typeface="Arial" charset="0"/>
              <a:buChar char="•"/>
              <a:defRPr sz="1300" kern="1200">
                <a:solidFill>
                  <a:schemeClr val="tx1"/>
                </a:solidFill>
                <a:latin typeface="+mn-lt"/>
                <a:ea typeface="ＭＳ Ｐゴシック" charset="0"/>
                <a:cs typeface="+mn-cs"/>
              </a:defRPr>
            </a:lvl3pPr>
            <a:lvl4pPr marL="863600" indent="-122238" algn="l" defTabSz="493713"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109663" indent="-122238" algn="l" defTabSz="493713"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1357884" indent="-123444" algn="l" defTabSz="493776"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04772" indent="-123444" algn="l" defTabSz="493776"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851660" indent="-123444" algn="l" defTabSz="493776"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098548" indent="-123444" algn="l" defTabSz="493776"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marL="0" indent="0" algn="just" eaLnBrk="1" hangingPunct="1">
              <a:buNone/>
            </a:pPr>
            <a:r>
              <a:rPr lang="es-MX" sz="1600" b="1" dirty="0" smtClean="0">
                <a:solidFill>
                  <a:srgbClr val="00B050"/>
                </a:solidFill>
                <a:latin typeface="Arial"/>
                <a:cs typeface="Arial"/>
              </a:rPr>
              <a:t>Problemática</a:t>
            </a:r>
          </a:p>
          <a:p>
            <a:pPr marL="0" indent="0" algn="just" eaLnBrk="1" hangingPunct="1">
              <a:buNone/>
            </a:pPr>
            <a:endParaRPr lang="es-MX" sz="1600" b="1" dirty="0" smtClean="0">
              <a:solidFill>
                <a:srgbClr val="00B050"/>
              </a:solidFill>
              <a:latin typeface="Arial"/>
              <a:cs typeface="Arial"/>
            </a:endParaRPr>
          </a:p>
          <a:p>
            <a:pPr marL="0" indent="0" algn="just" eaLnBrk="1" hangingPunct="1">
              <a:buNone/>
            </a:pPr>
            <a:r>
              <a:rPr lang="es-MX" sz="1600" b="1" dirty="0">
                <a:solidFill>
                  <a:srgbClr val="00B050"/>
                </a:solidFill>
                <a:latin typeface="Arial"/>
                <a:cs typeface="Arial"/>
              </a:rPr>
              <a:t>	</a:t>
            </a:r>
            <a:r>
              <a:rPr lang="es-MX" sz="1600" dirty="0" smtClean="0">
                <a:solidFill>
                  <a:prstClr val="black"/>
                </a:solidFill>
                <a:latin typeface="Arial"/>
                <a:cs typeface="Arial"/>
              </a:rPr>
              <a:t>De los residuos sólidos urbanos (RSU) generados en México, el 50.2% corresponde a la fracción orgánica (FORSU).</a:t>
            </a:r>
          </a:p>
          <a:p>
            <a:pPr marL="0" indent="0" algn="just" eaLnBrk="1" hangingPunct="1">
              <a:buNone/>
            </a:pPr>
            <a:r>
              <a:rPr lang="es-MX" sz="1600" dirty="0" smtClean="0">
                <a:solidFill>
                  <a:prstClr val="black"/>
                </a:solidFill>
                <a:latin typeface="Arial"/>
                <a:cs typeface="Arial"/>
              </a:rPr>
              <a:t> </a:t>
            </a:r>
          </a:p>
          <a:p>
            <a:pPr marL="0" lvl="1" indent="0" algn="just" eaLnBrk="1" hangingPunct="1">
              <a:buNone/>
            </a:pPr>
            <a:r>
              <a:rPr lang="es-MX" sz="1600" dirty="0" smtClean="0">
                <a:solidFill>
                  <a:prstClr val="black"/>
                </a:solidFill>
                <a:latin typeface="Arial"/>
                <a:cs typeface="Arial"/>
              </a:rPr>
              <a:t>	Actualmente la gestión de este tipo de residuos no es adecuado, por lo que su destino final son tiraderos a cielo abierto y rellenos sanitarios.</a:t>
            </a:r>
          </a:p>
          <a:p>
            <a:pPr marL="0" lvl="1" indent="0" algn="just" eaLnBrk="1" hangingPunct="1">
              <a:buNone/>
            </a:pPr>
            <a:endParaRPr lang="es-MX" sz="1600" dirty="0">
              <a:solidFill>
                <a:prstClr val="black"/>
              </a:solidFill>
              <a:latin typeface="Arial"/>
              <a:cs typeface="Arial"/>
            </a:endParaRPr>
          </a:p>
          <a:p>
            <a:pPr marL="0" lvl="1" indent="0" algn="just" eaLnBrk="1" hangingPunct="1">
              <a:buNone/>
            </a:pPr>
            <a:r>
              <a:rPr lang="es-MX" sz="1600" dirty="0" smtClean="0">
                <a:solidFill>
                  <a:prstClr val="black"/>
                </a:solidFill>
                <a:latin typeface="Arial"/>
                <a:cs typeface="Arial"/>
              </a:rPr>
              <a:t>	Un ejemplo es la generación de 4.9 toneladas diarias de residuos orgánicos provenientes de la Universidad Nacional Autónoma de México (UNAM) (Datos obtenidos en 2009 por UPIIA) .</a:t>
            </a:r>
          </a:p>
          <a:p>
            <a:pPr marL="0" lvl="1" indent="0" algn="just" eaLnBrk="1" hangingPunct="1">
              <a:buNone/>
            </a:pPr>
            <a:endParaRPr lang="es-MX" sz="1600" dirty="0">
              <a:solidFill>
                <a:prstClr val="black"/>
              </a:solidFill>
              <a:latin typeface="Arial"/>
              <a:cs typeface="Arial"/>
            </a:endParaRPr>
          </a:p>
          <a:p>
            <a:pPr marL="0" lvl="1" indent="0" algn="just" eaLnBrk="1" hangingPunct="1">
              <a:buNone/>
            </a:pPr>
            <a:r>
              <a:rPr lang="es-MX" sz="1600" dirty="0" smtClean="0">
                <a:solidFill>
                  <a:prstClr val="black"/>
                </a:solidFill>
                <a:latin typeface="Arial"/>
                <a:cs typeface="Arial"/>
              </a:rPr>
              <a:t> </a:t>
            </a:r>
          </a:p>
          <a:p>
            <a:pPr marL="0" lvl="1" indent="0" algn="just" eaLnBrk="1" hangingPunct="1">
              <a:buNone/>
            </a:pPr>
            <a:endParaRPr lang="es-MX" sz="1600" dirty="0">
              <a:solidFill>
                <a:prstClr val="black"/>
              </a:solidFill>
              <a:latin typeface="Arial"/>
              <a:cs typeface="Arial"/>
            </a:endParaRPr>
          </a:p>
          <a:p>
            <a:pPr marL="0" lvl="1" indent="0" algn="just" eaLnBrk="1" hangingPunct="1">
              <a:buNone/>
            </a:pPr>
            <a:endParaRPr lang="es-MX" sz="1600" dirty="0" smtClean="0">
              <a:solidFill>
                <a:prstClr val="black"/>
              </a:solidFill>
              <a:latin typeface="Arial"/>
              <a:cs typeface="Arial"/>
            </a:endParaRPr>
          </a:p>
          <a:p>
            <a:pPr marL="0" lvl="1" indent="0" algn="just" eaLnBrk="1" hangingPunct="1">
              <a:buNone/>
            </a:pPr>
            <a:endParaRPr lang="es-MX" sz="1600" dirty="0" smtClean="0">
              <a:solidFill>
                <a:prstClr val="black"/>
              </a:solidFill>
              <a:latin typeface="Arial"/>
              <a:cs typeface="Arial"/>
            </a:endParaRPr>
          </a:p>
          <a:p>
            <a:pPr marL="0" lvl="1" indent="0" algn="just" eaLnBrk="1" hangingPunct="1">
              <a:buNone/>
            </a:pPr>
            <a:endParaRPr lang="es-MX" sz="1600" dirty="0">
              <a:solidFill>
                <a:prstClr val="black"/>
              </a:solidFill>
              <a:latin typeface="Arial"/>
              <a:cs typeface="Arial"/>
            </a:endParaRPr>
          </a:p>
          <a:p>
            <a:pPr marL="0" lvl="1" indent="0" algn="just" eaLnBrk="1" hangingPunct="1">
              <a:buNone/>
            </a:pPr>
            <a:endParaRPr lang="es-MX" sz="1600" dirty="0" smtClean="0">
              <a:solidFill>
                <a:prstClr val="black"/>
              </a:solidFill>
              <a:latin typeface="Arial"/>
              <a:cs typeface="Arial"/>
            </a:endParaRPr>
          </a:p>
          <a:p>
            <a:pPr marL="0" indent="0" algn="just" eaLnBrk="1" hangingPunct="1">
              <a:buNone/>
            </a:pPr>
            <a:r>
              <a:rPr lang="es-MX" sz="1600" dirty="0">
                <a:latin typeface="Arial"/>
                <a:cs typeface="Arial"/>
              </a:rPr>
              <a:t>	</a:t>
            </a:r>
            <a:endParaRPr lang="es-MX" sz="1600" dirty="0" smtClean="0">
              <a:latin typeface="Arial"/>
              <a:cs typeface="Arial"/>
            </a:endParaRPr>
          </a:p>
          <a:p>
            <a:pPr marL="0" indent="0" algn="just" eaLnBrk="1" hangingPunct="1">
              <a:buNone/>
            </a:pPr>
            <a:endParaRPr lang="es-MX" sz="1600" dirty="0" smtClean="0">
              <a:latin typeface="Arial"/>
              <a:cs typeface="Arial"/>
            </a:endParaRPr>
          </a:p>
          <a:p>
            <a:pPr marL="0" indent="0" algn="just" eaLnBrk="1" hangingPunct="1">
              <a:buNone/>
            </a:pPr>
            <a:endParaRPr lang="es-MX" sz="1600" b="1" dirty="0" smtClean="0">
              <a:solidFill>
                <a:srgbClr val="00B050"/>
              </a:solidFill>
              <a:latin typeface="Arial"/>
              <a:cs typeface="Arial"/>
            </a:endParaRPr>
          </a:p>
          <a:p>
            <a:pPr marL="0" indent="0" algn="just" eaLnBrk="1" hangingPunct="1">
              <a:buNone/>
            </a:pPr>
            <a:endParaRPr lang="es-MX" sz="1600" b="1" dirty="0">
              <a:solidFill>
                <a:srgbClr val="00B050"/>
              </a:solidFill>
              <a:latin typeface="Arial"/>
              <a:cs typeface="Arial"/>
            </a:endParaRPr>
          </a:p>
          <a:p>
            <a:pPr marL="246013" lvl="1" indent="0" algn="just" eaLnBrk="1" hangingPunct="1">
              <a:buNone/>
            </a:pPr>
            <a:endParaRPr lang="es-MX" sz="1400" dirty="0">
              <a:solidFill>
                <a:prstClr val="black"/>
              </a:solidFill>
              <a:latin typeface="Arial"/>
              <a:cs typeface="Arial"/>
            </a:endParaRPr>
          </a:p>
          <a:p>
            <a:pPr lvl="1" algn="just" eaLnBrk="1" hangingPunct="1">
              <a:buFont typeface="Courier New"/>
              <a:buChar char="o"/>
            </a:pPr>
            <a:endParaRPr lang="es-MX" sz="1400" dirty="0">
              <a:solidFill>
                <a:prstClr val="black"/>
              </a:solidFill>
              <a:latin typeface="Arial"/>
              <a:cs typeface="Arial"/>
            </a:endParaRPr>
          </a:p>
          <a:p>
            <a:pPr marL="246013" lvl="1" indent="0" algn="just" eaLnBrk="1" hangingPunct="1">
              <a:buNone/>
            </a:pPr>
            <a:endParaRPr lang="es-MX" sz="1400" dirty="0">
              <a:solidFill>
                <a:prstClr val="black"/>
              </a:solidFill>
              <a:latin typeface="Arial"/>
              <a:cs typeface="Arial"/>
            </a:endParaRPr>
          </a:p>
          <a:p>
            <a:pPr marL="246013" lvl="1" indent="0" algn="just" eaLnBrk="1" hangingPunct="1">
              <a:buNone/>
            </a:pPr>
            <a:endParaRPr lang="es-MX" sz="1400" dirty="0">
              <a:solidFill>
                <a:prstClr val="black"/>
              </a:solidFill>
              <a:latin typeface="Arial"/>
              <a:cs typeface="Arial"/>
            </a:endParaRPr>
          </a:p>
        </p:txBody>
      </p:sp>
      <p:sp>
        <p:nvSpPr>
          <p:cNvPr id="3" name="CuadroTexto 2"/>
          <p:cNvSpPr txBox="1"/>
          <p:nvPr/>
        </p:nvSpPr>
        <p:spPr>
          <a:xfrm>
            <a:off x="9851342" y="7082403"/>
            <a:ext cx="184623" cy="246164"/>
          </a:xfrm>
          <a:prstGeom prst="rect">
            <a:avLst/>
          </a:prstGeom>
          <a:noFill/>
        </p:spPr>
        <p:txBody>
          <a:bodyPr wrap="none" rtlCol="0">
            <a:spAutoFit/>
          </a:bodyPr>
          <a:lstStyle/>
          <a:p>
            <a:pPr defTabSz="493614" fontAlgn="base">
              <a:spcBef>
                <a:spcPct val="0"/>
              </a:spcBef>
              <a:spcAft>
                <a:spcPct val="0"/>
              </a:spcAft>
            </a:pPr>
            <a:endParaRPr lang="es-ES" sz="1000" dirty="0">
              <a:solidFill>
                <a:prstClr val="black"/>
              </a:solidFill>
              <a:latin typeface="Arial" charset="0"/>
              <a:ea typeface="ＭＳ Ｐゴシック" charset="0"/>
            </a:endParaRPr>
          </a:p>
        </p:txBody>
      </p:sp>
      <p:sp>
        <p:nvSpPr>
          <p:cNvPr id="16" name="2 CuadroTexto"/>
          <p:cNvSpPr txBox="1">
            <a:spLocks noChangeArrowheads="1"/>
          </p:cNvSpPr>
          <p:nvPr/>
        </p:nvSpPr>
        <p:spPr bwMode="auto">
          <a:xfrm>
            <a:off x="2195736" y="764704"/>
            <a:ext cx="48965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4937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4937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4937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493713" eaLnBrk="0" fontAlgn="base" hangingPunct="0">
              <a:spcBef>
                <a:spcPct val="0"/>
              </a:spcBef>
              <a:spcAft>
                <a:spcPct val="0"/>
              </a:spcAft>
              <a:defRPr sz="1000">
                <a:solidFill>
                  <a:schemeClr val="tx1"/>
                </a:solidFill>
                <a:latin typeface="Arial" charset="0"/>
                <a:ea typeface="ＭＳ Ｐゴシック" charset="0"/>
              </a:defRPr>
            </a:lvl9pPr>
          </a:lstStyle>
          <a:p>
            <a:pPr algn="ctr" defTabSz="493614" eaLnBrk="1" fontAlgn="base" hangingPunct="1">
              <a:spcBef>
                <a:spcPct val="0"/>
              </a:spcBef>
              <a:spcAft>
                <a:spcPct val="0"/>
              </a:spcAft>
            </a:pPr>
            <a:r>
              <a:rPr lang="es-ES" sz="2000" b="1" dirty="0" smtClean="0">
                <a:solidFill>
                  <a:schemeClr val="bg1"/>
                </a:solidFill>
                <a:latin typeface="Calibri" charset="0"/>
              </a:rPr>
              <a:t>Gestión de residuos orgánicos para la producción de biocombustibles </a:t>
            </a:r>
            <a:endParaRPr lang="es-ES" sz="2000" b="1" dirty="0">
              <a:solidFill>
                <a:schemeClr val="bg1"/>
              </a:solidFill>
              <a:latin typeface="Calibri" charset="0"/>
            </a:endParaRPr>
          </a:p>
        </p:txBody>
      </p:sp>
      <p:pic>
        <p:nvPicPr>
          <p:cNvPr id="1030" name="Picture 6" descr="http://2.bp.blogspot.com/-mVkAFgJwh5A/Ux91rN4xwgI/AAAAAAAAATk/4otX5cmtBgY/s1600/despedicio_aliment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725144"/>
            <a:ext cx="3001963" cy="204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838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851342" y="7082403"/>
            <a:ext cx="184623" cy="246164"/>
          </a:xfrm>
          <a:prstGeom prst="rect">
            <a:avLst/>
          </a:prstGeom>
          <a:noFill/>
        </p:spPr>
        <p:txBody>
          <a:bodyPr wrap="none" rtlCol="0">
            <a:spAutoFit/>
          </a:bodyPr>
          <a:lstStyle/>
          <a:p>
            <a:pPr defTabSz="493614" fontAlgn="base">
              <a:spcBef>
                <a:spcPct val="0"/>
              </a:spcBef>
              <a:spcAft>
                <a:spcPct val="0"/>
              </a:spcAft>
            </a:pPr>
            <a:endParaRPr lang="es-ES" sz="1000" dirty="0">
              <a:solidFill>
                <a:prstClr val="black"/>
              </a:solidFill>
              <a:latin typeface="Arial" charset="0"/>
              <a:ea typeface="ＭＳ Ｐゴシック" charset="0"/>
            </a:endParaRPr>
          </a:p>
        </p:txBody>
      </p:sp>
      <p:pic>
        <p:nvPicPr>
          <p:cNvPr id="2" name="Imagen 1"/>
          <p:cNvPicPr>
            <a:picLocks noChangeAspect="1"/>
          </p:cNvPicPr>
          <p:nvPr/>
        </p:nvPicPr>
        <p:blipFill>
          <a:blip r:embed="rId3"/>
          <a:stretch>
            <a:fillRect/>
          </a:stretch>
        </p:blipFill>
        <p:spPr>
          <a:xfrm>
            <a:off x="1259632" y="1606311"/>
            <a:ext cx="6962586" cy="5228098"/>
          </a:xfrm>
          <a:prstGeom prst="rect">
            <a:avLst/>
          </a:prstGeom>
        </p:spPr>
      </p:pic>
      <p:sp>
        <p:nvSpPr>
          <p:cNvPr id="18" name="2 CuadroTexto"/>
          <p:cNvSpPr txBox="1">
            <a:spLocks noChangeArrowheads="1"/>
          </p:cNvSpPr>
          <p:nvPr/>
        </p:nvSpPr>
        <p:spPr bwMode="auto">
          <a:xfrm>
            <a:off x="1979712" y="764704"/>
            <a:ext cx="52565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4937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4937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4937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493713" eaLnBrk="0" fontAlgn="base" hangingPunct="0">
              <a:spcBef>
                <a:spcPct val="0"/>
              </a:spcBef>
              <a:spcAft>
                <a:spcPct val="0"/>
              </a:spcAft>
              <a:defRPr sz="1000">
                <a:solidFill>
                  <a:schemeClr val="tx1"/>
                </a:solidFill>
                <a:latin typeface="Arial" charset="0"/>
                <a:ea typeface="ＭＳ Ｐゴシック" charset="0"/>
              </a:defRPr>
            </a:lvl9pPr>
          </a:lstStyle>
          <a:p>
            <a:pPr algn="ctr" defTabSz="493614" eaLnBrk="1" fontAlgn="base" hangingPunct="1">
              <a:spcBef>
                <a:spcPct val="0"/>
              </a:spcBef>
              <a:spcAft>
                <a:spcPct val="0"/>
              </a:spcAft>
            </a:pPr>
            <a:r>
              <a:rPr lang="es-ES" sz="2000" b="1" dirty="0" smtClean="0">
                <a:solidFill>
                  <a:schemeClr val="bg1"/>
                </a:solidFill>
                <a:latin typeface="Calibri" charset="0"/>
              </a:rPr>
              <a:t>Gestión de residuos orgánicos para la producción de biocombustibles </a:t>
            </a:r>
            <a:endParaRPr lang="es-ES" sz="2000" b="1" dirty="0">
              <a:solidFill>
                <a:schemeClr val="bg1"/>
              </a:solidFill>
              <a:latin typeface="Calibri" charset="0"/>
            </a:endParaRPr>
          </a:p>
        </p:txBody>
      </p:sp>
    </p:spTree>
    <p:extLst>
      <p:ext uri="{BB962C8B-B14F-4D97-AF65-F5344CB8AC3E}">
        <p14:creationId xmlns:p14="http://schemas.microsoft.com/office/powerpoint/2010/main" val="23176540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3048000" y="-857250"/>
            <a:ext cx="15240000" cy="8572500"/>
          </a:xfrm>
          <a:prstGeom prst="rect">
            <a:avLst/>
          </a:prstGeom>
        </p:spPr>
      </p:pic>
    </p:spTree>
    <p:extLst>
      <p:ext uri="{BB962C8B-B14F-4D97-AF65-F5344CB8AC3E}">
        <p14:creationId xmlns:p14="http://schemas.microsoft.com/office/powerpoint/2010/main" val="179023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2204864"/>
            <a:ext cx="8136904" cy="3477875"/>
          </a:xfrm>
          <a:prstGeom prst="rect">
            <a:avLst/>
          </a:prstGeom>
        </p:spPr>
        <p:txBody>
          <a:bodyPr wrap="square">
            <a:spAutoFit/>
          </a:bodyPr>
          <a:lstStyle/>
          <a:p>
            <a:pPr algn="just">
              <a:spcAft>
                <a:spcPts val="0"/>
              </a:spcAft>
            </a:pPr>
            <a:r>
              <a:rPr lang="es-MX" sz="2000" dirty="0">
                <a:latin typeface="Calibri" panose="020F0502020204030204" pitchFamily="34" charset="0"/>
                <a:ea typeface="Times New Roman" panose="02020603050405020304" pitchFamily="18" charset="0"/>
                <a:cs typeface="Times New Roman" panose="02020603050405020304" pitchFamily="18" charset="0"/>
              </a:rPr>
              <a:t>La </a:t>
            </a:r>
            <a:r>
              <a:rPr lang="es-MX" sz="2000" b="1" dirty="0" smtClean="0">
                <a:latin typeface="Calibri" panose="020F0502020204030204" pitchFamily="34" charset="0"/>
                <a:ea typeface="Times New Roman" panose="02020603050405020304" pitchFamily="18" charset="0"/>
                <a:cs typeface="Times New Roman" panose="02020603050405020304" pitchFamily="18" charset="0"/>
              </a:rPr>
              <a:t>INGENIERÍA AMBIENTAL </a:t>
            </a:r>
            <a:r>
              <a:rPr lang="es-MX" sz="2000" dirty="0" smtClean="0">
                <a:latin typeface="Calibri" panose="020F0502020204030204" pitchFamily="34" charset="0"/>
                <a:ea typeface="Times New Roman" panose="02020603050405020304" pitchFamily="18" charset="0"/>
                <a:cs typeface="Times New Roman" panose="02020603050405020304" pitchFamily="18" charset="0"/>
              </a:rPr>
              <a:t>es </a:t>
            </a:r>
            <a:r>
              <a:rPr lang="es-MX" sz="2000" dirty="0">
                <a:latin typeface="Calibri" panose="020F0502020204030204" pitchFamily="34" charset="0"/>
                <a:ea typeface="Times New Roman" panose="02020603050405020304" pitchFamily="18" charset="0"/>
                <a:cs typeface="Times New Roman" panose="02020603050405020304" pitchFamily="18" charset="0"/>
              </a:rPr>
              <a:t>una disciplina práctica aplicada en la solución de problemas de </a:t>
            </a:r>
            <a:r>
              <a:rPr lang="es-MX" sz="2000" dirty="0" err="1">
                <a:latin typeface="Calibri" panose="020F0502020204030204" pitchFamily="34" charset="0"/>
                <a:ea typeface="Times New Roman" panose="02020603050405020304" pitchFamily="18" charset="0"/>
                <a:cs typeface="Times New Roman" panose="02020603050405020304" pitchFamily="18" charset="0"/>
              </a:rPr>
              <a:t>sanitización</a:t>
            </a:r>
            <a:r>
              <a:rPr lang="es-MX" sz="2000" dirty="0">
                <a:latin typeface="Calibri" panose="020F0502020204030204" pitchFamily="34" charset="0"/>
                <a:ea typeface="Times New Roman" panose="02020603050405020304" pitchFamily="18" charset="0"/>
                <a:cs typeface="Times New Roman" panose="02020603050405020304" pitchFamily="18" charset="0"/>
              </a:rPr>
              <a:t> del medio ambiente, notablemente en el aseguramiento de la provisión de servicios de agua potable;  en la conveniente disposición o reciclaje de aguas residuales y de desechos sólidos;  en el drenado de áreas rurales y urbanas para una </a:t>
            </a:r>
            <a:r>
              <a:rPr lang="es-MX" sz="2000" dirty="0" err="1">
                <a:latin typeface="Calibri" panose="020F0502020204030204" pitchFamily="34" charset="0"/>
                <a:ea typeface="Times New Roman" panose="02020603050405020304" pitchFamily="18" charset="0"/>
                <a:cs typeface="Times New Roman" panose="02020603050405020304" pitchFamily="18" charset="0"/>
              </a:rPr>
              <a:t>sanitización</a:t>
            </a:r>
            <a:r>
              <a:rPr lang="es-MX" sz="2000" dirty="0">
                <a:latin typeface="Calibri" panose="020F0502020204030204" pitchFamily="34" charset="0"/>
                <a:ea typeface="Times New Roman" panose="02020603050405020304" pitchFamily="18" charset="0"/>
                <a:cs typeface="Times New Roman" panose="02020603050405020304" pitchFamily="18" charset="0"/>
              </a:rPr>
              <a:t> adecuada; así como en el control de la contaminación del agua, del suelo y de la atmósfera y en el estudio del impacto social y sobre el ambiente de las soluciones propuestas. </a:t>
            </a:r>
            <a:r>
              <a:rPr lang="es-MX" sz="2000" dirty="0" smtClean="0">
                <a:latin typeface="Calibri" panose="020F0502020204030204" pitchFamily="34" charset="0"/>
                <a:ea typeface="Times New Roman" panose="02020603050405020304" pitchFamily="18" charset="0"/>
                <a:cs typeface="Times New Roman" panose="02020603050405020304" pitchFamily="18" charset="0"/>
              </a:rPr>
              <a:t>Por </a:t>
            </a:r>
            <a:r>
              <a:rPr lang="es-MX" sz="2000" dirty="0">
                <a:latin typeface="Calibri" panose="020F0502020204030204" pitchFamily="34" charset="0"/>
                <a:ea typeface="Times New Roman" panose="02020603050405020304" pitchFamily="18" charset="0"/>
                <a:cs typeface="Times New Roman" panose="02020603050405020304" pitchFamily="18" charset="0"/>
              </a:rPr>
              <a:t>otro lado, el campo de la ingeniería ambiental también concierne todos los problemas de salud pública, control de enfermedades, eliminación de riesgos industriales hacia la salud y el efecto de los avances tecnológicos sobre el ambiente (Davis y </a:t>
            </a:r>
            <a:r>
              <a:rPr lang="es-MX" sz="2000" dirty="0" err="1">
                <a:latin typeface="Calibri" panose="020F0502020204030204" pitchFamily="34" charset="0"/>
                <a:ea typeface="Times New Roman" panose="02020603050405020304" pitchFamily="18" charset="0"/>
                <a:cs typeface="Times New Roman" panose="02020603050405020304" pitchFamily="18" charset="0"/>
              </a:rPr>
              <a:t>Cornwell</a:t>
            </a:r>
            <a:r>
              <a:rPr lang="es-MX" sz="2000" dirty="0">
                <a:latin typeface="Calibri" panose="020F0502020204030204" pitchFamily="34" charset="0"/>
                <a:ea typeface="Times New Roman" panose="02020603050405020304" pitchFamily="18" charset="0"/>
                <a:cs typeface="Times New Roman" panose="02020603050405020304" pitchFamily="18" charset="0"/>
              </a:rPr>
              <a:t>, </a:t>
            </a:r>
            <a:r>
              <a:rPr lang="es-MX" sz="2000" dirty="0" smtClean="0">
                <a:latin typeface="Calibri" panose="020F0502020204030204" pitchFamily="34" charset="0"/>
                <a:ea typeface="Times New Roman" panose="02020603050405020304" pitchFamily="18" charset="0"/>
                <a:cs typeface="Times New Roman" panose="02020603050405020304" pitchFamily="18" charset="0"/>
              </a:rPr>
              <a:t>2008).</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defRPr/>
            </a:pPr>
            <a:r>
              <a:rPr lang="es-ES" sz="2400" b="1" dirty="0" smtClean="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DEFINICIÓN DE </a:t>
            </a:r>
          </a:p>
          <a:p>
            <a:pPr algn="ctr">
              <a:defRPr/>
            </a:pPr>
            <a:r>
              <a:rPr lang="es-ES" sz="2400" b="1" dirty="0" smtClean="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INGENIERÍA AMBIENTAL</a:t>
            </a:r>
          </a:p>
        </p:txBody>
      </p:sp>
    </p:spTree>
    <p:extLst>
      <p:ext uri="{BB962C8B-B14F-4D97-AF65-F5344CB8AC3E}">
        <p14:creationId xmlns:p14="http://schemas.microsoft.com/office/powerpoint/2010/main" val="103901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CAMPOS DE ACCIÓN DE LOS </a:t>
            </a:r>
          </a:p>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INGENIEROS AMBIENTALES</a:t>
            </a:r>
          </a:p>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(Ejemplos)</a:t>
            </a:r>
          </a:p>
        </p:txBody>
      </p:sp>
      <p:graphicFrame>
        <p:nvGraphicFramePr>
          <p:cNvPr id="5" name="Tabla 4"/>
          <p:cNvGraphicFramePr>
            <a:graphicFrameLocks noGrp="1"/>
          </p:cNvGraphicFramePr>
          <p:nvPr>
            <p:extLst/>
          </p:nvPr>
        </p:nvGraphicFramePr>
        <p:xfrm>
          <a:off x="1320760" y="1916832"/>
          <a:ext cx="6465928" cy="3749039"/>
        </p:xfrm>
        <a:graphic>
          <a:graphicData uri="http://schemas.openxmlformats.org/drawingml/2006/table">
            <a:tbl>
              <a:tblPr firstRow="1" bandRow="1">
                <a:tableStyleId>{5C22544A-7EE6-4342-B048-85BDC9FD1C3A}</a:tableStyleId>
              </a:tblPr>
              <a:tblGrid>
                <a:gridCol w="1616482"/>
                <a:gridCol w="1616482"/>
                <a:gridCol w="1616482"/>
                <a:gridCol w="1616482"/>
              </a:tblGrid>
              <a:tr h="370840">
                <a:tc>
                  <a:txBody>
                    <a:bodyPr/>
                    <a:lstStyle/>
                    <a:p>
                      <a:pPr algn="ctr"/>
                      <a:r>
                        <a:rPr lang="es-MX" sz="1400" dirty="0" smtClean="0">
                          <a:latin typeface="Cambria" panose="02040503050406030204" pitchFamily="18" charset="0"/>
                        </a:rPr>
                        <a:t>GOBIERNO FEDERAL</a:t>
                      </a:r>
                      <a:endParaRPr lang="es-MX" sz="1400" dirty="0">
                        <a:latin typeface="Cambria" panose="02040503050406030204" pitchFamily="18" charset="0"/>
                      </a:endParaRPr>
                    </a:p>
                  </a:txBody>
                  <a:tcPr/>
                </a:tc>
                <a:tc>
                  <a:txBody>
                    <a:bodyPr/>
                    <a:lstStyle/>
                    <a:p>
                      <a:pPr algn="ctr"/>
                      <a:r>
                        <a:rPr lang="es-MX" sz="1400" dirty="0" smtClean="0">
                          <a:latin typeface="Cambria" panose="02040503050406030204" pitchFamily="18" charset="0"/>
                        </a:rPr>
                        <a:t>GOBIERNOS ESTATALES</a:t>
                      </a:r>
                      <a:r>
                        <a:rPr lang="es-MX" sz="1400" baseline="0" dirty="0" smtClean="0">
                          <a:latin typeface="Cambria" panose="02040503050406030204" pitchFamily="18" charset="0"/>
                        </a:rPr>
                        <a:t> Y MUNICIPALES</a:t>
                      </a:r>
                      <a:endParaRPr lang="es-MX" sz="1400" dirty="0">
                        <a:latin typeface="Cambria" panose="02040503050406030204" pitchFamily="18" charset="0"/>
                      </a:endParaRPr>
                    </a:p>
                  </a:txBody>
                  <a:tcPr/>
                </a:tc>
                <a:tc>
                  <a:txBody>
                    <a:bodyPr/>
                    <a:lstStyle/>
                    <a:p>
                      <a:pPr algn="ctr"/>
                      <a:r>
                        <a:rPr lang="es-MX" sz="1400" dirty="0" smtClean="0">
                          <a:latin typeface="Cambria" panose="02040503050406030204" pitchFamily="18" charset="0"/>
                        </a:rPr>
                        <a:t>INICIATIVA</a:t>
                      </a:r>
                      <a:r>
                        <a:rPr lang="es-MX" sz="1400" baseline="0" dirty="0" smtClean="0">
                          <a:latin typeface="Cambria" panose="02040503050406030204" pitchFamily="18" charset="0"/>
                        </a:rPr>
                        <a:t> PRIVADA</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DOCENCIA</a:t>
                      </a:r>
                      <a:r>
                        <a:rPr lang="es-MX" sz="1400" baseline="0" dirty="0" smtClean="0">
                          <a:latin typeface="Cambria" panose="02040503050406030204" pitchFamily="18" charset="0"/>
                        </a:rPr>
                        <a:t> E INVESTIGACIÓN</a:t>
                      </a:r>
                      <a:endParaRPr lang="es-MX" sz="1400" dirty="0">
                        <a:latin typeface="Cambria" panose="020405030504060302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Cambria" panose="02040503050406030204" pitchFamily="18" charset="0"/>
                        </a:rPr>
                        <a:t>PEMEX</a:t>
                      </a:r>
                    </a:p>
                  </a:txBody>
                  <a:tcPr/>
                </a:tc>
                <a:tc>
                  <a:txBody>
                    <a:bodyPr/>
                    <a:lstStyle/>
                    <a:p>
                      <a:r>
                        <a:rPr lang="es-MX" sz="1400" dirty="0" smtClean="0">
                          <a:latin typeface="Cambria" panose="02040503050406030204" pitchFamily="18" charset="0"/>
                        </a:rPr>
                        <a:t>GOBIERNOS LOCALES</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TODAS LAS INDUSTRIAS</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UNIVERSIDADES</a:t>
                      </a:r>
                      <a:endParaRPr lang="es-MX" sz="1400" dirty="0">
                        <a:latin typeface="Cambria" panose="020405030504060302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smtClean="0">
                          <a:latin typeface="Cambria" panose="02040503050406030204" pitchFamily="18" charset="0"/>
                        </a:rPr>
                        <a:t>CFE</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ORGANISMOS</a:t>
                      </a:r>
                      <a:r>
                        <a:rPr lang="es-MX" sz="1400" baseline="0" dirty="0" smtClean="0">
                          <a:latin typeface="Cambria" panose="02040503050406030204" pitchFamily="18" charset="0"/>
                        </a:rPr>
                        <a:t> OPERADORES DE AGUA</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PRESTADORES DE SERVICIOS</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INSTITUTOS</a:t>
                      </a:r>
                    </a:p>
                  </a:txBody>
                  <a:tcPr/>
                </a:tc>
              </a:tr>
              <a:tr h="321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Cambria" panose="02040503050406030204" pitchFamily="18" charset="0"/>
                        </a:rPr>
                        <a:t>SEMARNAT</a:t>
                      </a:r>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LABORATORIOS</a:t>
                      </a:r>
                      <a:r>
                        <a:rPr lang="es-MX" sz="1400" baseline="0" dirty="0" smtClean="0">
                          <a:latin typeface="Cambria" panose="02040503050406030204" pitchFamily="18" charset="0"/>
                        </a:rPr>
                        <a:t> DE CONTROL AMBIENTAL</a:t>
                      </a:r>
                      <a:endParaRPr lang="es-MX" sz="1400" dirty="0">
                        <a:latin typeface="Cambria"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Cambria" panose="02040503050406030204" pitchFamily="18" charset="0"/>
                        </a:rPr>
                        <a:t>FIRMAS</a:t>
                      </a:r>
                      <a:r>
                        <a:rPr lang="es-MX" sz="1400" baseline="0" dirty="0" smtClean="0">
                          <a:latin typeface="Cambria" panose="02040503050406030204" pitchFamily="18" charset="0"/>
                        </a:rPr>
                        <a:t> DE INGENIERÍA</a:t>
                      </a:r>
                      <a:endParaRPr lang="es-MX" sz="1400" dirty="0">
                        <a:latin typeface="Cambria" panose="02040503050406030204" pitchFamily="18" charset="0"/>
                      </a:endParaRPr>
                    </a:p>
                  </a:txBody>
                  <a:tcPr/>
                </a:tc>
                <a:tc>
                  <a:txBody>
                    <a:bodyPr/>
                    <a:lstStyle/>
                    <a:p>
                      <a:endParaRPr lang="es-MX" sz="1400" dirty="0">
                        <a:latin typeface="Cambria" panose="02040503050406030204" pitchFamily="18" charset="0"/>
                      </a:endParaRPr>
                    </a:p>
                  </a:txBody>
                  <a:tcPr/>
                </a:tc>
              </a:tr>
              <a:tr h="450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Cambria" panose="02040503050406030204" pitchFamily="18" charset="0"/>
                        </a:rPr>
                        <a:t>CONAGUA</a:t>
                      </a:r>
                      <a:endParaRPr lang="es-MX" sz="1400" dirty="0">
                        <a:latin typeface="Cambria"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a:latin typeface="Cambria"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Cambria" panose="02040503050406030204" pitchFamily="18" charset="0"/>
                        </a:rPr>
                        <a:t>FIRMAS</a:t>
                      </a:r>
                      <a:r>
                        <a:rPr lang="es-MX" sz="1400" baseline="0" dirty="0" smtClean="0">
                          <a:latin typeface="Cambria" panose="02040503050406030204" pitchFamily="18" charset="0"/>
                        </a:rPr>
                        <a:t> DE </a:t>
                      </a:r>
                      <a:r>
                        <a:rPr lang="es-MX" sz="1400" dirty="0" smtClean="0">
                          <a:latin typeface="Cambria" panose="02040503050406030204" pitchFamily="18" charset="0"/>
                        </a:rPr>
                        <a:t>CONSULTORÍA</a:t>
                      </a:r>
                      <a:endParaRPr lang="es-MX" sz="1400" dirty="0">
                        <a:latin typeface="Cambria" panose="02040503050406030204" pitchFamily="18" charset="0"/>
                      </a:endParaRPr>
                    </a:p>
                  </a:txBody>
                  <a:tcPr/>
                </a:tc>
                <a:tc>
                  <a:txBody>
                    <a:bodyPr/>
                    <a:lstStyle/>
                    <a:p>
                      <a:endParaRPr lang="es-MX" sz="1400" dirty="0">
                        <a:latin typeface="Cambria" panose="02040503050406030204" pitchFamily="18" charset="0"/>
                      </a:endParaRPr>
                    </a:p>
                  </a:txBody>
                  <a:tcPr/>
                </a:tc>
              </a:tr>
              <a:tr h="370840">
                <a:tc>
                  <a:txBody>
                    <a:bodyPr/>
                    <a:lstStyle/>
                    <a:p>
                      <a:r>
                        <a:rPr lang="es-MX" sz="1400" dirty="0" smtClean="0">
                          <a:latin typeface="Cambria" panose="02040503050406030204" pitchFamily="18" charset="0"/>
                        </a:rPr>
                        <a:t>BANOBRAS</a:t>
                      </a:r>
                      <a:endParaRPr lang="es-MX" sz="1400" dirty="0">
                        <a:latin typeface="Cambria" panose="02040503050406030204" pitchFamily="18" charset="0"/>
                      </a:endParaRPr>
                    </a:p>
                  </a:txBody>
                  <a:tcPr/>
                </a:tc>
                <a:tc>
                  <a:txBody>
                    <a:bodyPr/>
                    <a:lstStyle/>
                    <a:p>
                      <a:endParaRPr lang="es-MX" sz="1400" dirty="0">
                        <a:latin typeface="Cambria" panose="02040503050406030204" pitchFamily="18" charset="0"/>
                      </a:endParaRPr>
                    </a:p>
                  </a:txBody>
                  <a:tcPr/>
                </a:tc>
                <a:tc>
                  <a:txBody>
                    <a:bodyPr/>
                    <a:lstStyle/>
                    <a:p>
                      <a:r>
                        <a:rPr lang="es-MX" sz="1400" dirty="0" smtClean="0">
                          <a:latin typeface="Cambria" panose="02040503050406030204" pitchFamily="18" charset="0"/>
                        </a:rPr>
                        <a:t>LABORATORIOS</a:t>
                      </a:r>
                      <a:r>
                        <a:rPr lang="es-MX" sz="1400" baseline="0" dirty="0" smtClean="0">
                          <a:latin typeface="Cambria" panose="02040503050406030204" pitchFamily="18" charset="0"/>
                        </a:rPr>
                        <a:t> ACREDITADOS</a:t>
                      </a:r>
                      <a:endParaRPr lang="es-MX" sz="1400" dirty="0">
                        <a:latin typeface="Cambria" panose="02040503050406030204" pitchFamily="18" charset="0"/>
                      </a:endParaRPr>
                    </a:p>
                  </a:txBody>
                  <a:tcPr/>
                </a:tc>
                <a:tc>
                  <a:txBody>
                    <a:bodyPr/>
                    <a:lstStyle/>
                    <a:p>
                      <a:endParaRPr lang="es-MX" sz="1400"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36943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CONCEPTOS CENTRALES </a:t>
            </a:r>
            <a:br>
              <a:rPr lang="es-MX" dirty="0" smtClean="0"/>
            </a:br>
            <a:r>
              <a:rPr lang="es-MX" dirty="0" smtClean="0"/>
              <a:t>Legislación</a:t>
            </a:r>
            <a:endParaRPr lang="es-ES" dirty="0"/>
          </a:p>
        </p:txBody>
      </p:sp>
      <p:sp>
        <p:nvSpPr>
          <p:cNvPr id="3" name="2 Marcador de contenido"/>
          <p:cNvSpPr>
            <a:spLocks noGrp="1"/>
          </p:cNvSpPr>
          <p:nvPr>
            <p:ph idx="1"/>
          </p:nvPr>
        </p:nvSpPr>
        <p:spPr/>
        <p:txBody>
          <a:bodyPr/>
          <a:lstStyle/>
          <a:p>
            <a:pPr>
              <a:buNone/>
            </a:pPr>
            <a:endParaRPr lang="es-ES" dirty="0"/>
          </a:p>
        </p:txBody>
      </p:sp>
      <p:sp>
        <p:nvSpPr>
          <p:cNvPr id="4" name="3 Marcador de fecha"/>
          <p:cNvSpPr>
            <a:spLocks noGrp="1"/>
          </p:cNvSpPr>
          <p:nvPr>
            <p:ph type="dt" sz="half" idx="10"/>
          </p:nvPr>
        </p:nvSpPr>
        <p:spPr/>
        <p:txBody>
          <a:bodyPr/>
          <a:lstStyle/>
          <a:p>
            <a:pPr>
              <a:defRPr/>
            </a:pPr>
            <a:fld id="{881CB2F8-57AB-48D5-8AAC-EA07165C7A26}" type="datetime1">
              <a:rPr lang="es-ES" smtClean="0"/>
              <a:pPr>
                <a:defRPr/>
              </a:pPr>
              <a:t>14/10/15</a:t>
            </a:fld>
            <a:endParaRPr lang="es-ES"/>
          </a:p>
        </p:txBody>
      </p:sp>
      <p:sp>
        <p:nvSpPr>
          <p:cNvPr id="5" name="4 Marcador de número de diapositiva"/>
          <p:cNvSpPr>
            <a:spLocks noGrp="1"/>
          </p:cNvSpPr>
          <p:nvPr>
            <p:ph type="sldNum" sz="quarter" idx="11"/>
          </p:nvPr>
        </p:nvSpPr>
        <p:spPr/>
        <p:txBody>
          <a:bodyPr/>
          <a:lstStyle/>
          <a:p>
            <a:pPr>
              <a:defRPr/>
            </a:pPr>
            <a:fld id="{0211A2D8-9475-491F-B463-C06DB05A9DC5}" type="slidenum">
              <a:rPr lang="es-ES" smtClean="0"/>
              <a:pPr>
                <a:defRPr/>
              </a:pPr>
              <a:t>6</a:t>
            </a:fld>
            <a:endParaRPr lang="es-ES" dirty="0"/>
          </a:p>
        </p:txBody>
      </p:sp>
      <p:pic>
        <p:nvPicPr>
          <p:cNvPr id="7" name="Picture 2"/>
          <p:cNvPicPr>
            <a:picLocks noChangeAspect="1" noChangeArrowheads="1"/>
          </p:cNvPicPr>
          <p:nvPr/>
        </p:nvPicPr>
        <p:blipFill>
          <a:blip r:embed="rId3">
            <a:duotone>
              <a:schemeClr val="accent1">
                <a:shade val="45000"/>
                <a:satMod val="135000"/>
              </a:schemeClr>
              <a:prstClr val="white"/>
            </a:duotone>
          </a:blip>
          <a:srcRect l="49415" t="40235" r="2818" b="15820"/>
          <a:stretch>
            <a:fillRect/>
          </a:stretch>
        </p:blipFill>
        <p:spPr bwMode="auto">
          <a:xfrm>
            <a:off x="428596" y="2143116"/>
            <a:ext cx="6929486" cy="3584217"/>
          </a:xfrm>
          <a:prstGeom prst="rect">
            <a:avLst/>
          </a:prstGeom>
          <a:noFill/>
          <a:ln w="9525">
            <a:noFill/>
            <a:miter lim="800000"/>
            <a:headEnd/>
            <a:tailEnd/>
          </a:ln>
          <a:effectLst/>
        </p:spPr>
      </p:pic>
      <p:pic>
        <p:nvPicPr>
          <p:cNvPr id="10" name="Picture 14"/>
          <p:cNvPicPr>
            <a:picLocks noChangeAspect="1" noChangeArrowheads="1"/>
          </p:cNvPicPr>
          <p:nvPr/>
        </p:nvPicPr>
        <p:blipFill>
          <a:blip r:embed="rId4" cstate="print"/>
          <a:srcRect/>
          <a:stretch>
            <a:fillRect/>
          </a:stretch>
        </p:blipFill>
        <p:spPr bwMode="auto">
          <a:xfrm>
            <a:off x="7125469" y="2500306"/>
            <a:ext cx="1925658" cy="2571768"/>
          </a:xfrm>
          <a:prstGeom prst="rect">
            <a:avLst/>
          </a:prstGeom>
          <a:noFill/>
          <a:ln w="9525">
            <a:noFill/>
            <a:miter lim="800000"/>
            <a:headEnd/>
            <a:tailEnd/>
          </a:ln>
        </p:spPr>
      </p:pic>
    </p:spTree>
    <p:extLst>
      <p:ext uri="{BB962C8B-B14F-4D97-AF65-F5344CB8AC3E}">
        <p14:creationId xmlns:p14="http://schemas.microsoft.com/office/powerpoint/2010/main" val="19231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ÁMBITOS DE APLICACIÓN DE LA </a:t>
            </a:r>
          </a:p>
          <a:p>
            <a:pPr algn="ctr"/>
            <a:r>
              <a:rPr lang="es-ES" b="1" dirty="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INGENIERÍA AMBIENTAL</a:t>
            </a:r>
          </a:p>
        </p:txBody>
      </p:sp>
      <p:graphicFrame>
        <p:nvGraphicFramePr>
          <p:cNvPr id="5" name="Tabla 4"/>
          <p:cNvGraphicFramePr>
            <a:graphicFrameLocks noGrp="1"/>
          </p:cNvGraphicFramePr>
          <p:nvPr>
            <p:extLst>
              <p:ext uri="{D42A27DB-BD31-4B8C-83A1-F6EECF244321}">
                <p14:modId xmlns:p14="http://schemas.microsoft.com/office/powerpoint/2010/main" val="1722573098"/>
              </p:ext>
            </p:extLst>
          </p:nvPr>
        </p:nvGraphicFramePr>
        <p:xfrm>
          <a:off x="1331640" y="2060848"/>
          <a:ext cx="6465928" cy="4130040"/>
        </p:xfrm>
        <a:graphic>
          <a:graphicData uri="http://schemas.openxmlformats.org/drawingml/2006/table">
            <a:tbl>
              <a:tblPr firstRow="1" bandRow="1">
                <a:tableStyleId>{5C22544A-7EE6-4342-B048-85BDC9FD1C3A}</a:tableStyleId>
              </a:tblPr>
              <a:tblGrid>
                <a:gridCol w="3232964"/>
                <a:gridCol w="3232964"/>
              </a:tblGrid>
              <a:tr h="370840">
                <a:tc>
                  <a:txBody>
                    <a:bodyPr/>
                    <a:lstStyle/>
                    <a:p>
                      <a:pPr algn="ctr"/>
                      <a:r>
                        <a:rPr lang="es-MX" sz="1200" dirty="0" smtClean="0">
                          <a:latin typeface="Arial Rounded MT Bold" panose="020F0704030504030204" pitchFamily="34" charset="0"/>
                          <a:cs typeface="Proxy 4" panose="00000400000000000000" pitchFamily="2" charset="0"/>
                        </a:rPr>
                        <a:t>MUNICIPIOS</a:t>
                      </a:r>
                      <a:endParaRPr lang="es-MX" sz="1200" dirty="0">
                        <a:latin typeface="Arial Rounded MT Bold" panose="020F0704030504030204" pitchFamily="34" charset="0"/>
                        <a:cs typeface="Proxy 4" panose="00000400000000000000" pitchFamily="2" charset="0"/>
                      </a:endParaRPr>
                    </a:p>
                  </a:txBody>
                  <a:tcPr/>
                </a:tc>
                <a:tc>
                  <a:txBody>
                    <a:bodyPr/>
                    <a:lstStyle/>
                    <a:p>
                      <a:pPr algn="ctr"/>
                      <a:r>
                        <a:rPr lang="es-MX" sz="1200" dirty="0" smtClean="0">
                          <a:latin typeface="Arial Rounded MT Bold" panose="020F0704030504030204" pitchFamily="34" charset="0"/>
                          <a:cs typeface="Proxy 4" panose="00000400000000000000" pitchFamily="2" charset="0"/>
                        </a:rPr>
                        <a:t>INDUSTRIA</a:t>
                      </a:r>
                      <a:endParaRPr lang="es-MX" sz="1200" dirty="0">
                        <a:latin typeface="Arial Rounded MT Bold" panose="020F0704030504030204" pitchFamily="34" charset="0"/>
                        <a:cs typeface="Proxy 4" panose="00000400000000000000" pitchFamily="2" charset="0"/>
                      </a:endParaRPr>
                    </a:p>
                  </a:txBody>
                  <a:tcPr/>
                </a:tc>
              </a:tr>
              <a:tr h="370840">
                <a:tc>
                  <a:txBody>
                    <a:bodyPr/>
                    <a:lstStyle/>
                    <a:p>
                      <a:r>
                        <a:rPr lang="es-MX" sz="1200" dirty="0" smtClean="0">
                          <a:latin typeface="Arial Rounded MT Bold" panose="020F0704030504030204" pitchFamily="34" charset="0"/>
                          <a:cs typeface="Proxy 4" panose="00000400000000000000" pitchFamily="2" charset="0"/>
                        </a:rPr>
                        <a:t>CALIDAD</a:t>
                      </a:r>
                      <a:r>
                        <a:rPr lang="es-MX" sz="1200" baseline="0" dirty="0" smtClean="0">
                          <a:latin typeface="Arial Rounded MT Bold" panose="020F0704030504030204" pitchFamily="34" charset="0"/>
                          <a:cs typeface="Proxy 4" panose="00000400000000000000" pitchFamily="2" charset="0"/>
                        </a:rPr>
                        <a:t> DEL AIRE</a:t>
                      </a:r>
                      <a:endParaRPr lang="es-MX" sz="1200" dirty="0">
                        <a:latin typeface="Arial Rounded MT Bold" panose="020F0704030504030204" pitchFamily="34" charset="0"/>
                        <a:cs typeface="Proxy 4" panose="00000400000000000000" pitchFamily="2" charset="0"/>
                      </a:endParaRPr>
                    </a:p>
                  </a:txBody>
                  <a:tcPr/>
                </a:tc>
                <a:tc>
                  <a:txBody>
                    <a:bodyPr/>
                    <a:lstStyle/>
                    <a:p>
                      <a:r>
                        <a:rPr lang="es-MX" sz="1200" dirty="0" smtClean="0">
                          <a:latin typeface="Arial Rounded MT Bold" panose="020F0704030504030204" pitchFamily="34" charset="0"/>
                          <a:cs typeface="Proxy 4" panose="00000400000000000000" pitchFamily="2" charset="0"/>
                        </a:rPr>
                        <a:t>EMISIONES</a:t>
                      </a:r>
                      <a:r>
                        <a:rPr lang="es-MX" sz="1200" baseline="0" dirty="0" smtClean="0">
                          <a:latin typeface="Arial Rounded MT Bold" panose="020F0704030504030204" pitchFamily="34" charset="0"/>
                          <a:cs typeface="Proxy 4" panose="00000400000000000000" pitchFamily="2" charset="0"/>
                        </a:rPr>
                        <a:t> A LA ATMÓSFERA, RUIDO</a:t>
                      </a:r>
                      <a:endParaRPr lang="es-MX" sz="1200" dirty="0">
                        <a:latin typeface="Arial Rounded MT Bold" panose="020F0704030504030204" pitchFamily="34" charset="0"/>
                        <a:cs typeface="Proxy 4" panose="00000400000000000000" pitchFamily="2" charset="0"/>
                      </a:endParaRPr>
                    </a:p>
                  </a:txBody>
                  <a:tcPr/>
                </a:tc>
              </a:tr>
              <a:tr h="370840">
                <a:tc>
                  <a:txBody>
                    <a:bodyPr/>
                    <a:lstStyle/>
                    <a:p>
                      <a:r>
                        <a:rPr lang="es-MX" sz="1200" dirty="0" smtClean="0">
                          <a:latin typeface="Arial Rounded MT Bold" panose="020F0704030504030204" pitchFamily="34" charset="0"/>
                          <a:cs typeface="Proxy 4" panose="00000400000000000000" pitchFamily="2" charset="0"/>
                        </a:rPr>
                        <a:t>AGUA POTABLE</a:t>
                      </a:r>
                      <a:endParaRPr lang="es-MX" sz="1200" dirty="0">
                        <a:latin typeface="Arial Rounded MT Bold" panose="020F0704030504030204" pitchFamily="34" charset="0"/>
                        <a:cs typeface="Proxy 4" panose="00000400000000000000" pitchFamily="2" charset="0"/>
                      </a:endParaRPr>
                    </a:p>
                  </a:txBody>
                  <a:tcPr/>
                </a:tc>
                <a:tc>
                  <a:txBody>
                    <a:bodyPr/>
                    <a:lstStyle/>
                    <a:p>
                      <a:r>
                        <a:rPr lang="es-MX" sz="1200" dirty="0" smtClean="0">
                          <a:latin typeface="Arial Rounded MT Bold" panose="020F0704030504030204" pitchFamily="34" charset="0"/>
                          <a:cs typeface="Proxy 4" panose="00000400000000000000" pitchFamily="2" charset="0"/>
                        </a:rPr>
                        <a:t>ACONDICIONAMIENTO DE AGUA PARA:PROCESO,</a:t>
                      </a:r>
                      <a:r>
                        <a:rPr lang="es-MX" sz="1200" baseline="0" dirty="0" smtClean="0">
                          <a:latin typeface="Arial Rounded MT Bold" panose="020F0704030504030204" pitchFamily="34" charset="0"/>
                          <a:cs typeface="Proxy 4" panose="00000400000000000000" pitchFamily="2" charset="0"/>
                        </a:rPr>
                        <a:t> SERVICIOS PRINCIPALES, CONTRAINCENDIO</a:t>
                      </a:r>
                      <a:endParaRPr lang="es-MX" sz="1200" dirty="0" smtClean="0">
                        <a:latin typeface="Arial Rounded MT Bold" panose="020F0704030504030204" pitchFamily="34" charset="0"/>
                        <a:cs typeface="Proxy 4" panose="00000400000000000000" pitchFamily="2" charset="0"/>
                      </a:endParaRPr>
                    </a:p>
                  </a:txBody>
                  <a:tcPr/>
                </a:tc>
              </a:tr>
              <a:tr h="370840">
                <a:tc>
                  <a:txBody>
                    <a:bodyPr/>
                    <a:lstStyle/>
                    <a:p>
                      <a:r>
                        <a:rPr lang="es-MX" sz="1200" dirty="0" smtClean="0">
                          <a:latin typeface="Arial Rounded MT Bold" panose="020F0704030504030204" pitchFamily="34" charset="0"/>
                          <a:cs typeface="Proxy 4" panose="00000400000000000000" pitchFamily="2" charset="0"/>
                        </a:rPr>
                        <a:t>AGUAS RESIDUALES DOMÉSTICAS</a:t>
                      </a:r>
                      <a:r>
                        <a:rPr lang="es-MX" sz="1200" baseline="0" dirty="0" smtClean="0">
                          <a:latin typeface="Arial Rounded MT Bold" panose="020F0704030504030204" pitchFamily="34" charset="0"/>
                          <a:cs typeface="Proxy 4" panose="00000400000000000000" pitchFamily="2" charset="0"/>
                        </a:rPr>
                        <a:t> (GRISES) Y AGUAS NEGRAS</a:t>
                      </a:r>
                      <a:endParaRPr lang="es-MX" sz="1200" dirty="0">
                        <a:latin typeface="Arial Rounded MT Bold" panose="020F0704030504030204" pitchFamily="34" charset="0"/>
                        <a:cs typeface="Proxy 4" panose="00000400000000000000" pitchFamily="2" charset="0"/>
                      </a:endParaRPr>
                    </a:p>
                  </a:txBody>
                  <a:tcPr/>
                </a:tc>
                <a:tc>
                  <a:txBody>
                    <a:bodyPr/>
                    <a:lstStyle/>
                    <a:p>
                      <a:r>
                        <a:rPr lang="es-MX" sz="1200" dirty="0" smtClean="0">
                          <a:latin typeface="Arial Rounded MT Bold" panose="020F0704030504030204" pitchFamily="34" charset="0"/>
                          <a:cs typeface="Proxy 4" panose="00000400000000000000" pitchFamily="2" charset="0"/>
                        </a:rPr>
                        <a:t>AGUAS RESIDUALES:</a:t>
                      </a:r>
                      <a:r>
                        <a:rPr lang="es-MX" sz="1200" baseline="0" dirty="0" smtClean="0">
                          <a:latin typeface="Arial Rounded MT Bold" panose="020F0704030504030204" pitchFamily="34" charset="0"/>
                          <a:cs typeface="Proxy 4" panose="00000400000000000000" pitchFamily="2" charset="0"/>
                        </a:rPr>
                        <a:t> </a:t>
                      </a:r>
                      <a:r>
                        <a:rPr lang="es-MX" sz="1200" dirty="0" smtClean="0">
                          <a:latin typeface="Arial Rounded MT Bold" panose="020F0704030504030204" pitchFamily="34" charset="0"/>
                          <a:cs typeface="Proxy 4" panose="00000400000000000000" pitchFamily="2" charset="0"/>
                        </a:rPr>
                        <a:t>DESCARGA,</a:t>
                      </a:r>
                      <a:r>
                        <a:rPr lang="es-MX" sz="1200" baseline="0" dirty="0" smtClean="0">
                          <a:latin typeface="Arial Rounded MT Bold" panose="020F0704030504030204" pitchFamily="34" charset="0"/>
                          <a:cs typeface="Proxy 4" panose="00000400000000000000" pitchFamily="2" charset="0"/>
                        </a:rPr>
                        <a:t> REÚSO Y RECICLAJE</a:t>
                      </a:r>
                      <a:endParaRPr lang="es-MX" sz="1200" dirty="0">
                        <a:latin typeface="Arial Rounded MT Bold" panose="020F0704030504030204" pitchFamily="34" charset="0"/>
                        <a:cs typeface="Proxy 4" panose="00000400000000000000"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Arial Rounded MT Bold" panose="020F0704030504030204" pitchFamily="34" charset="0"/>
                          <a:cs typeface="Proxy 4" panose="00000400000000000000" pitchFamily="2" charset="0"/>
                        </a:rPr>
                        <a:t>SUELOS:</a:t>
                      </a:r>
                      <a:r>
                        <a:rPr lang="es-MX" sz="1200" baseline="0" dirty="0" smtClean="0">
                          <a:latin typeface="Arial Rounded MT Bold" panose="020F0704030504030204" pitchFamily="34" charset="0"/>
                          <a:cs typeface="Proxy 4" panose="00000400000000000000" pitchFamily="2" charset="0"/>
                        </a:rPr>
                        <a:t> PREVENCIÓN DE CONTAMINACIÓN Y RESTAURACIÓN</a:t>
                      </a:r>
                      <a:endParaRPr lang="es-MX" sz="1200" dirty="0">
                        <a:latin typeface="Arial Rounded MT Bold" panose="020F0704030504030204" pitchFamily="34" charset="0"/>
                        <a:cs typeface="Proxy 4" panose="00000400000000000000" pitchFamily="2" charset="0"/>
                      </a:endParaRPr>
                    </a:p>
                  </a:txBody>
                  <a:tcPr/>
                </a:tc>
                <a:tc>
                  <a:txBody>
                    <a:bodyPr/>
                    <a:lstStyle/>
                    <a:p>
                      <a:r>
                        <a:rPr lang="es-MX" sz="1200" dirty="0" smtClean="0">
                          <a:latin typeface="Arial Rounded MT Bold" panose="020F0704030504030204" pitchFamily="34" charset="0"/>
                          <a:cs typeface="Proxy 4" panose="00000400000000000000" pitchFamily="2" charset="0"/>
                        </a:rPr>
                        <a:t>SUELOS: PREVENCIÓN</a:t>
                      </a:r>
                      <a:r>
                        <a:rPr lang="es-MX" sz="1200" baseline="0" dirty="0" smtClean="0">
                          <a:latin typeface="Arial Rounded MT Bold" panose="020F0704030504030204" pitchFamily="34" charset="0"/>
                          <a:cs typeface="Proxy 4" panose="00000400000000000000" pitchFamily="2" charset="0"/>
                        </a:rPr>
                        <a:t> Y REMEDIACIÓN</a:t>
                      </a:r>
                      <a:endParaRPr lang="es-MX" sz="1200" dirty="0" smtClean="0">
                        <a:latin typeface="Arial Rounded MT Bold" panose="020F0704030504030204" pitchFamily="34" charset="0"/>
                        <a:cs typeface="Proxy 4" panose="00000400000000000000" pitchFamily="2" charset="0"/>
                      </a:endParaRPr>
                    </a:p>
                    <a:p>
                      <a:r>
                        <a:rPr lang="es-MX" sz="1200" dirty="0" smtClean="0">
                          <a:latin typeface="Arial Rounded MT Bold" panose="020F0704030504030204" pitchFamily="34" charset="0"/>
                          <a:cs typeface="Proxy 4" panose="00000400000000000000" pitchFamily="2" charset="0"/>
                        </a:rPr>
                        <a:t>EMERGENCIAS</a:t>
                      </a:r>
                    </a:p>
                    <a:p>
                      <a:r>
                        <a:rPr lang="es-MX" sz="1200" dirty="0" smtClean="0">
                          <a:latin typeface="Arial Rounded MT Bold" panose="020F0704030504030204" pitchFamily="34" charset="0"/>
                          <a:cs typeface="Proxy 4" panose="00000400000000000000" pitchFamily="2" charset="0"/>
                        </a:rPr>
                        <a:t>PASIVOS AMBIENTALES</a:t>
                      </a:r>
                      <a:endParaRPr lang="es-MX" sz="1200" dirty="0">
                        <a:latin typeface="Arial Rounded MT Bold" panose="020F0704030504030204" pitchFamily="34" charset="0"/>
                        <a:cs typeface="Proxy 4" panose="00000400000000000000" pitchFamily="2" charset="0"/>
                      </a:endParaRPr>
                    </a:p>
                  </a:txBody>
                  <a:tcPr/>
                </a:tc>
              </a:tr>
              <a:tr h="370840">
                <a:tc>
                  <a:txBody>
                    <a:bodyPr/>
                    <a:lstStyle/>
                    <a:p>
                      <a:r>
                        <a:rPr lang="es-MX" sz="1200" dirty="0" smtClean="0">
                          <a:latin typeface="Arial Rounded MT Bold" panose="020F0704030504030204" pitchFamily="34" charset="0"/>
                          <a:cs typeface="Proxy 4" panose="00000400000000000000" pitchFamily="2" charset="0"/>
                        </a:rPr>
                        <a:t>RESIDUOS SÓLIDOS URBANOS (RSU)</a:t>
                      </a:r>
                      <a:r>
                        <a:rPr lang="es-MX" sz="1200" baseline="0" dirty="0" smtClean="0">
                          <a:latin typeface="Arial Rounded MT Bold" panose="020F0704030504030204" pitchFamily="34" charset="0"/>
                          <a:cs typeface="Proxy 4" panose="00000400000000000000" pitchFamily="2" charset="0"/>
                        </a:rPr>
                        <a:t> Y DE MANEJO ESPECIAL (RM)</a:t>
                      </a:r>
                      <a:endParaRPr lang="es-MX" sz="1200" dirty="0">
                        <a:latin typeface="Arial Rounded MT Bold" panose="020F0704030504030204" pitchFamily="34" charset="0"/>
                        <a:cs typeface="Proxy 4" panose="00000400000000000000" pitchFamily="2" charset="0"/>
                      </a:endParaRPr>
                    </a:p>
                  </a:txBody>
                  <a:tcPr/>
                </a:tc>
                <a:tc>
                  <a:txBody>
                    <a:bodyPr/>
                    <a:lstStyle/>
                    <a:p>
                      <a:r>
                        <a:rPr lang="es-MX" sz="1200" dirty="0" smtClean="0">
                          <a:latin typeface="Arial Rounded MT Bold" panose="020F0704030504030204" pitchFamily="34" charset="0"/>
                          <a:cs typeface="Proxy 4" panose="00000400000000000000" pitchFamily="2" charset="0"/>
                        </a:rPr>
                        <a:t>RSU, RM Y RESIDUOS</a:t>
                      </a:r>
                      <a:r>
                        <a:rPr lang="es-MX" sz="1200" baseline="0" dirty="0" smtClean="0">
                          <a:latin typeface="Arial Rounded MT Bold" panose="020F0704030504030204" pitchFamily="34" charset="0"/>
                          <a:cs typeface="Proxy 4" panose="00000400000000000000" pitchFamily="2" charset="0"/>
                        </a:rPr>
                        <a:t> PELIGROSOS (RP), RESIDUOS RADIACTIVOS</a:t>
                      </a:r>
                      <a:endParaRPr lang="es-MX" sz="1200" dirty="0">
                        <a:latin typeface="Arial Rounded MT Bold" panose="020F0704030504030204" pitchFamily="34" charset="0"/>
                        <a:cs typeface="Proxy 4" panose="00000400000000000000" pitchFamily="2" charset="0"/>
                      </a:endParaRPr>
                    </a:p>
                  </a:txBody>
                  <a:tcPr/>
                </a:tc>
              </a:tr>
              <a:tr h="370840">
                <a:tc gridSpan="2">
                  <a:txBody>
                    <a:bodyPr/>
                    <a:lstStyle/>
                    <a:p>
                      <a:pPr algn="ctr"/>
                      <a:r>
                        <a:rPr lang="es-MX" sz="1600" dirty="0" smtClean="0">
                          <a:latin typeface="Arial Rounded MT Bold" panose="020F0704030504030204" pitchFamily="34" charset="0"/>
                          <a:cs typeface="Proxy 4" panose="00000400000000000000" pitchFamily="2" charset="0"/>
                        </a:rPr>
                        <a:t>IMPACTO Y RIESGO AMBIENTAL</a:t>
                      </a:r>
                      <a:endParaRPr lang="es-MX" sz="1600" dirty="0">
                        <a:latin typeface="Arial Rounded MT Bold" panose="020F0704030504030204" pitchFamily="34" charset="0"/>
                        <a:cs typeface="Proxy 4" panose="00000400000000000000" pitchFamily="2" charset="0"/>
                      </a:endParaRPr>
                    </a:p>
                    <a:p>
                      <a:pPr algn="ctr"/>
                      <a:r>
                        <a:rPr lang="es-MX" sz="1600" dirty="0" smtClean="0">
                          <a:latin typeface="Arial Rounded MT Bold" panose="020F0704030504030204" pitchFamily="34" charset="0"/>
                          <a:cs typeface="Proxy 4" panose="00000400000000000000" pitchFamily="2" charset="0"/>
                        </a:rPr>
                        <a:t>AUDITORIAS</a:t>
                      </a:r>
                      <a:r>
                        <a:rPr lang="es-MX" sz="1600" baseline="0" dirty="0" smtClean="0">
                          <a:latin typeface="Arial Rounded MT Bold" panose="020F0704030504030204" pitchFamily="34" charset="0"/>
                          <a:cs typeface="Proxy 4" panose="00000400000000000000" pitchFamily="2" charset="0"/>
                        </a:rPr>
                        <a:t> AMBIENTALES</a:t>
                      </a:r>
                    </a:p>
                    <a:p>
                      <a:pPr algn="ctr"/>
                      <a:r>
                        <a:rPr lang="es-MX" sz="1600" baseline="0" dirty="0" smtClean="0">
                          <a:latin typeface="Arial Rounded MT Bold" panose="020F0704030504030204" pitchFamily="34" charset="0"/>
                          <a:cs typeface="Proxy 4" panose="00000400000000000000" pitchFamily="2" charset="0"/>
                        </a:rPr>
                        <a:t>SISTEMAS DE GESTIÓN AMBIENTAL</a:t>
                      </a:r>
                      <a:endParaRPr lang="es-MX" sz="1600" dirty="0">
                        <a:latin typeface="Arial Rounded MT Bold" panose="020F0704030504030204" pitchFamily="34" charset="0"/>
                        <a:cs typeface="Proxy 4" panose="00000400000000000000" pitchFamily="2" charset="0"/>
                      </a:endParaRPr>
                    </a:p>
                  </a:txBody>
                  <a:tcPr/>
                </a:tc>
                <a:tc hMerge="1">
                  <a:txBody>
                    <a:bodyPr/>
                    <a:lstStyle/>
                    <a:p>
                      <a:endParaRPr lang="es-MX" dirty="0"/>
                    </a:p>
                  </a:txBody>
                  <a:tcPr/>
                </a:tc>
              </a:tr>
              <a:tr h="370840">
                <a:tc gridSpan="2">
                  <a:txBody>
                    <a:bodyPr/>
                    <a:lstStyle/>
                    <a:p>
                      <a:pPr algn="ctr"/>
                      <a:r>
                        <a:rPr lang="es-MX" sz="1600" dirty="0" smtClean="0">
                          <a:solidFill>
                            <a:srgbClr val="047E21"/>
                          </a:solidFill>
                          <a:latin typeface="Arial Rounded MT Bold" panose="020F0704030504030204" pitchFamily="34" charset="0"/>
                          <a:cs typeface="Proxy 4" panose="00000400000000000000" pitchFamily="2" charset="0"/>
                        </a:rPr>
                        <a:t>DESARROLLO</a:t>
                      </a:r>
                      <a:r>
                        <a:rPr lang="es-MX" sz="1600" baseline="0" dirty="0" smtClean="0">
                          <a:solidFill>
                            <a:srgbClr val="047E21"/>
                          </a:solidFill>
                          <a:latin typeface="Arial Rounded MT Bold" panose="020F0704030504030204" pitchFamily="34" charset="0"/>
                          <a:cs typeface="Proxy 4" panose="00000400000000000000" pitchFamily="2" charset="0"/>
                        </a:rPr>
                        <a:t> SOSTENIBLE</a:t>
                      </a:r>
                      <a:endParaRPr lang="es-MX" sz="1600" dirty="0">
                        <a:solidFill>
                          <a:srgbClr val="047E21"/>
                        </a:solidFill>
                        <a:latin typeface="Arial Rounded MT Bold" panose="020F0704030504030204" pitchFamily="34" charset="0"/>
                        <a:cs typeface="Proxy 4" panose="00000400000000000000" pitchFamily="2" charset="0"/>
                      </a:endParaRPr>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162622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1844824"/>
            <a:ext cx="7704856" cy="1754326"/>
          </a:xfrm>
          <a:prstGeom prst="rect">
            <a:avLst/>
          </a:prstGeom>
        </p:spPr>
        <p:txBody>
          <a:bodyPr wrap="square">
            <a:spAutoFit/>
          </a:bodyPr>
          <a:lstStyle/>
          <a:p>
            <a:r>
              <a:rPr lang="es-MX" sz="1800" b="1" dirty="0">
                <a:solidFill>
                  <a:srgbClr val="0000FF"/>
                </a:solidFill>
                <a:latin typeface="Arial Unicode MS" panose="020B0604020202020204" pitchFamily="34" charset="-128"/>
                <a:ea typeface="Arial Unicode MS" panose="020B0604020202020204" pitchFamily="34" charset="-128"/>
              </a:rPr>
              <a:t>Sostenible.</a:t>
            </a:r>
          </a:p>
          <a:p>
            <a:r>
              <a:rPr lang="es-MX" sz="1800" dirty="0">
                <a:latin typeface="Calibri" panose="020F0502020204030204" pitchFamily="34" charset="0"/>
                <a:ea typeface="Times New Roman" panose="02020603050405020304" pitchFamily="18" charset="0"/>
                <a:cs typeface="Times New Roman" panose="02020603050405020304" pitchFamily="18" charset="0"/>
              </a:rPr>
              <a:t>1. </a:t>
            </a:r>
            <a:r>
              <a:rPr lang="es-MX" sz="1800" dirty="0" err="1">
                <a:latin typeface="Calibri" panose="020F0502020204030204" pitchFamily="34" charset="0"/>
                <a:ea typeface="Times New Roman" panose="02020603050405020304" pitchFamily="18" charset="0"/>
                <a:cs typeface="Times New Roman" panose="02020603050405020304" pitchFamily="18" charset="0"/>
              </a:rPr>
              <a:t>adj</a:t>
            </a:r>
            <a:r>
              <a:rPr lang="es-MX" sz="1800" dirty="0">
                <a:latin typeface="Calibri" panose="020F0502020204030204" pitchFamily="34" charset="0"/>
                <a:ea typeface="Times New Roman" panose="02020603050405020304" pitchFamily="18" charset="0"/>
                <a:cs typeface="Times New Roman" panose="02020603050405020304" pitchFamily="18" charset="0"/>
              </a:rPr>
              <a:t>. Dicho de un proceso: Que puede mantenerse por sí mismo, como lo hace, p. ej., un desarrollo económico sin ayuda exterior ni merma de los recursos existentes.</a:t>
            </a:r>
          </a:p>
          <a:p>
            <a:r>
              <a:rPr lang="es-MX" sz="1800" dirty="0">
                <a:latin typeface="Calibri" panose="020F0502020204030204" pitchFamily="34" charset="0"/>
                <a:ea typeface="Times New Roman" panose="02020603050405020304" pitchFamily="18" charset="0"/>
                <a:cs typeface="Times New Roman" panose="02020603050405020304" pitchFamily="18" charset="0"/>
              </a:rPr>
              <a:t>(</a:t>
            </a:r>
            <a:r>
              <a:rPr lang="es-MX" sz="1200" dirty="0">
                <a:latin typeface="Calibri" panose="020F0502020204030204" pitchFamily="34" charset="0"/>
                <a:ea typeface="Times New Roman" panose="02020603050405020304" pitchFamily="18" charset="0"/>
                <a:cs typeface="Times New Roman" panose="02020603050405020304" pitchFamily="18" charset="0"/>
                <a:hlinkClick r:id="rId2"/>
              </a:rPr>
              <a:t>http://lema.rae.es/drae/srv/search?key=sostenible</a:t>
            </a:r>
            <a:r>
              <a:rPr lang="es-MX" sz="1800" dirty="0">
                <a:latin typeface="Calibri" panose="020F0502020204030204" pitchFamily="34" charset="0"/>
                <a:ea typeface="Times New Roman" panose="02020603050405020304" pitchFamily="18" charset="0"/>
                <a:cs typeface="Times New Roman" panose="02020603050405020304" pitchFamily="18" charset="0"/>
              </a:rPr>
              <a:t>)</a:t>
            </a:r>
          </a:p>
          <a:p>
            <a:endParaRPr lang="es-MX" sz="1800" i="1" dirty="0"/>
          </a:p>
        </p:txBody>
      </p:sp>
      <p:sp>
        <p:nvSpPr>
          <p:cNvPr id="5" name="Rectángulo 4"/>
          <p:cNvSpPr/>
          <p:nvPr/>
        </p:nvSpPr>
        <p:spPr>
          <a:xfrm>
            <a:off x="755576" y="3501008"/>
            <a:ext cx="7704856" cy="923330"/>
          </a:xfrm>
          <a:prstGeom prst="rect">
            <a:avLst/>
          </a:prstGeom>
        </p:spPr>
        <p:txBody>
          <a:bodyPr wrap="square">
            <a:spAutoFit/>
          </a:bodyPr>
          <a:lstStyle/>
          <a:p>
            <a:r>
              <a:rPr lang="es-MX" sz="1800" b="1" dirty="0">
                <a:solidFill>
                  <a:srgbClr val="0000FF"/>
                </a:solidFill>
                <a:latin typeface="Arial Unicode MS" panose="020B0604020202020204" pitchFamily="34" charset="-128"/>
                <a:ea typeface="Arial Unicode MS" panose="020B0604020202020204" pitchFamily="34" charset="-128"/>
              </a:rPr>
              <a:t>Sustentable.</a:t>
            </a:r>
          </a:p>
          <a:p>
            <a:r>
              <a:rPr lang="es-MX" sz="1800" dirty="0">
                <a:latin typeface="Calibri" panose="020F0502020204030204" pitchFamily="34" charset="0"/>
                <a:ea typeface="Times New Roman" panose="02020603050405020304" pitchFamily="18" charset="0"/>
                <a:cs typeface="Times New Roman" panose="02020603050405020304" pitchFamily="18" charset="0"/>
              </a:rPr>
              <a:t>1. </a:t>
            </a:r>
            <a:r>
              <a:rPr lang="es-MX" sz="1800" dirty="0" err="1">
                <a:latin typeface="Calibri" panose="020F0502020204030204" pitchFamily="34" charset="0"/>
                <a:ea typeface="Times New Roman" panose="02020603050405020304" pitchFamily="18" charset="0"/>
                <a:cs typeface="Times New Roman" panose="02020603050405020304" pitchFamily="18" charset="0"/>
              </a:rPr>
              <a:t>adj</a:t>
            </a:r>
            <a:r>
              <a:rPr lang="es-MX" sz="1800" dirty="0">
                <a:latin typeface="Calibri" panose="020F0502020204030204" pitchFamily="34" charset="0"/>
                <a:ea typeface="Times New Roman" panose="02020603050405020304" pitchFamily="18" charset="0"/>
                <a:cs typeface="Times New Roman" panose="02020603050405020304" pitchFamily="18" charset="0"/>
              </a:rPr>
              <a:t>. Que se puede sustentar o defender con razones.</a:t>
            </a:r>
          </a:p>
          <a:p>
            <a:r>
              <a:rPr lang="es-MX" sz="1800" dirty="0">
                <a:latin typeface="Calibri" panose="020F0502020204030204" pitchFamily="34" charset="0"/>
                <a:ea typeface="Times New Roman" panose="02020603050405020304" pitchFamily="18" charset="0"/>
                <a:cs typeface="Times New Roman" panose="02020603050405020304" pitchFamily="18" charset="0"/>
              </a:rPr>
              <a:t>(http://lema.rae.es/drae/srv/search?key=sustentable)</a:t>
            </a:r>
          </a:p>
        </p:txBody>
      </p:sp>
      <p:sp>
        <p:nvSpPr>
          <p:cNvPr id="2" name="Rectángulo 1"/>
          <p:cNvSpPr/>
          <p:nvPr/>
        </p:nvSpPr>
        <p:spPr>
          <a:xfrm>
            <a:off x="899592" y="6237312"/>
            <a:ext cx="7476599" cy="246221"/>
          </a:xfrm>
          <a:prstGeom prst="rect">
            <a:avLst/>
          </a:prstGeom>
        </p:spPr>
        <p:txBody>
          <a:bodyPr wrap="square">
            <a:spAutoFit/>
          </a:bodyPr>
          <a:lstStyle/>
          <a:p>
            <a:r>
              <a:rPr lang="es-MX" sz="1000" dirty="0">
                <a:latin typeface="Calibri" panose="020F0502020204030204" pitchFamily="34" charset="0"/>
                <a:ea typeface="Times New Roman" panose="02020603050405020304" pitchFamily="18" charset="0"/>
                <a:cs typeface="Times New Roman" panose="02020603050405020304" pitchFamily="18" charset="0"/>
              </a:rPr>
              <a:t>Real Academia Española © Todos los derechos reservados </a:t>
            </a:r>
          </a:p>
        </p:txBody>
      </p:sp>
      <p:sp>
        <p:nvSpPr>
          <p:cNvPr id="6" name="Rectángulo 5"/>
          <p:cNvSpPr/>
          <p:nvPr/>
        </p:nvSpPr>
        <p:spPr>
          <a:xfrm>
            <a:off x="755576" y="4941168"/>
            <a:ext cx="4572000" cy="923330"/>
          </a:xfrm>
          <a:prstGeom prst="rect">
            <a:avLst/>
          </a:prstGeom>
        </p:spPr>
        <p:txBody>
          <a:bodyPr>
            <a:spAutoFit/>
          </a:bodyPr>
          <a:lstStyle/>
          <a:p>
            <a:r>
              <a:rPr lang="es-MX" sz="1800" b="1" dirty="0">
                <a:solidFill>
                  <a:srgbClr val="0000FF"/>
                </a:solidFill>
                <a:latin typeface="Arial Unicode MS" panose="020B0604020202020204" pitchFamily="34" charset="-128"/>
                <a:ea typeface="Arial Unicode MS" panose="020B0604020202020204" pitchFamily="34" charset="-128"/>
              </a:rPr>
              <a:t>Sostenibilidad</a:t>
            </a:r>
            <a:endParaRPr lang="es-MX" sz="1800" dirty="0">
              <a:solidFill>
                <a:srgbClr val="000000"/>
              </a:solidFill>
              <a:latin typeface="Arial Unicode MS" panose="020B0604020202020204" pitchFamily="34" charset="-128"/>
              <a:ea typeface="Arial Unicode MS" panose="020B0604020202020204" pitchFamily="34" charset="-128"/>
            </a:endParaRPr>
          </a:p>
          <a:p>
            <a:r>
              <a:rPr lang="es-MX" sz="1800" b="1" dirty="0">
                <a:solidFill>
                  <a:srgbClr val="0000FF"/>
                </a:solidFill>
                <a:latin typeface="Arial Unicode MS" panose="020B0604020202020204" pitchFamily="34" charset="-128"/>
                <a:ea typeface="Arial Unicode MS" panose="020B0604020202020204" pitchFamily="34" charset="-128"/>
              </a:rPr>
              <a:t>1.</a:t>
            </a:r>
            <a:r>
              <a:rPr lang="es-MX" sz="1800" dirty="0">
                <a:solidFill>
                  <a:srgbClr val="000000"/>
                </a:solidFill>
                <a:latin typeface="Arial Unicode MS" panose="020B0604020202020204" pitchFamily="34" charset="-128"/>
                <a:ea typeface="Arial Unicode MS" panose="020B0604020202020204" pitchFamily="34" charset="-128"/>
              </a:rPr>
              <a:t> </a:t>
            </a:r>
            <a:r>
              <a:rPr lang="es-MX" sz="1800" dirty="0">
                <a:solidFill>
                  <a:srgbClr val="0000FF"/>
                </a:solidFill>
                <a:latin typeface="Arial Unicode MS" panose="020B0604020202020204" pitchFamily="34" charset="-128"/>
                <a:ea typeface="Arial Unicode MS" panose="020B0604020202020204" pitchFamily="34" charset="-128"/>
              </a:rPr>
              <a:t>f.</a:t>
            </a:r>
            <a:r>
              <a:rPr lang="es-MX" sz="1800" dirty="0">
                <a:solidFill>
                  <a:srgbClr val="000000"/>
                </a:solidFill>
                <a:latin typeface="Arial Unicode MS" panose="020B0604020202020204" pitchFamily="34" charset="-128"/>
                <a:ea typeface="Arial Unicode MS" panose="020B0604020202020204" pitchFamily="34" charset="-128"/>
              </a:rPr>
              <a:t> Cualidad de sostenible.</a:t>
            </a:r>
          </a:p>
          <a:p>
            <a:pPr algn="r"/>
            <a:r>
              <a:rPr lang="es-MX" sz="1800" i="1" dirty="0">
                <a:solidFill>
                  <a:srgbClr val="000000"/>
                </a:solidFill>
                <a:latin typeface="Arabic Typesetting" panose="03020402040406030203" pitchFamily="66" charset="-78"/>
                <a:ea typeface="Arial Unicode MS" panose="020B0604020202020204" pitchFamily="34" charset="-128"/>
                <a:cs typeface="Arabic Typesetting" panose="03020402040406030203" pitchFamily="66" charset="-78"/>
              </a:rPr>
              <a:t>(</a:t>
            </a:r>
            <a:r>
              <a:rPr lang="es-MX" sz="1200" dirty="0">
                <a:latin typeface="Calibri" panose="020F0502020204030204" pitchFamily="34" charset="0"/>
                <a:ea typeface="Times New Roman" panose="02020603050405020304" pitchFamily="18" charset="0"/>
                <a:cs typeface="Times New Roman" panose="02020603050405020304" pitchFamily="18" charset="0"/>
              </a:rPr>
              <a:t>http://</a:t>
            </a:r>
            <a:r>
              <a:rPr lang="es-MX" sz="1200" dirty="0" smtClean="0">
                <a:latin typeface="Calibri" panose="020F0502020204030204" pitchFamily="34" charset="0"/>
                <a:ea typeface="Times New Roman" panose="02020603050405020304" pitchFamily="18" charset="0"/>
                <a:cs typeface="Times New Roman" panose="02020603050405020304" pitchFamily="18" charset="0"/>
              </a:rPr>
              <a:t>lema.rae.es/drae/srv/search?key=sostenibilidad</a:t>
            </a:r>
            <a:r>
              <a:rPr lang="es-MX" sz="1800" i="1" dirty="0" smtClean="0">
                <a:solidFill>
                  <a:srgbClr val="000000"/>
                </a:solidFill>
                <a:latin typeface="Arabic Typesetting" panose="03020402040406030203" pitchFamily="66" charset="-78"/>
                <a:ea typeface="Arial Unicode MS" panose="020B0604020202020204" pitchFamily="34" charset="-128"/>
                <a:cs typeface="Arabic Typesetting" panose="03020402040406030203" pitchFamily="66" charset="-78"/>
              </a:rPr>
              <a:t>)</a:t>
            </a:r>
            <a:endParaRPr lang="es-MX" sz="1800" i="1" dirty="0">
              <a:solidFill>
                <a:srgbClr val="000000"/>
              </a:solidFill>
              <a:latin typeface="Arabic Typesetting" panose="03020402040406030203" pitchFamily="66" charset="-78"/>
              <a:ea typeface="Arial Unicode MS" panose="020B0604020202020204" pitchFamily="34" charset="-128"/>
              <a:cs typeface="Arabic Typesetting" panose="03020402040406030203" pitchFamily="66" charset="-78"/>
            </a:endParaRPr>
          </a:p>
        </p:txBody>
      </p:sp>
      <p:sp>
        <p:nvSpPr>
          <p:cNvPr id="7"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a:defRPr/>
            </a:pPr>
            <a:r>
              <a:rPr lang="es-ES" b="1" dirty="0" smtClean="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DESARROLLO</a:t>
            </a:r>
          </a:p>
          <a:p>
            <a:pPr algn="ctr">
              <a:defRPr/>
            </a:pPr>
            <a:r>
              <a:rPr lang="es-ES" sz="2400" b="1" dirty="0" smtClean="0">
                <a:solidFill>
                  <a:prstClr val="white"/>
                </a:solidFill>
                <a:effectLst>
                  <a:outerShdw blurRad="38100" dist="38100" dir="2700000" algn="tl">
                    <a:srgbClr val="000000">
                      <a:alpha val="43137"/>
                    </a:srgbClr>
                  </a:outerShdw>
                </a:effectLst>
                <a:latin typeface="Calibri" panose="020F0502020204030204" pitchFamily="34" charset="0"/>
                <a:cs typeface="Times New Roman" pitchFamily="18" charset="0"/>
              </a:rPr>
              <a:t>¿SOSTENIBLE O SUSTENTABLE?</a:t>
            </a:r>
          </a:p>
        </p:txBody>
      </p:sp>
    </p:spTree>
    <p:extLst>
      <p:ext uri="{BB962C8B-B14F-4D97-AF65-F5344CB8AC3E}">
        <p14:creationId xmlns:p14="http://schemas.microsoft.com/office/powerpoint/2010/main" val="8981355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39552" y="1700808"/>
            <a:ext cx="8143932" cy="1631216"/>
          </a:xfrm>
          <a:prstGeom prst="rect">
            <a:avLst/>
          </a:prstGeom>
          <a:noFill/>
          <a:ln w="9525">
            <a:noFill/>
            <a:miter lim="800000"/>
            <a:headEnd/>
            <a:tailEnd/>
          </a:ln>
        </p:spPr>
        <p:txBody>
          <a:bodyPr wrap="square">
            <a:spAutoFit/>
          </a:bodyPr>
          <a:lstStyle/>
          <a:p>
            <a:pPr algn="just" rtl="0" eaLnBrk="0" fontAlgn="base" hangingPunct="0">
              <a:spcBef>
                <a:spcPct val="0"/>
              </a:spcBef>
              <a:spcAft>
                <a:spcPct val="0"/>
              </a:spcAft>
            </a:pPr>
            <a:endParaRPr lang="es-ES" sz="2000" kern="1200" dirty="0">
              <a:solidFill>
                <a:srgbClr val="000000"/>
              </a:solidFill>
              <a:latin typeface="Calibri" pitchFamily="34" charset="0"/>
              <a:ea typeface="+mn-ea"/>
              <a:cs typeface="Arial" charset="0"/>
            </a:endParaRPr>
          </a:p>
          <a:p>
            <a:pPr algn="just" eaLnBrk="0" fontAlgn="base" hangingPunct="0">
              <a:spcBef>
                <a:spcPct val="0"/>
              </a:spcBef>
              <a:spcAft>
                <a:spcPct val="0"/>
              </a:spcAft>
              <a:buClr>
                <a:srgbClr val="336699"/>
              </a:buClr>
            </a:pPr>
            <a:r>
              <a:rPr lang="es-ES" sz="2000" i="1" dirty="0" smtClean="0">
                <a:solidFill>
                  <a:srgbClr val="000000"/>
                </a:solidFill>
                <a:effectLst>
                  <a:outerShdw blurRad="38100" dist="38100" dir="2700000" algn="tl">
                    <a:srgbClr val="000000">
                      <a:alpha val="43137"/>
                    </a:srgbClr>
                  </a:outerShdw>
                </a:effectLst>
                <a:latin typeface="Calibri" pitchFamily="34" charset="0"/>
                <a:cs typeface="Arial" charset="0"/>
              </a:rPr>
              <a:t>“Aquel que satisface las necesidades esenciales de la generación presente sin comprometer la capacidad de satisfacer las necesidades esenciales de las generaciones futuras”</a:t>
            </a:r>
            <a:r>
              <a:rPr lang="es-ES" sz="2000" dirty="0" smtClean="0">
                <a:solidFill>
                  <a:srgbClr val="000000"/>
                </a:solidFill>
                <a:latin typeface="Calibri" pitchFamily="34" charset="0"/>
                <a:cs typeface="Arial" charset="0"/>
              </a:rPr>
              <a:t>, Nuestro futuro común o Informe </a:t>
            </a:r>
            <a:r>
              <a:rPr lang="es-ES" sz="2000" dirty="0" err="1" smtClean="0">
                <a:solidFill>
                  <a:srgbClr val="000000"/>
                </a:solidFill>
                <a:latin typeface="Calibri" pitchFamily="34" charset="0"/>
                <a:cs typeface="Arial" charset="0"/>
              </a:rPr>
              <a:t>Brundtland</a:t>
            </a:r>
            <a:r>
              <a:rPr lang="es-ES" sz="2000" dirty="0" smtClean="0">
                <a:solidFill>
                  <a:srgbClr val="000000"/>
                </a:solidFill>
                <a:latin typeface="Calibri" pitchFamily="34" charset="0"/>
                <a:cs typeface="Arial" charset="0"/>
              </a:rPr>
              <a:t>, 1987.</a:t>
            </a:r>
          </a:p>
          <a:p>
            <a:pPr marL="4305300" lvl="8" algn="just" eaLnBrk="0" fontAlgn="base" hangingPunct="0">
              <a:spcBef>
                <a:spcPct val="0"/>
              </a:spcBef>
              <a:spcAft>
                <a:spcPct val="0"/>
              </a:spcAft>
              <a:buClr>
                <a:srgbClr val="336699"/>
              </a:buClr>
            </a:pPr>
            <a:endParaRPr lang="es-ES" sz="2000" dirty="0" smtClean="0">
              <a:solidFill>
                <a:srgbClr val="000000"/>
              </a:solidFill>
              <a:latin typeface="Calibri" pitchFamily="34" charset="0"/>
              <a:cs typeface="Arial" charset="0"/>
            </a:endParaRPr>
          </a:p>
        </p:txBody>
      </p:sp>
      <p:sp>
        <p:nvSpPr>
          <p:cNvPr id="9" name="1 Título"/>
          <p:cNvSpPr>
            <a:spLocks/>
          </p:cNvSpPr>
          <p:nvPr/>
        </p:nvSpPr>
        <p:spPr bwMode="auto">
          <a:xfrm>
            <a:off x="1285875" y="571500"/>
            <a:ext cx="6500813" cy="1000125"/>
          </a:xfrm>
          <a:prstGeom prst="rect">
            <a:avLst/>
          </a:prstGeom>
          <a:noFill/>
          <a:ln w="9525">
            <a:noFill/>
            <a:miter lim="800000"/>
            <a:headEnd/>
            <a:tailEnd/>
          </a:ln>
        </p:spPr>
        <p:txBody>
          <a:bodyPr anchor="ctr"/>
          <a:lstStyle/>
          <a:p>
            <a:pPr algn="ctr" rtl="0" eaLnBrk="0" fontAlgn="base" hangingPunct="0">
              <a:spcBef>
                <a:spcPct val="0"/>
              </a:spcBef>
              <a:spcAft>
                <a:spcPct val="0"/>
              </a:spcAft>
            </a:pPr>
            <a:r>
              <a:rPr lang="es-MX" sz="24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DESARROLLO SOSTENIBLE</a:t>
            </a:r>
            <a:endParaRPr lang="es-MX" sz="2400" b="1"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6" name="13 Rectángulo"/>
          <p:cNvSpPr>
            <a:spLocks noChangeArrowheads="1"/>
          </p:cNvSpPr>
          <p:nvPr/>
        </p:nvSpPr>
        <p:spPr bwMode="auto">
          <a:xfrm>
            <a:off x="6099175" y="6613549"/>
            <a:ext cx="3044825" cy="246221"/>
          </a:xfrm>
          <a:prstGeom prst="rect">
            <a:avLst/>
          </a:prstGeom>
          <a:noFill/>
          <a:ln w="9525">
            <a:noFill/>
            <a:miter lim="800000"/>
            <a:headEnd/>
            <a:tailEnd/>
          </a:ln>
        </p:spPr>
        <p:txBody>
          <a:bodyPr>
            <a:spAutoFit/>
          </a:bodyPr>
          <a:lstStyle/>
          <a:p>
            <a:pPr algn="r" rtl="0" fontAlgn="base">
              <a:spcBef>
                <a:spcPct val="0"/>
              </a:spcBef>
              <a:spcAft>
                <a:spcPct val="0"/>
              </a:spcAft>
            </a:pPr>
            <a:r>
              <a:rPr lang="es-ES" sz="1000" b="1" kern="1200" dirty="0">
                <a:solidFill>
                  <a:srgbClr val="000000"/>
                </a:solidFill>
                <a:latin typeface="Calibri" pitchFamily="34" charset="0"/>
                <a:ea typeface="+mn-ea"/>
                <a:cs typeface="Times New Roman" pitchFamily="18" charset="0"/>
              </a:rPr>
              <a:t>Fuente: </a:t>
            </a:r>
            <a:r>
              <a:rPr lang="es-ES" sz="1000" kern="1200" dirty="0" smtClean="0">
                <a:solidFill>
                  <a:srgbClr val="000000"/>
                </a:solidFill>
                <a:latin typeface="Calibri" pitchFamily="34" charset="0"/>
                <a:ea typeface="+mn-ea"/>
                <a:cs typeface="Times New Roman" pitchFamily="18" charset="0"/>
              </a:rPr>
              <a:t>INEGI, 2000.</a:t>
            </a:r>
            <a:endParaRPr lang="es-MX" kern="1200" dirty="0">
              <a:solidFill>
                <a:srgbClr val="000000"/>
              </a:solidFill>
              <a:latin typeface="Calibri" pitchFamily="34" charset="0"/>
              <a:ea typeface="+mn-ea"/>
              <a:cs typeface="Arial" charset="0"/>
            </a:endParaRPr>
          </a:p>
        </p:txBody>
      </p:sp>
      <p:pic>
        <p:nvPicPr>
          <p:cNvPr id="3074" name="Picture 2"/>
          <p:cNvPicPr>
            <a:picLocks noChangeAspect="1" noChangeArrowheads="1"/>
          </p:cNvPicPr>
          <p:nvPr/>
        </p:nvPicPr>
        <p:blipFill>
          <a:blip r:embed="rId3" cstate="print">
            <a:duotone>
              <a:schemeClr val="accent1">
                <a:shade val="45000"/>
                <a:satMod val="135000"/>
              </a:schemeClr>
              <a:prstClr val="white"/>
            </a:duotone>
            <a:lum bright="-20000" contrast="40000"/>
          </a:blip>
          <a:stretch>
            <a:fillRect/>
          </a:stretch>
        </p:blipFill>
        <p:spPr bwMode="auto">
          <a:xfrm>
            <a:off x="1043608" y="3356992"/>
            <a:ext cx="3333748" cy="2807367"/>
          </a:xfrm>
          <a:prstGeom prst="rect">
            <a:avLst/>
          </a:prstGeom>
          <a:noFill/>
          <a:ln>
            <a:noFill/>
          </a:ln>
        </p:spPr>
      </p:pic>
      <p:pic>
        <p:nvPicPr>
          <p:cNvPr id="7" name="Imagen 6"/>
          <p:cNvPicPr>
            <a:picLocks noChangeAspect="1"/>
          </p:cNvPicPr>
          <p:nvPr/>
        </p:nvPicPr>
        <p:blipFill>
          <a:blip r:embed="rId4"/>
          <a:stretch>
            <a:fillRect/>
          </a:stretch>
        </p:blipFill>
        <p:spPr>
          <a:xfrm>
            <a:off x="5004048" y="3645024"/>
            <a:ext cx="3048264" cy="2255716"/>
          </a:xfrm>
          <a:prstGeom prst="rect">
            <a:avLst/>
          </a:prstGeom>
        </p:spPr>
      </p:pic>
    </p:spTree>
    <p:extLst>
      <p:ext uri="{BB962C8B-B14F-4D97-AF65-F5344CB8AC3E}">
        <p14:creationId xmlns:p14="http://schemas.microsoft.com/office/powerpoint/2010/main" val="3355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Plantilla Ambi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P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P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ntilla Ambi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P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Plantilla Ambi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Simposium RECICLAR 051109</Template>
  <TotalTime>3951</TotalTime>
  <Words>1738</Words>
  <Application>Microsoft Macintosh PowerPoint</Application>
  <PresentationFormat>Presentación en pantalla (4:3)</PresentationFormat>
  <Paragraphs>401</Paragraphs>
  <Slides>37</Slides>
  <Notes>27</Notes>
  <HiddenSlides>0</HiddenSlides>
  <MMClips>0</MMClips>
  <ScaleCrop>false</ScaleCrop>
  <HeadingPairs>
    <vt:vector size="6" baseType="variant">
      <vt:variant>
        <vt:lpstr>Tema</vt:lpstr>
      </vt:variant>
      <vt:variant>
        <vt:i4>16</vt:i4>
      </vt:variant>
      <vt:variant>
        <vt:lpstr>Servidores OLE incrustados</vt:lpstr>
      </vt:variant>
      <vt:variant>
        <vt:i4>1</vt:i4>
      </vt:variant>
      <vt:variant>
        <vt:lpstr>Títulos de diapositiva</vt:lpstr>
      </vt:variant>
      <vt:variant>
        <vt:i4>37</vt:i4>
      </vt:variant>
    </vt:vector>
  </HeadingPairs>
  <TitlesOfParts>
    <vt:vector size="54" baseType="lpstr">
      <vt:lpstr>2_Plantilla Ambienta</vt:lpstr>
      <vt:lpstr>Plantilla Ambienta</vt:lpstr>
      <vt:lpstr>Diseño personalizado</vt:lpstr>
      <vt:lpstr>1_PAI</vt:lpstr>
      <vt:lpstr>1_Diseño personalizado</vt:lpstr>
      <vt:lpstr>2_Diseño personalizado</vt:lpstr>
      <vt:lpstr>2_PAI</vt:lpstr>
      <vt:lpstr>3_Diseño personalizado</vt:lpstr>
      <vt:lpstr>1_Plantilla Ambienta</vt:lpstr>
      <vt:lpstr>4_Diseño personalizado</vt:lpstr>
      <vt:lpstr>3_PAI</vt:lpstr>
      <vt:lpstr>5_Diseño personalizado</vt:lpstr>
      <vt:lpstr>6_Diseño personalizado</vt:lpstr>
      <vt:lpstr>4_PAI</vt:lpstr>
      <vt:lpstr>7_Diseño personalizado</vt:lpstr>
      <vt:lpstr>8_Diseño personalizado</vt:lpstr>
      <vt:lpstr>Visio</vt:lpstr>
      <vt:lpstr>UNIVERSIDAD NACIONAL  AUTÓNOMA DE MÉXICO</vt:lpstr>
      <vt:lpstr>Presentación de PowerPoint</vt:lpstr>
      <vt:lpstr>Presentación de PowerPoint</vt:lpstr>
      <vt:lpstr>Presentación de PowerPoint</vt:lpstr>
      <vt:lpstr>Presentación de PowerPoint</vt:lpstr>
      <vt:lpstr>CONCEPTOS CENTRALES  Legislación</vt:lpstr>
      <vt:lpstr>Presentación de PowerPoint</vt:lpstr>
      <vt:lpstr>Presentación de PowerPoint</vt:lpstr>
      <vt:lpstr>Presentación de PowerPoint</vt:lpstr>
      <vt:lpstr>DESARROLLO SOSTENIBLE</vt:lpstr>
      <vt:lpstr>Presentación de PowerPoint</vt:lpstr>
      <vt:lpstr>INDUSTRIA SUSTENTABLE</vt:lpstr>
      <vt:lpstr>INDUSTRIA SUSTENTABLE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CONCEPTOS CENTRALES  Clasificación de los residuos</vt:lpstr>
      <vt:lpstr>CONCEPTOS CENTRALES  Residuos Peligrosos</vt:lpstr>
      <vt:lpstr>CONCEPTOS CENTRALES  Residuos Peligrosos</vt:lpstr>
      <vt:lpstr>Presentación de PowerPoint</vt:lpstr>
      <vt:lpstr>Presentación de PowerPoint</vt:lpstr>
      <vt:lpstr>En México existen aproximadamente 156, 815  industrias procesadoras de alimentos concentradas en Estado de México, Puebla, Oaxaca, Distrito Federal y Veracruz.</vt:lpstr>
      <vt:lpstr>Presentación de PowerPoint</vt:lpstr>
      <vt:lpstr>Tecnologías disponibles</vt:lpstr>
      <vt:lpstr>Presentación de PowerPoint</vt:lpstr>
      <vt:lpstr>Presentación de PowerPoint</vt:lpstr>
      <vt:lpstr>Presentación de PowerPoint</vt:lpstr>
    </vt:vector>
  </TitlesOfParts>
  <Company>Facultad de Química, UNAM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Alfonso Durán Moreno</dc:creator>
  <cp:lastModifiedBy>DG DC</cp:lastModifiedBy>
  <cp:revision>401</cp:revision>
  <dcterms:created xsi:type="dcterms:W3CDTF">2008-10-25T18:16:22Z</dcterms:created>
  <dcterms:modified xsi:type="dcterms:W3CDTF">2015-10-14T19:03:13Z</dcterms:modified>
</cp:coreProperties>
</file>