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0" r:id="rId2"/>
    <p:sldId id="382" r:id="rId3"/>
    <p:sldId id="387" r:id="rId4"/>
    <p:sldId id="381" r:id="rId5"/>
    <p:sldId id="345" r:id="rId6"/>
    <p:sldId id="346" r:id="rId7"/>
    <p:sldId id="347" r:id="rId8"/>
    <p:sldId id="348" r:id="rId9"/>
    <p:sldId id="375" r:id="rId10"/>
    <p:sldId id="379" r:id="rId11"/>
    <p:sldId id="380" r:id="rId12"/>
    <p:sldId id="383" r:id="rId13"/>
    <p:sldId id="384" r:id="rId14"/>
    <p:sldId id="385" r:id="rId15"/>
    <p:sldId id="386" r:id="rId16"/>
    <p:sldId id="388" r:id="rId17"/>
    <p:sldId id="38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EBD2-CDFF-4C60-AC7E-5B9B6BDA02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01EDD-5763-45B5-A6B5-160810E7A0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75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26BFB-680C-4C74-AD96-418B5E5B1B72}" type="slidenum">
              <a:rPr lang="es-ES"/>
              <a:pPr/>
              <a:t>17</a:t>
            </a:fld>
            <a:endParaRPr lang="es-E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54B05-FDC2-4D8A-8B71-D2B73C48104B}" type="datetimeFigureOut">
              <a:rPr lang="es-MX" smtClean="0"/>
              <a:pPr/>
              <a:t>07/03/2015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BA2C-99A2-4F68-9783-4FA7A38F39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static.panoramio.com/photos/large/87865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15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www.mexicoenfotos.com/mx/MX12182342365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138249"/>
            <a:ext cx="609600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boletinsgm.igeolcu.unam.mx/bsgm/images/epoca03/5201/5201-%283%29Velazquez-fig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866915"/>
            <a:ext cx="8039100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-free-photos.com/images/usa/PI10006-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59" y="238139"/>
            <a:ext cx="7115175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 descr="data:image/jpeg;base64,/9j/4AAQSkZJRgABAQAAAQABAAD/2wCEAAkGBhQSERUUEhQUFRUWFxoYGBgXGBwaFxgYGhcYHBoeFxccGyYfHBojGRcYHy8gJScpLCwsHB8xNTAqNSYrLCkBCQoKDgwOGg8PGiwcHyQsLCksLCwsLCwsLCwsLCwpLCwsLCwsKSwsLCkpLCksKSwsLCwsLCksKSksLCwsKSwpKf/AABEIALYBFQMBIgACEQEDEQH/xAAbAAABBQEBAAAAAAAAAAAAAAAEAAECBQYDB//EADwQAAIBAwIEBAQEBQMEAgMAAAECEQADIRIxBAUiQQYTUWEycYGRI0KhsRRSweHwB9HxFTNiciSCFkPS/8QAGgEAAwEBAQEAAAAAAAAAAAAAAAECAwQFBv/EACURAQEAAgEFAAEEAwAAAAAAAAABAhEhAxIxQVEEIjJCoRNhcf/aAAwDAQACEQMRAD8AvuWBTaQAwwt2yQRmIGfcSYn5UOnBM7TqJfMAEEAbgk+wpuB4i3d4cP0C/bsNbhWIyVWMdyYHyI96trHBkWml9JIK6hB7AAkQBJrzbxXbPAbmnKQvCm2mSqgg4Jwcme+B9sVScBxgF9LKfAQQ0j4COs57nS4jtHrir7jLd57iOHBRDpKDGtigHVuPzavmKoeLueWQtlbZJu2/ynCwupA4kAhVIPoBHYGtMb6Z5T25aHvXZt21QqB03FOpwpInB7A7we2aC4rljKwZGCTcJunXpIUsSsE74EbHOK0HDctYG7c4lZbVCspgqulYkbAyoneZO8xXBpvWbqFdBhiA6ZUyuh7ZBIYBQ2RBUnvT7uU3EIJtLLuHUaRqwcFtKkacdskxiPejBaoVrh8u3aSxqQsqnq6ZiFO2AXJyfT5UuV80Uu1lj1IYVuzDtnbUNveMV3/i9X+Ned+V0v5QX5VLyqM8un8uu95+wflU4tUX5dIW6Q2E8qnNmjPLpBKBsGLNP5NFhKcJQWwgs0/lUX5dP5dA2C8qpC1RQt04SgbC+VT+VReilooLYUWqfyqJCU4SkewwtVNbVEhKmEpHsL5NP5NFhKcW6BsH5VOLNF+XUhboIH5NP5NG+XS8ujQ2B8qnFmjfLpxapjYI2aVHFKVIbef8JwHkk8Qlq4qgDWuNUnJYTP4eFbpyN9hFbGzd4S6y670tc6lFs9YXBOsf0ifageEuBhZOpoFtIGgmXYnGoY09QHqPqKJv8qtgyLYt3ASQ35kYlpYDt1TI23NeFefL6ScThbcOgVW0kkFjgjqGfUe2n7VSty/z7gt3j+D5l1hKwXfUWBUjaAz5/NtFW/K+N02Q91cack98GWJ+f71R8f4rS3ctrpfQqfiOykaWBgqwiJ2yN9Qiom+dNLZxtZ8wt6bqeXBgkAM3ftqn4hCzk4qp4/nX4Oo2z5ZJ0At091y692BEAfWib3Ow93ylsswNzLlgSB8QgKZUNI9DBMVWcy421w9s2XZQdXTILtKFSWI+GDJidzIxTxn1OV+CeI5KembrBiupT+RQGRozklSY32AxS5ly9fJLPqiepSAF1KxCFWOQDmSPng1Xcv8AEpvdJtQguDy9WAAWnreCMHR9Iq04jirj2J1W9Z1vKCYAdSo1balWV9D6k1fMZ8WI8FzRHuG0J1KCfWRqIGTuYAP1o/TWC5pzgXCLoPUghtEgznSQZ+HOmP8AcVoPDnigXot3MXBiZEOe0R3IBMV6nQ625rJ5P5HQ1+rFfFaQWpEU4FdbjR002mp0qQQ01LTUgKeKC0iFpRUwKeKA5hafTUop4oLSOmlpqdKKAhpqQWnipAUAgtTAplqQpA4FPppCpA0A0VICnFPQC00+ilUgaAiEqQSpA04oDmVp6k1KgMt4f5tosqLotg2mguQuJK6PfbQMRsKe5xoulLkMHYMhxJbym7kQEwfSCCvfNZzhOQLxgFyzc0nA8phKjSEWIGShYb9idu1XvAcQF4lbHE29BGgQpBBLGAyvjBCkQRgivCsfSwfzTg71wDybiGzcRTDhWXSRnqWWHr82+dN/HoqTeJW5dP8A+z1D9mIgFTCq3oo3mieMs6eIQPfsNoJfyypBNojSpyRDJnMnEECRRPG+IbSESrlZAPSVVF1aRjuZzGSQQwBqf+GzPPPEZ4ZAFTy7txRpBwqgypLiIwZ0sPUdqj4A5Szvc4i51a8S69WNLamDL3BUggnvNFcLyy5cLXGt4e/E56LYyAJBgkKq5xB3zXfiuYeUCCwS2LcDbCqGEgemMDOKe+NQa90F/CWU1qjW3V383qK6RoZ1ZVIaQQhJBjcEelVvG83VFbyiUYgabWgEKBk6iZwRHsZPaK4cb4nvXLfmeVY0HGqBr6UUGQc7BTMe2RVTZ5W1tALn4b3ezkCLahicZ05gDA7fW5PrO34FeybNkXD8bksRvCTC6/Q6hPvt7V15cg0qow7QpQqeomWRiznSuM9hA77Va8Byg8V5hvqbdsZUKANwDqBMKyqon5asGpPwbNxiOnSCFIDLCkKApJnCg6THYfer7kdrRci5ubkpcUJcXsCcxuM51DEjO9XFZji7YuqLv4aA3GKu0CNIxpz3K7REetaDl/HLdRTgNpBK/mEgbjcbj713/j9bvmr5eb+T0ey7nh3pVIilFdTkMBT1IClSBhTinFOKBo0U8UqcUbBoqp59z9OGXOXb4V/qfQYP2q4Fea+Or88YV7BVH6T/AFNTldRfTx7stNpyfnBu6QwEsNQI27SD7zVvWM8Jc1N7SxXKabYAiIzLbTP7VttNR0srZZVdbCY3hAU9SikK1YkKcGmqS0EkKemFTFANUgKQqQFA0QqQpKKkBSNEilUmFKgPGOU3OJS4jW3cNJVFg6mXVpgA4Mtb0xM9PtjWJ4l/jOFvtet+VcXptNbHWXIwgnOrVGK2CcqstZU3woVkRjI0mLYDjIyNMavoTWS8TcsvG9PD2WZTpNyQoQ3Q58tpkbwMjG014fdMq+k1pn+B4pRdQXiblwop6mOoQdItkaj1KoMDEzBA2r0LlfBFLDa2VX1ksxBZVUCFDbTCn17b4mvNeFtF1lltow8zMZ1Fm1a8TqB29NvmuK5tc/hfKtu5BYtdknZYJ0nbTkZ708pspZGhfxPw9lbgS/cvFmCy84CkDcDTG7TE5AzQLc1tm0jXlKBJZlnUbv8ALo7wWBxOAoqts8Dbv37dnh1KyuoyCDMT0nJk5+gB2o7xJyF+G0W3ui7dmAYi3aUKGJ07hpJztFGoW642+KKPrtraKhGbS2uIK5RXMjVDE6cCN5OSEt1r0gAtcfMnfy1EiGicnvmTHYYly2wb3EK9oEKDKC60hjpPmOWOF2GQIyB71tBySwFti2dN0Es7KI1FSFdWI6QBDkruIMb5q2Qa2jzZv4e3b029XT5ZUgg/EwIcYQW2GciCxkelC3+EKqS1y2y6ddxgum5bS4WLKCCdTAyP/sRAxJ9zgmQ+ZeJdiumYHQzaSqhQwOV6YO0iMzVVzKxca0LKIQLp1aVXpVlwNTBoUFIIIwYO1ZxVT8Q8HK21w1u2PMICwjyCq5AAGcwYnNcvDXEi2bzXmVXBClRLamZ5JDCZCyFhfUdoqt5pzdgVUFgoABIO4ttAXAjEFRO4P1rlwfHXUwxMWl1EYCi7ccGCCCdo6gK1wtx5Y9STPcr0LcU9V/LeMIJtXOlgAwDESUOQD7gdt4irGvWw6kzm48bPC4XVNSpyKaKpGjinpgKcClsyp6anigj6oFeQ8fxvnX3uR8RZs9gT0/pXpfiPjxa4a4xMEqVH/swgf57V5Ot3L+gA/bP7Vn1K6OjPNa/wAwS1cYjCupJ9s4/t8q31q8HUMpBU5BHevPPBAYi4vTojqBOZgkGPQaTNbnkoHkgDsSD85/vWPSy1nY06+O8ZkOpop6eupxIRTgVIinApggKmKZakKQIVKozTigJiprUKkDQDmlUWNPTCjuc5uWbNokNe0qqacagZA1sxOEAYKe0H2ojndgXrFu27OvmEo5SA8Mk/ER8IIz6dqC8NyHFy6sAqQrRsmowYyVBDHVtGkkyPhuuDtC6DcNwjRrMiBBBI6gZGDIjuK+fr6ZSeJ/8ATvzjZddNp9S22AyCswrEyJcICSO+2YE0d7wM/kw0231arr618jy1LkFVkEQEUggTDbbxsLXOnYa7wBc4TTMEEgHExMKD3gxVW3iFv4opdjyFDOdW2gWyTjuT1yIjJ9quW+ka+rLlvKxbLcVcKFbltQFKxAB6GBIkHy2IIMQRAkVhPGXDpcuW0VlF12z1EabbblzsBjAnatP4p8S3r7cNZ4QorPb8+5rjpVsIpHqcn5VVeHfDum+XuhbqLbL3S3VrdZ0gA5MNnMDpG2wJxyLy0PLPD1lLSJ5bqU1dFwfB/N5ZJmTMawYjYZqHiIhLbaSoIVwuQAblwaZJ2MYJH1O01Y8Hxha8xUAp0uznAhlRl0fzYkSMTNZzxlxK3LNuI826WFsB4E6il05IEiSBqIkFxArPm5LvEAWmQXbSi4QfNNx2Y6gyqumZM5DsyyPhKD0mgU5g926btsguQ2m3gMZHQq4wO8zmdqD8RXFYWvKDW7NlCgjDG4AhdgQZ1Swkke/cVX8Lzq8roYDwoOdiFbUp1HOqVMA7x3rft4Y9y6t+HnN+yiKSlhQ12Co6yzsSdZgiQOnMilyrl+sXX0sS1wjSoAli6QZ09OjfHqO1HcLzP/v33aLd2IUqdYhvLUgiJUqrHpOZztQbcSlpfMFzSxurqAKsylrpcyTtGiCPQTOaN0WR28QcIusHzPMVhcHmrGDK6SWxIgQYgCYB7VoOScQ7p1wRgoRuVIxqHZsfrVPzdFTh2uOFcavw1gAhmVJ9hGlzA9ZzgV18MeIkayJVtYA1QO+dySJ+dbfj5ayc35OO8WkC1C/eVFlyFHqaexxiOCQwwMg4IHf6e9Yzn/Mi7A5gCY9O/wC0feu+5vOmG/LVWOaWniGGdplZ+U0ZFeecNx2m2FMbFiDOZIAn5aZx61x4vxC/wo7gAz8Xtj+tKZVd6c9NN4m8Tix+Gn/cgGcQoPz3MVkzzi4W1NcYmROfTf5dqr799rjl3JJxnvjH9KQMke+KV5PGaXHiTmz3OEtK51Fn1DEGAHGfXtmskhnX9P8APtVlzHjBcMAnTb6fqDmN8b/aq2w2T8/3E1EbThrvBI1eYBg6VOQYxq3Padq9A5W4gqN8MczOqc/LFedeETK3IjU3liMzGr/j716Pwwi7GPhg5M4g+g9d6wl11V5zfSoyKcLXTTSArt285DTSiukU8Uyc4pwalpp4p7CNKnpRQRVJTUakKYJqVORSoAHjbelGYr0hfh9RoJYH2kn71QJzC/Ye438M38MSl1jsXW4AItrMHrxAyJnY1oeFvLctoCwZBK3R8QIJUSTnaG+59Ks+c83tW7ZOkEW4gwOhSQhKDfCk+mK8DHT6XLbNcETxLEnVw9m0XLC8ArFoYLp7qUKwfUds1kn4troDM7CTeW4VUsQq23wWnpkFVJAjKmhuc8f/ANU4tSr/AIagKVLdQCq73HVJGwUbGSY3q25R4fs2uJt2vMa6LyF0iPL8piv/AHP5tSgAmB8Q2Ig660jyP5Vy1AGKjTcJ0FQNOgJbFvy8kwA23afXvoeT2wtq2xw9xYZRm2XLFpFv4ZwxJPuPautq1w63DdY/E4SYwmAQrsf5hpzvjfFFXlbQC2nWZBKatJEkKQCcYzBnM1lauI+VB0s0eSEYqIyoaYzsGIP0gd6xHPnUXL926BcTy1RVPws959caxAV0lWneKv8AmN4cPb4i+RrhR6yHMlgPqwAiYArKf/l+q8qcOlspoFy6CoJa5hY6o1EDSI+eDTwl9FlVfxHBWksXAB5baRbBLnrYMoZjiSCpGAAI3qPLuHF1rZA/CQeUtxbbASoAWATEluomf2rv4m4N1kC2GRbEyoQDzbzMVkN/KqNgZETNS5G7LY8xQdFqwXCjVAKlpChj8RlfY5MYrb0y9unNuZj/AOPbVVViIMNgnUQukkY+LVJk9RHauXBc5e1bdWtq9pLx8p2ADByW6RjqE+31o3lTayj8SrLCMCoGhSvqw7mcDbYb1XcMblziEsIAUt3NauRswYudthgCT296J8Fcuf8ADsly3Y8zpJySSBDQsxmD0k+2dpqw5NyhfJa/bXMs+DhQSw0xuNErj6mhfGF1WujSguaQg6j1aSdWUBnOnTPo3rmr3lKBLLLDys4LAxKkgSMaRI+W04o7uILjvaka4XuKpPxmDHp3x8q484vBrlyNgyqP7fau3Jrk3bl3six8p/tNAi7KrjLFnOPVgB+oru9vP9OXHX4gbwFHp2LVVlvzd67cbc6mHoT/APz+1DXJyIiK0iBSW/wnPppHzz/ahr18BST2wBXe/fhFTsMz6mI/qapuIUtPr2pbVI62nGk+n/IP7U3Dv0mP8/wVBMJJHY7b7mu3LLWtlUbswB+RIFTtppt/9OuEkXG0ghLgUmAWysgLid4OKv8An3FC22pDBgw2cOo7jYyMUN4S4UWQyAyEvOxM7tkAkx2AG3ptS57d1B1uSchTEHTIkZOT32gCa4rlvPbo1+jSfAf6iIYF62VxlkyJ/wDU5j61reHvq6hlIKkSCK8evWfLdl3gmDGGHYwexFF8p8RXeHMoxKj8rfCfnXZj1Prhy6Px61Sms5yvxtZuAC5+E3vlT8iNvrV/buhgCpBB7jatpZXPcbPLqKQqIpxTSeKRFKlRsFFOBSFSFPY0YrT05NNS2WmM8NcQeDu3bnFX7Zt2bOgWROpyxVg8RmQY71iOZ84u8YxNslF6tSD4EVm0jSoBxnNaTx34VZ7q3bK9AshdCwW1W9IAKTqOGXIkZHzqy8K2E4CyV4i2G4osz2baKLt1YTIYp8OSwG0ZryJZOX0Iji/Ddm1wltLIYNaBaQkuSVIdwN2kMV0zGBMQKLsciQcJZS2yutvJuMNJVQWYHbKagJGZzjFS5Bxj8Ul17t7q1rKqQUVTpPl6tO2jUCAfiY5BFW4vhGAVQoLSdtJxjMwQWgwKyyy5XMduvLG8xEKsFBUl1wwNxSo1/cHI3me9VvLeNc/jcResgWmuJcVDCgqBp3Eg4JK9pqi0XLPF/wAXba4TbuFblkqIa3hS1oT1dMe+DBqq5vzq1zLjDbUmzZjUVHwvcAYamIjThs+un3q9bTvVWrcZwvE8VxK3bwtWkcPllhyiLkagQUnf12qm5Ry4MtzihoRb7mNAI8tUOenYSQp27GqjjOSInmKXZTlFj82lTMAkNGvHpn7bez0Fgv4Ysi0HYABQENsNnI1FSQM/tT8TUJUeIboVLhAcI7s5PxKqrpshioHTm3eiSNWqrLjgtrgLAtkMWCDU3SHOrVL5xIX171SeHef3NVyzeFt7TF1V7p0g6S0gv+UEuBqjvA3onnXC3XFtrJlbYuK1tJAxKkZY6oEiDBPpRZ6KX2vOX3NZi8FJd2wvo4CgA774yZmqHl/Kri8XeYXGuMjQQTExIBOYmJj5GiuXqeC4W1evLBDMXk9Q62ZVA/m1/mjE70uT8bo4e/xDAL5txmQqdZbWYClcZDaSDHf50vGz+M34iM8Q7ElVUqGKNDkuOojG2lIg/PM1Y8RxIN4shc+YjPGiTDMUBhQJkdRxiKG5TfW559zTja0SoEorqstgQF0gT/5d9qD8Pcb/APKuuekqsJKlmDE6QMGB1N7itZP6Z2/2J4NynDXR3ZiPeQP23+1BpxGkycaFA+Z3/c1dcw5Y1saSI6uoTMMCAYbEhhJrN8Zc39yT/QftXX08u7lx9Sdt0EdpPuSP709+5quM3qxP64ocvBn610sZj33+Qma1rOG46+Qyj1E/Kf8AigblzUZx3+VR467qcntsK4DB+lJcFFvwvp/U1Z+DbRbibQABbVIDbEgEwT2nTv71Vg/h/T/cmtv4C5IFsfxbQ4PmppMQmkLDycmGkEAEiR71n1MtYrxm6t+FvseIuSFU+xBllbKgjvBme9T42GQyTuuliM/EBkR2B+eD8666i+oAjdyCwEuoYiAdM7z3I+VLiX13GKqTonVgROSSBGSVX71x+3R6YTiuK1NIPtA/Ye1JIImYM7H+lcrkTimW2Oxn1H966XPRlvDDUYBGSRONxVz4f5/esMdINy33XePde4NZs3Tj/b+lGcJdUowPS+6MJz6qY7GafM5ibJeK9X5Xze3fWbZ+anDD5j+tHCvJeC4pY1+ay3FO43j757GPY1seReNFYi3fIVoxc2Vo7sD8P7VtjnviubPpa5jVxTU6tO2RSNaMiAqQNNFOBQRE09JhSoCj4fkqXOIay5V77qt0P3tIgCykk9WwwBOAZArQcFyWxwhY2gVLxqhidRknUwJOZJ/T0qv5Qq8NZY6/MuFmNxyAGn+VSBsCIAzR9rijcMEEZAmQcnf6CvDtfR6B27NuxbY2lCqNdyMAMx+PbEkgbVxeyq2lW5HwGAVEMxWYzjcT+tB6AbUXOgkEFWEuGDGMe5O4/lqy4jk73VLPkIZtkGGRwDB99wfeR6Cp81XiBuLeyH8u9pllUDWdmmYJJHc+m8VW8F4T4d7ty55SRlbbK+pG6mDFlUgzI77YgyMWnGcu8222sy7AJJEiA0jBxuZ/4rpwtxUtMtlG6JVV2LEZx/7YzVb+J19UB4G09/iFupda0FS1JeBCLMhj1sxJIMT86zvPuJBQ2wjMC4LCG3XC50xE3rYOZ6sZiNT4v4sTasEXYZWLlI6Tp/LmNQmYG9efpz27ee1a1OCz5buWL6k1L3VZTGCdGfbXHnlnlV83KRa4M6DZRrSNcuXQVdnZSxSSCJUkJA3E7YyQfELWuH4ZQotte1h+lmMC2vUE3gsZwM5xVx4g4Gw9mxYtwWvlrqlRIKqutlQn8tx9MA9j7UKOXW+FReKS2tt2jSl4keWjRrkRIiN4GT9KW57OT4bnXAHieHt3QCSALjY0lumYgHEx8IByfrU+YX9PChjZ0aldmR4DEgzkZ3nb2A+Wk4e0ps2gumGAZY2EAlcn0P8Ama878Z8yui6LAvDUBbQkiJaZydlAKkyfWpwvdweXHLhybh73ComlYVrhJOtWaAq3E8xQpI0qrvA7lfSoeHOXIbNviGfe6GfWpKBVMtnVPYe2ASKHs8VcW1xAvEl0LOC/UxNzTaJ3MADV8wfSatfC3I1TQ2dIDTqVg04E7wVOoxG1bXxWKx8ZtatsHAIV9WxldUAjq9Dkj1zXn3EXZzWo/wBQXdrgO1sk6R8o6oiBOo9+xrOHg+mIJOknq6TI7Ad8Mvp3rboZ6nLLr4buwR/eJrrfveXbDKcmR9Mf7/rXJGE/b9KH4+5IC+n+f7V1VzQGb2aZb1c4zUdNC2g5By3zwZYhUKzpEmGKr9h3NegpzfDW1QINdwBRsB0yVbpHZpAJ3G+JxnhTgWQOWUibiIRjHV1AztiftV8vGlEELqW4/wAYA1N+IT1kr7D7Yrl6nNa48Rbcta3pUqJKhgTET1yWMtIAAHSAJAPcRXbkaK3EuQyw6Dc5JiJURn836+1DcFftjU5ULpY6CY06rh1KJBwCHaM5jAGal/1FTcAEKX2J/Lo1AmRt0zsR2PrWFaRjuahTdIWAAc/PvIE98Y9q5fwh7ETvpxqzEQBvMjauvOW/GuM0yTqxsZyCPY/1oQNsxPymP+RXRKysTt3WVskg+h9uxB/Y104mI1YB9og+5jY+xFRv3mZpeTPzJPznMfWuDt9PaqTp2tMMgYI9e4/t+tdGudIyBE5nPfcUPeuAmQOwG2nYDsDH17x71a8LwZCa+l0K6WAgkSMGMFT2kTmjZaEcl8WXuGICHUn8jZWP/H+Xc7V6LyTxPZ4odB0v3RsH6eoryPi7LW3KldIJOkZg5xpnMVx4fi2RgyyCsEEYIIrSZWMcunK96ApwtYjwh45DBbXEt1k4cxBk4Df71uRWsy258sbDRSp2pqey0BazpDIoB1MxB2MO8++dxRdu0VmAd/8AM1wfhnJHmAGSI0nuJ+vf23ooXgluRsDEiMZxv868F9H6A3+VBiCSAQQSI1FtzGDicTg0TceJz0LuSTMKq5Mb4H6UDzG0xCuh0InUTMGSQAPcmMj3rp/1XsFKgwGJ3knbGw7fakpHieYqikqwZdOWb4YJEEDcb7zWbuc3c3gquVTQGLNPltKB1KxswZRnvkZrQcAmrWxAhukAgGNOSxHtmqb/AFF5sqcOtpoIciUgiEBU+gBUaiCJ7itMebpnlwqfEd0cLwtuxccXr12XLuRqt7FSqzPdoM7etVnI+FS/eAa0zLe0pYkZC2w3mNrP5sgfMwDiuHOnW6q3nVla4SEtzCpYtHSIByGJyO2+K0/hbibgYOEW5ZS05smJuK7DWyhyQcjf1lfXO3iMvNW3B8ovefaW1cZUtWbSjVBYkNrYEHY6dKT2zvRPizh7twKUHSrDUTEQGEnVtiNu8965eH+P8/ir/Egg21PlW2yDqEHSRGlvifqB9vkF4kQ3uL4XhtEWwpvXCcpqhioPr1L67msva5eBHPObjhrUamDKltVbcCBDb9/X+1ecm697i7t23d8pAWeW0lz2A0/mLatIPvWg/wBQpe4qqywyoDHxA62Oex+IfaqPiuUWg2q07JcVh5bBek6ILsWmRcAHwzk+mK06ckiM+S5g4RUUsAwc7Ouo2wNY1FMfE2/zq35Vz9RxDW1Er5PxBTAYSxBjtGO2cVW3OEAvrbuJbdrigk4PUXRSHaJPV1HT2nNX3LOHWy16wNSi6BoUyG0FlDAMR1AR6ncSAarLWkyXbtzvhke2n8QZUlGDghSo0xBbTsqnbuTWZ4zlcM5cdJXWjAmBMsomPi09sfatAt4XeKe1rZgq3VJaemOlURdoAC59PnVf4znzUQYhNJx1GCVBE/m0sB85pY8cHlzyquG5MWZE4gPABCtnuBjOwE6gPegW8NWvwyWvS90rpKxIDQ3XMYEfWa2fGJotqmtVYvGsgtqMugm0skQpj67RWS4znzlmC7AsF7QMiAD8IIiR7VtjlkyyxkBc88GXLQ1W9TLpUlGUi6s4YRHUAfzD1qw8GeFmW+j3CutWgW/iMsjFSYBHaY/aRUOa+IGuFdAZRpyJgTEQIwQO0+pofgueXLakC5cUY6Q2DggyNp2ir7srNI1NrLl6+Wzm4Dqa+y4EEMpO3cGRt7HvXbgLM8PEgsXJB1QWYBnBMjbtE+nvVRwvOipGoSNbXCT1SzAAMRjbJjuc0fwnObA6jKXPMJKgDSVhgCdQzGoqDIJntAqaGx5fyoCxqLmXcMxhiIYxpiRIwYPafkaGPEqhIIAtlgBJ06SusRqPZl3bY/ehLvOOF0B7UXCAqN5lyCvWNJIJJK9MkiYk+tUnGeI46xmX1C0ynQRqZjMx6gAr6b1lJau2AvEPEEXowIAED2nf37/WhNYESpT5jc74+kfvQr8YzNJ3AI9ek9qlOAQcf5t6VvrTMdYffEqDn3B7+wqK28ADduxP2+hrlY4gKxAAmCBtP6YOMVO3qLBQpWMxJkfYTHsKA5XBGCBIwfnJkn9qQYgHI9Inf6bxUrV25hRnOBGoZ7QM0r1rTglSf/E7GJ6gRPsfkae004ug4IMRGcwf8/emvWjpUkHI6T2Kj+tcHgQe/wDf1qScWVBGCvcdiaZaK9daeppPf9K1nhr/AFAu2IW7Ny1t/wCa4xpM5HfNZJs5E+85z6imtNvmMbCcj0qom478vZ+F8ccJcEi7G0hgQRSrxkpJldvlSqu6sv8AFHuC82EoMhmOmcaZz2IHYTv/ALVFOHe8wfzCiISGAAIZeoHBwJJGdzEVljx92SGWDA8vIh9MfDtn6Y75rX8s4O3ZU6OgSWj0Z/igTtOYG04rybNPZ2B5hzcrat2H0E9TF02EE6SR7AiT2g0HzHiiHUA6VZlX2kkBAfcsCfkft3scu8y7qJJQO4CkCGBkH6H9Yqy5jy9b5W2zMqo6OYOGCENDD+XG/wAqBsNf5ddtguXtqiai4jSpLMNGtsGYJ1R7VmfFnOFucHrLgC43QG/7jjUjEeyYOPlvV/4o4k3Dw/DB7XU+q4G3caCRCTPxD1xjesR4l5zb4m6UYMvl/hroUG4SW61HaBAEfM1eE5Z5XhX3OFN8Ktt2hlIAuoXCQWYabmmAN5gjfYxFbLl/FtwnC2zxYK2yukEfEWcsWgCBp0KpEfCGFZ3k3AcQeIS2zgWyihkJ6raMSo6Gn4GI2j9DFx4448s/D8Kjg3F6dJaCdSBAZXIJDNIM/CDBmrvPBTjlc+Ehas8AhRsMz3XJJg9RAIU/CMARRHFcSP4wk3LcJbMLp6lXShMOTtgExGIFFjlKi0tuAy20tKSZ6tJBM7nsTn1zWUvc3t3BxY1DzHW4EeCdKKujqOwB7EbnHYVn5V4VPMgbrvxCOJtIwAwQWLAQqLkkq2O32qz5z4dtKthUsEXLqiRnDHTPSCdLFS2NWD8qouSeGm4mGt3zbZrjJbE/lRQemJ6ojMgZzW61XbVkK0m5w6Fuo6pdbbZZp6t1bHrG9aW61IiTfLE8G1wcQb15AFvaraXLnx2TbUBSRuHGkQfYntWrF0eQl0rpAIIBEENDNc0k7q3TcEj80Vj+VcvuXvLvubhUk4eIa65DAKvdXVrgB9RFX3GcYzYXSNlRAJBUBVBHaAdRgGPnFGfkYp+DOFU3eIdjGu6AIgyDDELM4wRg/wC1Af6nELxNtFJ6VBJOSJyO3oP3pcm4jTxjOC241EDo1R1EHEDqBneM9qh/qPweu556ksHEtmQoXSgj1JMn60T9wv7Wbs80bWdbFgz6ydjqIbqwNxqmhbtiCQeoDBPo2NxuBvmiOI4HQyB1ZQVOD8U+UpBIn1Ime1C8Ta/EcE6dJ7b9th3raMa4lgSIEjbff39qcW9UATk4J39Nz2ru11U/7Y1SIOsAj3hZwf8AaZ7VyN/ILRjcfSdgapJXBpUKZYg7dgJMxjv9t6gbmpewG+kbYwIJJJO+K6sFILqRho0+xBIIMyYPz7VBbZVgYJ/NnOqJkwdxg+9OFQyXCJAxMSM9qKN7rBnWNtLHAEfT3qJ4YlWd5iNQIyCTsCOw+LNc2WAdQ+ux+mdvpT8l4Nbjc7bTGJn7etFW7at8HxDtk6jP5R64+tAm6I9J7fp609q6VIIOxkEH02jvM0wLXh9Y0r8QE+kYmM/5tThz8fViM+hmM+hrlcuajrE6zk9gfkPvUuG+IgjTO+4E+4H79vSkBLcXpKsC6lScqcyQYMyNLZAMRtODvFbygMGAeROoliVJxnAOMevy9Ha0WVc9MmATLLO/p7fOuvCcytp0vaS6pIMhiHgMCVk4KmNo9wQaQcrLJ5bBhcBxECVJjuTtI2j9aEdCCSJ7SMfr61Z3rwRyQjeU4M2hcJgQfzr2ByAwkRBHcg8ZwtpYNviA+QCNBQjAJxsfTBH605S0GVsyKmt2cxt+tTeyoLrqyGxjEepJgg/SuT2YE9pj2++3+dqraXdJJMNH3E0qELH3+gpUyeucA2t7SXiGu9ZGIBGPtAZdtyoqxS9+J5KAgrpgsZkSd2OZgfaKF5jwlsraFsL5luCJJnTjVBmohF1l2bK4DM2M4798fqa871t6W+dNAnD+W5zqnbI+sEH9IrI+L+YO10cPba4DBLtb3GpTClfSBMyO3rV9ym6NCs5dJdgQwgrpJBLegxv6VS8msObt69dAFx2ZVI30zC5OwgLH0onHI/0z3C8ru8IwvOPMuTZFtMlkJw5Y+w/emNkX3vPYGq8qyyD+XK3AB6tJzlt9sGr3nPNbdq6bbXgFIUgHLdBaSWjZiNj+1Ufhrg79/iUZ2u2nZiHVLY0+WQbgLsDA1F2/yK0n1nfjRDhRY4c8X1W7vlC04LNcVVDKAc9TkAg+hqr8NcnZ75v8RqYiSxI36EPpMiV6R3j0rW874JTwbIqFikMiiTLLlQNXxbbfLao8K11kQXU0tCo2owSAckgE5OkGD61FvCtIc05mztxHDWg4vNY1IQCBqJbBbYGNImd2HpWVveHl4NANRdrrqvViNCFwDEgQwia3C6VOokksS2dxt0iO2NqwfjvjXlPLaGllC+742PeJx70Y3d0V+iPAnKbd20ALzgqGvDQSkMzaeojLAaRIBgzVv4q4xLa3QWJuXbMJOys5VCQw/wDZSQfX7UHhninXirbsQLcLw6QPiBAgggR8Smczt61d+MNDnh7ZAPmX9bbDot5IHzCj5yKd/cJ4dUvKt9LFpC62CPMQEagxOtGIJ+Ea2wMCDtAoPxY4/iQwyQmkQIAKgsNOR8R3+VGeHuYm9euXGwLp1WxADBD0gMInWChmZqt5vwmq8xJgBigGYIlQJj6xR7HovCl1QWIkh1MCQCCxyGB2wsY7TXXn9pLmmyGKaF76mwWXt3En+lC8nTyLjo7QS/TqMb4bJ2AYE59TTcRwas9x0ti8ilDonVqBaCFPrqHrkHGwo/lselDrZeKQsx/DHUSIaEJGA2x6IOrsDVLx/G+Y7udnJPyk/vvVpzDih/GXtIPl6W1QfhmTMwe7Bfc/eq3iOSOury21zkiRt7if09a3mvbKq/RIkQR6Zn5j/aoFhJIwf0PY/WumgYkGe0bz60161K6slZgkj4SZwe/betNosHPzaUVXtpNv4SnSxBPVr07nbJ9MzQbXCDkfSMR2j07UIXjPbaiuH5kSpt3CGHbV+U9iD296NaJ0PEmMToBGJG8HtvUOLuhtoCk6guOn2H67e1cQ8H9Y7Vy1wf6H+4p6Ku3l5EnHriD9ae+wMFSc4IJmCB+0f1qD3yT1QMDGMwIG3eIrn5oHrn2/f0+dMnS1OY7Z3/Y0QvEat8HfUSdh2NCW7kBvX9N/TvTs+R0gfXB/Wgh9niyowSDBEzgg+20U/EAnryRsSq42n77zQIvrPXMe24zXazxkBhnSRGPUjHekboon4VBjcNA7fP2rg65lvmIzP9u3tTIxiQcT3Hf0qSXgehvhJnBAyO4xEnb1pkS29XbsTjsokn7CkHnExiBjeM5P+9d7fE6WYxqkEAsciRGQPbtTW7S6WJYMdhBhwQdwp+IEfv7UbGg9wR8QK/t9KVScPACgYHeAT885+dKmWnrNi4yveLMSlxgUWPhCArBM92BP9c125dzhQCdMmSsFRH79qVKuPtju9n4nildAsRqMGAAIXO0+woTmfNRYtvcAY6F1RtLSPnAk0qVKYzcG2et20updu3CzpxCoBIGu3NxpCtJgYI+1aDlHB3LLtNwsJVCs/ChToKmMkKVBBA23pUqvKJnlo/4zcLjSAADtmhzx3Wd4H9qVKstRbne4gE98DFYXjLb3ONAGn/vkLqBI6V7jtOjtSpVeETk0Xh544XWSWNxjcUEDSmkkKFgDYVBn18ctp8gWGMlQSGcHadoUH9KVKlrmj0ruH5hda7wsXGLhGdmOA8MCdQkjIn5GKNtcWXNu2SSWZWk+gdjG/oAKVKiwhF6wly4jkSH1PBG7FmGc7bVx5Nc0i+1vEXUXM5hiNpiMU1KgMrzLhk0O4ncjPopEj6hPuaG5dpGsaTpViNzqMsvfYxiMClSrSeE114i+bfmg9RRQUkYVSwxvPeunJeai5cCxhhpMgRqk5gfI+/609KnZ+nZTzFXxfKRPSdB2xmT75qs4jgirBGImYkfOJNKlV4WpyjmFEEECRmf0qDJmKalWjOl5mPrj2pjjalSpjRiMfOkNh3Hv+tKlQh2unYAAY++TufWuElYP83/FPSoU63LuIgfQYrs2pY2g42nHpnelSpBDhrsNJOwzgEfKJiKteC4JWJC+n5gGHqNojbMf2pqVTkMUrNq2s61ZjO4eNv8A67U9KlTk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3364" name="Picture 4" descr="http://img703.imageshack.us/img703/1064/huaste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6435854" cy="428628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214546" y="571480"/>
            <a:ext cx="326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Cañón de la Huasteca Monterrey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3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auto">
          <a:xfrm>
            <a:off x="20638" y="12700"/>
            <a:ext cx="8840787" cy="6529388"/>
          </a:xfrm>
          <a:custGeom>
            <a:avLst/>
            <a:gdLst/>
            <a:ahLst/>
            <a:cxnLst>
              <a:cxn ang="0">
                <a:pos x="1165" y="2087"/>
              </a:cxn>
              <a:cxn ang="0">
                <a:pos x="1130" y="2210"/>
              </a:cxn>
              <a:cxn ang="0">
                <a:pos x="811" y="1623"/>
              </a:cxn>
              <a:cxn ang="0">
                <a:pos x="365" y="1212"/>
              </a:cxn>
              <a:cxn ang="0">
                <a:pos x="338" y="853"/>
              </a:cxn>
              <a:cxn ang="0">
                <a:pos x="107" y="210"/>
              </a:cxn>
              <a:cxn ang="0">
                <a:pos x="1963" y="584"/>
              </a:cxn>
              <a:cxn ang="0">
                <a:pos x="2067" y="694"/>
              </a:cxn>
              <a:cxn ang="0">
                <a:pos x="2143" y="764"/>
              </a:cxn>
              <a:cxn ang="0">
                <a:pos x="2213" y="901"/>
              </a:cxn>
              <a:cxn ang="0">
                <a:pos x="2265" y="1000"/>
              </a:cxn>
              <a:cxn ang="0">
                <a:pos x="2360" y="1058"/>
              </a:cxn>
              <a:cxn ang="0">
                <a:pos x="2443" y="1118"/>
              </a:cxn>
              <a:cxn ang="0">
                <a:pos x="2535" y="1034"/>
              </a:cxn>
              <a:cxn ang="0">
                <a:pos x="2749" y="961"/>
              </a:cxn>
              <a:cxn ang="0">
                <a:pos x="2889" y="1046"/>
              </a:cxn>
              <a:cxn ang="0">
                <a:pos x="2945" y="1138"/>
              </a:cxn>
              <a:cxn ang="0">
                <a:pos x="3005" y="1266"/>
              </a:cxn>
              <a:cxn ang="0">
                <a:pos x="3075" y="1359"/>
              </a:cxn>
              <a:cxn ang="0">
                <a:pos x="3156" y="1469"/>
              </a:cxn>
              <a:cxn ang="0">
                <a:pos x="3206" y="1608"/>
              </a:cxn>
              <a:cxn ang="0">
                <a:pos x="3299" y="1687"/>
              </a:cxn>
              <a:cxn ang="0">
                <a:pos x="3441" y="1742"/>
              </a:cxn>
              <a:cxn ang="0">
                <a:pos x="3590" y="1768"/>
              </a:cxn>
              <a:cxn ang="0">
                <a:pos x="3488" y="1978"/>
              </a:cxn>
              <a:cxn ang="0">
                <a:pos x="3506" y="2514"/>
              </a:cxn>
              <a:cxn ang="0">
                <a:pos x="3587" y="2669"/>
              </a:cxn>
              <a:cxn ang="0">
                <a:pos x="3599" y="2778"/>
              </a:cxn>
              <a:cxn ang="0">
                <a:pos x="3695" y="2924"/>
              </a:cxn>
              <a:cxn ang="0">
                <a:pos x="3776" y="3008"/>
              </a:cxn>
              <a:cxn ang="0">
                <a:pos x="3851" y="3156"/>
              </a:cxn>
              <a:cxn ang="0">
                <a:pos x="3927" y="3229"/>
              </a:cxn>
              <a:cxn ang="0">
                <a:pos x="4066" y="3284"/>
              </a:cxn>
              <a:cxn ang="0">
                <a:pos x="4174" y="3345"/>
              </a:cxn>
              <a:cxn ang="0">
                <a:pos x="4278" y="3316"/>
              </a:cxn>
              <a:cxn ang="0">
                <a:pos x="4388" y="3263"/>
              </a:cxn>
              <a:cxn ang="0">
                <a:pos x="4580" y="3208"/>
              </a:cxn>
              <a:cxn ang="0">
                <a:pos x="4721" y="3268"/>
              </a:cxn>
              <a:cxn ang="0">
                <a:pos x="4753" y="3164"/>
              </a:cxn>
              <a:cxn ang="0">
                <a:pos x="4839" y="3094"/>
              </a:cxn>
              <a:cxn ang="0">
                <a:pos x="4909" y="2725"/>
              </a:cxn>
              <a:cxn ang="0">
                <a:pos x="5127" y="2638"/>
              </a:cxn>
              <a:cxn ang="0">
                <a:pos x="5408" y="2595"/>
              </a:cxn>
              <a:cxn ang="0">
                <a:pos x="5536" y="2589"/>
              </a:cxn>
              <a:cxn ang="0">
                <a:pos x="5498" y="2827"/>
              </a:cxn>
              <a:cxn ang="0">
                <a:pos x="5487" y="3016"/>
              </a:cxn>
              <a:cxn ang="0">
                <a:pos x="5408" y="3260"/>
              </a:cxn>
              <a:cxn ang="0">
                <a:pos x="5330" y="3222"/>
              </a:cxn>
              <a:cxn ang="0">
                <a:pos x="5267" y="3312"/>
              </a:cxn>
              <a:cxn ang="0">
                <a:pos x="4745" y="3520"/>
              </a:cxn>
              <a:cxn ang="0">
                <a:pos x="4891" y="3626"/>
              </a:cxn>
              <a:cxn ang="0">
                <a:pos x="4661" y="4040"/>
              </a:cxn>
              <a:cxn ang="0">
                <a:pos x="3983" y="3804"/>
              </a:cxn>
              <a:cxn ang="0">
                <a:pos x="3218" y="3702"/>
              </a:cxn>
              <a:cxn ang="0">
                <a:pos x="2217" y="3172"/>
              </a:cxn>
              <a:cxn ang="0">
                <a:pos x="2021" y="2620"/>
              </a:cxn>
              <a:cxn ang="0">
                <a:pos x="1819" y="2259"/>
              </a:cxn>
              <a:cxn ang="0">
                <a:pos x="1533" y="1883"/>
              </a:cxn>
              <a:cxn ang="0">
                <a:pos x="1122" y="1300"/>
              </a:cxn>
              <a:cxn ang="0">
                <a:pos x="704" y="522"/>
              </a:cxn>
              <a:cxn ang="0">
                <a:pos x="582" y="890"/>
              </a:cxn>
              <a:cxn ang="0">
                <a:pos x="884" y="1462"/>
              </a:cxn>
            </a:cxnLst>
            <a:rect l="0" t="0" r="r" b="b"/>
            <a:pathLst>
              <a:path w="5569" h="4113">
                <a:moveTo>
                  <a:pt x="979" y="1627"/>
                </a:moveTo>
                <a:lnTo>
                  <a:pt x="982" y="1636"/>
                </a:lnTo>
                <a:lnTo>
                  <a:pt x="982" y="1664"/>
                </a:lnTo>
                <a:lnTo>
                  <a:pt x="987" y="1690"/>
                </a:lnTo>
                <a:lnTo>
                  <a:pt x="991" y="1692"/>
                </a:lnTo>
                <a:lnTo>
                  <a:pt x="994" y="1674"/>
                </a:lnTo>
                <a:lnTo>
                  <a:pt x="994" y="1672"/>
                </a:lnTo>
                <a:lnTo>
                  <a:pt x="1015" y="1685"/>
                </a:lnTo>
                <a:lnTo>
                  <a:pt x="1015" y="1696"/>
                </a:lnTo>
                <a:lnTo>
                  <a:pt x="1009" y="1704"/>
                </a:lnTo>
                <a:lnTo>
                  <a:pt x="1016" y="1745"/>
                </a:lnTo>
                <a:lnTo>
                  <a:pt x="1037" y="1799"/>
                </a:lnTo>
                <a:lnTo>
                  <a:pt x="1040" y="1800"/>
                </a:lnTo>
                <a:lnTo>
                  <a:pt x="1055" y="1854"/>
                </a:lnTo>
                <a:lnTo>
                  <a:pt x="1070" y="1887"/>
                </a:lnTo>
                <a:lnTo>
                  <a:pt x="1085" y="1902"/>
                </a:lnTo>
                <a:lnTo>
                  <a:pt x="1076" y="1953"/>
                </a:lnTo>
                <a:lnTo>
                  <a:pt x="1084" y="1973"/>
                </a:lnTo>
                <a:lnTo>
                  <a:pt x="1082" y="2011"/>
                </a:lnTo>
                <a:lnTo>
                  <a:pt x="1101" y="2038"/>
                </a:lnTo>
                <a:lnTo>
                  <a:pt x="1136" y="2059"/>
                </a:lnTo>
                <a:lnTo>
                  <a:pt x="1148" y="2071"/>
                </a:lnTo>
                <a:lnTo>
                  <a:pt x="1152" y="2084"/>
                </a:lnTo>
                <a:lnTo>
                  <a:pt x="1161" y="2092"/>
                </a:lnTo>
                <a:lnTo>
                  <a:pt x="1165" y="2087"/>
                </a:lnTo>
                <a:lnTo>
                  <a:pt x="1161" y="2075"/>
                </a:lnTo>
                <a:lnTo>
                  <a:pt x="1155" y="2072"/>
                </a:lnTo>
                <a:lnTo>
                  <a:pt x="1154" y="2045"/>
                </a:lnTo>
                <a:lnTo>
                  <a:pt x="1160" y="2036"/>
                </a:lnTo>
                <a:lnTo>
                  <a:pt x="1160" y="2027"/>
                </a:lnTo>
                <a:lnTo>
                  <a:pt x="1163" y="2027"/>
                </a:lnTo>
                <a:lnTo>
                  <a:pt x="1163" y="2030"/>
                </a:lnTo>
                <a:lnTo>
                  <a:pt x="1196" y="2057"/>
                </a:lnTo>
                <a:lnTo>
                  <a:pt x="1214" y="2080"/>
                </a:lnTo>
                <a:lnTo>
                  <a:pt x="1216" y="2089"/>
                </a:lnTo>
                <a:lnTo>
                  <a:pt x="1249" y="2130"/>
                </a:lnTo>
                <a:lnTo>
                  <a:pt x="1257" y="2151"/>
                </a:lnTo>
                <a:lnTo>
                  <a:pt x="1267" y="2171"/>
                </a:lnTo>
                <a:lnTo>
                  <a:pt x="1297" y="2259"/>
                </a:lnTo>
                <a:lnTo>
                  <a:pt x="1295" y="2292"/>
                </a:lnTo>
                <a:lnTo>
                  <a:pt x="1284" y="2308"/>
                </a:lnTo>
                <a:lnTo>
                  <a:pt x="1266" y="2326"/>
                </a:lnTo>
                <a:lnTo>
                  <a:pt x="1251" y="2332"/>
                </a:lnTo>
                <a:lnTo>
                  <a:pt x="1214" y="2332"/>
                </a:lnTo>
                <a:lnTo>
                  <a:pt x="1199" y="2326"/>
                </a:lnTo>
                <a:lnTo>
                  <a:pt x="1171" y="2293"/>
                </a:lnTo>
                <a:lnTo>
                  <a:pt x="1169" y="2293"/>
                </a:lnTo>
                <a:lnTo>
                  <a:pt x="1151" y="2236"/>
                </a:lnTo>
                <a:lnTo>
                  <a:pt x="1133" y="2210"/>
                </a:lnTo>
                <a:lnTo>
                  <a:pt x="1130" y="2210"/>
                </a:lnTo>
                <a:lnTo>
                  <a:pt x="1121" y="2201"/>
                </a:lnTo>
                <a:lnTo>
                  <a:pt x="1118" y="2201"/>
                </a:lnTo>
                <a:lnTo>
                  <a:pt x="1067" y="2127"/>
                </a:lnTo>
                <a:lnTo>
                  <a:pt x="1052" y="2119"/>
                </a:lnTo>
                <a:lnTo>
                  <a:pt x="1001" y="2063"/>
                </a:lnTo>
                <a:lnTo>
                  <a:pt x="979" y="2048"/>
                </a:lnTo>
                <a:lnTo>
                  <a:pt x="967" y="2036"/>
                </a:lnTo>
                <a:lnTo>
                  <a:pt x="958" y="2022"/>
                </a:lnTo>
                <a:lnTo>
                  <a:pt x="949" y="2013"/>
                </a:lnTo>
                <a:lnTo>
                  <a:pt x="943" y="2013"/>
                </a:lnTo>
                <a:lnTo>
                  <a:pt x="934" y="2006"/>
                </a:lnTo>
                <a:lnTo>
                  <a:pt x="930" y="2006"/>
                </a:lnTo>
                <a:lnTo>
                  <a:pt x="889" y="1966"/>
                </a:lnTo>
                <a:lnTo>
                  <a:pt x="859" y="1920"/>
                </a:lnTo>
                <a:lnTo>
                  <a:pt x="854" y="1917"/>
                </a:lnTo>
                <a:lnTo>
                  <a:pt x="822" y="1886"/>
                </a:lnTo>
                <a:lnTo>
                  <a:pt x="815" y="1865"/>
                </a:lnTo>
                <a:lnTo>
                  <a:pt x="831" y="1764"/>
                </a:lnTo>
                <a:lnTo>
                  <a:pt x="835" y="1703"/>
                </a:lnTo>
                <a:lnTo>
                  <a:pt x="835" y="1653"/>
                </a:lnTo>
                <a:lnTo>
                  <a:pt x="830" y="1636"/>
                </a:lnTo>
                <a:lnTo>
                  <a:pt x="822" y="1633"/>
                </a:lnTo>
                <a:lnTo>
                  <a:pt x="821" y="1630"/>
                </a:lnTo>
                <a:lnTo>
                  <a:pt x="817" y="1632"/>
                </a:lnTo>
                <a:lnTo>
                  <a:pt x="811" y="1623"/>
                </a:lnTo>
                <a:lnTo>
                  <a:pt x="761" y="1577"/>
                </a:lnTo>
                <a:lnTo>
                  <a:pt x="752" y="1564"/>
                </a:lnTo>
                <a:lnTo>
                  <a:pt x="722" y="1534"/>
                </a:lnTo>
                <a:lnTo>
                  <a:pt x="711" y="1512"/>
                </a:lnTo>
                <a:lnTo>
                  <a:pt x="686" y="1478"/>
                </a:lnTo>
                <a:lnTo>
                  <a:pt x="683" y="1478"/>
                </a:lnTo>
                <a:lnTo>
                  <a:pt x="669" y="1442"/>
                </a:lnTo>
                <a:lnTo>
                  <a:pt x="662" y="1444"/>
                </a:lnTo>
                <a:lnTo>
                  <a:pt x="656" y="1452"/>
                </a:lnTo>
                <a:lnTo>
                  <a:pt x="610" y="1462"/>
                </a:lnTo>
                <a:lnTo>
                  <a:pt x="592" y="1460"/>
                </a:lnTo>
                <a:lnTo>
                  <a:pt x="579" y="1456"/>
                </a:lnTo>
                <a:lnTo>
                  <a:pt x="557" y="1424"/>
                </a:lnTo>
                <a:lnTo>
                  <a:pt x="522" y="1408"/>
                </a:lnTo>
                <a:lnTo>
                  <a:pt x="474" y="1362"/>
                </a:lnTo>
                <a:lnTo>
                  <a:pt x="426" y="1313"/>
                </a:lnTo>
                <a:lnTo>
                  <a:pt x="415" y="1296"/>
                </a:lnTo>
                <a:lnTo>
                  <a:pt x="386" y="1263"/>
                </a:lnTo>
                <a:lnTo>
                  <a:pt x="385" y="1262"/>
                </a:lnTo>
                <a:lnTo>
                  <a:pt x="368" y="1250"/>
                </a:lnTo>
                <a:lnTo>
                  <a:pt x="350" y="1224"/>
                </a:lnTo>
                <a:lnTo>
                  <a:pt x="329" y="1206"/>
                </a:lnTo>
                <a:lnTo>
                  <a:pt x="325" y="1196"/>
                </a:lnTo>
                <a:lnTo>
                  <a:pt x="341" y="1197"/>
                </a:lnTo>
                <a:lnTo>
                  <a:pt x="365" y="1212"/>
                </a:lnTo>
                <a:lnTo>
                  <a:pt x="379" y="1210"/>
                </a:lnTo>
                <a:lnTo>
                  <a:pt x="394" y="1211"/>
                </a:lnTo>
                <a:lnTo>
                  <a:pt x="394" y="1214"/>
                </a:lnTo>
                <a:lnTo>
                  <a:pt x="427" y="1224"/>
                </a:lnTo>
                <a:lnTo>
                  <a:pt x="457" y="1227"/>
                </a:lnTo>
                <a:lnTo>
                  <a:pt x="481" y="1237"/>
                </a:lnTo>
                <a:lnTo>
                  <a:pt x="496" y="1251"/>
                </a:lnTo>
                <a:lnTo>
                  <a:pt x="498" y="1257"/>
                </a:lnTo>
                <a:lnTo>
                  <a:pt x="510" y="1255"/>
                </a:lnTo>
                <a:lnTo>
                  <a:pt x="509" y="1237"/>
                </a:lnTo>
                <a:lnTo>
                  <a:pt x="503" y="1233"/>
                </a:lnTo>
                <a:lnTo>
                  <a:pt x="495" y="1197"/>
                </a:lnTo>
                <a:lnTo>
                  <a:pt x="499" y="1177"/>
                </a:lnTo>
                <a:lnTo>
                  <a:pt x="507" y="1167"/>
                </a:lnTo>
                <a:lnTo>
                  <a:pt x="511" y="1165"/>
                </a:lnTo>
                <a:lnTo>
                  <a:pt x="514" y="1165"/>
                </a:lnTo>
                <a:lnTo>
                  <a:pt x="525" y="1135"/>
                </a:lnTo>
                <a:lnTo>
                  <a:pt x="524" y="1109"/>
                </a:lnTo>
                <a:lnTo>
                  <a:pt x="514" y="1078"/>
                </a:lnTo>
                <a:lnTo>
                  <a:pt x="481" y="1014"/>
                </a:lnTo>
                <a:lnTo>
                  <a:pt x="438" y="968"/>
                </a:lnTo>
                <a:lnTo>
                  <a:pt x="429" y="943"/>
                </a:lnTo>
                <a:lnTo>
                  <a:pt x="419" y="925"/>
                </a:lnTo>
                <a:lnTo>
                  <a:pt x="383" y="890"/>
                </a:lnTo>
                <a:lnTo>
                  <a:pt x="338" y="853"/>
                </a:lnTo>
                <a:lnTo>
                  <a:pt x="307" y="812"/>
                </a:lnTo>
                <a:lnTo>
                  <a:pt x="304" y="798"/>
                </a:lnTo>
                <a:lnTo>
                  <a:pt x="291" y="787"/>
                </a:lnTo>
                <a:lnTo>
                  <a:pt x="290" y="788"/>
                </a:lnTo>
                <a:lnTo>
                  <a:pt x="271" y="777"/>
                </a:lnTo>
                <a:lnTo>
                  <a:pt x="257" y="738"/>
                </a:lnTo>
                <a:lnTo>
                  <a:pt x="260" y="724"/>
                </a:lnTo>
                <a:lnTo>
                  <a:pt x="260" y="688"/>
                </a:lnTo>
                <a:lnTo>
                  <a:pt x="244" y="583"/>
                </a:lnTo>
                <a:lnTo>
                  <a:pt x="212" y="523"/>
                </a:lnTo>
                <a:lnTo>
                  <a:pt x="207" y="500"/>
                </a:lnTo>
                <a:lnTo>
                  <a:pt x="201" y="490"/>
                </a:lnTo>
                <a:lnTo>
                  <a:pt x="189" y="440"/>
                </a:lnTo>
                <a:lnTo>
                  <a:pt x="171" y="388"/>
                </a:lnTo>
                <a:lnTo>
                  <a:pt x="166" y="382"/>
                </a:lnTo>
                <a:lnTo>
                  <a:pt x="159" y="350"/>
                </a:lnTo>
                <a:lnTo>
                  <a:pt x="135" y="292"/>
                </a:lnTo>
                <a:lnTo>
                  <a:pt x="108" y="188"/>
                </a:lnTo>
                <a:lnTo>
                  <a:pt x="57" y="95"/>
                </a:lnTo>
                <a:lnTo>
                  <a:pt x="41" y="73"/>
                </a:lnTo>
                <a:lnTo>
                  <a:pt x="27" y="31"/>
                </a:lnTo>
                <a:lnTo>
                  <a:pt x="21" y="24"/>
                </a:lnTo>
                <a:lnTo>
                  <a:pt x="19" y="24"/>
                </a:lnTo>
                <a:lnTo>
                  <a:pt x="0" y="0"/>
                </a:lnTo>
                <a:lnTo>
                  <a:pt x="107" y="210"/>
                </a:lnTo>
                <a:lnTo>
                  <a:pt x="488" y="210"/>
                </a:lnTo>
                <a:lnTo>
                  <a:pt x="1071" y="543"/>
                </a:lnTo>
                <a:lnTo>
                  <a:pt x="1606" y="598"/>
                </a:lnTo>
                <a:lnTo>
                  <a:pt x="1608" y="508"/>
                </a:lnTo>
                <a:lnTo>
                  <a:pt x="1887" y="508"/>
                </a:lnTo>
                <a:lnTo>
                  <a:pt x="1890" y="517"/>
                </a:lnTo>
                <a:lnTo>
                  <a:pt x="1893" y="517"/>
                </a:lnTo>
                <a:lnTo>
                  <a:pt x="1893" y="520"/>
                </a:lnTo>
                <a:lnTo>
                  <a:pt x="1899" y="523"/>
                </a:lnTo>
                <a:lnTo>
                  <a:pt x="1899" y="526"/>
                </a:lnTo>
                <a:lnTo>
                  <a:pt x="1905" y="529"/>
                </a:lnTo>
                <a:lnTo>
                  <a:pt x="1905" y="532"/>
                </a:lnTo>
                <a:lnTo>
                  <a:pt x="1911" y="534"/>
                </a:lnTo>
                <a:lnTo>
                  <a:pt x="1911" y="537"/>
                </a:lnTo>
                <a:lnTo>
                  <a:pt x="1917" y="537"/>
                </a:lnTo>
                <a:lnTo>
                  <a:pt x="1917" y="541"/>
                </a:lnTo>
                <a:lnTo>
                  <a:pt x="1919" y="541"/>
                </a:lnTo>
                <a:lnTo>
                  <a:pt x="1919" y="543"/>
                </a:lnTo>
                <a:lnTo>
                  <a:pt x="1922" y="543"/>
                </a:lnTo>
                <a:lnTo>
                  <a:pt x="1922" y="546"/>
                </a:lnTo>
                <a:lnTo>
                  <a:pt x="1928" y="546"/>
                </a:lnTo>
                <a:lnTo>
                  <a:pt x="1934" y="552"/>
                </a:lnTo>
                <a:lnTo>
                  <a:pt x="1934" y="554"/>
                </a:lnTo>
                <a:lnTo>
                  <a:pt x="1940" y="558"/>
                </a:lnTo>
                <a:lnTo>
                  <a:pt x="1963" y="584"/>
                </a:lnTo>
                <a:lnTo>
                  <a:pt x="1968" y="587"/>
                </a:lnTo>
                <a:lnTo>
                  <a:pt x="1980" y="598"/>
                </a:lnTo>
                <a:lnTo>
                  <a:pt x="1986" y="598"/>
                </a:lnTo>
                <a:lnTo>
                  <a:pt x="1986" y="604"/>
                </a:lnTo>
                <a:lnTo>
                  <a:pt x="1992" y="604"/>
                </a:lnTo>
                <a:lnTo>
                  <a:pt x="1992" y="608"/>
                </a:lnTo>
                <a:lnTo>
                  <a:pt x="1997" y="608"/>
                </a:lnTo>
                <a:lnTo>
                  <a:pt x="2006" y="628"/>
                </a:lnTo>
                <a:lnTo>
                  <a:pt x="2009" y="628"/>
                </a:lnTo>
                <a:lnTo>
                  <a:pt x="2009" y="634"/>
                </a:lnTo>
                <a:lnTo>
                  <a:pt x="2015" y="642"/>
                </a:lnTo>
                <a:lnTo>
                  <a:pt x="2021" y="645"/>
                </a:lnTo>
                <a:lnTo>
                  <a:pt x="2027" y="654"/>
                </a:lnTo>
                <a:lnTo>
                  <a:pt x="2027" y="657"/>
                </a:lnTo>
                <a:lnTo>
                  <a:pt x="2036" y="662"/>
                </a:lnTo>
                <a:lnTo>
                  <a:pt x="2039" y="668"/>
                </a:lnTo>
                <a:lnTo>
                  <a:pt x="2044" y="671"/>
                </a:lnTo>
                <a:lnTo>
                  <a:pt x="2044" y="674"/>
                </a:lnTo>
                <a:lnTo>
                  <a:pt x="2047" y="674"/>
                </a:lnTo>
                <a:lnTo>
                  <a:pt x="2047" y="677"/>
                </a:lnTo>
                <a:lnTo>
                  <a:pt x="2050" y="677"/>
                </a:lnTo>
                <a:lnTo>
                  <a:pt x="2050" y="679"/>
                </a:lnTo>
                <a:lnTo>
                  <a:pt x="2056" y="679"/>
                </a:lnTo>
                <a:lnTo>
                  <a:pt x="2059" y="689"/>
                </a:lnTo>
                <a:lnTo>
                  <a:pt x="2067" y="694"/>
                </a:lnTo>
                <a:lnTo>
                  <a:pt x="2083" y="712"/>
                </a:lnTo>
                <a:lnTo>
                  <a:pt x="2083" y="715"/>
                </a:lnTo>
                <a:lnTo>
                  <a:pt x="2085" y="715"/>
                </a:lnTo>
                <a:lnTo>
                  <a:pt x="2085" y="717"/>
                </a:lnTo>
                <a:lnTo>
                  <a:pt x="2091" y="720"/>
                </a:lnTo>
                <a:lnTo>
                  <a:pt x="2091" y="726"/>
                </a:lnTo>
                <a:lnTo>
                  <a:pt x="2093" y="726"/>
                </a:lnTo>
                <a:lnTo>
                  <a:pt x="2093" y="729"/>
                </a:lnTo>
                <a:lnTo>
                  <a:pt x="2097" y="729"/>
                </a:lnTo>
                <a:lnTo>
                  <a:pt x="2097" y="732"/>
                </a:lnTo>
                <a:lnTo>
                  <a:pt x="2103" y="732"/>
                </a:lnTo>
                <a:lnTo>
                  <a:pt x="2103" y="735"/>
                </a:lnTo>
                <a:lnTo>
                  <a:pt x="2114" y="738"/>
                </a:lnTo>
                <a:lnTo>
                  <a:pt x="2114" y="740"/>
                </a:lnTo>
                <a:lnTo>
                  <a:pt x="2120" y="744"/>
                </a:lnTo>
                <a:lnTo>
                  <a:pt x="2120" y="747"/>
                </a:lnTo>
                <a:lnTo>
                  <a:pt x="2125" y="749"/>
                </a:lnTo>
                <a:lnTo>
                  <a:pt x="2125" y="752"/>
                </a:lnTo>
                <a:lnTo>
                  <a:pt x="2132" y="755"/>
                </a:lnTo>
                <a:lnTo>
                  <a:pt x="2132" y="758"/>
                </a:lnTo>
                <a:lnTo>
                  <a:pt x="2137" y="758"/>
                </a:lnTo>
                <a:lnTo>
                  <a:pt x="2137" y="761"/>
                </a:lnTo>
                <a:lnTo>
                  <a:pt x="2140" y="761"/>
                </a:lnTo>
                <a:lnTo>
                  <a:pt x="2140" y="764"/>
                </a:lnTo>
                <a:lnTo>
                  <a:pt x="2143" y="764"/>
                </a:lnTo>
                <a:lnTo>
                  <a:pt x="2143" y="767"/>
                </a:lnTo>
                <a:lnTo>
                  <a:pt x="2149" y="770"/>
                </a:lnTo>
                <a:lnTo>
                  <a:pt x="2154" y="778"/>
                </a:lnTo>
                <a:lnTo>
                  <a:pt x="2154" y="782"/>
                </a:lnTo>
                <a:lnTo>
                  <a:pt x="2161" y="782"/>
                </a:lnTo>
                <a:lnTo>
                  <a:pt x="2161" y="784"/>
                </a:lnTo>
                <a:lnTo>
                  <a:pt x="2166" y="787"/>
                </a:lnTo>
                <a:lnTo>
                  <a:pt x="2166" y="790"/>
                </a:lnTo>
                <a:lnTo>
                  <a:pt x="2172" y="793"/>
                </a:lnTo>
                <a:lnTo>
                  <a:pt x="2172" y="796"/>
                </a:lnTo>
                <a:lnTo>
                  <a:pt x="2175" y="796"/>
                </a:lnTo>
                <a:lnTo>
                  <a:pt x="2175" y="798"/>
                </a:lnTo>
                <a:lnTo>
                  <a:pt x="2178" y="798"/>
                </a:lnTo>
                <a:lnTo>
                  <a:pt x="2178" y="802"/>
                </a:lnTo>
                <a:lnTo>
                  <a:pt x="2183" y="804"/>
                </a:lnTo>
                <a:lnTo>
                  <a:pt x="2183" y="825"/>
                </a:lnTo>
                <a:lnTo>
                  <a:pt x="2186" y="825"/>
                </a:lnTo>
                <a:lnTo>
                  <a:pt x="2190" y="834"/>
                </a:lnTo>
                <a:lnTo>
                  <a:pt x="2190" y="840"/>
                </a:lnTo>
                <a:lnTo>
                  <a:pt x="2195" y="842"/>
                </a:lnTo>
                <a:lnTo>
                  <a:pt x="2201" y="863"/>
                </a:lnTo>
                <a:lnTo>
                  <a:pt x="2201" y="874"/>
                </a:lnTo>
                <a:lnTo>
                  <a:pt x="2207" y="880"/>
                </a:lnTo>
                <a:lnTo>
                  <a:pt x="2207" y="889"/>
                </a:lnTo>
                <a:lnTo>
                  <a:pt x="2213" y="901"/>
                </a:lnTo>
                <a:lnTo>
                  <a:pt x="2213" y="906"/>
                </a:lnTo>
                <a:lnTo>
                  <a:pt x="2215" y="906"/>
                </a:lnTo>
                <a:lnTo>
                  <a:pt x="2215" y="912"/>
                </a:lnTo>
                <a:lnTo>
                  <a:pt x="2219" y="912"/>
                </a:lnTo>
                <a:lnTo>
                  <a:pt x="2219" y="935"/>
                </a:lnTo>
                <a:lnTo>
                  <a:pt x="2221" y="935"/>
                </a:lnTo>
                <a:lnTo>
                  <a:pt x="2221" y="938"/>
                </a:lnTo>
                <a:lnTo>
                  <a:pt x="2225" y="938"/>
                </a:lnTo>
                <a:lnTo>
                  <a:pt x="2225" y="944"/>
                </a:lnTo>
                <a:lnTo>
                  <a:pt x="2230" y="947"/>
                </a:lnTo>
                <a:lnTo>
                  <a:pt x="2230" y="956"/>
                </a:lnTo>
                <a:lnTo>
                  <a:pt x="2236" y="967"/>
                </a:lnTo>
                <a:lnTo>
                  <a:pt x="2236" y="972"/>
                </a:lnTo>
                <a:lnTo>
                  <a:pt x="2239" y="972"/>
                </a:lnTo>
                <a:lnTo>
                  <a:pt x="2239" y="976"/>
                </a:lnTo>
                <a:lnTo>
                  <a:pt x="2241" y="976"/>
                </a:lnTo>
                <a:lnTo>
                  <a:pt x="2241" y="982"/>
                </a:lnTo>
                <a:lnTo>
                  <a:pt x="2245" y="982"/>
                </a:lnTo>
                <a:lnTo>
                  <a:pt x="2245" y="984"/>
                </a:lnTo>
                <a:lnTo>
                  <a:pt x="2247" y="984"/>
                </a:lnTo>
                <a:lnTo>
                  <a:pt x="2247" y="988"/>
                </a:lnTo>
                <a:lnTo>
                  <a:pt x="2259" y="994"/>
                </a:lnTo>
                <a:lnTo>
                  <a:pt x="2259" y="996"/>
                </a:lnTo>
                <a:lnTo>
                  <a:pt x="2265" y="996"/>
                </a:lnTo>
                <a:lnTo>
                  <a:pt x="2265" y="1000"/>
                </a:lnTo>
                <a:lnTo>
                  <a:pt x="2277" y="1004"/>
                </a:lnTo>
                <a:lnTo>
                  <a:pt x="2277" y="1011"/>
                </a:lnTo>
                <a:lnTo>
                  <a:pt x="2279" y="1011"/>
                </a:lnTo>
                <a:lnTo>
                  <a:pt x="2279" y="1014"/>
                </a:lnTo>
                <a:lnTo>
                  <a:pt x="2283" y="1014"/>
                </a:lnTo>
                <a:lnTo>
                  <a:pt x="2283" y="1016"/>
                </a:lnTo>
                <a:lnTo>
                  <a:pt x="2288" y="1016"/>
                </a:lnTo>
                <a:lnTo>
                  <a:pt x="2288" y="1019"/>
                </a:lnTo>
                <a:lnTo>
                  <a:pt x="2294" y="1022"/>
                </a:lnTo>
                <a:lnTo>
                  <a:pt x="2294" y="1026"/>
                </a:lnTo>
                <a:lnTo>
                  <a:pt x="2300" y="1028"/>
                </a:lnTo>
                <a:lnTo>
                  <a:pt x="2300" y="1031"/>
                </a:lnTo>
                <a:lnTo>
                  <a:pt x="2303" y="1031"/>
                </a:lnTo>
                <a:lnTo>
                  <a:pt x="2303" y="1037"/>
                </a:lnTo>
                <a:lnTo>
                  <a:pt x="2340" y="1037"/>
                </a:lnTo>
                <a:lnTo>
                  <a:pt x="2343" y="1037"/>
                </a:lnTo>
                <a:lnTo>
                  <a:pt x="2343" y="1043"/>
                </a:lnTo>
                <a:lnTo>
                  <a:pt x="2346" y="1043"/>
                </a:lnTo>
                <a:lnTo>
                  <a:pt x="2346" y="1046"/>
                </a:lnTo>
                <a:lnTo>
                  <a:pt x="2349" y="1046"/>
                </a:lnTo>
                <a:lnTo>
                  <a:pt x="2349" y="1048"/>
                </a:lnTo>
                <a:lnTo>
                  <a:pt x="2355" y="1051"/>
                </a:lnTo>
                <a:lnTo>
                  <a:pt x="2355" y="1054"/>
                </a:lnTo>
                <a:lnTo>
                  <a:pt x="2360" y="1054"/>
                </a:lnTo>
                <a:lnTo>
                  <a:pt x="2360" y="1058"/>
                </a:lnTo>
                <a:lnTo>
                  <a:pt x="2366" y="1060"/>
                </a:lnTo>
                <a:lnTo>
                  <a:pt x="2366" y="1063"/>
                </a:lnTo>
                <a:lnTo>
                  <a:pt x="2369" y="1063"/>
                </a:lnTo>
                <a:lnTo>
                  <a:pt x="2369" y="1066"/>
                </a:lnTo>
                <a:lnTo>
                  <a:pt x="2389" y="1066"/>
                </a:lnTo>
                <a:lnTo>
                  <a:pt x="2389" y="1072"/>
                </a:lnTo>
                <a:lnTo>
                  <a:pt x="2396" y="1075"/>
                </a:lnTo>
                <a:lnTo>
                  <a:pt x="2396" y="1078"/>
                </a:lnTo>
                <a:lnTo>
                  <a:pt x="2401" y="1078"/>
                </a:lnTo>
                <a:lnTo>
                  <a:pt x="2401" y="1083"/>
                </a:lnTo>
                <a:lnTo>
                  <a:pt x="2407" y="1087"/>
                </a:lnTo>
                <a:lnTo>
                  <a:pt x="2407" y="1089"/>
                </a:lnTo>
                <a:lnTo>
                  <a:pt x="2413" y="1089"/>
                </a:lnTo>
                <a:lnTo>
                  <a:pt x="2413" y="1092"/>
                </a:lnTo>
                <a:lnTo>
                  <a:pt x="2419" y="1095"/>
                </a:lnTo>
                <a:lnTo>
                  <a:pt x="2419" y="1097"/>
                </a:lnTo>
                <a:lnTo>
                  <a:pt x="2425" y="1097"/>
                </a:lnTo>
                <a:lnTo>
                  <a:pt x="2425" y="1101"/>
                </a:lnTo>
                <a:lnTo>
                  <a:pt x="2427" y="1101"/>
                </a:lnTo>
                <a:lnTo>
                  <a:pt x="2431" y="1107"/>
                </a:lnTo>
                <a:lnTo>
                  <a:pt x="2436" y="1109"/>
                </a:lnTo>
                <a:lnTo>
                  <a:pt x="2436" y="1112"/>
                </a:lnTo>
                <a:lnTo>
                  <a:pt x="2439" y="1112"/>
                </a:lnTo>
                <a:lnTo>
                  <a:pt x="2439" y="1118"/>
                </a:lnTo>
                <a:lnTo>
                  <a:pt x="2443" y="1118"/>
                </a:lnTo>
                <a:lnTo>
                  <a:pt x="2443" y="1121"/>
                </a:lnTo>
                <a:lnTo>
                  <a:pt x="2471" y="1118"/>
                </a:lnTo>
                <a:lnTo>
                  <a:pt x="2474" y="1118"/>
                </a:lnTo>
                <a:lnTo>
                  <a:pt x="2474" y="1115"/>
                </a:lnTo>
                <a:lnTo>
                  <a:pt x="2483" y="1112"/>
                </a:lnTo>
                <a:lnTo>
                  <a:pt x="2486" y="1107"/>
                </a:lnTo>
                <a:lnTo>
                  <a:pt x="2486" y="1104"/>
                </a:lnTo>
                <a:lnTo>
                  <a:pt x="2489" y="1104"/>
                </a:lnTo>
                <a:lnTo>
                  <a:pt x="2489" y="1101"/>
                </a:lnTo>
                <a:lnTo>
                  <a:pt x="2500" y="1095"/>
                </a:lnTo>
                <a:lnTo>
                  <a:pt x="2500" y="1092"/>
                </a:lnTo>
                <a:lnTo>
                  <a:pt x="2506" y="1089"/>
                </a:lnTo>
                <a:lnTo>
                  <a:pt x="2509" y="1083"/>
                </a:lnTo>
                <a:lnTo>
                  <a:pt x="2509" y="1080"/>
                </a:lnTo>
                <a:lnTo>
                  <a:pt x="2512" y="1080"/>
                </a:lnTo>
                <a:lnTo>
                  <a:pt x="2512" y="1069"/>
                </a:lnTo>
                <a:lnTo>
                  <a:pt x="2518" y="1066"/>
                </a:lnTo>
                <a:lnTo>
                  <a:pt x="2518" y="1060"/>
                </a:lnTo>
                <a:lnTo>
                  <a:pt x="2521" y="1060"/>
                </a:lnTo>
                <a:lnTo>
                  <a:pt x="2521" y="1058"/>
                </a:lnTo>
                <a:lnTo>
                  <a:pt x="2524" y="1058"/>
                </a:lnTo>
                <a:lnTo>
                  <a:pt x="2526" y="1046"/>
                </a:lnTo>
                <a:lnTo>
                  <a:pt x="2529" y="1046"/>
                </a:lnTo>
                <a:lnTo>
                  <a:pt x="2532" y="1034"/>
                </a:lnTo>
                <a:lnTo>
                  <a:pt x="2535" y="1034"/>
                </a:lnTo>
                <a:lnTo>
                  <a:pt x="2538" y="1028"/>
                </a:lnTo>
                <a:lnTo>
                  <a:pt x="2541" y="1028"/>
                </a:lnTo>
                <a:lnTo>
                  <a:pt x="2546" y="1016"/>
                </a:lnTo>
                <a:lnTo>
                  <a:pt x="2546" y="1014"/>
                </a:lnTo>
                <a:lnTo>
                  <a:pt x="2550" y="1014"/>
                </a:lnTo>
                <a:lnTo>
                  <a:pt x="2550" y="1011"/>
                </a:lnTo>
                <a:lnTo>
                  <a:pt x="2558" y="1004"/>
                </a:lnTo>
                <a:lnTo>
                  <a:pt x="2558" y="1002"/>
                </a:lnTo>
                <a:lnTo>
                  <a:pt x="2564" y="1000"/>
                </a:lnTo>
                <a:lnTo>
                  <a:pt x="2567" y="994"/>
                </a:lnTo>
                <a:lnTo>
                  <a:pt x="2585" y="982"/>
                </a:lnTo>
                <a:lnTo>
                  <a:pt x="2587" y="982"/>
                </a:lnTo>
                <a:lnTo>
                  <a:pt x="2590" y="976"/>
                </a:lnTo>
                <a:lnTo>
                  <a:pt x="2593" y="976"/>
                </a:lnTo>
                <a:lnTo>
                  <a:pt x="2593" y="972"/>
                </a:lnTo>
                <a:lnTo>
                  <a:pt x="2602" y="967"/>
                </a:lnTo>
                <a:lnTo>
                  <a:pt x="2602" y="964"/>
                </a:lnTo>
                <a:lnTo>
                  <a:pt x="2605" y="964"/>
                </a:lnTo>
                <a:lnTo>
                  <a:pt x="2605" y="958"/>
                </a:lnTo>
                <a:lnTo>
                  <a:pt x="2611" y="958"/>
                </a:lnTo>
                <a:lnTo>
                  <a:pt x="2611" y="956"/>
                </a:lnTo>
                <a:lnTo>
                  <a:pt x="2718" y="958"/>
                </a:lnTo>
                <a:lnTo>
                  <a:pt x="2709" y="956"/>
                </a:lnTo>
                <a:lnTo>
                  <a:pt x="2709" y="958"/>
                </a:lnTo>
                <a:lnTo>
                  <a:pt x="2749" y="961"/>
                </a:lnTo>
                <a:lnTo>
                  <a:pt x="2749" y="964"/>
                </a:lnTo>
                <a:lnTo>
                  <a:pt x="2779" y="964"/>
                </a:lnTo>
                <a:lnTo>
                  <a:pt x="2779" y="967"/>
                </a:lnTo>
                <a:lnTo>
                  <a:pt x="2785" y="967"/>
                </a:lnTo>
                <a:lnTo>
                  <a:pt x="2785" y="970"/>
                </a:lnTo>
                <a:lnTo>
                  <a:pt x="2791" y="970"/>
                </a:lnTo>
                <a:lnTo>
                  <a:pt x="2791" y="972"/>
                </a:lnTo>
                <a:lnTo>
                  <a:pt x="2814" y="972"/>
                </a:lnTo>
                <a:lnTo>
                  <a:pt x="2814" y="976"/>
                </a:lnTo>
                <a:lnTo>
                  <a:pt x="2819" y="976"/>
                </a:lnTo>
                <a:lnTo>
                  <a:pt x="2819" y="982"/>
                </a:lnTo>
                <a:lnTo>
                  <a:pt x="2837" y="990"/>
                </a:lnTo>
                <a:lnTo>
                  <a:pt x="2837" y="994"/>
                </a:lnTo>
                <a:lnTo>
                  <a:pt x="2846" y="996"/>
                </a:lnTo>
                <a:lnTo>
                  <a:pt x="2846" y="1000"/>
                </a:lnTo>
                <a:lnTo>
                  <a:pt x="2860" y="1004"/>
                </a:lnTo>
                <a:lnTo>
                  <a:pt x="2860" y="1011"/>
                </a:lnTo>
                <a:lnTo>
                  <a:pt x="2866" y="1011"/>
                </a:lnTo>
                <a:lnTo>
                  <a:pt x="2866" y="1014"/>
                </a:lnTo>
                <a:lnTo>
                  <a:pt x="2872" y="1016"/>
                </a:lnTo>
                <a:lnTo>
                  <a:pt x="2872" y="1022"/>
                </a:lnTo>
                <a:lnTo>
                  <a:pt x="2878" y="1022"/>
                </a:lnTo>
                <a:lnTo>
                  <a:pt x="2884" y="1034"/>
                </a:lnTo>
                <a:lnTo>
                  <a:pt x="2889" y="1037"/>
                </a:lnTo>
                <a:lnTo>
                  <a:pt x="2889" y="1046"/>
                </a:lnTo>
                <a:lnTo>
                  <a:pt x="2892" y="1046"/>
                </a:lnTo>
                <a:lnTo>
                  <a:pt x="2892" y="1051"/>
                </a:lnTo>
                <a:lnTo>
                  <a:pt x="2895" y="1051"/>
                </a:lnTo>
                <a:lnTo>
                  <a:pt x="2895" y="1058"/>
                </a:lnTo>
                <a:lnTo>
                  <a:pt x="2898" y="1058"/>
                </a:lnTo>
                <a:lnTo>
                  <a:pt x="2898" y="1060"/>
                </a:lnTo>
                <a:lnTo>
                  <a:pt x="2901" y="1060"/>
                </a:lnTo>
                <a:lnTo>
                  <a:pt x="2906" y="1075"/>
                </a:lnTo>
                <a:lnTo>
                  <a:pt x="2915" y="1080"/>
                </a:lnTo>
                <a:lnTo>
                  <a:pt x="2915" y="1083"/>
                </a:lnTo>
                <a:lnTo>
                  <a:pt x="2918" y="1083"/>
                </a:lnTo>
                <a:lnTo>
                  <a:pt x="2918" y="1089"/>
                </a:lnTo>
                <a:lnTo>
                  <a:pt x="2924" y="1092"/>
                </a:lnTo>
                <a:lnTo>
                  <a:pt x="2924" y="1097"/>
                </a:lnTo>
                <a:lnTo>
                  <a:pt x="2927" y="1097"/>
                </a:lnTo>
                <a:lnTo>
                  <a:pt x="2927" y="1104"/>
                </a:lnTo>
                <a:lnTo>
                  <a:pt x="2930" y="1104"/>
                </a:lnTo>
                <a:lnTo>
                  <a:pt x="2930" y="1112"/>
                </a:lnTo>
                <a:lnTo>
                  <a:pt x="2935" y="1115"/>
                </a:lnTo>
                <a:lnTo>
                  <a:pt x="2935" y="1124"/>
                </a:lnTo>
                <a:lnTo>
                  <a:pt x="2939" y="1124"/>
                </a:lnTo>
                <a:lnTo>
                  <a:pt x="2942" y="1129"/>
                </a:lnTo>
                <a:lnTo>
                  <a:pt x="2942" y="1136"/>
                </a:lnTo>
                <a:lnTo>
                  <a:pt x="2945" y="1136"/>
                </a:lnTo>
                <a:lnTo>
                  <a:pt x="2945" y="1138"/>
                </a:lnTo>
                <a:lnTo>
                  <a:pt x="2947" y="1138"/>
                </a:lnTo>
                <a:lnTo>
                  <a:pt x="2947" y="1144"/>
                </a:lnTo>
                <a:lnTo>
                  <a:pt x="2951" y="1144"/>
                </a:lnTo>
                <a:lnTo>
                  <a:pt x="2951" y="1150"/>
                </a:lnTo>
                <a:lnTo>
                  <a:pt x="2953" y="1150"/>
                </a:lnTo>
                <a:lnTo>
                  <a:pt x="2953" y="1156"/>
                </a:lnTo>
                <a:lnTo>
                  <a:pt x="2959" y="1162"/>
                </a:lnTo>
                <a:lnTo>
                  <a:pt x="2959" y="1168"/>
                </a:lnTo>
                <a:lnTo>
                  <a:pt x="2962" y="1168"/>
                </a:lnTo>
                <a:lnTo>
                  <a:pt x="2962" y="1173"/>
                </a:lnTo>
                <a:lnTo>
                  <a:pt x="2965" y="1176"/>
                </a:lnTo>
                <a:lnTo>
                  <a:pt x="2965" y="1179"/>
                </a:lnTo>
                <a:lnTo>
                  <a:pt x="2971" y="1182"/>
                </a:lnTo>
                <a:lnTo>
                  <a:pt x="2971" y="1185"/>
                </a:lnTo>
                <a:lnTo>
                  <a:pt x="2973" y="1185"/>
                </a:lnTo>
                <a:lnTo>
                  <a:pt x="2977" y="1196"/>
                </a:lnTo>
                <a:lnTo>
                  <a:pt x="2977" y="1202"/>
                </a:lnTo>
                <a:lnTo>
                  <a:pt x="2982" y="1208"/>
                </a:lnTo>
                <a:lnTo>
                  <a:pt x="2982" y="1214"/>
                </a:lnTo>
                <a:lnTo>
                  <a:pt x="2985" y="1214"/>
                </a:lnTo>
                <a:lnTo>
                  <a:pt x="2985" y="1222"/>
                </a:lnTo>
                <a:lnTo>
                  <a:pt x="2989" y="1222"/>
                </a:lnTo>
                <a:lnTo>
                  <a:pt x="2999" y="1252"/>
                </a:lnTo>
                <a:lnTo>
                  <a:pt x="2999" y="1258"/>
                </a:lnTo>
                <a:lnTo>
                  <a:pt x="3005" y="1266"/>
                </a:lnTo>
                <a:lnTo>
                  <a:pt x="3005" y="1272"/>
                </a:lnTo>
                <a:lnTo>
                  <a:pt x="3009" y="1272"/>
                </a:lnTo>
                <a:lnTo>
                  <a:pt x="3011" y="1278"/>
                </a:lnTo>
                <a:lnTo>
                  <a:pt x="3011" y="1281"/>
                </a:lnTo>
                <a:lnTo>
                  <a:pt x="3017" y="1283"/>
                </a:lnTo>
                <a:lnTo>
                  <a:pt x="3017" y="1286"/>
                </a:lnTo>
                <a:lnTo>
                  <a:pt x="3023" y="1293"/>
                </a:lnTo>
                <a:lnTo>
                  <a:pt x="3023" y="1295"/>
                </a:lnTo>
                <a:lnTo>
                  <a:pt x="3029" y="1295"/>
                </a:lnTo>
                <a:lnTo>
                  <a:pt x="3029" y="1301"/>
                </a:lnTo>
                <a:lnTo>
                  <a:pt x="3031" y="1304"/>
                </a:lnTo>
                <a:lnTo>
                  <a:pt x="3031" y="1307"/>
                </a:lnTo>
                <a:lnTo>
                  <a:pt x="3040" y="1310"/>
                </a:lnTo>
                <a:lnTo>
                  <a:pt x="3040" y="1313"/>
                </a:lnTo>
                <a:lnTo>
                  <a:pt x="3043" y="1313"/>
                </a:lnTo>
                <a:lnTo>
                  <a:pt x="3046" y="1319"/>
                </a:lnTo>
                <a:lnTo>
                  <a:pt x="3046" y="1321"/>
                </a:lnTo>
                <a:lnTo>
                  <a:pt x="3052" y="1324"/>
                </a:lnTo>
                <a:lnTo>
                  <a:pt x="3052" y="1330"/>
                </a:lnTo>
                <a:lnTo>
                  <a:pt x="3055" y="1330"/>
                </a:lnTo>
                <a:lnTo>
                  <a:pt x="3055" y="1336"/>
                </a:lnTo>
                <a:lnTo>
                  <a:pt x="3064" y="1344"/>
                </a:lnTo>
                <a:lnTo>
                  <a:pt x="3064" y="1347"/>
                </a:lnTo>
                <a:lnTo>
                  <a:pt x="3067" y="1347"/>
                </a:lnTo>
                <a:lnTo>
                  <a:pt x="3075" y="1359"/>
                </a:lnTo>
                <a:lnTo>
                  <a:pt x="3075" y="1362"/>
                </a:lnTo>
                <a:lnTo>
                  <a:pt x="3078" y="1362"/>
                </a:lnTo>
                <a:lnTo>
                  <a:pt x="3078" y="1364"/>
                </a:lnTo>
                <a:lnTo>
                  <a:pt x="3081" y="1364"/>
                </a:lnTo>
                <a:lnTo>
                  <a:pt x="3081" y="1371"/>
                </a:lnTo>
                <a:lnTo>
                  <a:pt x="3087" y="1374"/>
                </a:lnTo>
                <a:lnTo>
                  <a:pt x="3101" y="1397"/>
                </a:lnTo>
                <a:lnTo>
                  <a:pt x="3101" y="1400"/>
                </a:lnTo>
                <a:lnTo>
                  <a:pt x="3104" y="1400"/>
                </a:lnTo>
                <a:lnTo>
                  <a:pt x="3104" y="1406"/>
                </a:lnTo>
                <a:lnTo>
                  <a:pt x="3109" y="1406"/>
                </a:lnTo>
                <a:lnTo>
                  <a:pt x="3109" y="1408"/>
                </a:lnTo>
                <a:lnTo>
                  <a:pt x="3121" y="1418"/>
                </a:lnTo>
                <a:lnTo>
                  <a:pt x="3121" y="1420"/>
                </a:lnTo>
                <a:lnTo>
                  <a:pt x="3133" y="1426"/>
                </a:lnTo>
                <a:lnTo>
                  <a:pt x="3133" y="1429"/>
                </a:lnTo>
                <a:lnTo>
                  <a:pt x="3136" y="1429"/>
                </a:lnTo>
                <a:lnTo>
                  <a:pt x="3136" y="1432"/>
                </a:lnTo>
                <a:lnTo>
                  <a:pt x="3142" y="1432"/>
                </a:lnTo>
                <a:lnTo>
                  <a:pt x="3142" y="1434"/>
                </a:lnTo>
                <a:lnTo>
                  <a:pt x="3145" y="1434"/>
                </a:lnTo>
                <a:lnTo>
                  <a:pt x="3145" y="1446"/>
                </a:lnTo>
                <a:lnTo>
                  <a:pt x="3151" y="1455"/>
                </a:lnTo>
                <a:lnTo>
                  <a:pt x="3151" y="1461"/>
                </a:lnTo>
                <a:lnTo>
                  <a:pt x="3156" y="1469"/>
                </a:lnTo>
                <a:lnTo>
                  <a:pt x="3159" y="1487"/>
                </a:lnTo>
                <a:lnTo>
                  <a:pt x="3159" y="1493"/>
                </a:lnTo>
                <a:lnTo>
                  <a:pt x="3163" y="1493"/>
                </a:lnTo>
                <a:lnTo>
                  <a:pt x="3163" y="1499"/>
                </a:lnTo>
                <a:lnTo>
                  <a:pt x="3171" y="1510"/>
                </a:lnTo>
                <a:lnTo>
                  <a:pt x="3171" y="1522"/>
                </a:lnTo>
                <a:lnTo>
                  <a:pt x="3175" y="1522"/>
                </a:lnTo>
                <a:lnTo>
                  <a:pt x="3175" y="1533"/>
                </a:lnTo>
                <a:lnTo>
                  <a:pt x="3179" y="1537"/>
                </a:lnTo>
                <a:lnTo>
                  <a:pt x="3179" y="1550"/>
                </a:lnTo>
                <a:lnTo>
                  <a:pt x="3183" y="1550"/>
                </a:lnTo>
                <a:lnTo>
                  <a:pt x="3183" y="1568"/>
                </a:lnTo>
                <a:lnTo>
                  <a:pt x="3185" y="1568"/>
                </a:lnTo>
                <a:lnTo>
                  <a:pt x="3185" y="1574"/>
                </a:lnTo>
                <a:lnTo>
                  <a:pt x="3191" y="1574"/>
                </a:lnTo>
                <a:lnTo>
                  <a:pt x="3191" y="1586"/>
                </a:lnTo>
                <a:lnTo>
                  <a:pt x="3195" y="1586"/>
                </a:lnTo>
                <a:lnTo>
                  <a:pt x="3197" y="1592"/>
                </a:lnTo>
                <a:lnTo>
                  <a:pt x="3197" y="1600"/>
                </a:lnTo>
                <a:lnTo>
                  <a:pt x="3200" y="1600"/>
                </a:lnTo>
                <a:lnTo>
                  <a:pt x="3200" y="1603"/>
                </a:lnTo>
                <a:lnTo>
                  <a:pt x="3203" y="1603"/>
                </a:lnTo>
                <a:lnTo>
                  <a:pt x="3203" y="1606"/>
                </a:lnTo>
                <a:lnTo>
                  <a:pt x="3206" y="1606"/>
                </a:lnTo>
                <a:lnTo>
                  <a:pt x="3206" y="1608"/>
                </a:lnTo>
                <a:lnTo>
                  <a:pt x="3209" y="1608"/>
                </a:lnTo>
                <a:lnTo>
                  <a:pt x="3209" y="1612"/>
                </a:lnTo>
                <a:lnTo>
                  <a:pt x="3214" y="1612"/>
                </a:lnTo>
                <a:lnTo>
                  <a:pt x="3221" y="1618"/>
                </a:lnTo>
                <a:lnTo>
                  <a:pt x="3221" y="1620"/>
                </a:lnTo>
                <a:lnTo>
                  <a:pt x="3226" y="1624"/>
                </a:lnTo>
                <a:lnTo>
                  <a:pt x="3226" y="1629"/>
                </a:lnTo>
                <a:lnTo>
                  <a:pt x="3232" y="1635"/>
                </a:lnTo>
                <a:lnTo>
                  <a:pt x="3232" y="1638"/>
                </a:lnTo>
                <a:lnTo>
                  <a:pt x="3238" y="1640"/>
                </a:lnTo>
                <a:lnTo>
                  <a:pt x="3241" y="1650"/>
                </a:lnTo>
                <a:lnTo>
                  <a:pt x="3241" y="1655"/>
                </a:lnTo>
                <a:lnTo>
                  <a:pt x="3249" y="1658"/>
                </a:lnTo>
                <a:lnTo>
                  <a:pt x="3249" y="1662"/>
                </a:lnTo>
                <a:lnTo>
                  <a:pt x="3255" y="1662"/>
                </a:lnTo>
                <a:lnTo>
                  <a:pt x="3255" y="1664"/>
                </a:lnTo>
                <a:lnTo>
                  <a:pt x="3278" y="1670"/>
                </a:lnTo>
                <a:lnTo>
                  <a:pt x="3278" y="1673"/>
                </a:lnTo>
                <a:lnTo>
                  <a:pt x="3284" y="1675"/>
                </a:lnTo>
                <a:lnTo>
                  <a:pt x="3284" y="1679"/>
                </a:lnTo>
                <a:lnTo>
                  <a:pt x="3290" y="1679"/>
                </a:lnTo>
                <a:lnTo>
                  <a:pt x="3290" y="1684"/>
                </a:lnTo>
                <a:lnTo>
                  <a:pt x="3295" y="1684"/>
                </a:lnTo>
                <a:lnTo>
                  <a:pt x="3295" y="1687"/>
                </a:lnTo>
                <a:lnTo>
                  <a:pt x="3299" y="1687"/>
                </a:lnTo>
                <a:lnTo>
                  <a:pt x="3299" y="1690"/>
                </a:lnTo>
                <a:lnTo>
                  <a:pt x="3302" y="1690"/>
                </a:lnTo>
                <a:lnTo>
                  <a:pt x="3302" y="1693"/>
                </a:lnTo>
                <a:lnTo>
                  <a:pt x="3305" y="1693"/>
                </a:lnTo>
                <a:lnTo>
                  <a:pt x="3305" y="1696"/>
                </a:lnTo>
                <a:lnTo>
                  <a:pt x="3311" y="1696"/>
                </a:lnTo>
                <a:lnTo>
                  <a:pt x="3311" y="1699"/>
                </a:lnTo>
                <a:lnTo>
                  <a:pt x="3331" y="1699"/>
                </a:lnTo>
                <a:lnTo>
                  <a:pt x="3331" y="1702"/>
                </a:lnTo>
                <a:lnTo>
                  <a:pt x="3337" y="1702"/>
                </a:lnTo>
                <a:lnTo>
                  <a:pt x="3337" y="1704"/>
                </a:lnTo>
                <a:lnTo>
                  <a:pt x="3349" y="1708"/>
                </a:lnTo>
                <a:lnTo>
                  <a:pt x="3349" y="1711"/>
                </a:lnTo>
                <a:lnTo>
                  <a:pt x="3365" y="1713"/>
                </a:lnTo>
                <a:lnTo>
                  <a:pt x="3365" y="1716"/>
                </a:lnTo>
                <a:lnTo>
                  <a:pt x="3383" y="1719"/>
                </a:lnTo>
                <a:lnTo>
                  <a:pt x="3383" y="1722"/>
                </a:lnTo>
                <a:lnTo>
                  <a:pt x="3400" y="1725"/>
                </a:lnTo>
                <a:lnTo>
                  <a:pt x="3400" y="1728"/>
                </a:lnTo>
                <a:lnTo>
                  <a:pt x="3424" y="1731"/>
                </a:lnTo>
                <a:lnTo>
                  <a:pt x="3424" y="1733"/>
                </a:lnTo>
                <a:lnTo>
                  <a:pt x="3435" y="1736"/>
                </a:lnTo>
                <a:lnTo>
                  <a:pt x="3435" y="1740"/>
                </a:lnTo>
                <a:lnTo>
                  <a:pt x="3441" y="1740"/>
                </a:lnTo>
                <a:lnTo>
                  <a:pt x="3441" y="1742"/>
                </a:lnTo>
                <a:lnTo>
                  <a:pt x="3452" y="1742"/>
                </a:lnTo>
                <a:lnTo>
                  <a:pt x="3452" y="1745"/>
                </a:lnTo>
                <a:lnTo>
                  <a:pt x="3461" y="1745"/>
                </a:lnTo>
                <a:lnTo>
                  <a:pt x="3461" y="1748"/>
                </a:lnTo>
                <a:lnTo>
                  <a:pt x="3470" y="1748"/>
                </a:lnTo>
                <a:lnTo>
                  <a:pt x="3470" y="1751"/>
                </a:lnTo>
                <a:lnTo>
                  <a:pt x="3476" y="1754"/>
                </a:lnTo>
                <a:lnTo>
                  <a:pt x="3476" y="1760"/>
                </a:lnTo>
                <a:lnTo>
                  <a:pt x="3493" y="1760"/>
                </a:lnTo>
                <a:lnTo>
                  <a:pt x="3493" y="1762"/>
                </a:lnTo>
                <a:lnTo>
                  <a:pt x="3508" y="1766"/>
                </a:lnTo>
                <a:lnTo>
                  <a:pt x="3508" y="1768"/>
                </a:lnTo>
                <a:lnTo>
                  <a:pt x="3511" y="1768"/>
                </a:lnTo>
                <a:lnTo>
                  <a:pt x="3511" y="1771"/>
                </a:lnTo>
                <a:lnTo>
                  <a:pt x="3540" y="1771"/>
                </a:lnTo>
                <a:lnTo>
                  <a:pt x="3540" y="1768"/>
                </a:lnTo>
                <a:lnTo>
                  <a:pt x="3551" y="1768"/>
                </a:lnTo>
                <a:lnTo>
                  <a:pt x="3551" y="1762"/>
                </a:lnTo>
                <a:lnTo>
                  <a:pt x="3560" y="1762"/>
                </a:lnTo>
                <a:lnTo>
                  <a:pt x="3553" y="1761"/>
                </a:lnTo>
                <a:lnTo>
                  <a:pt x="3564" y="1742"/>
                </a:lnTo>
                <a:lnTo>
                  <a:pt x="3573" y="1741"/>
                </a:lnTo>
                <a:lnTo>
                  <a:pt x="3573" y="1740"/>
                </a:lnTo>
                <a:lnTo>
                  <a:pt x="3590" y="1748"/>
                </a:lnTo>
                <a:lnTo>
                  <a:pt x="3590" y="1768"/>
                </a:lnTo>
                <a:lnTo>
                  <a:pt x="3578" y="1772"/>
                </a:lnTo>
                <a:lnTo>
                  <a:pt x="3578" y="1778"/>
                </a:lnTo>
                <a:lnTo>
                  <a:pt x="3573" y="1778"/>
                </a:lnTo>
                <a:lnTo>
                  <a:pt x="3573" y="1780"/>
                </a:lnTo>
                <a:lnTo>
                  <a:pt x="3561" y="1786"/>
                </a:lnTo>
                <a:lnTo>
                  <a:pt x="3561" y="1806"/>
                </a:lnTo>
                <a:lnTo>
                  <a:pt x="3555" y="1812"/>
                </a:lnTo>
                <a:lnTo>
                  <a:pt x="3555" y="1818"/>
                </a:lnTo>
                <a:lnTo>
                  <a:pt x="3549" y="1818"/>
                </a:lnTo>
                <a:lnTo>
                  <a:pt x="3549" y="1833"/>
                </a:lnTo>
                <a:lnTo>
                  <a:pt x="3543" y="1836"/>
                </a:lnTo>
                <a:lnTo>
                  <a:pt x="3543" y="1841"/>
                </a:lnTo>
                <a:lnTo>
                  <a:pt x="3538" y="1844"/>
                </a:lnTo>
                <a:lnTo>
                  <a:pt x="3538" y="1850"/>
                </a:lnTo>
                <a:lnTo>
                  <a:pt x="3535" y="1850"/>
                </a:lnTo>
                <a:lnTo>
                  <a:pt x="3535" y="1861"/>
                </a:lnTo>
                <a:lnTo>
                  <a:pt x="3509" y="1865"/>
                </a:lnTo>
                <a:lnTo>
                  <a:pt x="3499" y="1885"/>
                </a:lnTo>
                <a:lnTo>
                  <a:pt x="3499" y="1931"/>
                </a:lnTo>
                <a:lnTo>
                  <a:pt x="3486" y="1940"/>
                </a:lnTo>
                <a:lnTo>
                  <a:pt x="3471" y="1940"/>
                </a:lnTo>
                <a:lnTo>
                  <a:pt x="3471" y="1966"/>
                </a:lnTo>
                <a:lnTo>
                  <a:pt x="3477" y="1972"/>
                </a:lnTo>
                <a:lnTo>
                  <a:pt x="3477" y="1975"/>
                </a:lnTo>
                <a:lnTo>
                  <a:pt x="3488" y="1978"/>
                </a:lnTo>
                <a:lnTo>
                  <a:pt x="3488" y="1980"/>
                </a:lnTo>
                <a:lnTo>
                  <a:pt x="3503" y="1986"/>
                </a:lnTo>
                <a:lnTo>
                  <a:pt x="3503" y="2154"/>
                </a:lnTo>
                <a:lnTo>
                  <a:pt x="3499" y="2154"/>
                </a:lnTo>
                <a:lnTo>
                  <a:pt x="3494" y="2224"/>
                </a:lnTo>
                <a:lnTo>
                  <a:pt x="3499" y="2230"/>
                </a:lnTo>
                <a:lnTo>
                  <a:pt x="3499" y="2239"/>
                </a:lnTo>
                <a:lnTo>
                  <a:pt x="3503" y="2239"/>
                </a:lnTo>
                <a:lnTo>
                  <a:pt x="3503" y="2286"/>
                </a:lnTo>
                <a:lnTo>
                  <a:pt x="3506" y="2286"/>
                </a:lnTo>
                <a:lnTo>
                  <a:pt x="3506" y="2323"/>
                </a:lnTo>
                <a:lnTo>
                  <a:pt x="3509" y="2323"/>
                </a:lnTo>
                <a:lnTo>
                  <a:pt x="3509" y="2328"/>
                </a:lnTo>
                <a:lnTo>
                  <a:pt x="3511" y="2328"/>
                </a:lnTo>
                <a:lnTo>
                  <a:pt x="3511" y="2332"/>
                </a:lnTo>
                <a:lnTo>
                  <a:pt x="3514" y="2332"/>
                </a:lnTo>
                <a:lnTo>
                  <a:pt x="3514" y="2335"/>
                </a:lnTo>
                <a:lnTo>
                  <a:pt x="3518" y="2335"/>
                </a:lnTo>
                <a:lnTo>
                  <a:pt x="3518" y="2360"/>
                </a:lnTo>
                <a:lnTo>
                  <a:pt x="3520" y="2352"/>
                </a:lnTo>
                <a:lnTo>
                  <a:pt x="3518" y="2352"/>
                </a:lnTo>
                <a:lnTo>
                  <a:pt x="3518" y="2370"/>
                </a:lnTo>
                <a:lnTo>
                  <a:pt x="3511" y="2378"/>
                </a:lnTo>
                <a:lnTo>
                  <a:pt x="3506" y="2404"/>
                </a:lnTo>
                <a:lnTo>
                  <a:pt x="3506" y="2514"/>
                </a:lnTo>
                <a:lnTo>
                  <a:pt x="3509" y="2514"/>
                </a:lnTo>
                <a:lnTo>
                  <a:pt x="3509" y="2521"/>
                </a:lnTo>
                <a:lnTo>
                  <a:pt x="3514" y="2526"/>
                </a:lnTo>
                <a:lnTo>
                  <a:pt x="3514" y="2529"/>
                </a:lnTo>
                <a:lnTo>
                  <a:pt x="3520" y="2532"/>
                </a:lnTo>
                <a:lnTo>
                  <a:pt x="3531" y="2578"/>
                </a:lnTo>
                <a:lnTo>
                  <a:pt x="3538" y="2588"/>
                </a:lnTo>
                <a:lnTo>
                  <a:pt x="3538" y="2593"/>
                </a:lnTo>
                <a:lnTo>
                  <a:pt x="3541" y="2593"/>
                </a:lnTo>
                <a:lnTo>
                  <a:pt x="3541" y="2596"/>
                </a:lnTo>
                <a:lnTo>
                  <a:pt x="3543" y="2596"/>
                </a:lnTo>
                <a:lnTo>
                  <a:pt x="3543" y="2602"/>
                </a:lnTo>
                <a:lnTo>
                  <a:pt x="3546" y="2602"/>
                </a:lnTo>
                <a:lnTo>
                  <a:pt x="3549" y="2608"/>
                </a:lnTo>
                <a:lnTo>
                  <a:pt x="3549" y="2619"/>
                </a:lnTo>
                <a:lnTo>
                  <a:pt x="3569" y="2639"/>
                </a:lnTo>
                <a:lnTo>
                  <a:pt x="3569" y="2642"/>
                </a:lnTo>
                <a:lnTo>
                  <a:pt x="3578" y="2646"/>
                </a:lnTo>
                <a:lnTo>
                  <a:pt x="3578" y="2648"/>
                </a:lnTo>
                <a:lnTo>
                  <a:pt x="3581" y="2648"/>
                </a:lnTo>
                <a:lnTo>
                  <a:pt x="3581" y="2654"/>
                </a:lnTo>
                <a:lnTo>
                  <a:pt x="3585" y="2654"/>
                </a:lnTo>
                <a:lnTo>
                  <a:pt x="3585" y="2657"/>
                </a:lnTo>
                <a:lnTo>
                  <a:pt x="3587" y="2657"/>
                </a:lnTo>
                <a:lnTo>
                  <a:pt x="3587" y="2669"/>
                </a:lnTo>
                <a:lnTo>
                  <a:pt x="3581" y="2669"/>
                </a:lnTo>
                <a:lnTo>
                  <a:pt x="3578" y="2663"/>
                </a:lnTo>
                <a:lnTo>
                  <a:pt x="3575" y="2663"/>
                </a:lnTo>
                <a:lnTo>
                  <a:pt x="3575" y="2657"/>
                </a:lnTo>
                <a:lnTo>
                  <a:pt x="3569" y="2657"/>
                </a:lnTo>
                <a:lnTo>
                  <a:pt x="3567" y="2648"/>
                </a:lnTo>
                <a:lnTo>
                  <a:pt x="3564" y="2648"/>
                </a:lnTo>
                <a:lnTo>
                  <a:pt x="3564" y="2639"/>
                </a:lnTo>
                <a:lnTo>
                  <a:pt x="3558" y="2637"/>
                </a:lnTo>
                <a:lnTo>
                  <a:pt x="3555" y="2637"/>
                </a:lnTo>
                <a:lnTo>
                  <a:pt x="3555" y="2654"/>
                </a:lnTo>
                <a:lnTo>
                  <a:pt x="3558" y="2654"/>
                </a:lnTo>
                <a:lnTo>
                  <a:pt x="3561" y="2663"/>
                </a:lnTo>
                <a:lnTo>
                  <a:pt x="3561" y="2671"/>
                </a:lnTo>
                <a:lnTo>
                  <a:pt x="3567" y="2671"/>
                </a:lnTo>
                <a:lnTo>
                  <a:pt x="3567" y="2683"/>
                </a:lnTo>
                <a:lnTo>
                  <a:pt x="3578" y="2718"/>
                </a:lnTo>
                <a:lnTo>
                  <a:pt x="3578" y="2721"/>
                </a:lnTo>
                <a:lnTo>
                  <a:pt x="3581" y="2721"/>
                </a:lnTo>
                <a:lnTo>
                  <a:pt x="3585" y="2732"/>
                </a:lnTo>
                <a:lnTo>
                  <a:pt x="3585" y="2750"/>
                </a:lnTo>
                <a:lnTo>
                  <a:pt x="3590" y="2756"/>
                </a:lnTo>
                <a:lnTo>
                  <a:pt x="3596" y="2773"/>
                </a:lnTo>
                <a:lnTo>
                  <a:pt x="3596" y="2778"/>
                </a:lnTo>
                <a:lnTo>
                  <a:pt x="3599" y="2778"/>
                </a:lnTo>
                <a:lnTo>
                  <a:pt x="3604" y="2794"/>
                </a:lnTo>
                <a:lnTo>
                  <a:pt x="3604" y="2800"/>
                </a:lnTo>
                <a:lnTo>
                  <a:pt x="3607" y="2800"/>
                </a:lnTo>
                <a:lnTo>
                  <a:pt x="3607" y="2808"/>
                </a:lnTo>
                <a:lnTo>
                  <a:pt x="3613" y="2811"/>
                </a:lnTo>
                <a:lnTo>
                  <a:pt x="3619" y="2822"/>
                </a:lnTo>
                <a:lnTo>
                  <a:pt x="3624" y="2825"/>
                </a:lnTo>
                <a:lnTo>
                  <a:pt x="3624" y="2828"/>
                </a:lnTo>
                <a:lnTo>
                  <a:pt x="3631" y="2832"/>
                </a:lnTo>
                <a:lnTo>
                  <a:pt x="3631" y="2857"/>
                </a:lnTo>
                <a:lnTo>
                  <a:pt x="3636" y="2860"/>
                </a:lnTo>
                <a:lnTo>
                  <a:pt x="3636" y="2866"/>
                </a:lnTo>
                <a:lnTo>
                  <a:pt x="3643" y="2872"/>
                </a:lnTo>
                <a:lnTo>
                  <a:pt x="3643" y="2875"/>
                </a:lnTo>
                <a:lnTo>
                  <a:pt x="3648" y="2878"/>
                </a:lnTo>
                <a:lnTo>
                  <a:pt x="3648" y="2883"/>
                </a:lnTo>
                <a:lnTo>
                  <a:pt x="3651" y="2883"/>
                </a:lnTo>
                <a:lnTo>
                  <a:pt x="3651" y="2889"/>
                </a:lnTo>
                <a:lnTo>
                  <a:pt x="3654" y="2889"/>
                </a:lnTo>
                <a:lnTo>
                  <a:pt x="3656" y="2895"/>
                </a:lnTo>
                <a:lnTo>
                  <a:pt x="3685" y="2915"/>
                </a:lnTo>
                <a:lnTo>
                  <a:pt x="3685" y="2918"/>
                </a:lnTo>
                <a:lnTo>
                  <a:pt x="3689" y="2918"/>
                </a:lnTo>
                <a:lnTo>
                  <a:pt x="3689" y="2921"/>
                </a:lnTo>
                <a:lnTo>
                  <a:pt x="3695" y="2924"/>
                </a:lnTo>
                <a:lnTo>
                  <a:pt x="3695" y="2927"/>
                </a:lnTo>
                <a:lnTo>
                  <a:pt x="3697" y="2927"/>
                </a:lnTo>
                <a:lnTo>
                  <a:pt x="3697" y="2930"/>
                </a:lnTo>
                <a:lnTo>
                  <a:pt x="3700" y="2930"/>
                </a:lnTo>
                <a:lnTo>
                  <a:pt x="3700" y="2936"/>
                </a:lnTo>
                <a:lnTo>
                  <a:pt x="3706" y="2936"/>
                </a:lnTo>
                <a:lnTo>
                  <a:pt x="3706" y="2941"/>
                </a:lnTo>
                <a:lnTo>
                  <a:pt x="3709" y="2941"/>
                </a:lnTo>
                <a:lnTo>
                  <a:pt x="3712" y="2947"/>
                </a:lnTo>
                <a:lnTo>
                  <a:pt x="3717" y="2947"/>
                </a:lnTo>
                <a:lnTo>
                  <a:pt x="3717" y="2950"/>
                </a:lnTo>
                <a:lnTo>
                  <a:pt x="3723" y="2953"/>
                </a:lnTo>
                <a:lnTo>
                  <a:pt x="3723" y="2956"/>
                </a:lnTo>
                <a:lnTo>
                  <a:pt x="3729" y="2959"/>
                </a:lnTo>
                <a:lnTo>
                  <a:pt x="3732" y="2964"/>
                </a:lnTo>
                <a:lnTo>
                  <a:pt x="3741" y="2968"/>
                </a:lnTo>
                <a:lnTo>
                  <a:pt x="3741" y="2971"/>
                </a:lnTo>
                <a:lnTo>
                  <a:pt x="3743" y="2971"/>
                </a:lnTo>
                <a:lnTo>
                  <a:pt x="3747" y="2976"/>
                </a:lnTo>
                <a:lnTo>
                  <a:pt x="3747" y="2982"/>
                </a:lnTo>
                <a:lnTo>
                  <a:pt x="3753" y="2985"/>
                </a:lnTo>
                <a:lnTo>
                  <a:pt x="3753" y="2988"/>
                </a:lnTo>
                <a:lnTo>
                  <a:pt x="3755" y="2988"/>
                </a:lnTo>
                <a:lnTo>
                  <a:pt x="3759" y="2994"/>
                </a:lnTo>
                <a:lnTo>
                  <a:pt x="3776" y="3008"/>
                </a:lnTo>
                <a:lnTo>
                  <a:pt x="3779" y="3020"/>
                </a:lnTo>
                <a:lnTo>
                  <a:pt x="3779" y="3023"/>
                </a:lnTo>
                <a:lnTo>
                  <a:pt x="3781" y="3023"/>
                </a:lnTo>
                <a:lnTo>
                  <a:pt x="3781" y="3026"/>
                </a:lnTo>
                <a:lnTo>
                  <a:pt x="3787" y="3026"/>
                </a:lnTo>
                <a:lnTo>
                  <a:pt x="3787" y="3034"/>
                </a:lnTo>
                <a:lnTo>
                  <a:pt x="3793" y="3040"/>
                </a:lnTo>
                <a:lnTo>
                  <a:pt x="3793" y="3043"/>
                </a:lnTo>
                <a:lnTo>
                  <a:pt x="3799" y="3046"/>
                </a:lnTo>
                <a:lnTo>
                  <a:pt x="3802" y="3057"/>
                </a:lnTo>
                <a:lnTo>
                  <a:pt x="3802" y="3064"/>
                </a:lnTo>
                <a:lnTo>
                  <a:pt x="3805" y="3064"/>
                </a:lnTo>
                <a:lnTo>
                  <a:pt x="3805" y="3072"/>
                </a:lnTo>
                <a:lnTo>
                  <a:pt x="3814" y="3087"/>
                </a:lnTo>
                <a:lnTo>
                  <a:pt x="3814" y="3092"/>
                </a:lnTo>
                <a:lnTo>
                  <a:pt x="3817" y="3092"/>
                </a:lnTo>
                <a:lnTo>
                  <a:pt x="3817" y="3104"/>
                </a:lnTo>
                <a:lnTo>
                  <a:pt x="3828" y="3125"/>
                </a:lnTo>
                <a:lnTo>
                  <a:pt x="3828" y="3136"/>
                </a:lnTo>
                <a:lnTo>
                  <a:pt x="3831" y="3136"/>
                </a:lnTo>
                <a:lnTo>
                  <a:pt x="3840" y="3148"/>
                </a:lnTo>
                <a:lnTo>
                  <a:pt x="3840" y="3150"/>
                </a:lnTo>
                <a:lnTo>
                  <a:pt x="3846" y="3150"/>
                </a:lnTo>
                <a:lnTo>
                  <a:pt x="3846" y="3153"/>
                </a:lnTo>
                <a:lnTo>
                  <a:pt x="3851" y="3156"/>
                </a:lnTo>
                <a:lnTo>
                  <a:pt x="3851" y="3159"/>
                </a:lnTo>
                <a:lnTo>
                  <a:pt x="3857" y="3162"/>
                </a:lnTo>
                <a:lnTo>
                  <a:pt x="3857" y="3165"/>
                </a:lnTo>
                <a:lnTo>
                  <a:pt x="3871" y="3176"/>
                </a:lnTo>
                <a:lnTo>
                  <a:pt x="3871" y="3180"/>
                </a:lnTo>
                <a:lnTo>
                  <a:pt x="3875" y="3180"/>
                </a:lnTo>
                <a:lnTo>
                  <a:pt x="3875" y="3182"/>
                </a:lnTo>
                <a:lnTo>
                  <a:pt x="3880" y="3182"/>
                </a:lnTo>
                <a:lnTo>
                  <a:pt x="3880" y="3185"/>
                </a:lnTo>
                <a:lnTo>
                  <a:pt x="3886" y="3188"/>
                </a:lnTo>
                <a:lnTo>
                  <a:pt x="3886" y="3192"/>
                </a:lnTo>
                <a:lnTo>
                  <a:pt x="3892" y="3194"/>
                </a:lnTo>
                <a:lnTo>
                  <a:pt x="3892" y="3196"/>
                </a:lnTo>
                <a:lnTo>
                  <a:pt x="3895" y="3196"/>
                </a:lnTo>
                <a:lnTo>
                  <a:pt x="3895" y="3200"/>
                </a:lnTo>
                <a:lnTo>
                  <a:pt x="3903" y="3206"/>
                </a:lnTo>
                <a:lnTo>
                  <a:pt x="3903" y="3208"/>
                </a:lnTo>
                <a:lnTo>
                  <a:pt x="3906" y="3208"/>
                </a:lnTo>
                <a:lnTo>
                  <a:pt x="3906" y="3212"/>
                </a:lnTo>
                <a:lnTo>
                  <a:pt x="3918" y="3220"/>
                </a:lnTo>
                <a:lnTo>
                  <a:pt x="3918" y="3223"/>
                </a:lnTo>
                <a:lnTo>
                  <a:pt x="3921" y="3223"/>
                </a:lnTo>
                <a:lnTo>
                  <a:pt x="3921" y="3226"/>
                </a:lnTo>
                <a:lnTo>
                  <a:pt x="3927" y="3226"/>
                </a:lnTo>
                <a:lnTo>
                  <a:pt x="3927" y="3229"/>
                </a:lnTo>
                <a:lnTo>
                  <a:pt x="3933" y="3235"/>
                </a:lnTo>
                <a:lnTo>
                  <a:pt x="3933" y="3240"/>
                </a:lnTo>
                <a:lnTo>
                  <a:pt x="3939" y="3243"/>
                </a:lnTo>
                <a:lnTo>
                  <a:pt x="3939" y="3250"/>
                </a:lnTo>
                <a:lnTo>
                  <a:pt x="3941" y="3250"/>
                </a:lnTo>
                <a:lnTo>
                  <a:pt x="3941" y="3255"/>
                </a:lnTo>
                <a:lnTo>
                  <a:pt x="3950" y="3258"/>
                </a:lnTo>
                <a:lnTo>
                  <a:pt x="3950" y="3261"/>
                </a:lnTo>
                <a:lnTo>
                  <a:pt x="3962" y="3267"/>
                </a:lnTo>
                <a:lnTo>
                  <a:pt x="3962" y="3270"/>
                </a:lnTo>
                <a:lnTo>
                  <a:pt x="3965" y="3270"/>
                </a:lnTo>
                <a:lnTo>
                  <a:pt x="3965" y="3273"/>
                </a:lnTo>
                <a:lnTo>
                  <a:pt x="3967" y="3273"/>
                </a:lnTo>
                <a:lnTo>
                  <a:pt x="3967" y="3278"/>
                </a:lnTo>
                <a:lnTo>
                  <a:pt x="3973" y="3278"/>
                </a:lnTo>
                <a:lnTo>
                  <a:pt x="3979" y="3296"/>
                </a:lnTo>
                <a:lnTo>
                  <a:pt x="3979" y="3301"/>
                </a:lnTo>
                <a:lnTo>
                  <a:pt x="4031" y="3304"/>
                </a:lnTo>
                <a:lnTo>
                  <a:pt x="4045" y="3299"/>
                </a:lnTo>
                <a:lnTo>
                  <a:pt x="4055" y="3299"/>
                </a:lnTo>
                <a:lnTo>
                  <a:pt x="4055" y="3293"/>
                </a:lnTo>
                <a:lnTo>
                  <a:pt x="4057" y="3293"/>
                </a:lnTo>
                <a:lnTo>
                  <a:pt x="4060" y="3287"/>
                </a:lnTo>
                <a:lnTo>
                  <a:pt x="4060" y="3284"/>
                </a:lnTo>
                <a:lnTo>
                  <a:pt x="4066" y="3284"/>
                </a:lnTo>
                <a:lnTo>
                  <a:pt x="4066" y="3281"/>
                </a:lnTo>
                <a:lnTo>
                  <a:pt x="4092" y="3278"/>
                </a:lnTo>
                <a:lnTo>
                  <a:pt x="4101" y="3278"/>
                </a:lnTo>
                <a:lnTo>
                  <a:pt x="4101" y="3281"/>
                </a:lnTo>
                <a:lnTo>
                  <a:pt x="4103" y="3281"/>
                </a:lnTo>
                <a:lnTo>
                  <a:pt x="4103" y="3284"/>
                </a:lnTo>
                <a:lnTo>
                  <a:pt x="4107" y="3284"/>
                </a:lnTo>
                <a:lnTo>
                  <a:pt x="4107" y="3287"/>
                </a:lnTo>
                <a:lnTo>
                  <a:pt x="4124" y="3299"/>
                </a:lnTo>
                <a:lnTo>
                  <a:pt x="4124" y="3301"/>
                </a:lnTo>
                <a:lnTo>
                  <a:pt x="4127" y="3301"/>
                </a:lnTo>
                <a:lnTo>
                  <a:pt x="4131" y="3307"/>
                </a:lnTo>
                <a:lnTo>
                  <a:pt x="4136" y="3310"/>
                </a:lnTo>
                <a:lnTo>
                  <a:pt x="4136" y="3313"/>
                </a:lnTo>
                <a:lnTo>
                  <a:pt x="4139" y="3313"/>
                </a:lnTo>
                <a:lnTo>
                  <a:pt x="4139" y="3316"/>
                </a:lnTo>
                <a:lnTo>
                  <a:pt x="4142" y="3316"/>
                </a:lnTo>
                <a:lnTo>
                  <a:pt x="4142" y="3319"/>
                </a:lnTo>
                <a:lnTo>
                  <a:pt x="4148" y="3322"/>
                </a:lnTo>
                <a:lnTo>
                  <a:pt x="4148" y="3324"/>
                </a:lnTo>
                <a:lnTo>
                  <a:pt x="4159" y="3331"/>
                </a:lnTo>
                <a:lnTo>
                  <a:pt x="4159" y="3333"/>
                </a:lnTo>
                <a:lnTo>
                  <a:pt x="4165" y="3336"/>
                </a:lnTo>
                <a:lnTo>
                  <a:pt x="4165" y="3339"/>
                </a:lnTo>
                <a:lnTo>
                  <a:pt x="4174" y="3345"/>
                </a:lnTo>
                <a:lnTo>
                  <a:pt x="4174" y="3348"/>
                </a:lnTo>
                <a:lnTo>
                  <a:pt x="4177" y="3348"/>
                </a:lnTo>
                <a:lnTo>
                  <a:pt x="4177" y="3351"/>
                </a:lnTo>
                <a:lnTo>
                  <a:pt x="4197" y="3351"/>
                </a:lnTo>
                <a:lnTo>
                  <a:pt x="4197" y="3348"/>
                </a:lnTo>
                <a:lnTo>
                  <a:pt x="4209" y="3345"/>
                </a:lnTo>
                <a:lnTo>
                  <a:pt x="4217" y="3345"/>
                </a:lnTo>
                <a:lnTo>
                  <a:pt x="4217" y="3342"/>
                </a:lnTo>
                <a:lnTo>
                  <a:pt x="4220" y="3342"/>
                </a:lnTo>
                <a:lnTo>
                  <a:pt x="4220" y="3339"/>
                </a:lnTo>
                <a:lnTo>
                  <a:pt x="4226" y="3336"/>
                </a:lnTo>
                <a:lnTo>
                  <a:pt x="4229" y="3336"/>
                </a:lnTo>
                <a:lnTo>
                  <a:pt x="4229" y="3333"/>
                </a:lnTo>
                <a:lnTo>
                  <a:pt x="4235" y="3328"/>
                </a:lnTo>
                <a:lnTo>
                  <a:pt x="4240" y="3328"/>
                </a:lnTo>
                <a:lnTo>
                  <a:pt x="4240" y="3324"/>
                </a:lnTo>
                <a:lnTo>
                  <a:pt x="4243" y="3324"/>
                </a:lnTo>
                <a:lnTo>
                  <a:pt x="4243" y="3322"/>
                </a:lnTo>
                <a:lnTo>
                  <a:pt x="4252" y="3322"/>
                </a:lnTo>
                <a:lnTo>
                  <a:pt x="4252" y="3319"/>
                </a:lnTo>
                <a:lnTo>
                  <a:pt x="4263" y="3313"/>
                </a:lnTo>
                <a:lnTo>
                  <a:pt x="4263" y="3310"/>
                </a:lnTo>
                <a:lnTo>
                  <a:pt x="4267" y="3313"/>
                </a:lnTo>
                <a:lnTo>
                  <a:pt x="4267" y="3316"/>
                </a:lnTo>
                <a:lnTo>
                  <a:pt x="4278" y="3316"/>
                </a:lnTo>
                <a:lnTo>
                  <a:pt x="4278" y="3319"/>
                </a:lnTo>
                <a:lnTo>
                  <a:pt x="4299" y="3319"/>
                </a:lnTo>
                <a:lnTo>
                  <a:pt x="4299" y="3316"/>
                </a:lnTo>
                <a:lnTo>
                  <a:pt x="4313" y="3313"/>
                </a:lnTo>
                <a:lnTo>
                  <a:pt x="4316" y="3313"/>
                </a:lnTo>
                <a:lnTo>
                  <a:pt x="4316" y="3310"/>
                </a:lnTo>
                <a:lnTo>
                  <a:pt x="4325" y="3307"/>
                </a:lnTo>
                <a:lnTo>
                  <a:pt x="4325" y="3304"/>
                </a:lnTo>
                <a:lnTo>
                  <a:pt x="4333" y="3301"/>
                </a:lnTo>
                <a:lnTo>
                  <a:pt x="4333" y="3299"/>
                </a:lnTo>
                <a:lnTo>
                  <a:pt x="4342" y="3296"/>
                </a:lnTo>
                <a:lnTo>
                  <a:pt x="4345" y="3296"/>
                </a:lnTo>
                <a:lnTo>
                  <a:pt x="4345" y="3293"/>
                </a:lnTo>
                <a:lnTo>
                  <a:pt x="4354" y="3290"/>
                </a:lnTo>
                <a:lnTo>
                  <a:pt x="4356" y="3290"/>
                </a:lnTo>
                <a:lnTo>
                  <a:pt x="4356" y="3287"/>
                </a:lnTo>
                <a:lnTo>
                  <a:pt x="4363" y="3287"/>
                </a:lnTo>
                <a:lnTo>
                  <a:pt x="4363" y="3281"/>
                </a:lnTo>
                <a:lnTo>
                  <a:pt x="4368" y="3281"/>
                </a:lnTo>
                <a:lnTo>
                  <a:pt x="4368" y="3278"/>
                </a:lnTo>
                <a:lnTo>
                  <a:pt x="4371" y="3278"/>
                </a:lnTo>
                <a:lnTo>
                  <a:pt x="4371" y="3275"/>
                </a:lnTo>
                <a:lnTo>
                  <a:pt x="4380" y="3275"/>
                </a:lnTo>
                <a:lnTo>
                  <a:pt x="4380" y="3270"/>
                </a:lnTo>
                <a:lnTo>
                  <a:pt x="4388" y="3263"/>
                </a:lnTo>
                <a:lnTo>
                  <a:pt x="4417" y="3267"/>
                </a:lnTo>
                <a:lnTo>
                  <a:pt x="4417" y="3270"/>
                </a:lnTo>
                <a:lnTo>
                  <a:pt x="4421" y="3270"/>
                </a:lnTo>
                <a:lnTo>
                  <a:pt x="4421" y="3273"/>
                </a:lnTo>
                <a:lnTo>
                  <a:pt x="4441" y="3278"/>
                </a:lnTo>
                <a:lnTo>
                  <a:pt x="4455" y="3275"/>
                </a:lnTo>
                <a:lnTo>
                  <a:pt x="4455" y="3252"/>
                </a:lnTo>
                <a:lnTo>
                  <a:pt x="4467" y="3246"/>
                </a:lnTo>
                <a:lnTo>
                  <a:pt x="4473" y="3246"/>
                </a:lnTo>
                <a:lnTo>
                  <a:pt x="4473" y="3243"/>
                </a:lnTo>
                <a:lnTo>
                  <a:pt x="4475" y="3243"/>
                </a:lnTo>
                <a:lnTo>
                  <a:pt x="4475" y="3240"/>
                </a:lnTo>
                <a:lnTo>
                  <a:pt x="4481" y="3238"/>
                </a:lnTo>
                <a:lnTo>
                  <a:pt x="4484" y="3238"/>
                </a:lnTo>
                <a:lnTo>
                  <a:pt x="4484" y="3235"/>
                </a:lnTo>
                <a:lnTo>
                  <a:pt x="4491" y="3235"/>
                </a:lnTo>
                <a:lnTo>
                  <a:pt x="4491" y="3232"/>
                </a:lnTo>
                <a:lnTo>
                  <a:pt x="4496" y="3229"/>
                </a:lnTo>
                <a:lnTo>
                  <a:pt x="4499" y="3229"/>
                </a:lnTo>
                <a:lnTo>
                  <a:pt x="4502" y="3223"/>
                </a:lnTo>
                <a:lnTo>
                  <a:pt x="4508" y="3220"/>
                </a:lnTo>
                <a:lnTo>
                  <a:pt x="4508" y="3218"/>
                </a:lnTo>
                <a:lnTo>
                  <a:pt x="4574" y="3212"/>
                </a:lnTo>
                <a:lnTo>
                  <a:pt x="4580" y="3212"/>
                </a:lnTo>
                <a:lnTo>
                  <a:pt x="4580" y="3208"/>
                </a:lnTo>
                <a:lnTo>
                  <a:pt x="4583" y="3208"/>
                </a:lnTo>
                <a:lnTo>
                  <a:pt x="4589" y="3196"/>
                </a:lnTo>
                <a:lnTo>
                  <a:pt x="4589" y="3194"/>
                </a:lnTo>
                <a:lnTo>
                  <a:pt x="4591" y="3194"/>
                </a:lnTo>
                <a:lnTo>
                  <a:pt x="4575" y="3205"/>
                </a:lnTo>
                <a:lnTo>
                  <a:pt x="4572" y="3213"/>
                </a:lnTo>
                <a:lnTo>
                  <a:pt x="4613" y="3219"/>
                </a:lnTo>
                <a:lnTo>
                  <a:pt x="4628" y="3224"/>
                </a:lnTo>
                <a:lnTo>
                  <a:pt x="4638" y="3234"/>
                </a:lnTo>
                <a:lnTo>
                  <a:pt x="4638" y="3236"/>
                </a:lnTo>
                <a:lnTo>
                  <a:pt x="4642" y="3236"/>
                </a:lnTo>
                <a:lnTo>
                  <a:pt x="4642" y="3240"/>
                </a:lnTo>
                <a:lnTo>
                  <a:pt x="4648" y="3242"/>
                </a:lnTo>
                <a:lnTo>
                  <a:pt x="4648" y="3248"/>
                </a:lnTo>
                <a:lnTo>
                  <a:pt x="4650" y="3248"/>
                </a:lnTo>
                <a:lnTo>
                  <a:pt x="4653" y="3254"/>
                </a:lnTo>
                <a:lnTo>
                  <a:pt x="4665" y="3262"/>
                </a:lnTo>
                <a:lnTo>
                  <a:pt x="4665" y="3266"/>
                </a:lnTo>
                <a:lnTo>
                  <a:pt x="4671" y="3268"/>
                </a:lnTo>
                <a:lnTo>
                  <a:pt x="4671" y="3271"/>
                </a:lnTo>
                <a:lnTo>
                  <a:pt x="4674" y="3271"/>
                </a:lnTo>
                <a:lnTo>
                  <a:pt x="4674" y="3274"/>
                </a:lnTo>
                <a:lnTo>
                  <a:pt x="4715" y="3271"/>
                </a:lnTo>
                <a:lnTo>
                  <a:pt x="4721" y="3271"/>
                </a:lnTo>
                <a:lnTo>
                  <a:pt x="4721" y="3268"/>
                </a:lnTo>
                <a:lnTo>
                  <a:pt x="4731" y="3268"/>
                </a:lnTo>
                <a:lnTo>
                  <a:pt x="4731" y="3266"/>
                </a:lnTo>
                <a:lnTo>
                  <a:pt x="4735" y="3266"/>
                </a:lnTo>
                <a:lnTo>
                  <a:pt x="4735" y="3262"/>
                </a:lnTo>
                <a:lnTo>
                  <a:pt x="4741" y="3262"/>
                </a:lnTo>
                <a:lnTo>
                  <a:pt x="4741" y="3260"/>
                </a:lnTo>
                <a:lnTo>
                  <a:pt x="4746" y="3256"/>
                </a:lnTo>
                <a:lnTo>
                  <a:pt x="4753" y="3256"/>
                </a:lnTo>
                <a:lnTo>
                  <a:pt x="4753" y="3254"/>
                </a:lnTo>
                <a:lnTo>
                  <a:pt x="4758" y="3252"/>
                </a:lnTo>
                <a:lnTo>
                  <a:pt x="4764" y="3252"/>
                </a:lnTo>
                <a:lnTo>
                  <a:pt x="4767" y="3245"/>
                </a:lnTo>
                <a:lnTo>
                  <a:pt x="4769" y="3245"/>
                </a:lnTo>
                <a:lnTo>
                  <a:pt x="4773" y="3240"/>
                </a:lnTo>
                <a:lnTo>
                  <a:pt x="4775" y="3240"/>
                </a:lnTo>
                <a:lnTo>
                  <a:pt x="4775" y="3234"/>
                </a:lnTo>
                <a:lnTo>
                  <a:pt x="4778" y="3234"/>
                </a:lnTo>
                <a:lnTo>
                  <a:pt x="4778" y="3202"/>
                </a:lnTo>
                <a:lnTo>
                  <a:pt x="4773" y="3190"/>
                </a:lnTo>
                <a:lnTo>
                  <a:pt x="4769" y="3190"/>
                </a:lnTo>
                <a:lnTo>
                  <a:pt x="4767" y="3169"/>
                </a:lnTo>
                <a:lnTo>
                  <a:pt x="4761" y="3169"/>
                </a:lnTo>
                <a:lnTo>
                  <a:pt x="4761" y="3166"/>
                </a:lnTo>
                <a:lnTo>
                  <a:pt x="4755" y="3164"/>
                </a:lnTo>
                <a:lnTo>
                  <a:pt x="4753" y="3164"/>
                </a:lnTo>
                <a:lnTo>
                  <a:pt x="4753" y="3152"/>
                </a:lnTo>
                <a:lnTo>
                  <a:pt x="4758" y="3152"/>
                </a:lnTo>
                <a:lnTo>
                  <a:pt x="4758" y="3149"/>
                </a:lnTo>
                <a:lnTo>
                  <a:pt x="4764" y="3146"/>
                </a:lnTo>
                <a:lnTo>
                  <a:pt x="4767" y="3146"/>
                </a:lnTo>
                <a:lnTo>
                  <a:pt x="4767" y="3144"/>
                </a:lnTo>
                <a:lnTo>
                  <a:pt x="4769" y="3144"/>
                </a:lnTo>
                <a:lnTo>
                  <a:pt x="4769" y="3141"/>
                </a:lnTo>
                <a:lnTo>
                  <a:pt x="4775" y="3141"/>
                </a:lnTo>
                <a:lnTo>
                  <a:pt x="4775" y="3137"/>
                </a:lnTo>
                <a:lnTo>
                  <a:pt x="4781" y="3135"/>
                </a:lnTo>
                <a:lnTo>
                  <a:pt x="4787" y="3135"/>
                </a:lnTo>
                <a:lnTo>
                  <a:pt x="4790" y="3129"/>
                </a:lnTo>
                <a:lnTo>
                  <a:pt x="4799" y="3129"/>
                </a:lnTo>
                <a:lnTo>
                  <a:pt x="4802" y="3123"/>
                </a:lnTo>
                <a:lnTo>
                  <a:pt x="4810" y="3123"/>
                </a:lnTo>
                <a:lnTo>
                  <a:pt x="4810" y="3120"/>
                </a:lnTo>
                <a:lnTo>
                  <a:pt x="4813" y="3120"/>
                </a:lnTo>
                <a:lnTo>
                  <a:pt x="4813" y="3117"/>
                </a:lnTo>
                <a:lnTo>
                  <a:pt x="4822" y="3115"/>
                </a:lnTo>
                <a:lnTo>
                  <a:pt x="4822" y="3112"/>
                </a:lnTo>
                <a:lnTo>
                  <a:pt x="4824" y="3112"/>
                </a:lnTo>
                <a:lnTo>
                  <a:pt x="4827" y="3106"/>
                </a:lnTo>
                <a:lnTo>
                  <a:pt x="4834" y="3106"/>
                </a:lnTo>
                <a:lnTo>
                  <a:pt x="4839" y="3094"/>
                </a:lnTo>
                <a:lnTo>
                  <a:pt x="4845" y="3091"/>
                </a:lnTo>
                <a:lnTo>
                  <a:pt x="4845" y="3088"/>
                </a:lnTo>
                <a:lnTo>
                  <a:pt x="4851" y="3086"/>
                </a:lnTo>
                <a:lnTo>
                  <a:pt x="4851" y="3071"/>
                </a:lnTo>
                <a:lnTo>
                  <a:pt x="4857" y="3059"/>
                </a:lnTo>
                <a:lnTo>
                  <a:pt x="4857" y="3048"/>
                </a:lnTo>
                <a:lnTo>
                  <a:pt x="4862" y="3039"/>
                </a:lnTo>
                <a:lnTo>
                  <a:pt x="4862" y="3034"/>
                </a:lnTo>
                <a:lnTo>
                  <a:pt x="4865" y="3034"/>
                </a:lnTo>
                <a:lnTo>
                  <a:pt x="4865" y="3030"/>
                </a:lnTo>
                <a:lnTo>
                  <a:pt x="4868" y="3030"/>
                </a:lnTo>
                <a:lnTo>
                  <a:pt x="4868" y="3001"/>
                </a:lnTo>
                <a:lnTo>
                  <a:pt x="4880" y="2984"/>
                </a:lnTo>
                <a:lnTo>
                  <a:pt x="4883" y="2984"/>
                </a:lnTo>
                <a:lnTo>
                  <a:pt x="4883" y="2978"/>
                </a:lnTo>
                <a:lnTo>
                  <a:pt x="4885" y="2978"/>
                </a:lnTo>
                <a:lnTo>
                  <a:pt x="4889" y="2969"/>
                </a:lnTo>
                <a:lnTo>
                  <a:pt x="4889" y="2943"/>
                </a:lnTo>
                <a:lnTo>
                  <a:pt x="4885" y="2943"/>
                </a:lnTo>
                <a:lnTo>
                  <a:pt x="4883" y="2926"/>
                </a:lnTo>
                <a:lnTo>
                  <a:pt x="4880" y="2926"/>
                </a:lnTo>
                <a:lnTo>
                  <a:pt x="4880" y="2891"/>
                </a:lnTo>
                <a:lnTo>
                  <a:pt x="4895" y="2766"/>
                </a:lnTo>
                <a:lnTo>
                  <a:pt x="4909" y="2740"/>
                </a:lnTo>
                <a:lnTo>
                  <a:pt x="4909" y="2725"/>
                </a:lnTo>
                <a:lnTo>
                  <a:pt x="4915" y="2723"/>
                </a:lnTo>
                <a:lnTo>
                  <a:pt x="4917" y="2717"/>
                </a:lnTo>
                <a:lnTo>
                  <a:pt x="4927" y="2711"/>
                </a:lnTo>
                <a:lnTo>
                  <a:pt x="4932" y="2702"/>
                </a:lnTo>
                <a:lnTo>
                  <a:pt x="4952" y="2687"/>
                </a:lnTo>
                <a:lnTo>
                  <a:pt x="4955" y="2687"/>
                </a:lnTo>
                <a:lnTo>
                  <a:pt x="4955" y="2685"/>
                </a:lnTo>
                <a:lnTo>
                  <a:pt x="4996" y="2670"/>
                </a:lnTo>
                <a:lnTo>
                  <a:pt x="4998" y="2670"/>
                </a:lnTo>
                <a:lnTo>
                  <a:pt x="4998" y="2667"/>
                </a:lnTo>
                <a:lnTo>
                  <a:pt x="5031" y="2662"/>
                </a:lnTo>
                <a:lnTo>
                  <a:pt x="5042" y="2662"/>
                </a:lnTo>
                <a:lnTo>
                  <a:pt x="5042" y="2659"/>
                </a:lnTo>
                <a:lnTo>
                  <a:pt x="5071" y="2653"/>
                </a:lnTo>
                <a:lnTo>
                  <a:pt x="5077" y="2653"/>
                </a:lnTo>
                <a:lnTo>
                  <a:pt x="5081" y="2650"/>
                </a:lnTo>
                <a:lnTo>
                  <a:pt x="5095" y="2650"/>
                </a:lnTo>
                <a:lnTo>
                  <a:pt x="5095" y="2647"/>
                </a:lnTo>
                <a:lnTo>
                  <a:pt x="5101" y="2647"/>
                </a:lnTo>
                <a:lnTo>
                  <a:pt x="5101" y="2644"/>
                </a:lnTo>
                <a:lnTo>
                  <a:pt x="5113" y="2644"/>
                </a:lnTo>
                <a:lnTo>
                  <a:pt x="5113" y="2642"/>
                </a:lnTo>
                <a:lnTo>
                  <a:pt x="5118" y="2642"/>
                </a:lnTo>
                <a:lnTo>
                  <a:pt x="5118" y="2638"/>
                </a:lnTo>
                <a:lnTo>
                  <a:pt x="5127" y="2638"/>
                </a:lnTo>
                <a:lnTo>
                  <a:pt x="5147" y="2624"/>
                </a:lnTo>
                <a:lnTo>
                  <a:pt x="5147" y="2620"/>
                </a:lnTo>
                <a:lnTo>
                  <a:pt x="5176" y="2616"/>
                </a:lnTo>
                <a:lnTo>
                  <a:pt x="5205" y="2616"/>
                </a:lnTo>
                <a:lnTo>
                  <a:pt x="5205" y="2612"/>
                </a:lnTo>
                <a:lnTo>
                  <a:pt x="5211" y="2612"/>
                </a:lnTo>
                <a:lnTo>
                  <a:pt x="5211" y="2609"/>
                </a:lnTo>
                <a:lnTo>
                  <a:pt x="5217" y="2609"/>
                </a:lnTo>
                <a:lnTo>
                  <a:pt x="5223" y="2604"/>
                </a:lnTo>
                <a:lnTo>
                  <a:pt x="5255" y="2604"/>
                </a:lnTo>
                <a:lnTo>
                  <a:pt x="5257" y="2598"/>
                </a:lnTo>
                <a:lnTo>
                  <a:pt x="5263" y="2598"/>
                </a:lnTo>
                <a:lnTo>
                  <a:pt x="5267" y="2595"/>
                </a:lnTo>
                <a:lnTo>
                  <a:pt x="5267" y="2592"/>
                </a:lnTo>
                <a:lnTo>
                  <a:pt x="5269" y="2592"/>
                </a:lnTo>
                <a:lnTo>
                  <a:pt x="5269" y="2589"/>
                </a:lnTo>
                <a:lnTo>
                  <a:pt x="5275" y="2583"/>
                </a:lnTo>
                <a:lnTo>
                  <a:pt x="5275" y="2581"/>
                </a:lnTo>
                <a:lnTo>
                  <a:pt x="5327" y="2581"/>
                </a:lnTo>
                <a:lnTo>
                  <a:pt x="5345" y="2577"/>
                </a:lnTo>
                <a:lnTo>
                  <a:pt x="5385" y="2577"/>
                </a:lnTo>
                <a:lnTo>
                  <a:pt x="5385" y="2581"/>
                </a:lnTo>
                <a:lnTo>
                  <a:pt x="5397" y="2583"/>
                </a:lnTo>
                <a:lnTo>
                  <a:pt x="5408" y="2592"/>
                </a:lnTo>
                <a:lnTo>
                  <a:pt x="5408" y="2595"/>
                </a:lnTo>
                <a:lnTo>
                  <a:pt x="5414" y="2598"/>
                </a:lnTo>
                <a:lnTo>
                  <a:pt x="5414" y="2600"/>
                </a:lnTo>
                <a:lnTo>
                  <a:pt x="5419" y="2600"/>
                </a:lnTo>
                <a:lnTo>
                  <a:pt x="5419" y="2598"/>
                </a:lnTo>
                <a:lnTo>
                  <a:pt x="5426" y="2598"/>
                </a:lnTo>
                <a:lnTo>
                  <a:pt x="5429" y="2592"/>
                </a:lnTo>
                <a:lnTo>
                  <a:pt x="5441" y="2583"/>
                </a:lnTo>
                <a:lnTo>
                  <a:pt x="5449" y="2583"/>
                </a:lnTo>
                <a:lnTo>
                  <a:pt x="5449" y="2581"/>
                </a:lnTo>
                <a:lnTo>
                  <a:pt x="5455" y="2581"/>
                </a:lnTo>
                <a:lnTo>
                  <a:pt x="5455" y="2577"/>
                </a:lnTo>
                <a:lnTo>
                  <a:pt x="5458" y="2577"/>
                </a:lnTo>
                <a:lnTo>
                  <a:pt x="5458" y="2574"/>
                </a:lnTo>
                <a:lnTo>
                  <a:pt x="5455" y="2574"/>
                </a:lnTo>
                <a:lnTo>
                  <a:pt x="5484" y="2572"/>
                </a:lnTo>
                <a:lnTo>
                  <a:pt x="5510" y="2572"/>
                </a:lnTo>
                <a:lnTo>
                  <a:pt x="5507" y="2572"/>
                </a:lnTo>
                <a:lnTo>
                  <a:pt x="5516" y="2572"/>
                </a:lnTo>
                <a:lnTo>
                  <a:pt x="5516" y="2574"/>
                </a:lnTo>
                <a:lnTo>
                  <a:pt x="5519" y="2574"/>
                </a:lnTo>
                <a:lnTo>
                  <a:pt x="5519" y="2577"/>
                </a:lnTo>
                <a:lnTo>
                  <a:pt x="5525" y="2577"/>
                </a:lnTo>
                <a:lnTo>
                  <a:pt x="5525" y="2581"/>
                </a:lnTo>
                <a:lnTo>
                  <a:pt x="5536" y="2586"/>
                </a:lnTo>
                <a:lnTo>
                  <a:pt x="5536" y="2589"/>
                </a:lnTo>
                <a:lnTo>
                  <a:pt x="5551" y="2598"/>
                </a:lnTo>
                <a:lnTo>
                  <a:pt x="5551" y="2600"/>
                </a:lnTo>
                <a:lnTo>
                  <a:pt x="5559" y="2604"/>
                </a:lnTo>
                <a:lnTo>
                  <a:pt x="5559" y="2606"/>
                </a:lnTo>
                <a:lnTo>
                  <a:pt x="5566" y="2609"/>
                </a:lnTo>
                <a:lnTo>
                  <a:pt x="5568" y="2616"/>
                </a:lnTo>
                <a:lnTo>
                  <a:pt x="5568" y="2647"/>
                </a:lnTo>
                <a:lnTo>
                  <a:pt x="5559" y="2674"/>
                </a:lnTo>
                <a:lnTo>
                  <a:pt x="5556" y="2674"/>
                </a:lnTo>
                <a:lnTo>
                  <a:pt x="5556" y="2682"/>
                </a:lnTo>
                <a:lnTo>
                  <a:pt x="5554" y="2682"/>
                </a:lnTo>
                <a:lnTo>
                  <a:pt x="5548" y="2697"/>
                </a:lnTo>
                <a:lnTo>
                  <a:pt x="5544" y="2697"/>
                </a:lnTo>
                <a:lnTo>
                  <a:pt x="5544" y="2711"/>
                </a:lnTo>
                <a:lnTo>
                  <a:pt x="5542" y="2711"/>
                </a:lnTo>
                <a:lnTo>
                  <a:pt x="5539" y="2745"/>
                </a:lnTo>
                <a:lnTo>
                  <a:pt x="5536" y="2745"/>
                </a:lnTo>
                <a:lnTo>
                  <a:pt x="5534" y="2760"/>
                </a:lnTo>
                <a:lnTo>
                  <a:pt x="5527" y="2763"/>
                </a:lnTo>
                <a:lnTo>
                  <a:pt x="5522" y="2784"/>
                </a:lnTo>
                <a:lnTo>
                  <a:pt x="5516" y="2786"/>
                </a:lnTo>
                <a:lnTo>
                  <a:pt x="5516" y="2795"/>
                </a:lnTo>
                <a:lnTo>
                  <a:pt x="5510" y="2810"/>
                </a:lnTo>
                <a:lnTo>
                  <a:pt x="5507" y="2810"/>
                </a:lnTo>
                <a:lnTo>
                  <a:pt x="5498" y="2827"/>
                </a:lnTo>
                <a:lnTo>
                  <a:pt x="5495" y="2827"/>
                </a:lnTo>
                <a:lnTo>
                  <a:pt x="5493" y="2833"/>
                </a:lnTo>
                <a:lnTo>
                  <a:pt x="5490" y="2833"/>
                </a:lnTo>
                <a:lnTo>
                  <a:pt x="5490" y="2836"/>
                </a:lnTo>
                <a:lnTo>
                  <a:pt x="5484" y="2838"/>
                </a:lnTo>
                <a:lnTo>
                  <a:pt x="5484" y="2842"/>
                </a:lnTo>
                <a:lnTo>
                  <a:pt x="5481" y="2842"/>
                </a:lnTo>
                <a:lnTo>
                  <a:pt x="5481" y="2844"/>
                </a:lnTo>
                <a:lnTo>
                  <a:pt x="5478" y="2844"/>
                </a:lnTo>
                <a:lnTo>
                  <a:pt x="5478" y="2891"/>
                </a:lnTo>
                <a:lnTo>
                  <a:pt x="5475" y="2891"/>
                </a:lnTo>
                <a:lnTo>
                  <a:pt x="5475" y="2943"/>
                </a:lnTo>
                <a:lnTo>
                  <a:pt x="5469" y="2943"/>
                </a:lnTo>
                <a:lnTo>
                  <a:pt x="5469" y="2946"/>
                </a:lnTo>
                <a:lnTo>
                  <a:pt x="5466" y="2946"/>
                </a:lnTo>
                <a:lnTo>
                  <a:pt x="5463" y="2952"/>
                </a:lnTo>
                <a:lnTo>
                  <a:pt x="5461" y="2952"/>
                </a:lnTo>
                <a:lnTo>
                  <a:pt x="5461" y="2981"/>
                </a:lnTo>
                <a:lnTo>
                  <a:pt x="5469" y="2981"/>
                </a:lnTo>
                <a:lnTo>
                  <a:pt x="5469" y="2984"/>
                </a:lnTo>
                <a:lnTo>
                  <a:pt x="5478" y="2984"/>
                </a:lnTo>
                <a:lnTo>
                  <a:pt x="5490" y="2992"/>
                </a:lnTo>
                <a:lnTo>
                  <a:pt x="5490" y="3012"/>
                </a:lnTo>
                <a:lnTo>
                  <a:pt x="5487" y="3012"/>
                </a:lnTo>
                <a:lnTo>
                  <a:pt x="5487" y="3016"/>
                </a:lnTo>
                <a:lnTo>
                  <a:pt x="5481" y="3019"/>
                </a:lnTo>
                <a:lnTo>
                  <a:pt x="5481" y="3024"/>
                </a:lnTo>
                <a:lnTo>
                  <a:pt x="5478" y="3024"/>
                </a:lnTo>
                <a:lnTo>
                  <a:pt x="5475" y="3106"/>
                </a:lnTo>
                <a:lnTo>
                  <a:pt x="5469" y="3109"/>
                </a:lnTo>
                <a:lnTo>
                  <a:pt x="5466" y="3155"/>
                </a:lnTo>
                <a:lnTo>
                  <a:pt x="5463" y="3155"/>
                </a:lnTo>
                <a:lnTo>
                  <a:pt x="5461" y="3175"/>
                </a:lnTo>
                <a:lnTo>
                  <a:pt x="5458" y="3175"/>
                </a:lnTo>
                <a:lnTo>
                  <a:pt x="5458" y="3184"/>
                </a:lnTo>
                <a:lnTo>
                  <a:pt x="5455" y="3184"/>
                </a:lnTo>
                <a:lnTo>
                  <a:pt x="5451" y="3202"/>
                </a:lnTo>
                <a:lnTo>
                  <a:pt x="5451" y="3294"/>
                </a:lnTo>
                <a:lnTo>
                  <a:pt x="5449" y="3294"/>
                </a:lnTo>
                <a:lnTo>
                  <a:pt x="5447" y="3300"/>
                </a:lnTo>
                <a:lnTo>
                  <a:pt x="5435" y="3300"/>
                </a:lnTo>
                <a:lnTo>
                  <a:pt x="5435" y="3298"/>
                </a:lnTo>
                <a:lnTo>
                  <a:pt x="5429" y="3294"/>
                </a:lnTo>
                <a:lnTo>
                  <a:pt x="5429" y="3289"/>
                </a:lnTo>
                <a:lnTo>
                  <a:pt x="5423" y="3289"/>
                </a:lnTo>
                <a:lnTo>
                  <a:pt x="5423" y="3283"/>
                </a:lnTo>
                <a:lnTo>
                  <a:pt x="5419" y="3283"/>
                </a:lnTo>
                <a:lnTo>
                  <a:pt x="5411" y="3271"/>
                </a:lnTo>
                <a:lnTo>
                  <a:pt x="5411" y="3260"/>
                </a:lnTo>
                <a:lnTo>
                  <a:pt x="5408" y="3260"/>
                </a:lnTo>
                <a:lnTo>
                  <a:pt x="5408" y="3254"/>
                </a:lnTo>
                <a:lnTo>
                  <a:pt x="5405" y="3254"/>
                </a:lnTo>
                <a:lnTo>
                  <a:pt x="5405" y="3224"/>
                </a:lnTo>
                <a:lnTo>
                  <a:pt x="5402" y="3224"/>
                </a:lnTo>
                <a:lnTo>
                  <a:pt x="5397" y="3196"/>
                </a:lnTo>
                <a:lnTo>
                  <a:pt x="5388" y="3173"/>
                </a:lnTo>
                <a:lnTo>
                  <a:pt x="5385" y="3173"/>
                </a:lnTo>
                <a:lnTo>
                  <a:pt x="5385" y="3169"/>
                </a:lnTo>
                <a:lnTo>
                  <a:pt x="5382" y="3169"/>
                </a:lnTo>
                <a:lnTo>
                  <a:pt x="5382" y="3164"/>
                </a:lnTo>
                <a:lnTo>
                  <a:pt x="5377" y="3161"/>
                </a:lnTo>
                <a:lnTo>
                  <a:pt x="5373" y="3155"/>
                </a:lnTo>
                <a:lnTo>
                  <a:pt x="5359" y="3155"/>
                </a:lnTo>
                <a:lnTo>
                  <a:pt x="5359" y="3158"/>
                </a:lnTo>
                <a:lnTo>
                  <a:pt x="5353" y="3158"/>
                </a:lnTo>
                <a:lnTo>
                  <a:pt x="5353" y="3164"/>
                </a:lnTo>
                <a:lnTo>
                  <a:pt x="5348" y="3175"/>
                </a:lnTo>
                <a:lnTo>
                  <a:pt x="5348" y="3187"/>
                </a:lnTo>
                <a:lnTo>
                  <a:pt x="5345" y="3187"/>
                </a:lnTo>
                <a:lnTo>
                  <a:pt x="5341" y="3213"/>
                </a:lnTo>
                <a:lnTo>
                  <a:pt x="5339" y="3213"/>
                </a:lnTo>
                <a:lnTo>
                  <a:pt x="5339" y="3216"/>
                </a:lnTo>
                <a:lnTo>
                  <a:pt x="5336" y="3216"/>
                </a:lnTo>
                <a:lnTo>
                  <a:pt x="5336" y="3219"/>
                </a:lnTo>
                <a:lnTo>
                  <a:pt x="5330" y="3222"/>
                </a:lnTo>
                <a:lnTo>
                  <a:pt x="5330" y="3224"/>
                </a:lnTo>
                <a:lnTo>
                  <a:pt x="5327" y="3224"/>
                </a:lnTo>
                <a:lnTo>
                  <a:pt x="5327" y="3228"/>
                </a:lnTo>
                <a:lnTo>
                  <a:pt x="5324" y="3228"/>
                </a:lnTo>
                <a:lnTo>
                  <a:pt x="5324" y="3230"/>
                </a:lnTo>
                <a:lnTo>
                  <a:pt x="5319" y="3234"/>
                </a:lnTo>
                <a:lnTo>
                  <a:pt x="5319" y="3236"/>
                </a:lnTo>
                <a:lnTo>
                  <a:pt x="5312" y="3240"/>
                </a:lnTo>
                <a:lnTo>
                  <a:pt x="5312" y="3245"/>
                </a:lnTo>
                <a:lnTo>
                  <a:pt x="5310" y="3245"/>
                </a:lnTo>
                <a:lnTo>
                  <a:pt x="5310" y="3248"/>
                </a:lnTo>
                <a:lnTo>
                  <a:pt x="5307" y="3248"/>
                </a:lnTo>
                <a:lnTo>
                  <a:pt x="5301" y="3274"/>
                </a:lnTo>
                <a:lnTo>
                  <a:pt x="5295" y="3274"/>
                </a:lnTo>
                <a:lnTo>
                  <a:pt x="5295" y="3280"/>
                </a:lnTo>
                <a:lnTo>
                  <a:pt x="5292" y="3280"/>
                </a:lnTo>
                <a:lnTo>
                  <a:pt x="5289" y="3286"/>
                </a:lnTo>
                <a:lnTo>
                  <a:pt x="5283" y="3286"/>
                </a:lnTo>
                <a:lnTo>
                  <a:pt x="5283" y="3291"/>
                </a:lnTo>
                <a:lnTo>
                  <a:pt x="5281" y="3291"/>
                </a:lnTo>
                <a:lnTo>
                  <a:pt x="5277" y="3298"/>
                </a:lnTo>
                <a:lnTo>
                  <a:pt x="5275" y="3298"/>
                </a:lnTo>
                <a:lnTo>
                  <a:pt x="5269" y="3309"/>
                </a:lnTo>
                <a:lnTo>
                  <a:pt x="5267" y="3309"/>
                </a:lnTo>
                <a:lnTo>
                  <a:pt x="5267" y="3312"/>
                </a:lnTo>
                <a:lnTo>
                  <a:pt x="5261" y="3315"/>
                </a:lnTo>
                <a:lnTo>
                  <a:pt x="5261" y="3318"/>
                </a:lnTo>
                <a:lnTo>
                  <a:pt x="5257" y="3318"/>
                </a:lnTo>
                <a:lnTo>
                  <a:pt x="5257" y="3321"/>
                </a:lnTo>
                <a:lnTo>
                  <a:pt x="5255" y="3321"/>
                </a:lnTo>
                <a:lnTo>
                  <a:pt x="5255" y="3323"/>
                </a:lnTo>
                <a:lnTo>
                  <a:pt x="5252" y="3323"/>
                </a:lnTo>
                <a:lnTo>
                  <a:pt x="5249" y="3330"/>
                </a:lnTo>
                <a:lnTo>
                  <a:pt x="5245" y="3330"/>
                </a:lnTo>
                <a:lnTo>
                  <a:pt x="5245" y="3332"/>
                </a:lnTo>
                <a:lnTo>
                  <a:pt x="5243" y="3332"/>
                </a:lnTo>
                <a:lnTo>
                  <a:pt x="5243" y="3335"/>
                </a:lnTo>
                <a:lnTo>
                  <a:pt x="5240" y="3335"/>
                </a:lnTo>
                <a:lnTo>
                  <a:pt x="5237" y="3341"/>
                </a:lnTo>
                <a:lnTo>
                  <a:pt x="5234" y="3341"/>
                </a:lnTo>
                <a:lnTo>
                  <a:pt x="5234" y="3344"/>
                </a:lnTo>
                <a:lnTo>
                  <a:pt x="5231" y="3344"/>
                </a:lnTo>
                <a:lnTo>
                  <a:pt x="5231" y="3347"/>
                </a:lnTo>
                <a:lnTo>
                  <a:pt x="5223" y="3349"/>
                </a:lnTo>
                <a:lnTo>
                  <a:pt x="5223" y="3352"/>
                </a:lnTo>
                <a:lnTo>
                  <a:pt x="5184" y="3364"/>
                </a:lnTo>
                <a:lnTo>
                  <a:pt x="5180" y="3359"/>
                </a:lnTo>
                <a:lnTo>
                  <a:pt x="4822" y="3406"/>
                </a:lnTo>
                <a:lnTo>
                  <a:pt x="4825" y="3502"/>
                </a:lnTo>
                <a:lnTo>
                  <a:pt x="4745" y="3520"/>
                </a:lnTo>
                <a:lnTo>
                  <a:pt x="4679" y="3542"/>
                </a:lnTo>
                <a:lnTo>
                  <a:pt x="4705" y="3528"/>
                </a:lnTo>
                <a:lnTo>
                  <a:pt x="4705" y="3525"/>
                </a:lnTo>
                <a:lnTo>
                  <a:pt x="4708" y="3525"/>
                </a:lnTo>
                <a:lnTo>
                  <a:pt x="4708" y="3522"/>
                </a:lnTo>
                <a:lnTo>
                  <a:pt x="4716" y="3522"/>
                </a:lnTo>
                <a:lnTo>
                  <a:pt x="4716" y="3520"/>
                </a:lnTo>
                <a:lnTo>
                  <a:pt x="4747" y="3517"/>
                </a:lnTo>
                <a:lnTo>
                  <a:pt x="4753" y="3531"/>
                </a:lnTo>
                <a:lnTo>
                  <a:pt x="4759" y="3531"/>
                </a:lnTo>
                <a:lnTo>
                  <a:pt x="4762" y="3536"/>
                </a:lnTo>
                <a:lnTo>
                  <a:pt x="4764" y="3536"/>
                </a:lnTo>
                <a:lnTo>
                  <a:pt x="4776" y="3554"/>
                </a:lnTo>
                <a:lnTo>
                  <a:pt x="4781" y="3554"/>
                </a:lnTo>
                <a:lnTo>
                  <a:pt x="4791" y="3565"/>
                </a:lnTo>
                <a:lnTo>
                  <a:pt x="4796" y="3565"/>
                </a:lnTo>
                <a:lnTo>
                  <a:pt x="4819" y="3577"/>
                </a:lnTo>
                <a:lnTo>
                  <a:pt x="4845" y="3597"/>
                </a:lnTo>
                <a:lnTo>
                  <a:pt x="4851" y="3597"/>
                </a:lnTo>
                <a:lnTo>
                  <a:pt x="4851" y="3600"/>
                </a:lnTo>
                <a:lnTo>
                  <a:pt x="4859" y="3605"/>
                </a:lnTo>
                <a:lnTo>
                  <a:pt x="4865" y="3605"/>
                </a:lnTo>
                <a:lnTo>
                  <a:pt x="4885" y="3620"/>
                </a:lnTo>
                <a:lnTo>
                  <a:pt x="4885" y="3623"/>
                </a:lnTo>
                <a:lnTo>
                  <a:pt x="4891" y="3626"/>
                </a:lnTo>
                <a:lnTo>
                  <a:pt x="4908" y="3651"/>
                </a:lnTo>
                <a:lnTo>
                  <a:pt x="4925" y="3691"/>
                </a:lnTo>
                <a:lnTo>
                  <a:pt x="4931" y="3691"/>
                </a:lnTo>
                <a:lnTo>
                  <a:pt x="4936" y="3720"/>
                </a:lnTo>
                <a:lnTo>
                  <a:pt x="4948" y="3749"/>
                </a:lnTo>
                <a:lnTo>
                  <a:pt x="4948" y="3754"/>
                </a:lnTo>
                <a:lnTo>
                  <a:pt x="4957" y="3763"/>
                </a:lnTo>
                <a:lnTo>
                  <a:pt x="4957" y="3766"/>
                </a:lnTo>
                <a:lnTo>
                  <a:pt x="4960" y="3766"/>
                </a:lnTo>
                <a:lnTo>
                  <a:pt x="4960" y="3771"/>
                </a:lnTo>
                <a:lnTo>
                  <a:pt x="4965" y="3771"/>
                </a:lnTo>
                <a:lnTo>
                  <a:pt x="4965" y="3774"/>
                </a:lnTo>
                <a:lnTo>
                  <a:pt x="4971" y="3774"/>
                </a:lnTo>
                <a:lnTo>
                  <a:pt x="4971" y="3777"/>
                </a:lnTo>
                <a:lnTo>
                  <a:pt x="4977" y="3777"/>
                </a:lnTo>
                <a:lnTo>
                  <a:pt x="4945" y="3746"/>
                </a:lnTo>
                <a:lnTo>
                  <a:pt x="4722" y="3769"/>
                </a:lnTo>
                <a:lnTo>
                  <a:pt x="4610" y="3938"/>
                </a:lnTo>
                <a:lnTo>
                  <a:pt x="4667" y="3989"/>
                </a:lnTo>
                <a:lnTo>
                  <a:pt x="4667" y="3992"/>
                </a:lnTo>
                <a:lnTo>
                  <a:pt x="4667" y="3995"/>
                </a:lnTo>
                <a:lnTo>
                  <a:pt x="4665" y="3995"/>
                </a:lnTo>
                <a:lnTo>
                  <a:pt x="4665" y="4032"/>
                </a:lnTo>
                <a:lnTo>
                  <a:pt x="4661" y="4032"/>
                </a:lnTo>
                <a:lnTo>
                  <a:pt x="4661" y="4040"/>
                </a:lnTo>
                <a:lnTo>
                  <a:pt x="4656" y="4046"/>
                </a:lnTo>
                <a:lnTo>
                  <a:pt x="4656" y="4052"/>
                </a:lnTo>
                <a:lnTo>
                  <a:pt x="4653" y="4052"/>
                </a:lnTo>
                <a:lnTo>
                  <a:pt x="4647" y="4112"/>
                </a:lnTo>
                <a:lnTo>
                  <a:pt x="4462" y="3945"/>
                </a:lnTo>
                <a:lnTo>
                  <a:pt x="4424" y="3905"/>
                </a:lnTo>
                <a:lnTo>
                  <a:pt x="4374" y="3876"/>
                </a:lnTo>
                <a:lnTo>
                  <a:pt x="4359" y="3861"/>
                </a:lnTo>
                <a:lnTo>
                  <a:pt x="4339" y="3848"/>
                </a:lnTo>
                <a:lnTo>
                  <a:pt x="4308" y="3818"/>
                </a:lnTo>
                <a:lnTo>
                  <a:pt x="4299" y="3804"/>
                </a:lnTo>
                <a:lnTo>
                  <a:pt x="4287" y="3794"/>
                </a:lnTo>
                <a:lnTo>
                  <a:pt x="4263" y="3785"/>
                </a:lnTo>
                <a:lnTo>
                  <a:pt x="4170" y="3770"/>
                </a:lnTo>
                <a:lnTo>
                  <a:pt x="4163" y="3770"/>
                </a:lnTo>
                <a:lnTo>
                  <a:pt x="4159" y="3752"/>
                </a:lnTo>
                <a:lnTo>
                  <a:pt x="4147" y="3739"/>
                </a:lnTo>
                <a:lnTo>
                  <a:pt x="4133" y="3731"/>
                </a:lnTo>
                <a:lnTo>
                  <a:pt x="4100" y="3734"/>
                </a:lnTo>
                <a:lnTo>
                  <a:pt x="4085" y="3740"/>
                </a:lnTo>
                <a:lnTo>
                  <a:pt x="4084" y="3746"/>
                </a:lnTo>
                <a:lnTo>
                  <a:pt x="4088" y="3752"/>
                </a:lnTo>
                <a:lnTo>
                  <a:pt x="4088" y="3761"/>
                </a:lnTo>
                <a:lnTo>
                  <a:pt x="4041" y="3778"/>
                </a:lnTo>
                <a:lnTo>
                  <a:pt x="3983" y="3804"/>
                </a:lnTo>
                <a:lnTo>
                  <a:pt x="3970" y="3815"/>
                </a:lnTo>
                <a:lnTo>
                  <a:pt x="3915" y="3826"/>
                </a:lnTo>
                <a:lnTo>
                  <a:pt x="3887" y="3848"/>
                </a:lnTo>
                <a:lnTo>
                  <a:pt x="3852" y="3870"/>
                </a:lnTo>
                <a:lnTo>
                  <a:pt x="3779" y="3893"/>
                </a:lnTo>
                <a:lnTo>
                  <a:pt x="3744" y="3894"/>
                </a:lnTo>
                <a:lnTo>
                  <a:pt x="3723" y="3888"/>
                </a:lnTo>
                <a:lnTo>
                  <a:pt x="3713" y="3876"/>
                </a:lnTo>
                <a:lnTo>
                  <a:pt x="3691" y="3864"/>
                </a:lnTo>
                <a:lnTo>
                  <a:pt x="3652" y="3852"/>
                </a:lnTo>
                <a:lnTo>
                  <a:pt x="3631" y="3839"/>
                </a:lnTo>
                <a:lnTo>
                  <a:pt x="3608" y="3840"/>
                </a:lnTo>
                <a:lnTo>
                  <a:pt x="3581" y="3834"/>
                </a:lnTo>
                <a:lnTo>
                  <a:pt x="3546" y="3834"/>
                </a:lnTo>
                <a:lnTo>
                  <a:pt x="3477" y="3806"/>
                </a:lnTo>
                <a:lnTo>
                  <a:pt x="3458" y="3790"/>
                </a:lnTo>
                <a:lnTo>
                  <a:pt x="3397" y="3763"/>
                </a:lnTo>
                <a:lnTo>
                  <a:pt x="3383" y="3751"/>
                </a:lnTo>
                <a:lnTo>
                  <a:pt x="3359" y="3752"/>
                </a:lnTo>
                <a:lnTo>
                  <a:pt x="3331" y="3734"/>
                </a:lnTo>
                <a:lnTo>
                  <a:pt x="3286" y="3722"/>
                </a:lnTo>
                <a:lnTo>
                  <a:pt x="3244" y="3703"/>
                </a:lnTo>
                <a:lnTo>
                  <a:pt x="3226" y="3703"/>
                </a:lnTo>
                <a:lnTo>
                  <a:pt x="3231" y="3703"/>
                </a:lnTo>
                <a:lnTo>
                  <a:pt x="3218" y="3702"/>
                </a:lnTo>
                <a:lnTo>
                  <a:pt x="3146" y="3702"/>
                </a:lnTo>
                <a:lnTo>
                  <a:pt x="3139" y="3697"/>
                </a:lnTo>
                <a:lnTo>
                  <a:pt x="3135" y="3676"/>
                </a:lnTo>
                <a:lnTo>
                  <a:pt x="3101" y="3643"/>
                </a:lnTo>
                <a:lnTo>
                  <a:pt x="3083" y="3639"/>
                </a:lnTo>
                <a:lnTo>
                  <a:pt x="3047" y="3624"/>
                </a:lnTo>
                <a:lnTo>
                  <a:pt x="2992" y="3623"/>
                </a:lnTo>
                <a:lnTo>
                  <a:pt x="2948" y="3608"/>
                </a:lnTo>
                <a:lnTo>
                  <a:pt x="2839" y="3554"/>
                </a:lnTo>
                <a:lnTo>
                  <a:pt x="2709" y="3464"/>
                </a:lnTo>
                <a:lnTo>
                  <a:pt x="2682" y="3439"/>
                </a:lnTo>
                <a:lnTo>
                  <a:pt x="2661" y="3426"/>
                </a:lnTo>
                <a:lnTo>
                  <a:pt x="2647" y="3426"/>
                </a:lnTo>
                <a:lnTo>
                  <a:pt x="2635" y="3434"/>
                </a:lnTo>
                <a:lnTo>
                  <a:pt x="2602" y="3427"/>
                </a:lnTo>
                <a:lnTo>
                  <a:pt x="2457" y="3374"/>
                </a:lnTo>
                <a:lnTo>
                  <a:pt x="2417" y="3370"/>
                </a:lnTo>
                <a:lnTo>
                  <a:pt x="2383" y="3345"/>
                </a:lnTo>
                <a:lnTo>
                  <a:pt x="2361" y="3323"/>
                </a:lnTo>
                <a:lnTo>
                  <a:pt x="2313" y="3236"/>
                </a:lnTo>
                <a:lnTo>
                  <a:pt x="2265" y="3220"/>
                </a:lnTo>
                <a:lnTo>
                  <a:pt x="2239" y="3203"/>
                </a:lnTo>
                <a:lnTo>
                  <a:pt x="2223" y="3188"/>
                </a:lnTo>
                <a:lnTo>
                  <a:pt x="2223" y="3182"/>
                </a:lnTo>
                <a:lnTo>
                  <a:pt x="2217" y="3172"/>
                </a:lnTo>
                <a:lnTo>
                  <a:pt x="2181" y="3165"/>
                </a:lnTo>
                <a:lnTo>
                  <a:pt x="2156" y="3155"/>
                </a:lnTo>
                <a:lnTo>
                  <a:pt x="2083" y="3109"/>
                </a:lnTo>
                <a:lnTo>
                  <a:pt x="2051" y="3057"/>
                </a:lnTo>
                <a:lnTo>
                  <a:pt x="2047" y="3057"/>
                </a:lnTo>
                <a:lnTo>
                  <a:pt x="2027" y="3026"/>
                </a:lnTo>
                <a:lnTo>
                  <a:pt x="2021" y="3020"/>
                </a:lnTo>
                <a:lnTo>
                  <a:pt x="2015" y="3004"/>
                </a:lnTo>
                <a:lnTo>
                  <a:pt x="2015" y="3007"/>
                </a:lnTo>
                <a:lnTo>
                  <a:pt x="2006" y="2961"/>
                </a:lnTo>
                <a:lnTo>
                  <a:pt x="1996" y="2951"/>
                </a:lnTo>
                <a:lnTo>
                  <a:pt x="1985" y="2919"/>
                </a:lnTo>
                <a:lnTo>
                  <a:pt x="1985" y="2904"/>
                </a:lnTo>
                <a:lnTo>
                  <a:pt x="2022" y="2883"/>
                </a:lnTo>
                <a:lnTo>
                  <a:pt x="2025" y="2883"/>
                </a:lnTo>
                <a:lnTo>
                  <a:pt x="2038" y="2865"/>
                </a:lnTo>
                <a:lnTo>
                  <a:pt x="2029" y="2826"/>
                </a:lnTo>
                <a:lnTo>
                  <a:pt x="2026" y="2825"/>
                </a:lnTo>
                <a:lnTo>
                  <a:pt x="2029" y="2792"/>
                </a:lnTo>
                <a:lnTo>
                  <a:pt x="2044" y="2773"/>
                </a:lnTo>
                <a:lnTo>
                  <a:pt x="2052" y="2755"/>
                </a:lnTo>
                <a:lnTo>
                  <a:pt x="2073" y="2729"/>
                </a:lnTo>
                <a:lnTo>
                  <a:pt x="2071" y="2714"/>
                </a:lnTo>
                <a:lnTo>
                  <a:pt x="2062" y="2694"/>
                </a:lnTo>
                <a:lnTo>
                  <a:pt x="2021" y="2620"/>
                </a:lnTo>
                <a:lnTo>
                  <a:pt x="2013" y="2588"/>
                </a:lnTo>
                <a:lnTo>
                  <a:pt x="2003" y="2569"/>
                </a:lnTo>
                <a:lnTo>
                  <a:pt x="2005" y="2553"/>
                </a:lnTo>
                <a:lnTo>
                  <a:pt x="2010" y="2542"/>
                </a:lnTo>
                <a:lnTo>
                  <a:pt x="2016" y="2542"/>
                </a:lnTo>
                <a:lnTo>
                  <a:pt x="2031" y="2552"/>
                </a:lnTo>
                <a:lnTo>
                  <a:pt x="2036" y="2549"/>
                </a:lnTo>
                <a:lnTo>
                  <a:pt x="2032" y="2549"/>
                </a:lnTo>
                <a:lnTo>
                  <a:pt x="2021" y="2534"/>
                </a:lnTo>
                <a:lnTo>
                  <a:pt x="2015" y="2516"/>
                </a:lnTo>
                <a:lnTo>
                  <a:pt x="2017" y="2503"/>
                </a:lnTo>
                <a:lnTo>
                  <a:pt x="2015" y="2476"/>
                </a:lnTo>
                <a:lnTo>
                  <a:pt x="1981" y="2442"/>
                </a:lnTo>
                <a:lnTo>
                  <a:pt x="1943" y="2417"/>
                </a:lnTo>
                <a:lnTo>
                  <a:pt x="1927" y="2396"/>
                </a:lnTo>
                <a:lnTo>
                  <a:pt x="1917" y="2362"/>
                </a:lnTo>
                <a:lnTo>
                  <a:pt x="1911" y="2357"/>
                </a:lnTo>
                <a:lnTo>
                  <a:pt x="1910" y="2352"/>
                </a:lnTo>
                <a:lnTo>
                  <a:pt x="1910" y="2353"/>
                </a:lnTo>
                <a:lnTo>
                  <a:pt x="1868" y="2297"/>
                </a:lnTo>
                <a:lnTo>
                  <a:pt x="1853" y="2286"/>
                </a:lnTo>
                <a:lnTo>
                  <a:pt x="1851" y="2277"/>
                </a:lnTo>
                <a:lnTo>
                  <a:pt x="1833" y="2271"/>
                </a:lnTo>
                <a:lnTo>
                  <a:pt x="1831" y="2262"/>
                </a:lnTo>
                <a:lnTo>
                  <a:pt x="1819" y="2259"/>
                </a:lnTo>
                <a:lnTo>
                  <a:pt x="1795" y="2241"/>
                </a:lnTo>
                <a:lnTo>
                  <a:pt x="1777" y="2212"/>
                </a:lnTo>
                <a:lnTo>
                  <a:pt x="1745" y="2150"/>
                </a:lnTo>
                <a:lnTo>
                  <a:pt x="1744" y="2121"/>
                </a:lnTo>
                <a:lnTo>
                  <a:pt x="1741" y="2121"/>
                </a:lnTo>
                <a:lnTo>
                  <a:pt x="1741" y="2117"/>
                </a:lnTo>
                <a:lnTo>
                  <a:pt x="1726" y="2098"/>
                </a:lnTo>
                <a:lnTo>
                  <a:pt x="1693" y="2072"/>
                </a:lnTo>
                <a:lnTo>
                  <a:pt x="1663" y="2064"/>
                </a:lnTo>
                <a:lnTo>
                  <a:pt x="1643" y="2053"/>
                </a:lnTo>
                <a:lnTo>
                  <a:pt x="1637" y="2041"/>
                </a:lnTo>
                <a:lnTo>
                  <a:pt x="1641" y="2036"/>
                </a:lnTo>
                <a:lnTo>
                  <a:pt x="1659" y="2035"/>
                </a:lnTo>
                <a:lnTo>
                  <a:pt x="1663" y="2029"/>
                </a:lnTo>
                <a:lnTo>
                  <a:pt x="1663" y="2023"/>
                </a:lnTo>
                <a:lnTo>
                  <a:pt x="1657" y="2016"/>
                </a:lnTo>
                <a:lnTo>
                  <a:pt x="1641" y="2010"/>
                </a:lnTo>
                <a:lnTo>
                  <a:pt x="1609" y="2004"/>
                </a:lnTo>
                <a:lnTo>
                  <a:pt x="1581" y="1984"/>
                </a:lnTo>
                <a:lnTo>
                  <a:pt x="1569" y="1964"/>
                </a:lnTo>
                <a:lnTo>
                  <a:pt x="1569" y="1932"/>
                </a:lnTo>
                <a:lnTo>
                  <a:pt x="1563" y="1909"/>
                </a:lnTo>
                <a:lnTo>
                  <a:pt x="1555" y="1898"/>
                </a:lnTo>
                <a:lnTo>
                  <a:pt x="1537" y="1883"/>
                </a:lnTo>
                <a:lnTo>
                  <a:pt x="1533" y="1883"/>
                </a:lnTo>
                <a:lnTo>
                  <a:pt x="1472" y="1835"/>
                </a:lnTo>
                <a:lnTo>
                  <a:pt x="1450" y="1811"/>
                </a:lnTo>
                <a:lnTo>
                  <a:pt x="1442" y="1788"/>
                </a:lnTo>
                <a:lnTo>
                  <a:pt x="1437" y="1784"/>
                </a:lnTo>
                <a:lnTo>
                  <a:pt x="1415" y="1784"/>
                </a:lnTo>
                <a:lnTo>
                  <a:pt x="1381" y="1778"/>
                </a:lnTo>
                <a:lnTo>
                  <a:pt x="1351" y="1741"/>
                </a:lnTo>
                <a:lnTo>
                  <a:pt x="1333" y="1718"/>
                </a:lnTo>
                <a:lnTo>
                  <a:pt x="1332" y="1710"/>
                </a:lnTo>
                <a:lnTo>
                  <a:pt x="1335" y="1677"/>
                </a:lnTo>
                <a:lnTo>
                  <a:pt x="1347" y="1642"/>
                </a:lnTo>
                <a:lnTo>
                  <a:pt x="1357" y="1628"/>
                </a:lnTo>
                <a:lnTo>
                  <a:pt x="1355" y="1596"/>
                </a:lnTo>
                <a:lnTo>
                  <a:pt x="1342" y="1572"/>
                </a:lnTo>
                <a:lnTo>
                  <a:pt x="1303" y="1522"/>
                </a:lnTo>
                <a:lnTo>
                  <a:pt x="1275" y="1516"/>
                </a:lnTo>
                <a:lnTo>
                  <a:pt x="1257" y="1492"/>
                </a:lnTo>
                <a:lnTo>
                  <a:pt x="1254" y="1478"/>
                </a:lnTo>
                <a:lnTo>
                  <a:pt x="1195" y="1436"/>
                </a:lnTo>
                <a:lnTo>
                  <a:pt x="1167" y="1426"/>
                </a:lnTo>
                <a:lnTo>
                  <a:pt x="1147" y="1414"/>
                </a:lnTo>
                <a:lnTo>
                  <a:pt x="1140" y="1380"/>
                </a:lnTo>
                <a:lnTo>
                  <a:pt x="1137" y="1380"/>
                </a:lnTo>
                <a:lnTo>
                  <a:pt x="1129" y="1313"/>
                </a:lnTo>
                <a:lnTo>
                  <a:pt x="1122" y="1300"/>
                </a:lnTo>
                <a:lnTo>
                  <a:pt x="1109" y="1288"/>
                </a:lnTo>
                <a:lnTo>
                  <a:pt x="1082" y="1272"/>
                </a:lnTo>
                <a:lnTo>
                  <a:pt x="1054" y="1266"/>
                </a:lnTo>
                <a:lnTo>
                  <a:pt x="1013" y="1235"/>
                </a:lnTo>
                <a:lnTo>
                  <a:pt x="961" y="1156"/>
                </a:lnTo>
                <a:lnTo>
                  <a:pt x="941" y="1132"/>
                </a:lnTo>
                <a:lnTo>
                  <a:pt x="903" y="1076"/>
                </a:lnTo>
                <a:lnTo>
                  <a:pt x="897" y="1060"/>
                </a:lnTo>
                <a:lnTo>
                  <a:pt x="894" y="1060"/>
                </a:lnTo>
                <a:lnTo>
                  <a:pt x="886" y="1044"/>
                </a:lnTo>
                <a:lnTo>
                  <a:pt x="882" y="1040"/>
                </a:lnTo>
                <a:lnTo>
                  <a:pt x="869" y="980"/>
                </a:lnTo>
                <a:lnTo>
                  <a:pt x="863" y="969"/>
                </a:lnTo>
                <a:lnTo>
                  <a:pt x="864" y="969"/>
                </a:lnTo>
                <a:lnTo>
                  <a:pt x="859" y="968"/>
                </a:lnTo>
                <a:lnTo>
                  <a:pt x="855" y="958"/>
                </a:lnTo>
                <a:lnTo>
                  <a:pt x="841" y="945"/>
                </a:lnTo>
                <a:lnTo>
                  <a:pt x="807" y="888"/>
                </a:lnTo>
                <a:lnTo>
                  <a:pt x="788" y="795"/>
                </a:lnTo>
                <a:lnTo>
                  <a:pt x="786" y="742"/>
                </a:lnTo>
                <a:lnTo>
                  <a:pt x="762" y="678"/>
                </a:lnTo>
                <a:lnTo>
                  <a:pt x="749" y="657"/>
                </a:lnTo>
                <a:lnTo>
                  <a:pt x="739" y="561"/>
                </a:lnTo>
                <a:lnTo>
                  <a:pt x="721" y="530"/>
                </a:lnTo>
                <a:lnTo>
                  <a:pt x="704" y="522"/>
                </a:lnTo>
                <a:lnTo>
                  <a:pt x="667" y="497"/>
                </a:lnTo>
                <a:lnTo>
                  <a:pt x="661" y="488"/>
                </a:lnTo>
                <a:lnTo>
                  <a:pt x="646" y="476"/>
                </a:lnTo>
                <a:lnTo>
                  <a:pt x="640" y="466"/>
                </a:lnTo>
                <a:lnTo>
                  <a:pt x="628" y="455"/>
                </a:lnTo>
                <a:lnTo>
                  <a:pt x="625" y="449"/>
                </a:lnTo>
                <a:lnTo>
                  <a:pt x="616" y="443"/>
                </a:lnTo>
                <a:lnTo>
                  <a:pt x="613" y="443"/>
                </a:lnTo>
                <a:lnTo>
                  <a:pt x="595" y="458"/>
                </a:lnTo>
                <a:lnTo>
                  <a:pt x="571" y="455"/>
                </a:lnTo>
                <a:lnTo>
                  <a:pt x="555" y="446"/>
                </a:lnTo>
                <a:lnTo>
                  <a:pt x="473" y="376"/>
                </a:lnTo>
                <a:lnTo>
                  <a:pt x="457" y="448"/>
                </a:lnTo>
                <a:lnTo>
                  <a:pt x="461" y="512"/>
                </a:lnTo>
                <a:lnTo>
                  <a:pt x="461" y="532"/>
                </a:lnTo>
                <a:lnTo>
                  <a:pt x="473" y="627"/>
                </a:lnTo>
                <a:lnTo>
                  <a:pt x="473" y="712"/>
                </a:lnTo>
                <a:lnTo>
                  <a:pt x="476" y="744"/>
                </a:lnTo>
                <a:lnTo>
                  <a:pt x="481" y="755"/>
                </a:lnTo>
                <a:lnTo>
                  <a:pt x="491" y="762"/>
                </a:lnTo>
                <a:lnTo>
                  <a:pt x="527" y="815"/>
                </a:lnTo>
                <a:lnTo>
                  <a:pt x="535" y="821"/>
                </a:lnTo>
                <a:lnTo>
                  <a:pt x="535" y="824"/>
                </a:lnTo>
                <a:lnTo>
                  <a:pt x="559" y="853"/>
                </a:lnTo>
                <a:lnTo>
                  <a:pt x="582" y="890"/>
                </a:lnTo>
                <a:lnTo>
                  <a:pt x="604" y="910"/>
                </a:lnTo>
                <a:lnTo>
                  <a:pt x="622" y="948"/>
                </a:lnTo>
                <a:lnTo>
                  <a:pt x="625" y="974"/>
                </a:lnTo>
                <a:lnTo>
                  <a:pt x="625" y="980"/>
                </a:lnTo>
                <a:lnTo>
                  <a:pt x="626" y="980"/>
                </a:lnTo>
                <a:lnTo>
                  <a:pt x="626" y="994"/>
                </a:lnTo>
                <a:lnTo>
                  <a:pt x="632" y="1006"/>
                </a:lnTo>
                <a:lnTo>
                  <a:pt x="645" y="1018"/>
                </a:lnTo>
                <a:lnTo>
                  <a:pt x="660" y="1027"/>
                </a:lnTo>
                <a:lnTo>
                  <a:pt x="669" y="1038"/>
                </a:lnTo>
                <a:lnTo>
                  <a:pt x="675" y="1052"/>
                </a:lnTo>
                <a:lnTo>
                  <a:pt x="701" y="1090"/>
                </a:lnTo>
                <a:lnTo>
                  <a:pt x="715" y="1120"/>
                </a:lnTo>
                <a:lnTo>
                  <a:pt x="728" y="1135"/>
                </a:lnTo>
                <a:lnTo>
                  <a:pt x="737" y="1161"/>
                </a:lnTo>
                <a:lnTo>
                  <a:pt x="746" y="1222"/>
                </a:lnTo>
                <a:lnTo>
                  <a:pt x="746" y="1232"/>
                </a:lnTo>
                <a:lnTo>
                  <a:pt x="770" y="1275"/>
                </a:lnTo>
                <a:lnTo>
                  <a:pt x="784" y="1281"/>
                </a:lnTo>
                <a:lnTo>
                  <a:pt x="803" y="1305"/>
                </a:lnTo>
                <a:lnTo>
                  <a:pt x="826" y="1356"/>
                </a:lnTo>
                <a:lnTo>
                  <a:pt x="841" y="1399"/>
                </a:lnTo>
                <a:lnTo>
                  <a:pt x="859" y="1421"/>
                </a:lnTo>
                <a:lnTo>
                  <a:pt x="871" y="1446"/>
                </a:lnTo>
                <a:lnTo>
                  <a:pt x="884" y="1462"/>
                </a:lnTo>
                <a:lnTo>
                  <a:pt x="893" y="1469"/>
                </a:lnTo>
                <a:lnTo>
                  <a:pt x="903" y="1496"/>
                </a:lnTo>
                <a:lnTo>
                  <a:pt x="907" y="1496"/>
                </a:lnTo>
                <a:lnTo>
                  <a:pt x="915" y="1490"/>
                </a:lnTo>
                <a:lnTo>
                  <a:pt x="929" y="1497"/>
                </a:lnTo>
                <a:lnTo>
                  <a:pt x="949" y="1538"/>
                </a:lnTo>
                <a:lnTo>
                  <a:pt x="952" y="1538"/>
                </a:lnTo>
                <a:lnTo>
                  <a:pt x="964" y="1568"/>
                </a:lnTo>
                <a:lnTo>
                  <a:pt x="979" y="1632"/>
                </a:lnTo>
                <a:lnTo>
                  <a:pt x="979" y="1627"/>
                </a:lnTo>
                <a:lnTo>
                  <a:pt x="979" y="1627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20638" y="23813"/>
            <a:ext cx="9158287" cy="2824162"/>
          </a:xfrm>
          <a:custGeom>
            <a:avLst/>
            <a:gdLst/>
            <a:ahLst/>
            <a:cxnLst>
              <a:cxn ang="0">
                <a:pos x="5769" y="953"/>
              </a:cxn>
              <a:cxn ang="0">
                <a:pos x="5750" y="881"/>
              </a:cxn>
              <a:cxn ang="0">
                <a:pos x="5759" y="875"/>
              </a:cxn>
              <a:cxn ang="0">
                <a:pos x="75" y="129"/>
              </a:cxn>
              <a:cxn ang="0">
                <a:pos x="1897" y="520"/>
              </a:cxn>
              <a:cxn ang="0">
                <a:pos x="1922" y="543"/>
              </a:cxn>
              <a:cxn ang="0">
                <a:pos x="1989" y="599"/>
              </a:cxn>
              <a:cxn ang="0">
                <a:pos x="2030" y="654"/>
              </a:cxn>
              <a:cxn ang="0">
                <a:pos x="2059" y="680"/>
              </a:cxn>
              <a:cxn ang="0">
                <a:pos x="2096" y="730"/>
              </a:cxn>
              <a:cxn ang="0">
                <a:pos x="2129" y="753"/>
              </a:cxn>
              <a:cxn ang="0">
                <a:pos x="2157" y="780"/>
              </a:cxn>
              <a:cxn ang="0">
                <a:pos x="2181" y="800"/>
              </a:cxn>
              <a:cxn ang="0">
                <a:pos x="2210" y="882"/>
              </a:cxn>
              <a:cxn ang="0">
                <a:pos x="2228" y="941"/>
              </a:cxn>
              <a:cxn ang="0">
                <a:pos x="2248" y="985"/>
              </a:cxn>
              <a:cxn ang="0">
                <a:pos x="2282" y="1014"/>
              </a:cxn>
              <a:cxn ang="0">
                <a:pos x="2306" y="1035"/>
              </a:cxn>
              <a:cxn ang="0">
                <a:pos x="2358" y="1057"/>
              </a:cxn>
              <a:cxn ang="0">
                <a:pos x="2399" y="1081"/>
              </a:cxn>
              <a:cxn ang="0">
                <a:pos x="2428" y="1104"/>
              </a:cxn>
              <a:cxn ang="0">
                <a:pos x="2477" y="1123"/>
              </a:cxn>
              <a:cxn ang="0">
                <a:pos x="2512" y="1087"/>
              </a:cxn>
              <a:cxn ang="0">
                <a:pos x="2532" y="1049"/>
              </a:cxn>
              <a:cxn ang="0">
                <a:pos x="2561" y="1005"/>
              </a:cxn>
              <a:cxn ang="0">
                <a:pos x="2608" y="967"/>
              </a:cxn>
              <a:cxn ang="0">
                <a:pos x="2782" y="970"/>
              </a:cxn>
              <a:cxn ang="0">
                <a:pos x="2840" y="997"/>
              </a:cxn>
              <a:cxn ang="0">
                <a:pos x="2887" y="1037"/>
              </a:cxn>
              <a:cxn ang="0">
                <a:pos x="2910" y="1079"/>
              </a:cxn>
              <a:cxn ang="0">
                <a:pos x="2933" y="1117"/>
              </a:cxn>
              <a:cxn ang="0">
                <a:pos x="2953" y="1149"/>
              </a:cxn>
              <a:cxn ang="0">
                <a:pos x="2974" y="1187"/>
              </a:cxn>
              <a:cxn ang="0">
                <a:pos x="3002" y="1256"/>
              </a:cxn>
              <a:cxn ang="0">
                <a:pos x="3026" y="1301"/>
              </a:cxn>
              <a:cxn ang="0">
                <a:pos x="3055" y="1330"/>
              </a:cxn>
              <a:cxn ang="0">
                <a:pos x="3081" y="1371"/>
              </a:cxn>
              <a:cxn ang="0">
                <a:pos x="3125" y="1423"/>
              </a:cxn>
              <a:cxn ang="0">
                <a:pos x="3154" y="1462"/>
              </a:cxn>
              <a:cxn ang="0">
                <a:pos x="3177" y="1540"/>
              </a:cxn>
              <a:cxn ang="0">
                <a:pos x="3200" y="1599"/>
              </a:cxn>
              <a:cxn ang="0">
                <a:pos x="3217" y="1619"/>
              </a:cxn>
              <a:cxn ang="0">
                <a:pos x="3253" y="1666"/>
              </a:cxn>
              <a:cxn ang="0">
                <a:pos x="3299" y="1692"/>
              </a:cxn>
              <a:cxn ang="0">
                <a:pos x="3334" y="1707"/>
              </a:cxn>
              <a:cxn ang="0">
                <a:pos x="3403" y="1734"/>
              </a:cxn>
              <a:cxn ang="0">
                <a:pos x="3465" y="1754"/>
              </a:cxn>
              <a:cxn ang="0">
                <a:pos x="3514" y="1777"/>
              </a:cxn>
              <a:cxn ang="0">
                <a:pos x="3528" y="1587"/>
              </a:cxn>
              <a:cxn ang="0">
                <a:pos x="3539" y="1463"/>
              </a:cxn>
              <a:cxn ang="0">
                <a:pos x="3596" y="1312"/>
              </a:cxn>
              <a:cxn ang="0">
                <a:pos x="3747" y="1197"/>
              </a:cxn>
              <a:cxn ang="0">
                <a:pos x="3854" y="1043"/>
              </a:cxn>
              <a:cxn ang="0">
                <a:pos x="4125" y="912"/>
              </a:cxn>
              <a:cxn ang="0">
                <a:pos x="4391" y="839"/>
              </a:cxn>
              <a:cxn ang="0">
                <a:pos x="4779" y="723"/>
              </a:cxn>
              <a:cxn ang="0">
                <a:pos x="4938" y="702"/>
              </a:cxn>
              <a:cxn ang="0">
                <a:pos x="5248" y="747"/>
              </a:cxn>
            </a:cxnLst>
            <a:rect l="0" t="0" r="r" b="b"/>
            <a:pathLst>
              <a:path w="5769" h="1779">
                <a:moveTo>
                  <a:pt x="5669" y="910"/>
                </a:moveTo>
                <a:lnTo>
                  <a:pt x="5702" y="910"/>
                </a:lnTo>
                <a:lnTo>
                  <a:pt x="5702" y="919"/>
                </a:lnTo>
                <a:lnTo>
                  <a:pt x="5735" y="919"/>
                </a:lnTo>
                <a:lnTo>
                  <a:pt x="5735" y="927"/>
                </a:lnTo>
                <a:lnTo>
                  <a:pt x="5743" y="935"/>
                </a:lnTo>
                <a:lnTo>
                  <a:pt x="5751" y="935"/>
                </a:lnTo>
                <a:lnTo>
                  <a:pt x="5751" y="944"/>
                </a:lnTo>
                <a:lnTo>
                  <a:pt x="5760" y="953"/>
                </a:lnTo>
                <a:lnTo>
                  <a:pt x="5769" y="953"/>
                </a:lnTo>
                <a:lnTo>
                  <a:pt x="5769" y="961"/>
                </a:lnTo>
                <a:lnTo>
                  <a:pt x="5750" y="923"/>
                </a:lnTo>
                <a:lnTo>
                  <a:pt x="5753" y="917"/>
                </a:lnTo>
                <a:lnTo>
                  <a:pt x="5750" y="926"/>
                </a:lnTo>
                <a:lnTo>
                  <a:pt x="5759" y="878"/>
                </a:lnTo>
                <a:lnTo>
                  <a:pt x="5759" y="923"/>
                </a:lnTo>
                <a:lnTo>
                  <a:pt x="5756" y="926"/>
                </a:lnTo>
                <a:lnTo>
                  <a:pt x="5753" y="884"/>
                </a:lnTo>
                <a:lnTo>
                  <a:pt x="5762" y="890"/>
                </a:lnTo>
                <a:lnTo>
                  <a:pt x="5750" y="881"/>
                </a:lnTo>
                <a:lnTo>
                  <a:pt x="5759" y="890"/>
                </a:lnTo>
                <a:lnTo>
                  <a:pt x="5762" y="893"/>
                </a:lnTo>
                <a:lnTo>
                  <a:pt x="5759" y="887"/>
                </a:lnTo>
                <a:lnTo>
                  <a:pt x="5759" y="887"/>
                </a:lnTo>
                <a:lnTo>
                  <a:pt x="5762" y="884"/>
                </a:lnTo>
                <a:lnTo>
                  <a:pt x="5762" y="893"/>
                </a:lnTo>
                <a:lnTo>
                  <a:pt x="5765" y="884"/>
                </a:lnTo>
                <a:lnTo>
                  <a:pt x="5759" y="887"/>
                </a:lnTo>
                <a:lnTo>
                  <a:pt x="5753" y="887"/>
                </a:lnTo>
                <a:lnTo>
                  <a:pt x="5759" y="875"/>
                </a:lnTo>
                <a:lnTo>
                  <a:pt x="5753" y="887"/>
                </a:lnTo>
                <a:lnTo>
                  <a:pt x="5750" y="878"/>
                </a:lnTo>
                <a:lnTo>
                  <a:pt x="5750" y="8"/>
                </a:lnTo>
                <a:lnTo>
                  <a:pt x="5753" y="8"/>
                </a:lnTo>
                <a:lnTo>
                  <a:pt x="1" y="10"/>
                </a:lnTo>
                <a:lnTo>
                  <a:pt x="0" y="0"/>
                </a:lnTo>
                <a:lnTo>
                  <a:pt x="25" y="28"/>
                </a:lnTo>
                <a:lnTo>
                  <a:pt x="49" y="88"/>
                </a:lnTo>
                <a:lnTo>
                  <a:pt x="70" y="109"/>
                </a:lnTo>
                <a:lnTo>
                  <a:pt x="75" y="129"/>
                </a:lnTo>
                <a:lnTo>
                  <a:pt x="118" y="208"/>
                </a:lnTo>
                <a:lnTo>
                  <a:pt x="110" y="207"/>
                </a:lnTo>
                <a:lnTo>
                  <a:pt x="491" y="207"/>
                </a:lnTo>
                <a:lnTo>
                  <a:pt x="1075" y="543"/>
                </a:lnTo>
                <a:lnTo>
                  <a:pt x="1609" y="599"/>
                </a:lnTo>
                <a:lnTo>
                  <a:pt x="1611" y="507"/>
                </a:lnTo>
                <a:lnTo>
                  <a:pt x="1890" y="507"/>
                </a:lnTo>
                <a:lnTo>
                  <a:pt x="1893" y="517"/>
                </a:lnTo>
                <a:lnTo>
                  <a:pt x="1897" y="517"/>
                </a:lnTo>
                <a:lnTo>
                  <a:pt x="1897" y="520"/>
                </a:lnTo>
                <a:lnTo>
                  <a:pt x="1902" y="523"/>
                </a:lnTo>
                <a:lnTo>
                  <a:pt x="1902" y="526"/>
                </a:lnTo>
                <a:lnTo>
                  <a:pt x="1908" y="529"/>
                </a:lnTo>
                <a:lnTo>
                  <a:pt x="1908" y="532"/>
                </a:lnTo>
                <a:lnTo>
                  <a:pt x="1914" y="534"/>
                </a:lnTo>
                <a:lnTo>
                  <a:pt x="1914" y="537"/>
                </a:lnTo>
                <a:lnTo>
                  <a:pt x="1919" y="537"/>
                </a:lnTo>
                <a:lnTo>
                  <a:pt x="1919" y="540"/>
                </a:lnTo>
                <a:lnTo>
                  <a:pt x="1922" y="540"/>
                </a:lnTo>
                <a:lnTo>
                  <a:pt x="1922" y="543"/>
                </a:lnTo>
                <a:lnTo>
                  <a:pt x="1926" y="543"/>
                </a:lnTo>
                <a:lnTo>
                  <a:pt x="1926" y="546"/>
                </a:lnTo>
                <a:lnTo>
                  <a:pt x="1931" y="546"/>
                </a:lnTo>
                <a:lnTo>
                  <a:pt x="1937" y="552"/>
                </a:lnTo>
                <a:lnTo>
                  <a:pt x="1937" y="554"/>
                </a:lnTo>
                <a:lnTo>
                  <a:pt x="1943" y="558"/>
                </a:lnTo>
                <a:lnTo>
                  <a:pt x="1966" y="584"/>
                </a:lnTo>
                <a:lnTo>
                  <a:pt x="1971" y="586"/>
                </a:lnTo>
                <a:lnTo>
                  <a:pt x="1983" y="599"/>
                </a:lnTo>
                <a:lnTo>
                  <a:pt x="1989" y="599"/>
                </a:lnTo>
                <a:lnTo>
                  <a:pt x="1989" y="605"/>
                </a:lnTo>
                <a:lnTo>
                  <a:pt x="1995" y="605"/>
                </a:lnTo>
                <a:lnTo>
                  <a:pt x="1995" y="608"/>
                </a:lnTo>
                <a:lnTo>
                  <a:pt x="2001" y="608"/>
                </a:lnTo>
                <a:lnTo>
                  <a:pt x="2009" y="628"/>
                </a:lnTo>
                <a:lnTo>
                  <a:pt x="2013" y="628"/>
                </a:lnTo>
                <a:lnTo>
                  <a:pt x="2013" y="634"/>
                </a:lnTo>
                <a:lnTo>
                  <a:pt x="2018" y="642"/>
                </a:lnTo>
                <a:lnTo>
                  <a:pt x="2025" y="645"/>
                </a:lnTo>
                <a:lnTo>
                  <a:pt x="2030" y="654"/>
                </a:lnTo>
                <a:lnTo>
                  <a:pt x="2030" y="657"/>
                </a:lnTo>
                <a:lnTo>
                  <a:pt x="2039" y="662"/>
                </a:lnTo>
                <a:lnTo>
                  <a:pt x="2042" y="669"/>
                </a:lnTo>
                <a:lnTo>
                  <a:pt x="2047" y="672"/>
                </a:lnTo>
                <a:lnTo>
                  <a:pt x="2047" y="674"/>
                </a:lnTo>
                <a:lnTo>
                  <a:pt x="2051" y="674"/>
                </a:lnTo>
                <a:lnTo>
                  <a:pt x="2051" y="677"/>
                </a:lnTo>
                <a:lnTo>
                  <a:pt x="2053" y="677"/>
                </a:lnTo>
                <a:lnTo>
                  <a:pt x="2053" y="680"/>
                </a:lnTo>
                <a:lnTo>
                  <a:pt x="2059" y="680"/>
                </a:lnTo>
                <a:lnTo>
                  <a:pt x="2062" y="690"/>
                </a:lnTo>
                <a:lnTo>
                  <a:pt x="2071" y="695"/>
                </a:lnTo>
                <a:lnTo>
                  <a:pt x="2085" y="712"/>
                </a:lnTo>
                <a:lnTo>
                  <a:pt x="2085" y="716"/>
                </a:lnTo>
                <a:lnTo>
                  <a:pt x="2088" y="716"/>
                </a:lnTo>
                <a:lnTo>
                  <a:pt x="2088" y="719"/>
                </a:lnTo>
                <a:lnTo>
                  <a:pt x="2094" y="721"/>
                </a:lnTo>
                <a:lnTo>
                  <a:pt x="2094" y="727"/>
                </a:lnTo>
                <a:lnTo>
                  <a:pt x="2096" y="727"/>
                </a:lnTo>
                <a:lnTo>
                  <a:pt x="2096" y="730"/>
                </a:lnTo>
                <a:lnTo>
                  <a:pt x="2100" y="730"/>
                </a:lnTo>
                <a:lnTo>
                  <a:pt x="2100" y="733"/>
                </a:lnTo>
                <a:lnTo>
                  <a:pt x="2105" y="733"/>
                </a:lnTo>
                <a:lnTo>
                  <a:pt x="2105" y="736"/>
                </a:lnTo>
                <a:lnTo>
                  <a:pt x="2117" y="739"/>
                </a:lnTo>
                <a:lnTo>
                  <a:pt x="2117" y="741"/>
                </a:lnTo>
                <a:lnTo>
                  <a:pt x="2123" y="745"/>
                </a:lnTo>
                <a:lnTo>
                  <a:pt x="2123" y="748"/>
                </a:lnTo>
                <a:lnTo>
                  <a:pt x="2129" y="750"/>
                </a:lnTo>
                <a:lnTo>
                  <a:pt x="2129" y="753"/>
                </a:lnTo>
                <a:lnTo>
                  <a:pt x="2135" y="756"/>
                </a:lnTo>
                <a:lnTo>
                  <a:pt x="2135" y="759"/>
                </a:lnTo>
                <a:lnTo>
                  <a:pt x="2140" y="759"/>
                </a:lnTo>
                <a:lnTo>
                  <a:pt x="2140" y="762"/>
                </a:lnTo>
                <a:lnTo>
                  <a:pt x="2143" y="762"/>
                </a:lnTo>
                <a:lnTo>
                  <a:pt x="2143" y="765"/>
                </a:lnTo>
                <a:lnTo>
                  <a:pt x="2146" y="765"/>
                </a:lnTo>
                <a:lnTo>
                  <a:pt x="2146" y="768"/>
                </a:lnTo>
                <a:lnTo>
                  <a:pt x="2152" y="771"/>
                </a:lnTo>
                <a:lnTo>
                  <a:pt x="2157" y="780"/>
                </a:lnTo>
                <a:lnTo>
                  <a:pt x="2157" y="783"/>
                </a:lnTo>
                <a:lnTo>
                  <a:pt x="2163" y="783"/>
                </a:lnTo>
                <a:lnTo>
                  <a:pt x="2163" y="786"/>
                </a:lnTo>
                <a:lnTo>
                  <a:pt x="2169" y="789"/>
                </a:lnTo>
                <a:lnTo>
                  <a:pt x="2169" y="791"/>
                </a:lnTo>
                <a:lnTo>
                  <a:pt x="2175" y="795"/>
                </a:lnTo>
                <a:lnTo>
                  <a:pt x="2175" y="798"/>
                </a:lnTo>
                <a:lnTo>
                  <a:pt x="2179" y="798"/>
                </a:lnTo>
                <a:lnTo>
                  <a:pt x="2179" y="800"/>
                </a:lnTo>
                <a:lnTo>
                  <a:pt x="2181" y="800"/>
                </a:lnTo>
                <a:lnTo>
                  <a:pt x="2181" y="803"/>
                </a:lnTo>
                <a:lnTo>
                  <a:pt x="2187" y="806"/>
                </a:lnTo>
                <a:lnTo>
                  <a:pt x="2187" y="827"/>
                </a:lnTo>
                <a:lnTo>
                  <a:pt x="2189" y="827"/>
                </a:lnTo>
                <a:lnTo>
                  <a:pt x="2193" y="835"/>
                </a:lnTo>
                <a:lnTo>
                  <a:pt x="2193" y="841"/>
                </a:lnTo>
                <a:lnTo>
                  <a:pt x="2199" y="844"/>
                </a:lnTo>
                <a:lnTo>
                  <a:pt x="2204" y="865"/>
                </a:lnTo>
                <a:lnTo>
                  <a:pt x="2204" y="876"/>
                </a:lnTo>
                <a:lnTo>
                  <a:pt x="2210" y="882"/>
                </a:lnTo>
                <a:lnTo>
                  <a:pt x="2210" y="891"/>
                </a:lnTo>
                <a:lnTo>
                  <a:pt x="2216" y="903"/>
                </a:lnTo>
                <a:lnTo>
                  <a:pt x="2216" y="909"/>
                </a:lnTo>
                <a:lnTo>
                  <a:pt x="2219" y="909"/>
                </a:lnTo>
                <a:lnTo>
                  <a:pt x="2219" y="915"/>
                </a:lnTo>
                <a:lnTo>
                  <a:pt x="2222" y="915"/>
                </a:lnTo>
                <a:lnTo>
                  <a:pt x="2222" y="937"/>
                </a:lnTo>
                <a:lnTo>
                  <a:pt x="2225" y="937"/>
                </a:lnTo>
                <a:lnTo>
                  <a:pt x="2225" y="941"/>
                </a:lnTo>
                <a:lnTo>
                  <a:pt x="2228" y="941"/>
                </a:lnTo>
                <a:lnTo>
                  <a:pt x="2228" y="947"/>
                </a:lnTo>
                <a:lnTo>
                  <a:pt x="2233" y="950"/>
                </a:lnTo>
                <a:lnTo>
                  <a:pt x="2233" y="959"/>
                </a:lnTo>
                <a:lnTo>
                  <a:pt x="2239" y="970"/>
                </a:lnTo>
                <a:lnTo>
                  <a:pt x="2239" y="975"/>
                </a:lnTo>
                <a:lnTo>
                  <a:pt x="2242" y="975"/>
                </a:lnTo>
                <a:lnTo>
                  <a:pt x="2242" y="979"/>
                </a:lnTo>
                <a:lnTo>
                  <a:pt x="2245" y="979"/>
                </a:lnTo>
                <a:lnTo>
                  <a:pt x="2245" y="985"/>
                </a:lnTo>
                <a:lnTo>
                  <a:pt x="2248" y="985"/>
                </a:lnTo>
                <a:lnTo>
                  <a:pt x="2248" y="987"/>
                </a:lnTo>
                <a:lnTo>
                  <a:pt x="2250" y="987"/>
                </a:lnTo>
                <a:lnTo>
                  <a:pt x="2250" y="991"/>
                </a:lnTo>
                <a:lnTo>
                  <a:pt x="2262" y="997"/>
                </a:lnTo>
                <a:lnTo>
                  <a:pt x="2262" y="999"/>
                </a:lnTo>
                <a:lnTo>
                  <a:pt x="2268" y="999"/>
                </a:lnTo>
                <a:lnTo>
                  <a:pt x="2268" y="1002"/>
                </a:lnTo>
                <a:lnTo>
                  <a:pt x="2280" y="1007"/>
                </a:lnTo>
                <a:lnTo>
                  <a:pt x="2280" y="1014"/>
                </a:lnTo>
                <a:lnTo>
                  <a:pt x="2282" y="1014"/>
                </a:lnTo>
                <a:lnTo>
                  <a:pt x="2282" y="1017"/>
                </a:lnTo>
                <a:lnTo>
                  <a:pt x="2286" y="1017"/>
                </a:lnTo>
                <a:lnTo>
                  <a:pt x="2286" y="1019"/>
                </a:lnTo>
                <a:lnTo>
                  <a:pt x="2291" y="1019"/>
                </a:lnTo>
                <a:lnTo>
                  <a:pt x="2291" y="1022"/>
                </a:lnTo>
                <a:lnTo>
                  <a:pt x="2297" y="1025"/>
                </a:lnTo>
                <a:lnTo>
                  <a:pt x="2297" y="1029"/>
                </a:lnTo>
                <a:lnTo>
                  <a:pt x="2303" y="1032"/>
                </a:lnTo>
                <a:lnTo>
                  <a:pt x="2303" y="1035"/>
                </a:lnTo>
                <a:lnTo>
                  <a:pt x="2306" y="1035"/>
                </a:lnTo>
                <a:lnTo>
                  <a:pt x="2306" y="1041"/>
                </a:lnTo>
                <a:lnTo>
                  <a:pt x="2343" y="1041"/>
                </a:lnTo>
                <a:lnTo>
                  <a:pt x="2346" y="1041"/>
                </a:lnTo>
                <a:lnTo>
                  <a:pt x="2346" y="1047"/>
                </a:lnTo>
                <a:lnTo>
                  <a:pt x="2349" y="1047"/>
                </a:lnTo>
                <a:lnTo>
                  <a:pt x="2349" y="1049"/>
                </a:lnTo>
                <a:lnTo>
                  <a:pt x="2353" y="1049"/>
                </a:lnTo>
                <a:lnTo>
                  <a:pt x="2353" y="1052"/>
                </a:lnTo>
                <a:lnTo>
                  <a:pt x="2358" y="1055"/>
                </a:lnTo>
                <a:lnTo>
                  <a:pt x="2358" y="1057"/>
                </a:lnTo>
                <a:lnTo>
                  <a:pt x="2364" y="1057"/>
                </a:lnTo>
                <a:lnTo>
                  <a:pt x="2364" y="1061"/>
                </a:lnTo>
                <a:lnTo>
                  <a:pt x="2369" y="1063"/>
                </a:lnTo>
                <a:lnTo>
                  <a:pt x="2369" y="1067"/>
                </a:lnTo>
                <a:lnTo>
                  <a:pt x="2373" y="1067"/>
                </a:lnTo>
                <a:lnTo>
                  <a:pt x="2373" y="1069"/>
                </a:lnTo>
                <a:lnTo>
                  <a:pt x="2393" y="1069"/>
                </a:lnTo>
                <a:lnTo>
                  <a:pt x="2393" y="1075"/>
                </a:lnTo>
                <a:lnTo>
                  <a:pt x="2399" y="1079"/>
                </a:lnTo>
                <a:lnTo>
                  <a:pt x="2399" y="1081"/>
                </a:lnTo>
                <a:lnTo>
                  <a:pt x="2405" y="1081"/>
                </a:lnTo>
                <a:lnTo>
                  <a:pt x="2405" y="1087"/>
                </a:lnTo>
                <a:lnTo>
                  <a:pt x="2411" y="1090"/>
                </a:lnTo>
                <a:lnTo>
                  <a:pt x="2411" y="1093"/>
                </a:lnTo>
                <a:lnTo>
                  <a:pt x="2416" y="1093"/>
                </a:lnTo>
                <a:lnTo>
                  <a:pt x="2416" y="1095"/>
                </a:lnTo>
                <a:lnTo>
                  <a:pt x="2422" y="1099"/>
                </a:lnTo>
                <a:lnTo>
                  <a:pt x="2422" y="1101"/>
                </a:lnTo>
                <a:lnTo>
                  <a:pt x="2428" y="1101"/>
                </a:lnTo>
                <a:lnTo>
                  <a:pt x="2428" y="1104"/>
                </a:lnTo>
                <a:lnTo>
                  <a:pt x="2431" y="1104"/>
                </a:lnTo>
                <a:lnTo>
                  <a:pt x="2434" y="1110"/>
                </a:lnTo>
                <a:lnTo>
                  <a:pt x="2439" y="1113"/>
                </a:lnTo>
                <a:lnTo>
                  <a:pt x="2439" y="1117"/>
                </a:lnTo>
                <a:lnTo>
                  <a:pt x="2443" y="1117"/>
                </a:lnTo>
                <a:lnTo>
                  <a:pt x="2443" y="1123"/>
                </a:lnTo>
                <a:lnTo>
                  <a:pt x="2446" y="1123"/>
                </a:lnTo>
                <a:lnTo>
                  <a:pt x="2446" y="1125"/>
                </a:lnTo>
                <a:lnTo>
                  <a:pt x="2474" y="1123"/>
                </a:lnTo>
                <a:lnTo>
                  <a:pt x="2477" y="1123"/>
                </a:lnTo>
                <a:lnTo>
                  <a:pt x="2477" y="1119"/>
                </a:lnTo>
                <a:lnTo>
                  <a:pt x="2485" y="1117"/>
                </a:lnTo>
                <a:lnTo>
                  <a:pt x="2489" y="1110"/>
                </a:lnTo>
                <a:lnTo>
                  <a:pt x="2489" y="1107"/>
                </a:lnTo>
                <a:lnTo>
                  <a:pt x="2492" y="1107"/>
                </a:lnTo>
                <a:lnTo>
                  <a:pt x="2492" y="1104"/>
                </a:lnTo>
                <a:lnTo>
                  <a:pt x="2504" y="1099"/>
                </a:lnTo>
                <a:lnTo>
                  <a:pt x="2504" y="1095"/>
                </a:lnTo>
                <a:lnTo>
                  <a:pt x="2509" y="1093"/>
                </a:lnTo>
                <a:lnTo>
                  <a:pt x="2512" y="1087"/>
                </a:lnTo>
                <a:lnTo>
                  <a:pt x="2512" y="1084"/>
                </a:lnTo>
                <a:lnTo>
                  <a:pt x="2515" y="1084"/>
                </a:lnTo>
                <a:lnTo>
                  <a:pt x="2515" y="1072"/>
                </a:lnTo>
                <a:lnTo>
                  <a:pt x="2521" y="1069"/>
                </a:lnTo>
                <a:lnTo>
                  <a:pt x="2521" y="1063"/>
                </a:lnTo>
                <a:lnTo>
                  <a:pt x="2524" y="1063"/>
                </a:lnTo>
                <a:lnTo>
                  <a:pt x="2524" y="1061"/>
                </a:lnTo>
                <a:lnTo>
                  <a:pt x="2527" y="1061"/>
                </a:lnTo>
                <a:lnTo>
                  <a:pt x="2529" y="1049"/>
                </a:lnTo>
                <a:lnTo>
                  <a:pt x="2532" y="1049"/>
                </a:lnTo>
                <a:lnTo>
                  <a:pt x="2535" y="1037"/>
                </a:lnTo>
                <a:lnTo>
                  <a:pt x="2539" y="1037"/>
                </a:lnTo>
                <a:lnTo>
                  <a:pt x="2541" y="1032"/>
                </a:lnTo>
                <a:lnTo>
                  <a:pt x="2544" y="1032"/>
                </a:lnTo>
                <a:lnTo>
                  <a:pt x="2549" y="1019"/>
                </a:lnTo>
                <a:lnTo>
                  <a:pt x="2549" y="1017"/>
                </a:lnTo>
                <a:lnTo>
                  <a:pt x="2553" y="1017"/>
                </a:lnTo>
                <a:lnTo>
                  <a:pt x="2553" y="1014"/>
                </a:lnTo>
                <a:lnTo>
                  <a:pt x="2561" y="1007"/>
                </a:lnTo>
                <a:lnTo>
                  <a:pt x="2561" y="1005"/>
                </a:lnTo>
                <a:lnTo>
                  <a:pt x="2567" y="1002"/>
                </a:lnTo>
                <a:lnTo>
                  <a:pt x="2571" y="997"/>
                </a:lnTo>
                <a:lnTo>
                  <a:pt x="2588" y="985"/>
                </a:lnTo>
                <a:lnTo>
                  <a:pt x="2590" y="985"/>
                </a:lnTo>
                <a:lnTo>
                  <a:pt x="2593" y="979"/>
                </a:lnTo>
                <a:lnTo>
                  <a:pt x="2596" y="979"/>
                </a:lnTo>
                <a:lnTo>
                  <a:pt x="2596" y="975"/>
                </a:lnTo>
                <a:lnTo>
                  <a:pt x="2605" y="970"/>
                </a:lnTo>
                <a:lnTo>
                  <a:pt x="2605" y="967"/>
                </a:lnTo>
                <a:lnTo>
                  <a:pt x="2608" y="967"/>
                </a:lnTo>
                <a:lnTo>
                  <a:pt x="2608" y="961"/>
                </a:lnTo>
                <a:lnTo>
                  <a:pt x="2614" y="961"/>
                </a:lnTo>
                <a:lnTo>
                  <a:pt x="2614" y="959"/>
                </a:lnTo>
                <a:lnTo>
                  <a:pt x="2721" y="961"/>
                </a:lnTo>
                <a:lnTo>
                  <a:pt x="2713" y="959"/>
                </a:lnTo>
                <a:lnTo>
                  <a:pt x="2713" y="961"/>
                </a:lnTo>
                <a:lnTo>
                  <a:pt x="2753" y="964"/>
                </a:lnTo>
                <a:lnTo>
                  <a:pt x="2753" y="967"/>
                </a:lnTo>
                <a:lnTo>
                  <a:pt x="2782" y="967"/>
                </a:lnTo>
                <a:lnTo>
                  <a:pt x="2782" y="970"/>
                </a:lnTo>
                <a:lnTo>
                  <a:pt x="2788" y="970"/>
                </a:lnTo>
                <a:lnTo>
                  <a:pt x="2788" y="973"/>
                </a:lnTo>
                <a:lnTo>
                  <a:pt x="2794" y="973"/>
                </a:lnTo>
                <a:lnTo>
                  <a:pt x="2794" y="975"/>
                </a:lnTo>
                <a:lnTo>
                  <a:pt x="2817" y="975"/>
                </a:lnTo>
                <a:lnTo>
                  <a:pt x="2817" y="979"/>
                </a:lnTo>
                <a:lnTo>
                  <a:pt x="2823" y="979"/>
                </a:lnTo>
                <a:lnTo>
                  <a:pt x="2823" y="985"/>
                </a:lnTo>
                <a:lnTo>
                  <a:pt x="2840" y="993"/>
                </a:lnTo>
                <a:lnTo>
                  <a:pt x="2840" y="997"/>
                </a:lnTo>
                <a:lnTo>
                  <a:pt x="2849" y="999"/>
                </a:lnTo>
                <a:lnTo>
                  <a:pt x="2849" y="1002"/>
                </a:lnTo>
                <a:lnTo>
                  <a:pt x="2864" y="1007"/>
                </a:lnTo>
                <a:lnTo>
                  <a:pt x="2864" y="1014"/>
                </a:lnTo>
                <a:lnTo>
                  <a:pt x="2869" y="1014"/>
                </a:lnTo>
                <a:lnTo>
                  <a:pt x="2869" y="1017"/>
                </a:lnTo>
                <a:lnTo>
                  <a:pt x="2875" y="1019"/>
                </a:lnTo>
                <a:lnTo>
                  <a:pt x="2875" y="1025"/>
                </a:lnTo>
                <a:lnTo>
                  <a:pt x="2881" y="1025"/>
                </a:lnTo>
                <a:lnTo>
                  <a:pt x="2887" y="1037"/>
                </a:lnTo>
                <a:lnTo>
                  <a:pt x="2892" y="1041"/>
                </a:lnTo>
                <a:lnTo>
                  <a:pt x="2892" y="1049"/>
                </a:lnTo>
                <a:lnTo>
                  <a:pt x="2895" y="1049"/>
                </a:lnTo>
                <a:lnTo>
                  <a:pt x="2895" y="1055"/>
                </a:lnTo>
                <a:lnTo>
                  <a:pt x="2899" y="1055"/>
                </a:lnTo>
                <a:lnTo>
                  <a:pt x="2899" y="1061"/>
                </a:lnTo>
                <a:lnTo>
                  <a:pt x="2901" y="1061"/>
                </a:lnTo>
                <a:lnTo>
                  <a:pt x="2901" y="1063"/>
                </a:lnTo>
                <a:lnTo>
                  <a:pt x="2904" y="1063"/>
                </a:lnTo>
                <a:lnTo>
                  <a:pt x="2910" y="1079"/>
                </a:lnTo>
                <a:lnTo>
                  <a:pt x="2919" y="1084"/>
                </a:lnTo>
                <a:lnTo>
                  <a:pt x="2919" y="1087"/>
                </a:lnTo>
                <a:lnTo>
                  <a:pt x="2921" y="1087"/>
                </a:lnTo>
                <a:lnTo>
                  <a:pt x="2921" y="1093"/>
                </a:lnTo>
                <a:lnTo>
                  <a:pt x="2927" y="1095"/>
                </a:lnTo>
                <a:lnTo>
                  <a:pt x="2927" y="1101"/>
                </a:lnTo>
                <a:lnTo>
                  <a:pt x="2931" y="1101"/>
                </a:lnTo>
                <a:lnTo>
                  <a:pt x="2931" y="1107"/>
                </a:lnTo>
                <a:lnTo>
                  <a:pt x="2933" y="1107"/>
                </a:lnTo>
                <a:lnTo>
                  <a:pt x="2933" y="1117"/>
                </a:lnTo>
                <a:lnTo>
                  <a:pt x="2939" y="1119"/>
                </a:lnTo>
                <a:lnTo>
                  <a:pt x="2939" y="1129"/>
                </a:lnTo>
                <a:lnTo>
                  <a:pt x="2942" y="1129"/>
                </a:lnTo>
                <a:lnTo>
                  <a:pt x="2945" y="1133"/>
                </a:lnTo>
                <a:lnTo>
                  <a:pt x="2945" y="1140"/>
                </a:lnTo>
                <a:lnTo>
                  <a:pt x="2948" y="1140"/>
                </a:lnTo>
                <a:lnTo>
                  <a:pt x="2948" y="1143"/>
                </a:lnTo>
                <a:lnTo>
                  <a:pt x="2951" y="1143"/>
                </a:lnTo>
                <a:lnTo>
                  <a:pt x="2951" y="1149"/>
                </a:lnTo>
                <a:lnTo>
                  <a:pt x="2953" y="1149"/>
                </a:lnTo>
                <a:lnTo>
                  <a:pt x="2953" y="1155"/>
                </a:lnTo>
                <a:lnTo>
                  <a:pt x="2957" y="1155"/>
                </a:lnTo>
                <a:lnTo>
                  <a:pt x="2957" y="1160"/>
                </a:lnTo>
                <a:lnTo>
                  <a:pt x="2962" y="1166"/>
                </a:lnTo>
                <a:lnTo>
                  <a:pt x="2962" y="1172"/>
                </a:lnTo>
                <a:lnTo>
                  <a:pt x="2965" y="1172"/>
                </a:lnTo>
                <a:lnTo>
                  <a:pt x="2965" y="1177"/>
                </a:lnTo>
                <a:lnTo>
                  <a:pt x="2968" y="1180"/>
                </a:lnTo>
                <a:lnTo>
                  <a:pt x="2968" y="1183"/>
                </a:lnTo>
                <a:lnTo>
                  <a:pt x="2974" y="1187"/>
                </a:lnTo>
                <a:lnTo>
                  <a:pt x="2974" y="1189"/>
                </a:lnTo>
                <a:lnTo>
                  <a:pt x="2977" y="1189"/>
                </a:lnTo>
                <a:lnTo>
                  <a:pt x="2980" y="1201"/>
                </a:lnTo>
                <a:lnTo>
                  <a:pt x="2980" y="1207"/>
                </a:lnTo>
                <a:lnTo>
                  <a:pt x="2985" y="1213"/>
                </a:lnTo>
                <a:lnTo>
                  <a:pt x="2985" y="1219"/>
                </a:lnTo>
                <a:lnTo>
                  <a:pt x="2989" y="1219"/>
                </a:lnTo>
                <a:lnTo>
                  <a:pt x="2989" y="1227"/>
                </a:lnTo>
                <a:lnTo>
                  <a:pt x="2992" y="1227"/>
                </a:lnTo>
                <a:lnTo>
                  <a:pt x="3002" y="1256"/>
                </a:lnTo>
                <a:lnTo>
                  <a:pt x="3002" y="1262"/>
                </a:lnTo>
                <a:lnTo>
                  <a:pt x="3009" y="1271"/>
                </a:lnTo>
                <a:lnTo>
                  <a:pt x="3009" y="1276"/>
                </a:lnTo>
                <a:lnTo>
                  <a:pt x="3011" y="1276"/>
                </a:lnTo>
                <a:lnTo>
                  <a:pt x="3014" y="1283"/>
                </a:lnTo>
                <a:lnTo>
                  <a:pt x="3014" y="1286"/>
                </a:lnTo>
                <a:lnTo>
                  <a:pt x="3020" y="1289"/>
                </a:lnTo>
                <a:lnTo>
                  <a:pt x="3020" y="1292"/>
                </a:lnTo>
                <a:lnTo>
                  <a:pt x="3026" y="1298"/>
                </a:lnTo>
                <a:lnTo>
                  <a:pt x="3026" y="1301"/>
                </a:lnTo>
                <a:lnTo>
                  <a:pt x="3031" y="1301"/>
                </a:lnTo>
                <a:lnTo>
                  <a:pt x="3031" y="1306"/>
                </a:lnTo>
                <a:lnTo>
                  <a:pt x="3035" y="1309"/>
                </a:lnTo>
                <a:lnTo>
                  <a:pt x="3035" y="1313"/>
                </a:lnTo>
                <a:lnTo>
                  <a:pt x="3043" y="1315"/>
                </a:lnTo>
                <a:lnTo>
                  <a:pt x="3043" y="1318"/>
                </a:lnTo>
                <a:lnTo>
                  <a:pt x="3046" y="1318"/>
                </a:lnTo>
                <a:lnTo>
                  <a:pt x="3049" y="1324"/>
                </a:lnTo>
                <a:lnTo>
                  <a:pt x="3049" y="1327"/>
                </a:lnTo>
                <a:lnTo>
                  <a:pt x="3055" y="1330"/>
                </a:lnTo>
                <a:lnTo>
                  <a:pt x="3055" y="1336"/>
                </a:lnTo>
                <a:lnTo>
                  <a:pt x="3058" y="1336"/>
                </a:lnTo>
                <a:lnTo>
                  <a:pt x="3058" y="1342"/>
                </a:lnTo>
                <a:lnTo>
                  <a:pt x="3067" y="1350"/>
                </a:lnTo>
                <a:lnTo>
                  <a:pt x="3067" y="1353"/>
                </a:lnTo>
                <a:lnTo>
                  <a:pt x="3070" y="1353"/>
                </a:lnTo>
                <a:lnTo>
                  <a:pt x="3078" y="1364"/>
                </a:lnTo>
                <a:lnTo>
                  <a:pt x="3078" y="1367"/>
                </a:lnTo>
                <a:lnTo>
                  <a:pt x="3081" y="1367"/>
                </a:lnTo>
                <a:lnTo>
                  <a:pt x="3081" y="1371"/>
                </a:lnTo>
                <a:lnTo>
                  <a:pt x="3085" y="1371"/>
                </a:lnTo>
                <a:lnTo>
                  <a:pt x="3085" y="1377"/>
                </a:lnTo>
                <a:lnTo>
                  <a:pt x="3089" y="1380"/>
                </a:lnTo>
                <a:lnTo>
                  <a:pt x="3105" y="1402"/>
                </a:lnTo>
                <a:lnTo>
                  <a:pt x="3105" y="1406"/>
                </a:lnTo>
                <a:lnTo>
                  <a:pt x="3107" y="1406"/>
                </a:lnTo>
                <a:lnTo>
                  <a:pt x="3107" y="1412"/>
                </a:lnTo>
                <a:lnTo>
                  <a:pt x="3113" y="1412"/>
                </a:lnTo>
                <a:lnTo>
                  <a:pt x="3113" y="1414"/>
                </a:lnTo>
                <a:lnTo>
                  <a:pt x="3125" y="1423"/>
                </a:lnTo>
                <a:lnTo>
                  <a:pt x="3125" y="1426"/>
                </a:lnTo>
                <a:lnTo>
                  <a:pt x="3136" y="1432"/>
                </a:lnTo>
                <a:lnTo>
                  <a:pt x="3136" y="1434"/>
                </a:lnTo>
                <a:lnTo>
                  <a:pt x="3139" y="1434"/>
                </a:lnTo>
                <a:lnTo>
                  <a:pt x="3139" y="1438"/>
                </a:lnTo>
                <a:lnTo>
                  <a:pt x="3145" y="1438"/>
                </a:lnTo>
                <a:lnTo>
                  <a:pt x="3145" y="1441"/>
                </a:lnTo>
                <a:lnTo>
                  <a:pt x="3148" y="1441"/>
                </a:lnTo>
                <a:lnTo>
                  <a:pt x="3148" y="1452"/>
                </a:lnTo>
                <a:lnTo>
                  <a:pt x="3154" y="1462"/>
                </a:lnTo>
                <a:lnTo>
                  <a:pt x="3154" y="1468"/>
                </a:lnTo>
                <a:lnTo>
                  <a:pt x="3160" y="1476"/>
                </a:lnTo>
                <a:lnTo>
                  <a:pt x="3163" y="1493"/>
                </a:lnTo>
                <a:lnTo>
                  <a:pt x="3163" y="1500"/>
                </a:lnTo>
                <a:lnTo>
                  <a:pt x="3166" y="1500"/>
                </a:lnTo>
                <a:lnTo>
                  <a:pt x="3166" y="1505"/>
                </a:lnTo>
                <a:lnTo>
                  <a:pt x="3174" y="1517"/>
                </a:lnTo>
                <a:lnTo>
                  <a:pt x="3174" y="1528"/>
                </a:lnTo>
                <a:lnTo>
                  <a:pt x="3177" y="1528"/>
                </a:lnTo>
                <a:lnTo>
                  <a:pt x="3177" y="1540"/>
                </a:lnTo>
                <a:lnTo>
                  <a:pt x="3183" y="1543"/>
                </a:lnTo>
                <a:lnTo>
                  <a:pt x="3183" y="1558"/>
                </a:lnTo>
                <a:lnTo>
                  <a:pt x="3186" y="1558"/>
                </a:lnTo>
                <a:lnTo>
                  <a:pt x="3186" y="1575"/>
                </a:lnTo>
                <a:lnTo>
                  <a:pt x="3188" y="1575"/>
                </a:lnTo>
                <a:lnTo>
                  <a:pt x="3188" y="1581"/>
                </a:lnTo>
                <a:lnTo>
                  <a:pt x="3195" y="1581"/>
                </a:lnTo>
                <a:lnTo>
                  <a:pt x="3195" y="1593"/>
                </a:lnTo>
                <a:lnTo>
                  <a:pt x="3197" y="1593"/>
                </a:lnTo>
                <a:lnTo>
                  <a:pt x="3200" y="1599"/>
                </a:lnTo>
                <a:lnTo>
                  <a:pt x="3200" y="1607"/>
                </a:lnTo>
                <a:lnTo>
                  <a:pt x="3203" y="1607"/>
                </a:lnTo>
                <a:lnTo>
                  <a:pt x="3203" y="1610"/>
                </a:lnTo>
                <a:lnTo>
                  <a:pt x="3206" y="1610"/>
                </a:lnTo>
                <a:lnTo>
                  <a:pt x="3206" y="1613"/>
                </a:lnTo>
                <a:lnTo>
                  <a:pt x="3209" y="1613"/>
                </a:lnTo>
                <a:lnTo>
                  <a:pt x="3209" y="1616"/>
                </a:lnTo>
                <a:lnTo>
                  <a:pt x="3212" y="1616"/>
                </a:lnTo>
                <a:lnTo>
                  <a:pt x="3212" y="1619"/>
                </a:lnTo>
                <a:lnTo>
                  <a:pt x="3217" y="1619"/>
                </a:lnTo>
                <a:lnTo>
                  <a:pt x="3224" y="1626"/>
                </a:lnTo>
                <a:lnTo>
                  <a:pt x="3224" y="1628"/>
                </a:lnTo>
                <a:lnTo>
                  <a:pt x="3229" y="1631"/>
                </a:lnTo>
                <a:lnTo>
                  <a:pt x="3229" y="1637"/>
                </a:lnTo>
                <a:lnTo>
                  <a:pt x="3235" y="1643"/>
                </a:lnTo>
                <a:lnTo>
                  <a:pt x="3235" y="1646"/>
                </a:lnTo>
                <a:lnTo>
                  <a:pt x="3241" y="1648"/>
                </a:lnTo>
                <a:lnTo>
                  <a:pt x="3244" y="1657"/>
                </a:lnTo>
                <a:lnTo>
                  <a:pt x="3244" y="1663"/>
                </a:lnTo>
                <a:lnTo>
                  <a:pt x="3253" y="1666"/>
                </a:lnTo>
                <a:lnTo>
                  <a:pt x="3253" y="1669"/>
                </a:lnTo>
                <a:lnTo>
                  <a:pt x="3259" y="1669"/>
                </a:lnTo>
                <a:lnTo>
                  <a:pt x="3259" y="1672"/>
                </a:lnTo>
                <a:lnTo>
                  <a:pt x="3281" y="1677"/>
                </a:lnTo>
                <a:lnTo>
                  <a:pt x="3281" y="1681"/>
                </a:lnTo>
                <a:lnTo>
                  <a:pt x="3287" y="1683"/>
                </a:lnTo>
                <a:lnTo>
                  <a:pt x="3287" y="1687"/>
                </a:lnTo>
                <a:lnTo>
                  <a:pt x="3293" y="1687"/>
                </a:lnTo>
                <a:lnTo>
                  <a:pt x="3293" y="1692"/>
                </a:lnTo>
                <a:lnTo>
                  <a:pt x="3299" y="1692"/>
                </a:lnTo>
                <a:lnTo>
                  <a:pt x="3299" y="1695"/>
                </a:lnTo>
                <a:lnTo>
                  <a:pt x="3302" y="1695"/>
                </a:lnTo>
                <a:lnTo>
                  <a:pt x="3302" y="1697"/>
                </a:lnTo>
                <a:lnTo>
                  <a:pt x="3305" y="1697"/>
                </a:lnTo>
                <a:lnTo>
                  <a:pt x="3305" y="1701"/>
                </a:lnTo>
                <a:lnTo>
                  <a:pt x="3308" y="1701"/>
                </a:lnTo>
                <a:lnTo>
                  <a:pt x="3308" y="1704"/>
                </a:lnTo>
                <a:lnTo>
                  <a:pt x="3313" y="1704"/>
                </a:lnTo>
                <a:lnTo>
                  <a:pt x="3313" y="1707"/>
                </a:lnTo>
                <a:lnTo>
                  <a:pt x="3334" y="1707"/>
                </a:lnTo>
                <a:lnTo>
                  <a:pt x="3334" y="1709"/>
                </a:lnTo>
                <a:lnTo>
                  <a:pt x="3340" y="1709"/>
                </a:lnTo>
                <a:lnTo>
                  <a:pt x="3340" y="1713"/>
                </a:lnTo>
                <a:lnTo>
                  <a:pt x="3352" y="1716"/>
                </a:lnTo>
                <a:lnTo>
                  <a:pt x="3352" y="1719"/>
                </a:lnTo>
                <a:lnTo>
                  <a:pt x="3369" y="1722"/>
                </a:lnTo>
                <a:lnTo>
                  <a:pt x="3369" y="1725"/>
                </a:lnTo>
                <a:lnTo>
                  <a:pt x="3386" y="1727"/>
                </a:lnTo>
                <a:lnTo>
                  <a:pt x="3386" y="1731"/>
                </a:lnTo>
                <a:lnTo>
                  <a:pt x="3403" y="1734"/>
                </a:lnTo>
                <a:lnTo>
                  <a:pt x="3403" y="1736"/>
                </a:lnTo>
                <a:lnTo>
                  <a:pt x="3427" y="1739"/>
                </a:lnTo>
                <a:lnTo>
                  <a:pt x="3427" y="1742"/>
                </a:lnTo>
                <a:lnTo>
                  <a:pt x="3438" y="1745"/>
                </a:lnTo>
                <a:lnTo>
                  <a:pt x="3438" y="1747"/>
                </a:lnTo>
                <a:lnTo>
                  <a:pt x="3445" y="1747"/>
                </a:lnTo>
                <a:lnTo>
                  <a:pt x="3445" y="1751"/>
                </a:lnTo>
                <a:lnTo>
                  <a:pt x="3455" y="1751"/>
                </a:lnTo>
                <a:lnTo>
                  <a:pt x="3455" y="1754"/>
                </a:lnTo>
                <a:lnTo>
                  <a:pt x="3465" y="1754"/>
                </a:lnTo>
                <a:lnTo>
                  <a:pt x="3465" y="1757"/>
                </a:lnTo>
                <a:lnTo>
                  <a:pt x="3473" y="1757"/>
                </a:lnTo>
                <a:lnTo>
                  <a:pt x="3473" y="1759"/>
                </a:lnTo>
                <a:lnTo>
                  <a:pt x="3479" y="1763"/>
                </a:lnTo>
                <a:lnTo>
                  <a:pt x="3479" y="1769"/>
                </a:lnTo>
                <a:lnTo>
                  <a:pt x="3497" y="1769"/>
                </a:lnTo>
                <a:lnTo>
                  <a:pt x="3497" y="1771"/>
                </a:lnTo>
                <a:lnTo>
                  <a:pt x="3511" y="1774"/>
                </a:lnTo>
                <a:lnTo>
                  <a:pt x="3511" y="1777"/>
                </a:lnTo>
                <a:lnTo>
                  <a:pt x="3514" y="1777"/>
                </a:lnTo>
                <a:lnTo>
                  <a:pt x="3514" y="1779"/>
                </a:lnTo>
                <a:lnTo>
                  <a:pt x="3543" y="1779"/>
                </a:lnTo>
                <a:lnTo>
                  <a:pt x="3543" y="1777"/>
                </a:lnTo>
                <a:lnTo>
                  <a:pt x="3555" y="1777"/>
                </a:lnTo>
                <a:lnTo>
                  <a:pt x="3555" y="1771"/>
                </a:lnTo>
                <a:lnTo>
                  <a:pt x="3563" y="1771"/>
                </a:lnTo>
                <a:lnTo>
                  <a:pt x="3571" y="1775"/>
                </a:lnTo>
                <a:lnTo>
                  <a:pt x="3564" y="1741"/>
                </a:lnTo>
                <a:lnTo>
                  <a:pt x="3540" y="1696"/>
                </a:lnTo>
                <a:lnTo>
                  <a:pt x="3528" y="1587"/>
                </a:lnTo>
                <a:lnTo>
                  <a:pt x="3523" y="1581"/>
                </a:lnTo>
                <a:lnTo>
                  <a:pt x="3523" y="1578"/>
                </a:lnTo>
                <a:lnTo>
                  <a:pt x="3516" y="1569"/>
                </a:lnTo>
                <a:lnTo>
                  <a:pt x="3528" y="1503"/>
                </a:lnTo>
                <a:lnTo>
                  <a:pt x="3508" y="1499"/>
                </a:lnTo>
                <a:lnTo>
                  <a:pt x="3502" y="1500"/>
                </a:lnTo>
                <a:lnTo>
                  <a:pt x="3500" y="1485"/>
                </a:lnTo>
                <a:lnTo>
                  <a:pt x="3513" y="1485"/>
                </a:lnTo>
                <a:lnTo>
                  <a:pt x="3515" y="1475"/>
                </a:lnTo>
                <a:lnTo>
                  <a:pt x="3539" y="1463"/>
                </a:lnTo>
                <a:lnTo>
                  <a:pt x="3544" y="1445"/>
                </a:lnTo>
                <a:lnTo>
                  <a:pt x="3547" y="1445"/>
                </a:lnTo>
                <a:lnTo>
                  <a:pt x="3560" y="1422"/>
                </a:lnTo>
                <a:lnTo>
                  <a:pt x="3566" y="1381"/>
                </a:lnTo>
                <a:lnTo>
                  <a:pt x="3582" y="1362"/>
                </a:lnTo>
                <a:lnTo>
                  <a:pt x="3587" y="1347"/>
                </a:lnTo>
                <a:lnTo>
                  <a:pt x="3598" y="1336"/>
                </a:lnTo>
                <a:lnTo>
                  <a:pt x="3600" y="1324"/>
                </a:lnTo>
                <a:lnTo>
                  <a:pt x="3596" y="1319"/>
                </a:lnTo>
                <a:lnTo>
                  <a:pt x="3596" y="1312"/>
                </a:lnTo>
                <a:lnTo>
                  <a:pt x="3602" y="1304"/>
                </a:lnTo>
                <a:lnTo>
                  <a:pt x="3668" y="1279"/>
                </a:lnTo>
                <a:lnTo>
                  <a:pt x="3688" y="1260"/>
                </a:lnTo>
                <a:lnTo>
                  <a:pt x="3692" y="1239"/>
                </a:lnTo>
                <a:lnTo>
                  <a:pt x="3686" y="1211"/>
                </a:lnTo>
                <a:lnTo>
                  <a:pt x="3692" y="1207"/>
                </a:lnTo>
                <a:lnTo>
                  <a:pt x="3729" y="1201"/>
                </a:lnTo>
                <a:lnTo>
                  <a:pt x="3739" y="1193"/>
                </a:lnTo>
                <a:lnTo>
                  <a:pt x="3747" y="1191"/>
                </a:lnTo>
                <a:lnTo>
                  <a:pt x="3747" y="1197"/>
                </a:lnTo>
                <a:lnTo>
                  <a:pt x="3757" y="1197"/>
                </a:lnTo>
                <a:lnTo>
                  <a:pt x="3783" y="1199"/>
                </a:lnTo>
                <a:lnTo>
                  <a:pt x="3805" y="1166"/>
                </a:lnTo>
                <a:lnTo>
                  <a:pt x="3848" y="1127"/>
                </a:lnTo>
                <a:lnTo>
                  <a:pt x="3856" y="1112"/>
                </a:lnTo>
                <a:lnTo>
                  <a:pt x="3859" y="1093"/>
                </a:lnTo>
                <a:lnTo>
                  <a:pt x="3868" y="1077"/>
                </a:lnTo>
                <a:lnTo>
                  <a:pt x="3870" y="1053"/>
                </a:lnTo>
                <a:lnTo>
                  <a:pt x="3867" y="1049"/>
                </a:lnTo>
                <a:lnTo>
                  <a:pt x="3854" y="1043"/>
                </a:lnTo>
                <a:lnTo>
                  <a:pt x="3825" y="1047"/>
                </a:lnTo>
                <a:lnTo>
                  <a:pt x="3818" y="1043"/>
                </a:lnTo>
                <a:lnTo>
                  <a:pt x="3817" y="1024"/>
                </a:lnTo>
                <a:lnTo>
                  <a:pt x="3818" y="1008"/>
                </a:lnTo>
                <a:lnTo>
                  <a:pt x="3867" y="994"/>
                </a:lnTo>
                <a:lnTo>
                  <a:pt x="3917" y="967"/>
                </a:lnTo>
                <a:lnTo>
                  <a:pt x="3944" y="959"/>
                </a:lnTo>
                <a:lnTo>
                  <a:pt x="3983" y="926"/>
                </a:lnTo>
                <a:lnTo>
                  <a:pt x="4086" y="914"/>
                </a:lnTo>
                <a:lnTo>
                  <a:pt x="4125" y="912"/>
                </a:lnTo>
                <a:lnTo>
                  <a:pt x="4121" y="912"/>
                </a:lnTo>
                <a:lnTo>
                  <a:pt x="4127" y="907"/>
                </a:lnTo>
                <a:lnTo>
                  <a:pt x="4133" y="893"/>
                </a:lnTo>
                <a:lnTo>
                  <a:pt x="4140" y="887"/>
                </a:lnTo>
                <a:lnTo>
                  <a:pt x="4235" y="883"/>
                </a:lnTo>
                <a:lnTo>
                  <a:pt x="4251" y="885"/>
                </a:lnTo>
                <a:lnTo>
                  <a:pt x="4258" y="891"/>
                </a:lnTo>
                <a:lnTo>
                  <a:pt x="4277" y="893"/>
                </a:lnTo>
                <a:lnTo>
                  <a:pt x="4291" y="879"/>
                </a:lnTo>
                <a:lnTo>
                  <a:pt x="4391" y="839"/>
                </a:lnTo>
                <a:lnTo>
                  <a:pt x="4468" y="819"/>
                </a:lnTo>
                <a:lnTo>
                  <a:pt x="4484" y="807"/>
                </a:lnTo>
                <a:lnTo>
                  <a:pt x="4535" y="789"/>
                </a:lnTo>
                <a:lnTo>
                  <a:pt x="4563" y="771"/>
                </a:lnTo>
                <a:lnTo>
                  <a:pt x="4648" y="767"/>
                </a:lnTo>
                <a:lnTo>
                  <a:pt x="4684" y="773"/>
                </a:lnTo>
                <a:lnTo>
                  <a:pt x="4716" y="773"/>
                </a:lnTo>
                <a:lnTo>
                  <a:pt x="4774" y="780"/>
                </a:lnTo>
                <a:lnTo>
                  <a:pt x="4774" y="743"/>
                </a:lnTo>
                <a:lnTo>
                  <a:pt x="4779" y="723"/>
                </a:lnTo>
                <a:lnTo>
                  <a:pt x="4821" y="723"/>
                </a:lnTo>
                <a:lnTo>
                  <a:pt x="4828" y="729"/>
                </a:lnTo>
                <a:lnTo>
                  <a:pt x="4839" y="754"/>
                </a:lnTo>
                <a:lnTo>
                  <a:pt x="4855" y="756"/>
                </a:lnTo>
                <a:lnTo>
                  <a:pt x="4875" y="731"/>
                </a:lnTo>
                <a:lnTo>
                  <a:pt x="4897" y="723"/>
                </a:lnTo>
                <a:lnTo>
                  <a:pt x="4907" y="723"/>
                </a:lnTo>
                <a:lnTo>
                  <a:pt x="4910" y="720"/>
                </a:lnTo>
                <a:lnTo>
                  <a:pt x="4919" y="719"/>
                </a:lnTo>
                <a:lnTo>
                  <a:pt x="4938" y="702"/>
                </a:lnTo>
                <a:lnTo>
                  <a:pt x="4996" y="702"/>
                </a:lnTo>
                <a:lnTo>
                  <a:pt x="5012" y="686"/>
                </a:lnTo>
                <a:lnTo>
                  <a:pt x="5039" y="678"/>
                </a:lnTo>
                <a:lnTo>
                  <a:pt x="5086" y="698"/>
                </a:lnTo>
                <a:lnTo>
                  <a:pt x="5107" y="711"/>
                </a:lnTo>
                <a:lnTo>
                  <a:pt x="5118" y="715"/>
                </a:lnTo>
                <a:lnTo>
                  <a:pt x="5138" y="733"/>
                </a:lnTo>
                <a:lnTo>
                  <a:pt x="5183" y="733"/>
                </a:lnTo>
                <a:lnTo>
                  <a:pt x="5209" y="745"/>
                </a:lnTo>
                <a:lnTo>
                  <a:pt x="5248" y="747"/>
                </a:lnTo>
                <a:lnTo>
                  <a:pt x="5264" y="763"/>
                </a:lnTo>
                <a:lnTo>
                  <a:pt x="5307" y="789"/>
                </a:lnTo>
                <a:lnTo>
                  <a:pt x="5335" y="798"/>
                </a:lnTo>
                <a:lnTo>
                  <a:pt x="5669" y="910"/>
                </a:lnTo>
                <a:lnTo>
                  <a:pt x="5669" y="910"/>
                </a:lnTo>
              </a:path>
            </a:pathLst>
          </a:custGeom>
          <a:solidFill>
            <a:srgbClr val="CC66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20638" y="12700"/>
            <a:ext cx="8840787" cy="6529388"/>
          </a:xfrm>
          <a:custGeom>
            <a:avLst/>
            <a:gdLst/>
            <a:ahLst/>
            <a:cxnLst>
              <a:cxn ang="0">
                <a:pos x="1165" y="2087"/>
              </a:cxn>
              <a:cxn ang="0">
                <a:pos x="1130" y="2210"/>
              </a:cxn>
              <a:cxn ang="0">
                <a:pos x="811" y="1623"/>
              </a:cxn>
              <a:cxn ang="0">
                <a:pos x="365" y="1212"/>
              </a:cxn>
              <a:cxn ang="0">
                <a:pos x="338" y="853"/>
              </a:cxn>
              <a:cxn ang="0">
                <a:pos x="107" y="210"/>
              </a:cxn>
              <a:cxn ang="0">
                <a:pos x="1963" y="584"/>
              </a:cxn>
              <a:cxn ang="0">
                <a:pos x="2067" y="694"/>
              </a:cxn>
              <a:cxn ang="0">
                <a:pos x="2143" y="764"/>
              </a:cxn>
              <a:cxn ang="0">
                <a:pos x="2213" y="901"/>
              </a:cxn>
              <a:cxn ang="0">
                <a:pos x="2265" y="1000"/>
              </a:cxn>
              <a:cxn ang="0">
                <a:pos x="2360" y="1058"/>
              </a:cxn>
              <a:cxn ang="0">
                <a:pos x="2443" y="1118"/>
              </a:cxn>
              <a:cxn ang="0">
                <a:pos x="2535" y="1034"/>
              </a:cxn>
              <a:cxn ang="0">
                <a:pos x="2749" y="961"/>
              </a:cxn>
              <a:cxn ang="0">
                <a:pos x="2889" y="1046"/>
              </a:cxn>
              <a:cxn ang="0">
                <a:pos x="2945" y="1138"/>
              </a:cxn>
              <a:cxn ang="0">
                <a:pos x="3005" y="1266"/>
              </a:cxn>
              <a:cxn ang="0">
                <a:pos x="3075" y="1359"/>
              </a:cxn>
              <a:cxn ang="0">
                <a:pos x="3156" y="1469"/>
              </a:cxn>
              <a:cxn ang="0">
                <a:pos x="3206" y="1608"/>
              </a:cxn>
              <a:cxn ang="0">
                <a:pos x="3299" y="1687"/>
              </a:cxn>
              <a:cxn ang="0">
                <a:pos x="3441" y="1742"/>
              </a:cxn>
              <a:cxn ang="0">
                <a:pos x="3590" y="1768"/>
              </a:cxn>
              <a:cxn ang="0">
                <a:pos x="3488" y="1978"/>
              </a:cxn>
              <a:cxn ang="0">
                <a:pos x="3506" y="2514"/>
              </a:cxn>
              <a:cxn ang="0">
                <a:pos x="3587" y="2669"/>
              </a:cxn>
              <a:cxn ang="0">
                <a:pos x="3599" y="2778"/>
              </a:cxn>
              <a:cxn ang="0">
                <a:pos x="3695" y="2924"/>
              </a:cxn>
              <a:cxn ang="0">
                <a:pos x="3776" y="3008"/>
              </a:cxn>
              <a:cxn ang="0">
                <a:pos x="3851" y="3156"/>
              </a:cxn>
              <a:cxn ang="0">
                <a:pos x="3927" y="3229"/>
              </a:cxn>
              <a:cxn ang="0">
                <a:pos x="4066" y="3284"/>
              </a:cxn>
              <a:cxn ang="0">
                <a:pos x="4174" y="3345"/>
              </a:cxn>
              <a:cxn ang="0">
                <a:pos x="4278" y="3316"/>
              </a:cxn>
              <a:cxn ang="0">
                <a:pos x="4388" y="3263"/>
              </a:cxn>
              <a:cxn ang="0">
                <a:pos x="4580" y="3208"/>
              </a:cxn>
              <a:cxn ang="0">
                <a:pos x="4721" y="3268"/>
              </a:cxn>
              <a:cxn ang="0">
                <a:pos x="4753" y="3164"/>
              </a:cxn>
              <a:cxn ang="0">
                <a:pos x="4839" y="3094"/>
              </a:cxn>
              <a:cxn ang="0">
                <a:pos x="4909" y="2725"/>
              </a:cxn>
              <a:cxn ang="0">
                <a:pos x="5127" y="2638"/>
              </a:cxn>
              <a:cxn ang="0">
                <a:pos x="5408" y="2595"/>
              </a:cxn>
              <a:cxn ang="0">
                <a:pos x="5536" y="2589"/>
              </a:cxn>
              <a:cxn ang="0">
                <a:pos x="5498" y="2827"/>
              </a:cxn>
              <a:cxn ang="0">
                <a:pos x="5487" y="3016"/>
              </a:cxn>
              <a:cxn ang="0">
                <a:pos x="5408" y="3260"/>
              </a:cxn>
              <a:cxn ang="0">
                <a:pos x="5330" y="3222"/>
              </a:cxn>
              <a:cxn ang="0">
                <a:pos x="5267" y="3312"/>
              </a:cxn>
              <a:cxn ang="0">
                <a:pos x="4745" y="3520"/>
              </a:cxn>
              <a:cxn ang="0">
                <a:pos x="4891" y="3626"/>
              </a:cxn>
              <a:cxn ang="0">
                <a:pos x="4661" y="4040"/>
              </a:cxn>
              <a:cxn ang="0">
                <a:pos x="3983" y="3804"/>
              </a:cxn>
              <a:cxn ang="0">
                <a:pos x="3218" y="3702"/>
              </a:cxn>
              <a:cxn ang="0">
                <a:pos x="2217" y="3172"/>
              </a:cxn>
              <a:cxn ang="0">
                <a:pos x="2021" y="2620"/>
              </a:cxn>
              <a:cxn ang="0">
                <a:pos x="1819" y="2259"/>
              </a:cxn>
              <a:cxn ang="0">
                <a:pos x="1533" y="1883"/>
              </a:cxn>
              <a:cxn ang="0">
                <a:pos x="1122" y="1300"/>
              </a:cxn>
              <a:cxn ang="0">
                <a:pos x="704" y="522"/>
              </a:cxn>
              <a:cxn ang="0">
                <a:pos x="582" y="890"/>
              </a:cxn>
              <a:cxn ang="0">
                <a:pos x="884" y="1462"/>
              </a:cxn>
            </a:cxnLst>
            <a:rect l="0" t="0" r="r" b="b"/>
            <a:pathLst>
              <a:path w="5569" h="4113">
                <a:moveTo>
                  <a:pt x="979" y="1627"/>
                </a:moveTo>
                <a:lnTo>
                  <a:pt x="982" y="1636"/>
                </a:lnTo>
                <a:lnTo>
                  <a:pt x="982" y="1664"/>
                </a:lnTo>
                <a:lnTo>
                  <a:pt x="987" y="1690"/>
                </a:lnTo>
                <a:lnTo>
                  <a:pt x="991" y="1692"/>
                </a:lnTo>
                <a:lnTo>
                  <a:pt x="994" y="1674"/>
                </a:lnTo>
                <a:lnTo>
                  <a:pt x="994" y="1672"/>
                </a:lnTo>
                <a:lnTo>
                  <a:pt x="1015" y="1685"/>
                </a:lnTo>
                <a:lnTo>
                  <a:pt x="1015" y="1696"/>
                </a:lnTo>
                <a:lnTo>
                  <a:pt x="1009" y="1704"/>
                </a:lnTo>
                <a:lnTo>
                  <a:pt x="1016" y="1745"/>
                </a:lnTo>
                <a:lnTo>
                  <a:pt x="1037" y="1799"/>
                </a:lnTo>
                <a:lnTo>
                  <a:pt x="1040" y="1800"/>
                </a:lnTo>
                <a:lnTo>
                  <a:pt x="1055" y="1854"/>
                </a:lnTo>
                <a:lnTo>
                  <a:pt x="1070" y="1887"/>
                </a:lnTo>
                <a:lnTo>
                  <a:pt x="1085" y="1902"/>
                </a:lnTo>
                <a:lnTo>
                  <a:pt x="1076" y="1953"/>
                </a:lnTo>
                <a:lnTo>
                  <a:pt x="1084" y="1973"/>
                </a:lnTo>
                <a:lnTo>
                  <a:pt x="1082" y="2011"/>
                </a:lnTo>
                <a:lnTo>
                  <a:pt x="1101" y="2038"/>
                </a:lnTo>
                <a:lnTo>
                  <a:pt x="1136" y="2059"/>
                </a:lnTo>
                <a:lnTo>
                  <a:pt x="1148" y="2071"/>
                </a:lnTo>
                <a:lnTo>
                  <a:pt x="1152" y="2084"/>
                </a:lnTo>
                <a:lnTo>
                  <a:pt x="1161" y="2092"/>
                </a:lnTo>
                <a:lnTo>
                  <a:pt x="1165" y="2087"/>
                </a:lnTo>
                <a:lnTo>
                  <a:pt x="1161" y="2075"/>
                </a:lnTo>
                <a:lnTo>
                  <a:pt x="1155" y="2072"/>
                </a:lnTo>
                <a:lnTo>
                  <a:pt x="1154" y="2045"/>
                </a:lnTo>
                <a:lnTo>
                  <a:pt x="1160" y="2036"/>
                </a:lnTo>
                <a:lnTo>
                  <a:pt x="1160" y="2027"/>
                </a:lnTo>
                <a:lnTo>
                  <a:pt x="1163" y="2027"/>
                </a:lnTo>
                <a:lnTo>
                  <a:pt x="1163" y="2030"/>
                </a:lnTo>
                <a:lnTo>
                  <a:pt x="1196" y="2057"/>
                </a:lnTo>
                <a:lnTo>
                  <a:pt x="1214" y="2080"/>
                </a:lnTo>
                <a:lnTo>
                  <a:pt x="1216" y="2089"/>
                </a:lnTo>
                <a:lnTo>
                  <a:pt x="1249" y="2130"/>
                </a:lnTo>
                <a:lnTo>
                  <a:pt x="1257" y="2151"/>
                </a:lnTo>
                <a:lnTo>
                  <a:pt x="1267" y="2171"/>
                </a:lnTo>
                <a:lnTo>
                  <a:pt x="1297" y="2259"/>
                </a:lnTo>
                <a:lnTo>
                  <a:pt x="1295" y="2292"/>
                </a:lnTo>
                <a:lnTo>
                  <a:pt x="1284" y="2308"/>
                </a:lnTo>
                <a:lnTo>
                  <a:pt x="1266" y="2326"/>
                </a:lnTo>
                <a:lnTo>
                  <a:pt x="1251" y="2332"/>
                </a:lnTo>
                <a:lnTo>
                  <a:pt x="1214" y="2332"/>
                </a:lnTo>
                <a:lnTo>
                  <a:pt x="1199" y="2326"/>
                </a:lnTo>
                <a:lnTo>
                  <a:pt x="1171" y="2293"/>
                </a:lnTo>
                <a:lnTo>
                  <a:pt x="1169" y="2293"/>
                </a:lnTo>
                <a:lnTo>
                  <a:pt x="1151" y="2236"/>
                </a:lnTo>
                <a:lnTo>
                  <a:pt x="1133" y="2210"/>
                </a:lnTo>
                <a:lnTo>
                  <a:pt x="1130" y="2210"/>
                </a:lnTo>
                <a:lnTo>
                  <a:pt x="1121" y="2201"/>
                </a:lnTo>
                <a:lnTo>
                  <a:pt x="1118" y="2201"/>
                </a:lnTo>
                <a:lnTo>
                  <a:pt x="1067" y="2127"/>
                </a:lnTo>
                <a:lnTo>
                  <a:pt x="1052" y="2119"/>
                </a:lnTo>
                <a:lnTo>
                  <a:pt x="1001" y="2063"/>
                </a:lnTo>
                <a:lnTo>
                  <a:pt x="979" y="2048"/>
                </a:lnTo>
                <a:lnTo>
                  <a:pt x="967" y="2036"/>
                </a:lnTo>
                <a:lnTo>
                  <a:pt x="958" y="2022"/>
                </a:lnTo>
                <a:lnTo>
                  <a:pt x="949" y="2013"/>
                </a:lnTo>
                <a:lnTo>
                  <a:pt x="943" y="2013"/>
                </a:lnTo>
                <a:lnTo>
                  <a:pt x="934" y="2006"/>
                </a:lnTo>
                <a:lnTo>
                  <a:pt x="930" y="2006"/>
                </a:lnTo>
                <a:lnTo>
                  <a:pt x="889" y="1966"/>
                </a:lnTo>
                <a:lnTo>
                  <a:pt x="859" y="1920"/>
                </a:lnTo>
                <a:lnTo>
                  <a:pt x="854" y="1917"/>
                </a:lnTo>
                <a:lnTo>
                  <a:pt x="822" y="1886"/>
                </a:lnTo>
                <a:lnTo>
                  <a:pt x="815" y="1865"/>
                </a:lnTo>
                <a:lnTo>
                  <a:pt x="831" y="1764"/>
                </a:lnTo>
                <a:lnTo>
                  <a:pt x="835" y="1703"/>
                </a:lnTo>
                <a:lnTo>
                  <a:pt x="835" y="1653"/>
                </a:lnTo>
                <a:lnTo>
                  <a:pt x="830" y="1636"/>
                </a:lnTo>
                <a:lnTo>
                  <a:pt x="822" y="1633"/>
                </a:lnTo>
                <a:lnTo>
                  <a:pt x="821" y="1630"/>
                </a:lnTo>
                <a:lnTo>
                  <a:pt x="817" y="1632"/>
                </a:lnTo>
                <a:lnTo>
                  <a:pt x="811" y="1623"/>
                </a:lnTo>
                <a:lnTo>
                  <a:pt x="761" y="1577"/>
                </a:lnTo>
                <a:lnTo>
                  <a:pt x="752" y="1564"/>
                </a:lnTo>
                <a:lnTo>
                  <a:pt x="722" y="1534"/>
                </a:lnTo>
                <a:lnTo>
                  <a:pt x="711" y="1512"/>
                </a:lnTo>
                <a:lnTo>
                  <a:pt x="686" y="1478"/>
                </a:lnTo>
                <a:lnTo>
                  <a:pt x="683" y="1478"/>
                </a:lnTo>
                <a:lnTo>
                  <a:pt x="669" y="1442"/>
                </a:lnTo>
                <a:lnTo>
                  <a:pt x="662" y="1444"/>
                </a:lnTo>
                <a:lnTo>
                  <a:pt x="656" y="1452"/>
                </a:lnTo>
                <a:lnTo>
                  <a:pt x="610" y="1462"/>
                </a:lnTo>
                <a:lnTo>
                  <a:pt x="592" y="1460"/>
                </a:lnTo>
                <a:lnTo>
                  <a:pt x="579" y="1456"/>
                </a:lnTo>
                <a:lnTo>
                  <a:pt x="557" y="1424"/>
                </a:lnTo>
                <a:lnTo>
                  <a:pt x="522" y="1408"/>
                </a:lnTo>
                <a:lnTo>
                  <a:pt x="474" y="1362"/>
                </a:lnTo>
                <a:lnTo>
                  <a:pt x="426" y="1313"/>
                </a:lnTo>
                <a:lnTo>
                  <a:pt x="415" y="1296"/>
                </a:lnTo>
                <a:lnTo>
                  <a:pt x="386" y="1263"/>
                </a:lnTo>
                <a:lnTo>
                  <a:pt x="385" y="1262"/>
                </a:lnTo>
                <a:lnTo>
                  <a:pt x="368" y="1250"/>
                </a:lnTo>
                <a:lnTo>
                  <a:pt x="350" y="1224"/>
                </a:lnTo>
                <a:lnTo>
                  <a:pt x="329" y="1206"/>
                </a:lnTo>
                <a:lnTo>
                  <a:pt x="325" y="1196"/>
                </a:lnTo>
                <a:lnTo>
                  <a:pt x="341" y="1197"/>
                </a:lnTo>
                <a:lnTo>
                  <a:pt x="365" y="1212"/>
                </a:lnTo>
                <a:lnTo>
                  <a:pt x="379" y="1210"/>
                </a:lnTo>
                <a:lnTo>
                  <a:pt x="394" y="1211"/>
                </a:lnTo>
                <a:lnTo>
                  <a:pt x="394" y="1214"/>
                </a:lnTo>
                <a:lnTo>
                  <a:pt x="427" y="1224"/>
                </a:lnTo>
                <a:lnTo>
                  <a:pt x="457" y="1227"/>
                </a:lnTo>
                <a:lnTo>
                  <a:pt x="481" y="1237"/>
                </a:lnTo>
                <a:lnTo>
                  <a:pt x="496" y="1251"/>
                </a:lnTo>
                <a:lnTo>
                  <a:pt x="498" y="1257"/>
                </a:lnTo>
                <a:lnTo>
                  <a:pt x="510" y="1255"/>
                </a:lnTo>
                <a:lnTo>
                  <a:pt x="509" y="1237"/>
                </a:lnTo>
                <a:lnTo>
                  <a:pt x="503" y="1233"/>
                </a:lnTo>
                <a:lnTo>
                  <a:pt x="495" y="1197"/>
                </a:lnTo>
                <a:lnTo>
                  <a:pt x="499" y="1177"/>
                </a:lnTo>
                <a:lnTo>
                  <a:pt x="507" y="1167"/>
                </a:lnTo>
                <a:lnTo>
                  <a:pt x="511" y="1165"/>
                </a:lnTo>
                <a:lnTo>
                  <a:pt x="514" y="1165"/>
                </a:lnTo>
                <a:lnTo>
                  <a:pt x="525" y="1135"/>
                </a:lnTo>
                <a:lnTo>
                  <a:pt x="524" y="1109"/>
                </a:lnTo>
                <a:lnTo>
                  <a:pt x="514" y="1078"/>
                </a:lnTo>
                <a:lnTo>
                  <a:pt x="481" y="1014"/>
                </a:lnTo>
                <a:lnTo>
                  <a:pt x="438" y="968"/>
                </a:lnTo>
                <a:lnTo>
                  <a:pt x="429" y="943"/>
                </a:lnTo>
                <a:lnTo>
                  <a:pt x="419" y="925"/>
                </a:lnTo>
                <a:lnTo>
                  <a:pt x="383" y="890"/>
                </a:lnTo>
                <a:lnTo>
                  <a:pt x="338" y="853"/>
                </a:lnTo>
                <a:lnTo>
                  <a:pt x="307" y="812"/>
                </a:lnTo>
                <a:lnTo>
                  <a:pt x="304" y="798"/>
                </a:lnTo>
                <a:lnTo>
                  <a:pt x="291" y="787"/>
                </a:lnTo>
                <a:lnTo>
                  <a:pt x="290" y="788"/>
                </a:lnTo>
                <a:lnTo>
                  <a:pt x="271" y="777"/>
                </a:lnTo>
                <a:lnTo>
                  <a:pt x="257" y="738"/>
                </a:lnTo>
                <a:lnTo>
                  <a:pt x="260" y="724"/>
                </a:lnTo>
                <a:lnTo>
                  <a:pt x="260" y="688"/>
                </a:lnTo>
                <a:lnTo>
                  <a:pt x="244" y="583"/>
                </a:lnTo>
                <a:lnTo>
                  <a:pt x="212" y="523"/>
                </a:lnTo>
                <a:lnTo>
                  <a:pt x="207" y="500"/>
                </a:lnTo>
                <a:lnTo>
                  <a:pt x="201" y="490"/>
                </a:lnTo>
                <a:lnTo>
                  <a:pt x="189" y="440"/>
                </a:lnTo>
                <a:lnTo>
                  <a:pt x="171" y="388"/>
                </a:lnTo>
                <a:lnTo>
                  <a:pt x="166" y="382"/>
                </a:lnTo>
                <a:lnTo>
                  <a:pt x="159" y="350"/>
                </a:lnTo>
                <a:lnTo>
                  <a:pt x="135" y="292"/>
                </a:lnTo>
                <a:lnTo>
                  <a:pt x="108" y="188"/>
                </a:lnTo>
                <a:lnTo>
                  <a:pt x="57" y="95"/>
                </a:lnTo>
                <a:lnTo>
                  <a:pt x="41" y="73"/>
                </a:lnTo>
                <a:lnTo>
                  <a:pt x="27" y="31"/>
                </a:lnTo>
                <a:lnTo>
                  <a:pt x="21" y="24"/>
                </a:lnTo>
                <a:lnTo>
                  <a:pt x="19" y="24"/>
                </a:lnTo>
                <a:lnTo>
                  <a:pt x="0" y="0"/>
                </a:lnTo>
                <a:lnTo>
                  <a:pt x="107" y="210"/>
                </a:lnTo>
                <a:lnTo>
                  <a:pt x="488" y="210"/>
                </a:lnTo>
                <a:lnTo>
                  <a:pt x="1071" y="543"/>
                </a:lnTo>
                <a:lnTo>
                  <a:pt x="1606" y="598"/>
                </a:lnTo>
                <a:lnTo>
                  <a:pt x="1608" y="508"/>
                </a:lnTo>
                <a:lnTo>
                  <a:pt x="1887" y="508"/>
                </a:lnTo>
                <a:lnTo>
                  <a:pt x="1890" y="517"/>
                </a:lnTo>
                <a:lnTo>
                  <a:pt x="1893" y="517"/>
                </a:lnTo>
                <a:lnTo>
                  <a:pt x="1893" y="520"/>
                </a:lnTo>
                <a:lnTo>
                  <a:pt x="1899" y="523"/>
                </a:lnTo>
                <a:lnTo>
                  <a:pt x="1899" y="526"/>
                </a:lnTo>
                <a:lnTo>
                  <a:pt x="1905" y="529"/>
                </a:lnTo>
                <a:lnTo>
                  <a:pt x="1905" y="532"/>
                </a:lnTo>
                <a:lnTo>
                  <a:pt x="1911" y="534"/>
                </a:lnTo>
                <a:lnTo>
                  <a:pt x="1911" y="537"/>
                </a:lnTo>
                <a:lnTo>
                  <a:pt x="1917" y="537"/>
                </a:lnTo>
                <a:lnTo>
                  <a:pt x="1917" y="541"/>
                </a:lnTo>
                <a:lnTo>
                  <a:pt x="1919" y="541"/>
                </a:lnTo>
                <a:lnTo>
                  <a:pt x="1919" y="543"/>
                </a:lnTo>
                <a:lnTo>
                  <a:pt x="1922" y="543"/>
                </a:lnTo>
                <a:lnTo>
                  <a:pt x="1922" y="546"/>
                </a:lnTo>
                <a:lnTo>
                  <a:pt x="1928" y="546"/>
                </a:lnTo>
                <a:lnTo>
                  <a:pt x="1934" y="552"/>
                </a:lnTo>
                <a:lnTo>
                  <a:pt x="1934" y="554"/>
                </a:lnTo>
                <a:lnTo>
                  <a:pt x="1940" y="558"/>
                </a:lnTo>
                <a:lnTo>
                  <a:pt x="1963" y="584"/>
                </a:lnTo>
                <a:lnTo>
                  <a:pt x="1968" y="587"/>
                </a:lnTo>
                <a:lnTo>
                  <a:pt x="1980" y="598"/>
                </a:lnTo>
                <a:lnTo>
                  <a:pt x="1986" y="598"/>
                </a:lnTo>
                <a:lnTo>
                  <a:pt x="1986" y="604"/>
                </a:lnTo>
                <a:lnTo>
                  <a:pt x="1992" y="604"/>
                </a:lnTo>
                <a:lnTo>
                  <a:pt x="1992" y="608"/>
                </a:lnTo>
                <a:lnTo>
                  <a:pt x="1997" y="608"/>
                </a:lnTo>
                <a:lnTo>
                  <a:pt x="2006" y="628"/>
                </a:lnTo>
                <a:lnTo>
                  <a:pt x="2009" y="628"/>
                </a:lnTo>
                <a:lnTo>
                  <a:pt x="2009" y="634"/>
                </a:lnTo>
                <a:lnTo>
                  <a:pt x="2015" y="642"/>
                </a:lnTo>
                <a:lnTo>
                  <a:pt x="2021" y="645"/>
                </a:lnTo>
                <a:lnTo>
                  <a:pt x="2027" y="654"/>
                </a:lnTo>
                <a:lnTo>
                  <a:pt x="2027" y="657"/>
                </a:lnTo>
                <a:lnTo>
                  <a:pt x="2036" y="662"/>
                </a:lnTo>
                <a:lnTo>
                  <a:pt x="2039" y="668"/>
                </a:lnTo>
                <a:lnTo>
                  <a:pt x="2044" y="671"/>
                </a:lnTo>
                <a:lnTo>
                  <a:pt x="2044" y="674"/>
                </a:lnTo>
                <a:lnTo>
                  <a:pt x="2047" y="674"/>
                </a:lnTo>
                <a:lnTo>
                  <a:pt x="2047" y="677"/>
                </a:lnTo>
                <a:lnTo>
                  <a:pt x="2050" y="677"/>
                </a:lnTo>
                <a:lnTo>
                  <a:pt x="2050" y="679"/>
                </a:lnTo>
                <a:lnTo>
                  <a:pt x="2056" y="679"/>
                </a:lnTo>
                <a:lnTo>
                  <a:pt x="2059" y="689"/>
                </a:lnTo>
                <a:lnTo>
                  <a:pt x="2067" y="694"/>
                </a:lnTo>
                <a:lnTo>
                  <a:pt x="2083" y="712"/>
                </a:lnTo>
                <a:lnTo>
                  <a:pt x="2083" y="715"/>
                </a:lnTo>
                <a:lnTo>
                  <a:pt x="2085" y="715"/>
                </a:lnTo>
                <a:lnTo>
                  <a:pt x="2085" y="717"/>
                </a:lnTo>
                <a:lnTo>
                  <a:pt x="2091" y="720"/>
                </a:lnTo>
                <a:lnTo>
                  <a:pt x="2091" y="726"/>
                </a:lnTo>
                <a:lnTo>
                  <a:pt x="2093" y="726"/>
                </a:lnTo>
                <a:lnTo>
                  <a:pt x="2093" y="729"/>
                </a:lnTo>
                <a:lnTo>
                  <a:pt x="2097" y="729"/>
                </a:lnTo>
                <a:lnTo>
                  <a:pt x="2097" y="732"/>
                </a:lnTo>
                <a:lnTo>
                  <a:pt x="2103" y="732"/>
                </a:lnTo>
                <a:lnTo>
                  <a:pt x="2103" y="735"/>
                </a:lnTo>
                <a:lnTo>
                  <a:pt x="2114" y="738"/>
                </a:lnTo>
                <a:lnTo>
                  <a:pt x="2114" y="740"/>
                </a:lnTo>
                <a:lnTo>
                  <a:pt x="2120" y="744"/>
                </a:lnTo>
                <a:lnTo>
                  <a:pt x="2120" y="747"/>
                </a:lnTo>
                <a:lnTo>
                  <a:pt x="2125" y="749"/>
                </a:lnTo>
                <a:lnTo>
                  <a:pt x="2125" y="752"/>
                </a:lnTo>
                <a:lnTo>
                  <a:pt x="2132" y="755"/>
                </a:lnTo>
                <a:lnTo>
                  <a:pt x="2132" y="758"/>
                </a:lnTo>
                <a:lnTo>
                  <a:pt x="2137" y="758"/>
                </a:lnTo>
                <a:lnTo>
                  <a:pt x="2137" y="761"/>
                </a:lnTo>
                <a:lnTo>
                  <a:pt x="2140" y="761"/>
                </a:lnTo>
                <a:lnTo>
                  <a:pt x="2140" y="764"/>
                </a:lnTo>
                <a:lnTo>
                  <a:pt x="2143" y="764"/>
                </a:lnTo>
                <a:lnTo>
                  <a:pt x="2143" y="767"/>
                </a:lnTo>
                <a:lnTo>
                  <a:pt x="2149" y="770"/>
                </a:lnTo>
                <a:lnTo>
                  <a:pt x="2154" y="778"/>
                </a:lnTo>
                <a:lnTo>
                  <a:pt x="2154" y="782"/>
                </a:lnTo>
                <a:lnTo>
                  <a:pt x="2161" y="782"/>
                </a:lnTo>
                <a:lnTo>
                  <a:pt x="2161" y="784"/>
                </a:lnTo>
                <a:lnTo>
                  <a:pt x="2166" y="787"/>
                </a:lnTo>
                <a:lnTo>
                  <a:pt x="2166" y="790"/>
                </a:lnTo>
                <a:lnTo>
                  <a:pt x="2172" y="793"/>
                </a:lnTo>
                <a:lnTo>
                  <a:pt x="2172" y="796"/>
                </a:lnTo>
                <a:lnTo>
                  <a:pt x="2175" y="796"/>
                </a:lnTo>
                <a:lnTo>
                  <a:pt x="2175" y="798"/>
                </a:lnTo>
                <a:lnTo>
                  <a:pt x="2178" y="798"/>
                </a:lnTo>
                <a:lnTo>
                  <a:pt x="2178" y="802"/>
                </a:lnTo>
                <a:lnTo>
                  <a:pt x="2183" y="804"/>
                </a:lnTo>
                <a:lnTo>
                  <a:pt x="2183" y="825"/>
                </a:lnTo>
                <a:lnTo>
                  <a:pt x="2186" y="825"/>
                </a:lnTo>
                <a:lnTo>
                  <a:pt x="2190" y="834"/>
                </a:lnTo>
                <a:lnTo>
                  <a:pt x="2190" y="840"/>
                </a:lnTo>
                <a:lnTo>
                  <a:pt x="2195" y="842"/>
                </a:lnTo>
                <a:lnTo>
                  <a:pt x="2201" y="863"/>
                </a:lnTo>
                <a:lnTo>
                  <a:pt x="2201" y="874"/>
                </a:lnTo>
                <a:lnTo>
                  <a:pt x="2207" y="880"/>
                </a:lnTo>
                <a:lnTo>
                  <a:pt x="2207" y="889"/>
                </a:lnTo>
                <a:lnTo>
                  <a:pt x="2213" y="901"/>
                </a:lnTo>
                <a:lnTo>
                  <a:pt x="2213" y="906"/>
                </a:lnTo>
                <a:lnTo>
                  <a:pt x="2215" y="906"/>
                </a:lnTo>
                <a:lnTo>
                  <a:pt x="2215" y="912"/>
                </a:lnTo>
                <a:lnTo>
                  <a:pt x="2219" y="912"/>
                </a:lnTo>
                <a:lnTo>
                  <a:pt x="2219" y="935"/>
                </a:lnTo>
                <a:lnTo>
                  <a:pt x="2221" y="935"/>
                </a:lnTo>
                <a:lnTo>
                  <a:pt x="2221" y="938"/>
                </a:lnTo>
                <a:lnTo>
                  <a:pt x="2225" y="938"/>
                </a:lnTo>
                <a:lnTo>
                  <a:pt x="2225" y="944"/>
                </a:lnTo>
                <a:lnTo>
                  <a:pt x="2230" y="947"/>
                </a:lnTo>
                <a:lnTo>
                  <a:pt x="2230" y="956"/>
                </a:lnTo>
                <a:lnTo>
                  <a:pt x="2236" y="967"/>
                </a:lnTo>
                <a:lnTo>
                  <a:pt x="2236" y="972"/>
                </a:lnTo>
                <a:lnTo>
                  <a:pt x="2239" y="972"/>
                </a:lnTo>
                <a:lnTo>
                  <a:pt x="2239" y="976"/>
                </a:lnTo>
                <a:lnTo>
                  <a:pt x="2241" y="976"/>
                </a:lnTo>
                <a:lnTo>
                  <a:pt x="2241" y="982"/>
                </a:lnTo>
                <a:lnTo>
                  <a:pt x="2245" y="982"/>
                </a:lnTo>
                <a:lnTo>
                  <a:pt x="2245" y="984"/>
                </a:lnTo>
                <a:lnTo>
                  <a:pt x="2247" y="984"/>
                </a:lnTo>
                <a:lnTo>
                  <a:pt x="2247" y="988"/>
                </a:lnTo>
                <a:lnTo>
                  <a:pt x="2259" y="994"/>
                </a:lnTo>
                <a:lnTo>
                  <a:pt x="2259" y="996"/>
                </a:lnTo>
                <a:lnTo>
                  <a:pt x="2265" y="996"/>
                </a:lnTo>
                <a:lnTo>
                  <a:pt x="2265" y="1000"/>
                </a:lnTo>
                <a:lnTo>
                  <a:pt x="2277" y="1004"/>
                </a:lnTo>
                <a:lnTo>
                  <a:pt x="2277" y="1011"/>
                </a:lnTo>
                <a:lnTo>
                  <a:pt x="2279" y="1011"/>
                </a:lnTo>
                <a:lnTo>
                  <a:pt x="2279" y="1014"/>
                </a:lnTo>
                <a:lnTo>
                  <a:pt x="2283" y="1014"/>
                </a:lnTo>
                <a:lnTo>
                  <a:pt x="2283" y="1016"/>
                </a:lnTo>
                <a:lnTo>
                  <a:pt x="2288" y="1016"/>
                </a:lnTo>
                <a:lnTo>
                  <a:pt x="2288" y="1019"/>
                </a:lnTo>
                <a:lnTo>
                  <a:pt x="2294" y="1022"/>
                </a:lnTo>
                <a:lnTo>
                  <a:pt x="2294" y="1026"/>
                </a:lnTo>
                <a:lnTo>
                  <a:pt x="2300" y="1028"/>
                </a:lnTo>
                <a:lnTo>
                  <a:pt x="2300" y="1031"/>
                </a:lnTo>
                <a:lnTo>
                  <a:pt x="2303" y="1031"/>
                </a:lnTo>
                <a:lnTo>
                  <a:pt x="2303" y="1037"/>
                </a:lnTo>
                <a:lnTo>
                  <a:pt x="2340" y="1037"/>
                </a:lnTo>
                <a:lnTo>
                  <a:pt x="2343" y="1037"/>
                </a:lnTo>
                <a:lnTo>
                  <a:pt x="2343" y="1043"/>
                </a:lnTo>
                <a:lnTo>
                  <a:pt x="2346" y="1043"/>
                </a:lnTo>
                <a:lnTo>
                  <a:pt x="2346" y="1046"/>
                </a:lnTo>
                <a:lnTo>
                  <a:pt x="2349" y="1046"/>
                </a:lnTo>
                <a:lnTo>
                  <a:pt x="2349" y="1048"/>
                </a:lnTo>
                <a:lnTo>
                  <a:pt x="2355" y="1051"/>
                </a:lnTo>
                <a:lnTo>
                  <a:pt x="2355" y="1054"/>
                </a:lnTo>
                <a:lnTo>
                  <a:pt x="2360" y="1054"/>
                </a:lnTo>
                <a:lnTo>
                  <a:pt x="2360" y="1058"/>
                </a:lnTo>
                <a:lnTo>
                  <a:pt x="2366" y="1060"/>
                </a:lnTo>
                <a:lnTo>
                  <a:pt x="2366" y="1063"/>
                </a:lnTo>
                <a:lnTo>
                  <a:pt x="2369" y="1063"/>
                </a:lnTo>
                <a:lnTo>
                  <a:pt x="2369" y="1066"/>
                </a:lnTo>
                <a:lnTo>
                  <a:pt x="2389" y="1066"/>
                </a:lnTo>
                <a:lnTo>
                  <a:pt x="2389" y="1072"/>
                </a:lnTo>
                <a:lnTo>
                  <a:pt x="2396" y="1075"/>
                </a:lnTo>
                <a:lnTo>
                  <a:pt x="2396" y="1078"/>
                </a:lnTo>
                <a:lnTo>
                  <a:pt x="2401" y="1078"/>
                </a:lnTo>
                <a:lnTo>
                  <a:pt x="2401" y="1083"/>
                </a:lnTo>
                <a:lnTo>
                  <a:pt x="2407" y="1087"/>
                </a:lnTo>
                <a:lnTo>
                  <a:pt x="2407" y="1089"/>
                </a:lnTo>
                <a:lnTo>
                  <a:pt x="2413" y="1089"/>
                </a:lnTo>
                <a:lnTo>
                  <a:pt x="2413" y="1092"/>
                </a:lnTo>
                <a:lnTo>
                  <a:pt x="2419" y="1095"/>
                </a:lnTo>
                <a:lnTo>
                  <a:pt x="2419" y="1097"/>
                </a:lnTo>
                <a:lnTo>
                  <a:pt x="2425" y="1097"/>
                </a:lnTo>
                <a:lnTo>
                  <a:pt x="2425" y="1101"/>
                </a:lnTo>
                <a:lnTo>
                  <a:pt x="2427" y="1101"/>
                </a:lnTo>
                <a:lnTo>
                  <a:pt x="2431" y="1107"/>
                </a:lnTo>
                <a:lnTo>
                  <a:pt x="2436" y="1109"/>
                </a:lnTo>
                <a:lnTo>
                  <a:pt x="2436" y="1112"/>
                </a:lnTo>
                <a:lnTo>
                  <a:pt x="2439" y="1112"/>
                </a:lnTo>
                <a:lnTo>
                  <a:pt x="2439" y="1118"/>
                </a:lnTo>
                <a:lnTo>
                  <a:pt x="2443" y="1118"/>
                </a:lnTo>
                <a:lnTo>
                  <a:pt x="2443" y="1121"/>
                </a:lnTo>
                <a:lnTo>
                  <a:pt x="2471" y="1118"/>
                </a:lnTo>
                <a:lnTo>
                  <a:pt x="2474" y="1118"/>
                </a:lnTo>
                <a:lnTo>
                  <a:pt x="2474" y="1115"/>
                </a:lnTo>
                <a:lnTo>
                  <a:pt x="2483" y="1112"/>
                </a:lnTo>
                <a:lnTo>
                  <a:pt x="2486" y="1107"/>
                </a:lnTo>
                <a:lnTo>
                  <a:pt x="2486" y="1104"/>
                </a:lnTo>
                <a:lnTo>
                  <a:pt x="2489" y="1104"/>
                </a:lnTo>
                <a:lnTo>
                  <a:pt x="2489" y="1101"/>
                </a:lnTo>
                <a:lnTo>
                  <a:pt x="2500" y="1095"/>
                </a:lnTo>
                <a:lnTo>
                  <a:pt x="2500" y="1092"/>
                </a:lnTo>
                <a:lnTo>
                  <a:pt x="2506" y="1089"/>
                </a:lnTo>
                <a:lnTo>
                  <a:pt x="2509" y="1083"/>
                </a:lnTo>
                <a:lnTo>
                  <a:pt x="2509" y="1080"/>
                </a:lnTo>
                <a:lnTo>
                  <a:pt x="2512" y="1080"/>
                </a:lnTo>
                <a:lnTo>
                  <a:pt x="2512" y="1069"/>
                </a:lnTo>
                <a:lnTo>
                  <a:pt x="2518" y="1066"/>
                </a:lnTo>
                <a:lnTo>
                  <a:pt x="2518" y="1060"/>
                </a:lnTo>
                <a:lnTo>
                  <a:pt x="2521" y="1060"/>
                </a:lnTo>
                <a:lnTo>
                  <a:pt x="2521" y="1058"/>
                </a:lnTo>
                <a:lnTo>
                  <a:pt x="2524" y="1058"/>
                </a:lnTo>
                <a:lnTo>
                  <a:pt x="2526" y="1046"/>
                </a:lnTo>
                <a:lnTo>
                  <a:pt x="2529" y="1046"/>
                </a:lnTo>
                <a:lnTo>
                  <a:pt x="2532" y="1034"/>
                </a:lnTo>
                <a:lnTo>
                  <a:pt x="2535" y="1034"/>
                </a:lnTo>
                <a:lnTo>
                  <a:pt x="2538" y="1028"/>
                </a:lnTo>
                <a:lnTo>
                  <a:pt x="2541" y="1028"/>
                </a:lnTo>
                <a:lnTo>
                  <a:pt x="2546" y="1016"/>
                </a:lnTo>
                <a:lnTo>
                  <a:pt x="2546" y="1014"/>
                </a:lnTo>
                <a:lnTo>
                  <a:pt x="2550" y="1014"/>
                </a:lnTo>
                <a:lnTo>
                  <a:pt x="2550" y="1011"/>
                </a:lnTo>
                <a:lnTo>
                  <a:pt x="2558" y="1004"/>
                </a:lnTo>
                <a:lnTo>
                  <a:pt x="2558" y="1002"/>
                </a:lnTo>
                <a:lnTo>
                  <a:pt x="2564" y="1000"/>
                </a:lnTo>
                <a:lnTo>
                  <a:pt x="2567" y="994"/>
                </a:lnTo>
                <a:lnTo>
                  <a:pt x="2585" y="982"/>
                </a:lnTo>
                <a:lnTo>
                  <a:pt x="2587" y="982"/>
                </a:lnTo>
                <a:lnTo>
                  <a:pt x="2590" y="976"/>
                </a:lnTo>
                <a:lnTo>
                  <a:pt x="2593" y="976"/>
                </a:lnTo>
                <a:lnTo>
                  <a:pt x="2593" y="972"/>
                </a:lnTo>
                <a:lnTo>
                  <a:pt x="2602" y="967"/>
                </a:lnTo>
                <a:lnTo>
                  <a:pt x="2602" y="964"/>
                </a:lnTo>
                <a:lnTo>
                  <a:pt x="2605" y="964"/>
                </a:lnTo>
                <a:lnTo>
                  <a:pt x="2605" y="958"/>
                </a:lnTo>
                <a:lnTo>
                  <a:pt x="2611" y="958"/>
                </a:lnTo>
                <a:lnTo>
                  <a:pt x="2611" y="956"/>
                </a:lnTo>
                <a:lnTo>
                  <a:pt x="2718" y="958"/>
                </a:lnTo>
                <a:lnTo>
                  <a:pt x="2709" y="956"/>
                </a:lnTo>
                <a:lnTo>
                  <a:pt x="2709" y="958"/>
                </a:lnTo>
                <a:lnTo>
                  <a:pt x="2749" y="961"/>
                </a:lnTo>
                <a:lnTo>
                  <a:pt x="2749" y="964"/>
                </a:lnTo>
                <a:lnTo>
                  <a:pt x="2779" y="964"/>
                </a:lnTo>
                <a:lnTo>
                  <a:pt x="2779" y="967"/>
                </a:lnTo>
                <a:lnTo>
                  <a:pt x="2785" y="967"/>
                </a:lnTo>
                <a:lnTo>
                  <a:pt x="2785" y="970"/>
                </a:lnTo>
                <a:lnTo>
                  <a:pt x="2791" y="970"/>
                </a:lnTo>
                <a:lnTo>
                  <a:pt x="2791" y="972"/>
                </a:lnTo>
                <a:lnTo>
                  <a:pt x="2814" y="972"/>
                </a:lnTo>
                <a:lnTo>
                  <a:pt x="2814" y="976"/>
                </a:lnTo>
                <a:lnTo>
                  <a:pt x="2819" y="976"/>
                </a:lnTo>
                <a:lnTo>
                  <a:pt x="2819" y="982"/>
                </a:lnTo>
                <a:lnTo>
                  <a:pt x="2837" y="990"/>
                </a:lnTo>
                <a:lnTo>
                  <a:pt x="2837" y="994"/>
                </a:lnTo>
                <a:lnTo>
                  <a:pt x="2846" y="996"/>
                </a:lnTo>
                <a:lnTo>
                  <a:pt x="2846" y="1000"/>
                </a:lnTo>
                <a:lnTo>
                  <a:pt x="2860" y="1004"/>
                </a:lnTo>
                <a:lnTo>
                  <a:pt x="2860" y="1011"/>
                </a:lnTo>
                <a:lnTo>
                  <a:pt x="2866" y="1011"/>
                </a:lnTo>
                <a:lnTo>
                  <a:pt x="2866" y="1014"/>
                </a:lnTo>
                <a:lnTo>
                  <a:pt x="2872" y="1016"/>
                </a:lnTo>
                <a:lnTo>
                  <a:pt x="2872" y="1022"/>
                </a:lnTo>
                <a:lnTo>
                  <a:pt x="2878" y="1022"/>
                </a:lnTo>
                <a:lnTo>
                  <a:pt x="2884" y="1034"/>
                </a:lnTo>
                <a:lnTo>
                  <a:pt x="2889" y="1037"/>
                </a:lnTo>
                <a:lnTo>
                  <a:pt x="2889" y="1046"/>
                </a:lnTo>
                <a:lnTo>
                  <a:pt x="2892" y="1046"/>
                </a:lnTo>
                <a:lnTo>
                  <a:pt x="2892" y="1051"/>
                </a:lnTo>
                <a:lnTo>
                  <a:pt x="2895" y="1051"/>
                </a:lnTo>
                <a:lnTo>
                  <a:pt x="2895" y="1058"/>
                </a:lnTo>
                <a:lnTo>
                  <a:pt x="2898" y="1058"/>
                </a:lnTo>
                <a:lnTo>
                  <a:pt x="2898" y="1060"/>
                </a:lnTo>
                <a:lnTo>
                  <a:pt x="2901" y="1060"/>
                </a:lnTo>
                <a:lnTo>
                  <a:pt x="2906" y="1075"/>
                </a:lnTo>
                <a:lnTo>
                  <a:pt x="2915" y="1080"/>
                </a:lnTo>
                <a:lnTo>
                  <a:pt x="2915" y="1083"/>
                </a:lnTo>
                <a:lnTo>
                  <a:pt x="2918" y="1083"/>
                </a:lnTo>
                <a:lnTo>
                  <a:pt x="2918" y="1089"/>
                </a:lnTo>
                <a:lnTo>
                  <a:pt x="2924" y="1092"/>
                </a:lnTo>
                <a:lnTo>
                  <a:pt x="2924" y="1097"/>
                </a:lnTo>
                <a:lnTo>
                  <a:pt x="2927" y="1097"/>
                </a:lnTo>
                <a:lnTo>
                  <a:pt x="2927" y="1104"/>
                </a:lnTo>
                <a:lnTo>
                  <a:pt x="2930" y="1104"/>
                </a:lnTo>
                <a:lnTo>
                  <a:pt x="2930" y="1112"/>
                </a:lnTo>
                <a:lnTo>
                  <a:pt x="2935" y="1115"/>
                </a:lnTo>
                <a:lnTo>
                  <a:pt x="2935" y="1124"/>
                </a:lnTo>
                <a:lnTo>
                  <a:pt x="2939" y="1124"/>
                </a:lnTo>
                <a:lnTo>
                  <a:pt x="2942" y="1129"/>
                </a:lnTo>
                <a:lnTo>
                  <a:pt x="2942" y="1136"/>
                </a:lnTo>
                <a:lnTo>
                  <a:pt x="2945" y="1136"/>
                </a:lnTo>
                <a:lnTo>
                  <a:pt x="2945" y="1138"/>
                </a:lnTo>
                <a:lnTo>
                  <a:pt x="2947" y="1138"/>
                </a:lnTo>
                <a:lnTo>
                  <a:pt x="2947" y="1144"/>
                </a:lnTo>
                <a:lnTo>
                  <a:pt x="2951" y="1144"/>
                </a:lnTo>
                <a:lnTo>
                  <a:pt x="2951" y="1150"/>
                </a:lnTo>
                <a:lnTo>
                  <a:pt x="2953" y="1150"/>
                </a:lnTo>
                <a:lnTo>
                  <a:pt x="2953" y="1156"/>
                </a:lnTo>
                <a:lnTo>
                  <a:pt x="2959" y="1162"/>
                </a:lnTo>
                <a:lnTo>
                  <a:pt x="2959" y="1168"/>
                </a:lnTo>
                <a:lnTo>
                  <a:pt x="2962" y="1168"/>
                </a:lnTo>
                <a:lnTo>
                  <a:pt x="2962" y="1173"/>
                </a:lnTo>
                <a:lnTo>
                  <a:pt x="2965" y="1176"/>
                </a:lnTo>
                <a:lnTo>
                  <a:pt x="2965" y="1179"/>
                </a:lnTo>
                <a:lnTo>
                  <a:pt x="2971" y="1182"/>
                </a:lnTo>
                <a:lnTo>
                  <a:pt x="2971" y="1185"/>
                </a:lnTo>
                <a:lnTo>
                  <a:pt x="2973" y="1185"/>
                </a:lnTo>
                <a:lnTo>
                  <a:pt x="2977" y="1196"/>
                </a:lnTo>
                <a:lnTo>
                  <a:pt x="2977" y="1202"/>
                </a:lnTo>
                <a:lnTo>
                  <a:pt x="2982" y="1208"/>
                </a:lnTo>
                <a:lnTo>
                  <a:pt x="2982" y="1214"/>
                </a:lnTo>
                <a:lnTo>
                  <a:pt x="2985" y="1214"/>
                </a:lnTo>
                <a:lnTo>
                  <a:pt x="2985" y="1222"/>
                </a:lnTo>
                <a:lnTo>
                  <a:pt x="2989" y="1222"/>
                </a:lnTo>
                <a:lnTo>
                  <a:pt x="2999" y="1252"/>
                </a:lnTo>
                <a:lnTo>
                  <a:pt x="2999" y="1258"/>
                </a:lnTo>
                <a:lnTo>
                  <a:pt x="3005" y="1266"/>
                </a:lnTo>
                <a:lnTo>
                  <a:pt x="3005" y="1272"/>
                </a:lnTo>
                <a:lnTo>
                  <a:pt x="3009" y="1272"/>
                </a:lnTo>
                <a:lnTo>
                  <a:pt x="3011" y="1278"/>
                </a:lnTo>
                <a:lnTo>
                  <a:pt x="3011" y="1281"/>
                </a:lnTo>
                <a:lnTo>
                  <a:pt x="3017" y="1283"/>
                </a:lnTo>
                <a:lnTo>
                  <a:pt x="3017" y="1286"/>
                </a:lnTo>
                <a:lnTo>
                  <a:pt x="3023" y="1293"/>
                </a:lnTo>
                <a:lnTo>
                  <a:pt x="3023" y="1295"/>
                </a:lnTo>
                <a:lnTo>
                  <a:pt x="3029" y="1295"/>
                </a:lnTo>
                <a:lnTo>
                  <a:pt x="3029" y="1301"/>
                </a:lnTo>
                <a:lnTo>
                  <a:pt x="3031" y="1304"/>
                </a:lnTo>
                <a:lnTo>
                  <a:pt x="3031" y="1307"/>
                </a:lnTo>
                <a:lnTo>
                  <a:pt x="3040" y="1310"/>
                </a:lnTo>
                <a:lnTo>
                  <a:pt x="3040" y="1313"/>
                </a:lnTo>
                <a:lnTo>
                  <a:pt x="3043" y="1313"/>
                </a:lnTo>
                <a:lnTo>
                  <a:pt x="3046" y="1319"/>
                </a:lnTo>
                <a:lnTo>
                  <a:pt x="3046" y="1321"/>
                </a:lnTo>
                <a:lnTo>
                  <a:pt x="3052" y="1324"/>
                </a:lnTo>
                <a:lnTo>
                  <a:pt x="3052" y="1330"/>
                </a:lnTo>
                <a:lnTo>
                  <a:pt x="3055" y="1330"/>
                </a:lnTo>
                <a:lnTo>
                  <a:pt x="3055" y="1336"/>
                </a:lnTo>
                <a:lnTo>
                  <a:pt x="3064" y="1344"/>
                </a:lnTo>
                <a:lnTo>
                  <a:pt x="3064" y="1347"/>
                </a:lnTo>
                <a:lnTo>
                  <a:pt x="3067" y="1347"/>
                </a:lnTo>
                <a:lnTo>
                  <a:pt x="3075" y="1359"/>
                </a:lnTo>
                <a:lnTo>
                  <a:pt x="3075" y="1362"/>
                </a:lnTo>
                <a:lnTo>
                  <a:pt x="3078" y="1362"/>
                </a:lnTo>
                <a:lnTo>
                  <a:pt x="3078" y="1364"/>
                </a:lnTo>
                <a:lnTo>
                  <a:pt x="3081" y="1364"/>
                </a:lnTo>
                <a:lnTo>
                  <a:pt x="3081" y="1371"/>
                </a:lnTo>
                <a:lnTo>
                  <a:pt x="3087" y="1374"/>
                </a:lnTo>
                <a:lnTo>
                  <a:pt x="3101" y="1397"/>
                </a:lnTo>
                <a:lnTo>
                  <a:pt x="3101" y="1400"/>
                </a:lnTo>
                <a:lnTo>
                  <a:pt x="3104" y="1400"/>
                </a:lnTo>
                <a:lnTo>
                  <a:pt x="3104" y="1406"/>
                </a:lnTo>
                <a:lnTo>
                  <a:pt x="3109" y="1406"/>
                </a:lnTo>
                <a:lnTo>
                  <a:pt x="3109" y="1408"/>
                </a:lnTo>
                <a:lnTo>
                  <a:pt x="3121" y="1418"/>
                </a:lnTo>
                <a:lnTo>
                  <a:pt x="3121" y="1420"/>
                </a:lnTo>
                <a:lnTo>
                  <a:pt x="3133" y="1426"/>
                </a:lnTo>
                <a:lnTo>
                  <a:pt x="3133" y="1429"/>
                </a:lnTo>
                <a:lnTo>
                  <a:pt x="3136" y="1429"/>
                </a:lnTo>
                <a:lnTo>
                  <a:pt x="3136" y="1432"/>
                </a:lnTo>
                <a:lnTo>
                  <a:pt x="3142" y="1432"/>
                </a:lnTo>
                <a:lnTo>
                  <a:pt x="3142" y="1434"/>
                </a:lnTo>
                <a:lnTo>
                  <a:pt x="3145" y="1434"/>
                </a:lnTo>
                <a:lnTo>
                  <a:pt x="3145" y="1446"/>
                </a:lnTo>
                <a:lnTo>
                  <a:pt x="3151" y="1455"/>
                </a:lnTo>
                <a:lnTo>
                  <a:pt x="3151" y="1461"/>
                </a:lnTo>
                <a:lnTo>
                  <a:pt x="3156" y="1469"/>
                </a:lnTo>
                <a:lnTo>
                  <a:pt x="3159" y="1487"/>
                </a:lnTo>
                <a:lnTo>
                  <a:pt x="3159" y="1493"/>
                </a:lnTo>
                <a:lnTo>
                  <a:pt x="3163" y="1493"/>
                </a:lnTo>
                <a:lnTo>
                  <a:pt x="3163" y="1499"/>
                </a:lnTo>
                <a:lnTo>
                  <a:pt x="3171" y="1510"/>
                </a:lnTo>
                <a:lnTo>
                  <a:pt x="3171" y="1522"/>
                </a:lnTo>
                <a:lnTo>
                  <a:pt x="3175" y="1522"/>
                </a:lnTo>
                <a:lnTo>
                  <a:pt x="3175" y="1533"/>
                </a:lnTo>
                <a:lnTo>
                  <a:pt x="3179" y="1537"/>
                </a:lnTo>
                <a:lnTo>
                  <a:pt x="3179" y="1550"/>
                </a:lnTo>
                <a:lnTo>
                  <a:pt x="3183" y="1550"/>
                </a:lnTo>
                <a:lnTo>
                  <a:pt x="3183" y="1568"/>
                </a:lnTo>
                <a:lnTo>
                  <a:pt x="3185" y="1568"/>
                </a:lnTo>
                <a:lnTo>
                  <a:pt x="3185" y="1574"/>
                </a:lnTo>
                <a:lnTo>
                  <a:pt x="3191" y="1574"/>
                </a:lnTo>
                <a:lnTo>
                  <a:pt x="3191" y="1586"/>
                </a:lnTo>
                <a:lnTo>
                  <a:pt x="3195" y="1586"/>
                </a:lnTo>
                <a:lnTo>
                  <a:pt x="3197" y="1592"/>
                </a:lnTo>
                <a:lnTo>
                  <a:pt x="3197" y="1600"/>
                </a:lnTo>
                <a:lnTo>
                  <a:pt x="3200" y="1600"/>
                </a:lnTo>
                <a:lnTo>
                  <a:pt x="3200" y="1603"/>
                </a:lnTo>
                <a:lnTo>
                  <a:pt x="3203" y="1603"/>
                </a:lnTo>
                <a:lnTo>
                  <a:pt x="3203" y="1606"/>
                </a:lnTo>
                <a:lnTo>
                  <a:pt x="3206" y="1606"/>
                </a:lnTo>
                <a:lnTo>
                  <a:pt x="3206" y="1608"/>
                </a:lnTo>
                <a:lnTo>
                  <a:pt x="3209" y="1608"/>
                </a:lnTo>
                <a:lnTo>
                  <a:pt x="3209" y="1612"/>
                </a:lnTo>
                <a:lnTo>
                  <a:pt x="3214" y="1612"/>
                </a:lnTo>
                <a:lnTo>
                  <a:pt x="3221" y="1618"/>
                </a:lnTo>
                <a:lnTo>
                  <a:pt x="3221" y="1620"/>
                </a:lnTo>
                <a:lnTo>
                  <a:pt x="3226" y="1624"/>
                </a:lnTo>
                <a:lnTo>
                  <a:pt x="3226" y="1629"/>
                </a:lnTo>
                <a:lnTo>
                  <a:pt x="3232" y="1635"/>
                </a:lnTo>
                <a:lnTo>
                  <a:pt x="3232" y="1638"/>
                </a:lnTo>
                <a:lnTo>
                  <a:pt x="3238" y="1640"/>
                </a:lnTo>
                <a:lnTo>
                  <a:pt x="3241" y="1650"/>
                </a:lnTo>
                <a:lnTo>
                  <a:pt x="3241" y="1655"/>
                </a:lnTo>
                <a:lnTo>
                  <a:pt x="3249" y="1658"/>
                </a:lnTo>
                <a:lnTo>
                  <a:pt x="3249" y="1662"/>
                </a:lnTo>
                <a:lnTo>
                  <a:pt x="3255" y="1662"/>
                </a:lnTo>
                <a:lnTo>
                  <a:pt x="3255" y="1664"/>
                </a:lnTo>
                <a:lnTo>
                  <a:pt x="3278" y="1670"/>
                </a:lnTo>
                <a:lnTo>
                  <a:pt x="3278" y="1673"/>
                </a:lnTo>
                <a:lnTo>
                  <a:pt x="3284" y="1675"/>
                </a:lnTo>
                <a:lnTo>
                  <a:pt x="3284" y="1679"/>
                </a:lnTo>
                <a:lnTo>
                  <a:pt x="3290" y="1679"/>
                </a:lnTo>
                <a:lnTo>
                  <a:pt x="3290" y="1684"/>
                </a:lnTo>
                <a:lnTo>
                  <a:pt x="3295" y="1684"/>
                </a:lnTo>
                <a:lnTo>
                  <a:pt x="3295" y="1687"/>
                </a:lnTo>
                <a:lnTo>
                  <a:pt x="3299" y="1687"/>
                </a:lnTo>
                <a:lnTo>
                  <a:pt x="3299" y="1690"/>
                </a:lnTo>
                <a:lnTo>
                  <a:pt x="3302" y="1690"/>
                </a:lnTo>
                <a:lnTo>
                  <a:pt x="3302" y="1693"/>
                </a:lnTo>
                <a:lnTo>
                  <a:pt x="3305" y="1693"/>
                </a:lnTo>
                <a:lnTo>
                  <a:pt x="3305" y="1696"/>
                </a:lnTo>
                <a:lnTo>
                  <a:pt x="3311" y="1696"/>
                </a:lnTo>
                <a:lnTo>
                  <a:pt x="3311" y="1699"/>
                </a:lnTo>
                <a:lnTo>
                  <a:pt x="3331" y="1699"/>
                </a:lnTo>
                <a:lnTo>
                  <a:pt x="3331" y="1702"/>
                </a:lnTo>
                <a:lnTo>
                  <a:pt x="3337" y="1702"/>
                </a:lnTo>
                <a:lnTo>
                  <a:pt x="3337" y="1704"/>
                </a:lnTo>
                <a:lnTo>
                  <a:pt x="3349" y="1708"/>
                </a:lnTo>
                <a:lnTo>
                  <a:pt x="3349" y="1711"/>
                </a:lnTo>
                <a:lnTo>
                  <a:pt x="3365" y="1713"/>
                </a:lnTo>
                <a:lnTo>
                  <a:pt x="3365" y="1716"/>
                </a:lnTo>
                <a:lnTo>
                  <a:pt x="3383" y="1719"/>
                </a:lnTo>
                <a:lnTo>
                  <a:pt x="3383" y="1722"/>
                </a:lnTo>
                <a:lnTo>
                  <a:pt x="3400" y="1725"/>
                </a:lnTo>
                <a:lnTo>
                  <a:pt x="3400" y="1728"/>
                </a:lnTo>
                <a:lnTo>
                  <a:pt x="3424" y="1731"/>
                </a:lnTo>
                <a:lnTo>
                  <a:pt x="3424" y="1733"/>
                </a:lnTo>
                <a:lnTo>
                  <a:pt x="3435" y="1736"/>
                </a:lnTo>
                <a:lnTo>
                  <a:pt x="3435" y="1740"/>
                </a:lnTo>
                <a:lnTo>
                  <a:pt x="3441" y="1740"/>
                </a:lnTo>
                <a:lnTo>
                  <a:pt x="3441" y="1742"/>
                </a:lnTo>
                <a:lnTo>
                  <a:pt x="3452" y="1742"/>
                </a:lnTo>
                <a:lnTo>
                  <a:pt x="3452" y="1745"/>
                </a:lnTo>
                <a:lnTo>
                  <a:pt x="3461" y="1745"/>
                </a:lnTo>
                <a:lnTo>
                  <a:pt x="3461" y="1748"/>
                </a:lnTo>
                <a:lnTo>
                  <a:pt x="3470" y="1748"/>
                </a:lnTo>
                <a:lnTo>
                  <a:pt x="3470" y="1751"/>
                </a:lnTo>
                <a:lnTo>
                  <a:pt x="3476" y="1754"/>
                </a:lnTo>
                <a:lnTo>
                  <a:pt x="3476" y="1760"/>
                </a:lnTo>
                <a:lnTo>
                  <a:pt x="3493" y="1760"/>
                </a:lnTo>
                <a:lnTo>
                  <a:pt x="3493" y="1762"/>
                </a:lnTo>
                <a:lnTo>
                  <a:pt x="3508" y="1766"/>
                </a:lnTo>
                <a:lnTo>
                  <a:pt x="3508" y="1768"/>
                </a:lnTo>
                <a:lnTo>
                  <a:pt x="3511" y="1768"/>
                </a:lnTo>
                <a:lnTo>
                  <a:pt x="3511" y="1771"/>
                </a:lnTo>
                <a:lnTo>
                  <a:pt x="3540" y="1771"/>
                </a:lnTo>
                <a:lnTo>
                  <a:pt x="3540" y="1768"/>
                </a:lnTo>
                <a:lnTo>
                  <a:pt x="3551" y="1768"/>
                </a:lnTo>
                <a:lnTo>
                  <a:pt x="3551" y="1762"/>
                </a:lnTo>
                <a:lnTo>
                  <a:pt x="3560" y="1762"/>
                </a:lnTo>
                <a:lnTo>
                  <a:pt x="3553" y="1761"/>
                </a:lnTo>
                <a:lnTo>
                  <a:pt x="3564" y="1742"/>
                </a:lnTo>
                <a:lnTo>
                  <a:pt x="3573" y="1741"/>
                </a:lnTo>
                <a:lnTo>
                  <a:pt x="3573" y="1740"/>
                </a:lnTo>
                <a:lnTo>
                  <a:pt x="3590" y="1748"/>
                </a:lnTo>
                <a:lnTo>
                  <a:pt x="3590" y="1768"/>
                </a:lnTo>
                <a:lnTo>
                  <a:pt x="3578" y="1772"/>
                </a:lnTo>
                <a:lnTo>
                  <a:pt x="3578" y="1778"/>
                </a:lnTo>
                <a:lnTo>
                  <a:pt x="3573" y="1778"/>
                </a:lnTo>
                <a:lnTo>
                  <a:pt x="3573" y="1780"/>
                </a:lnTo>
                <a:lnTo>
                  <a:pt x="3561" y="1786"/>
                </a:lnTo>
                <a:lnTo>
                  <a:pt x="3561" y="1806"/>
                </a:lnTo>
                <a:lnTo>
                  <a:pt x="3555" y="1812"/>
                </a:lnTo>
                <a:lnTo>
                  <a:pt x="3555" y="1818"/>
                </a:lnTo>
                <a:lnTo>
                  <a:pt x="3549" y="1818"/>
                </a:lnTo>
                <a:lnTo>
                  <a:pt x="3549" y="1833"/>
                </a:lnTo>
                <a:lnTo>
                  <a:pt x="3543" y="1836"/>
                </a:lnTo>
                <a:lnTo>
                  <a:pt x="3543" y="1841"/>
                </a:lnTo>
                <a:lnTo>
                  <a:pt x="3538" y="1844"/>
                </a:lnTo>
                <a:lnTo>
                  <a:pt x="3538" y="1850"/>
                </a:lnTo>
                <a:lnTo>
                  <a:pt x="3535" y="1850"/>
                </a:lnTo>
                <a:lnTo>
                  <a:pt x="3535" y="1861"/>
                </a:lnTo>
                <a:lnTo>
                  <a:pt x="3509" y="1865"/>
                </a:lnTo>
                <a:lnTo>
                  <a:pt x="3499" y="1885"/>
                </a:lnTo>
                <a:lnTo>
                  <a:pt x="3499" y="1931"/>
                </a:lnTo>
                <a:lnTo>
                  <a:pt x="3486" y="1940"/>
                </a:lnTo>
                <a:lnTo>
                  <a:pt x="3471" y="1940"/>
                </a:lnTo>
                <a:lnTo>
                  <a:pt x="3471" y="1966"/>
                </a:lnTo>
                <a:lnTo>
                  <a:pt x="3477" y="1972"/>
                </a:lnTo>
                <a:lnTo>
                  <a:pt x="3477" y="1975"/>
                </a:lnTo>
                <a:lnTo>
                  <a:pt x="3488" y="1978"/>
                </a:lnTo>
                <a:lnTo>
                  <a:pt x="3488" y="1980"/>
                </a:lnTo>
                <a:lnTo>
                  <a:pt x="3503" y="1986"/>
                </a:lnTo>
                <a:lnTo>
                  <a:pt x="3503" y="2154"/>
                </a:lnTo>
                <a:lnTo>
                  <a:pt x="3499" y="2154"/>
                </a:lnTo>
                <a:lnTo>
                  <a:pt x="3494" y="2224"/>
                </a:lnTo>
                <a:lnTo>
                  <a:pt x="3499" y="2230"/>
                </a:lnTo>
                <a:lnTo>
                  <a:pt x="3499" y="2239"/>
                </a:lnTo>
                <a:lnTo>
                  <a:pt x="3503" y="2239"/>
                </a:lnTo>
                <a:lnTo>
                  <a:pt x="3503" y="2286"/>
                </a:lnTo>
                <a:lnTo>
                  <a:pt x="3506" y="2286"/>
                </a:lnTo>
                <a:lnTo>
                  <a:pt x="3506" y="2323"/>
                </a:lnTo>
                <a:lnTo>
                  <a:pt x="3509" y="2323"/>
                </a:lnTo>
                <a:lnTo>
                  <a:pt x="3509" y="2328"/>
                </a:lnTo>
                <a:lnTo>
                  <a:pt x="3511" y="2328"/>
                </a:lnTo>
                <a:lnTo>
                  <a:pt x="3511" y="2332"/>
                </a:lnTo>
                <a:lnTo>
                  <a:pt x="3514" y="2332"/>
                </a:lnTo>
                <a:lnTo>
                  <a:pt x="3514" y="2335"/>
                </a:lnTo>
                <a:lnTo>
                  <a:pt x="3518" y="2335"/>
                </a:lnTo>
                <a:lnTo>
                  <a:pt x="3518" y="2360"/>
                </a:lnTo>
                <a:lnTo>
                  <a:pt x="3520" y="2352"/>
                </a:lnTo>
                <a:lnTo>
                  <a:pt x="3518" y="2352"/>
                </a:lnTo>
                <a:lnTo>
                  <a:pt x="3518" y="2370"/>
                </a:lnTo>
                <a:lnTo>
                  <a:pt x="3511" y="2378"/>
                </a:lnTo>
                <a:lnTo>
                  <a:pt x="3506" y="2404"/>
                </a:lnTo>
                <a:lnTo>
                  <a:pt x="3506" y="2514"/>
                </a:lnTo>
                <a:lnTo>
                  <a:pt x="3509" y="2514"/>
                </a:lnTo>
                <a:lnTo>
                  <a:pt x="3509" y="2521"/>
                </a:lnTo>
                <a:lnTo>
                  <a:pt x="3514" y="2526"/>
                </a:lnTo>
                <a:lnTo>
                  <a:pt x="3514" y="2529"/>
                </a:lnTo>
                <a:lnTo>
                  <a:pt x="3520" y="2532"/>
                </a:lnTo>
                <a:lnTo>
                  <a:pt x="3531" y="2578"/>
                </a:lnTo>
                <a:lnTo>
                  <a:pt x="3538" y="2588"/>
                </a:lnTo>
                <a:lnTo>
                  <a:pt x="3538" y="2593"/>
                </a:lnTo>
                <a:lnTo>
                  <a:pt x="3541" y="2593"/>
                </a:lnTo>
                <a:lnTo>
                  <a:pt x="3541" y="2596"/>
                </a:lnTo>
                <a:lnTo>
                  <a:pt x="3543" y="2596"/>
                </a:lnTo>
                <a:lnTo>
                  <a:pt x="3543" y="2602"/>
                </a:lnTo>
                <a:lnTo>
                  <a:pt x="3546" y="2602"/>
                </a:lnTo>
                <a:lnTo>
                  <a:pt x="3549" y="2608"/>
                </a:lnTo>
                <a:lnTo>
                  <a:pt x="3549" y="2619"/>
                </a:lnTo>
                <a:lnTo>
                  <a:pt x="3569" y="2639"/>
                </a:lnTo>
                <a:lnTo>
                  <a:pt x="3569" y="2642"/>
                </a:lnTo>
                <a:lnTo>
                  <a:pt x="3578" y="2646"/>
                </a:lnTo>
                <a:lnTo>
                  <a:pt x="3578" y="2648"/>
                </a:lnTo>
                <a:lnTo>
                  <a:pt x="3581" y="2648"/>
                </a:lnTo>
                <a:lnTo>
                  <a:pt x="3581" y="2654"/>
                </a:lnTo>
                <a:lnTo>
                  <a:pt x="3585" y="2654"/>
                </a:lnTo>
                <a:lnTo>
                  <a:pt x="3585" y="2657"/>
                </a:lnTo>
                <a:lnTo>
                  <a:pt x="3587" y="2657"/>
                </a:lnTo>
                <a:lnTo>
                  <a:pt x="3587" y="2669"/>
                </a:lnTo>
                <a:lnTo>
                  <a:pt x="3581" y="2669"/>
                </a:lnTo>
                <a:lnTo>
                  <a:pt x="3578" y="2663"/>
                </a:lnTo>
                <a:lnTo>
                  <a:pt x="3575" y="2663"/>
                </a:lnTo>
                <a:lnTo>
                  <a:pt x="3575" y="2657"/>
                </a:lnTo>
                <a:lnTo>
                  <a:pt x="3569" y="2657"/>
                </a:lnTo>
                <a:lnTo>
                  <a:pt x="3567" y="2648"/>
                </a:lnTo>
                <a:lnTo>
                  <a:pt x="3564" y="2648"/>
                </a:lnTo>
                <a:lnTo>
                  <a:pt x="3564" y="2639"/>
                </a:lnTo>
                <a:lnTo>
                  <a:pt x="3558" y="2637"/>
                </a:lnTo>
                <a:lnTo>
                  <a:pt x="3555" y="2637"/>
                </a:lnTo>
                <a:lnTo>
                  <a:pt x="3555" y="2654"/>
                </a:lnTo>
                <a:lnTo>
                  <a:pt x="3558" y="2654"/>
                </a:lnTo>
                <a:lnTo>
                  <a:pt x="3561" y="2663"/>
                </a:lnTo>
                <a:lnTo>
                  <a:pt x="3561" y="2671"/>
                </a:lnTo>
                <a:lnTo>
                  <a:pt x="3567" y="2671"/>
                </a:lnTo>
                <a:lnTo>
                  <a:pt x="3567" y="2683"/>
                </a:lnTo>
                <a:lnTo>
                  <a:pt x="3578" y="2718"/>
                </a:lnTo>
                <a:lnTo>
                  <a:pt x="3578" y="2721"/>
                </a:lnTo>
                <a:lnTo>
                  <a:pt x="3581" y="2721"/>
                </a:lnTo>
                <a:lnTo>
                  <a:pt x="3585" y="2732"/>
                </a:lnTo>
                <a:lnTo>
                  <a:pt x="3585" y="2750"/>
                </a:lnTo>
                <a:lnTo>
                  <a:pt x="3590" y="2756"/>
                </a:lnTo>
                <a:lnTo>
                  <a:pt x="3596" y="2773"/>
                </a:lnTo>
                <a:lnTo>
                  <a:pt x="3596" y="2778"/>
                </a:lnTo>
                <a:lnTo>
                  <a:pt x="3599" y="2778"/>
                </a:lnTo>
                <a:lnTo>
                  <a:pt x="3604" y="2794"/>
                </a:lnTo>
                <a:lnTo>
                  <a:pt x="3604" y="2800"/>
                </a:lnTo>
                <a:lnTo>
                  <a:pt x="3607" y="2800"/>
                </a:lnTo>
                <a:lnTo>
                  <a:pt x="3607" y="2808"/>
                </a:lnTo>
                <a:lnTo>
                  <a:pt x="3613" y="2811"/>
                </a:lnTo>
                <a:lnTo>
                  <a:pt x="3619" y="2822"/>
                </a:lnTo>
                <a:lnTo>
                  <a:pt x="3624" y="2825"/>
                </a:lnTo>
                <a:lnTo>
                  <a:pt x="3624" y="2828"/>
                </a:lnTo>
                <a:lnTo>
                  <a:pt x="3631" y="2832"/>
                </a:lnTo>
                <a:lnTo>
                  <a:pt x="3631" y="2857"/>
                </a:lnTo>
                <a:lnTo>
                  <a:pt x="3636" y="2860"/>
                </a:lnTo>
                <a:lnTo>
                  <a:pt x="3636" y="2866"/>
                </a:lnTo>
                <a:lnTo>
                  <a:pt x="3643" y="2872"/>
                </a:lnTo>
                <a:lnTo>
                  <a:pt x="3643" y="2875"/>
                </a:lnTo>
                <a:lnTo>
                  <a:pt x="3648" y="2878"/>
                </a:lnTo>
                <a:lnTo>
                  <a:pt x="3648" y="2883"/>
                </a:lnTo>
                <a:lnTo>
                  <a:pt x="3651" y="2883"/>
                </a:lnTo>
                <a:lnTo>
                  <a:pt x="3651" y="2889"/>
                </a:lnTo>
                <a:lnTo>
                  <a:pt x="3654" y="2889"/>
                </a:lnTo>
                <a:lnTo>
                  <a:pt x="3656" y="2895"/>
                </a:lnTo>
                <a:lnTo>
                  <a:pt x="3685" y="2915"/>
                </a:lnTo>
                <a:lnTo>
                  <a:pt x="3685" y="2918"/>
                </a:lnTo>
                <a:lnTo>
                  <a:pt x="3689" y="2918"/>
                </a:lnTo>
                <a:lnTo>
                  <a:pt x="3689" y="2921"/>
                </a:lnTo>
                <a:lnTo>
                  <a:pt x="3695" y="2924"/>
                </a:lnTo>
                <a:lnTo>
                  <a:pt x="3695" y="2927"/>
                </a:lnTo>
                <a:lnTo>
                  <a:pt x="3697" y="2927"/>
                </a:lnTo>
                <a:lnTo>
                  <a:pt x="3697" y="2930"/>
                </a:lnTo>
                <a:lnTo>
                  <a:pt x="3700" y="2930"/>
                </a:lnTo>
                <a:lnTo>
                  <a:pt x="3700" y="2936"/>
                </a:lnTo>
                <a:lnTo>
                  <a:pt x="3706" y="2936"/>
                </a:lnTo>
                <a:lnTo>
                  <a:pt x="3706" y="2941"/>
                </a:lnTo>
                <a:lnTo>
                  <a:pt x="3709" y="2941"/>
                </a:lnTo>
                <a:lnTo>
                  <a:pt x="3712" y="2947"/>
                </a:lnTo>
                <a:lnTo>
                  <a:pt x="3717" y="2947"/>
                </a:lnTo>
                <a:lnTo>
                  <a:pt x="3717" y="2950"/>
                </a:lnTo>
                <a:lnTo>
                  <a:pt x="3723" y="2953"/>
                </a:lnTo>
                <a:lnTo>
                  <a:pt x="3723" y="2956"/>
                </a:lnTo>
                <a:lnTo>
                  <a:pt x="3729" y="2959"/>
                </a:lnTo>
                <a:lnTo>
                  <a:pt x="3732" y="2964"/>
                </a:lnTo>
                <a:lnTo>
                  <a:pt x="3741" y="2968"/>
                </a:lnTo>
                <a:lnTo>
                  <a:pt x="3741" y="2971"/>
                </a:lnTo>
                <a:lnTo>
                  <a:pt x="3743" y="2971"/>
                </a:lnTo>
                <a:lnTo>
                  <a:pt x="3747" y="2976"/>
                </a:lnTo>
                <a:lnTo>
                  <a:pt x="3747" y="2982"/>
                </a:lnTo>
                <a:lnTo>
                  <a:pt x="3753" y="2985"/>
                </a:lnTo>
                <a:lnTo>
                  <a:pt x="3753" y="2988"/>
                </a:lnTo>
                <a:lnTo>
                  <a:pt x="3755" y="2988"/>
                </a:lnTo>
                <a:lnTo>
                  <a:pt x="3759" y="2994"/>
                </a:lnTo>
                <a:lnTo>
                  <a:pt x="3776" y="3008"/>
                </a:lnTo>
                <a:lnTo>
                  <a:pt x="3779" y="3020"/>
                </a:lnTo>
                <a:lnTo>
                  <a:pt x="3779" y="3023"/>
                </a:lnTo>
                <a:lnTo>
                  <a:pt x="3781" y="3023"/>
                </a:lnTo>
                <a:lnTo>
                  <a:pt x="3781" y="3026"/>
                </a:lnTo>
                <a:lnTo>
                  <a:pt x="3787" y="3026"/>
                </a:lnTo>
                <a:lnTo>
                  <a:pt x="3787" y="3034"/>
                </a:lnTo>
                <a:lnTo>
                  <a:pt x="3793" y="3040"/>
                </a:lnTo>
                <a:lnTo>
                  <a:pt x="3793" y="3043"/>
                </a:lnTo>
                <a:lnTo>
                  <a:pt x="3799" y="3046"/>
                </a:lnTo>
                <a:lnTo>
                  <a:pt x="3802" y="3057"/>
                </a:lnTo>
                <a:lnTo>
                  <a:pt x="3802" y="3064"/>
                </a:lnTo>
                <a:lnTo>
                  <a:pt x="3805" y="3064"/>
                </a:lnTo>
                <a:lnTo>
                  <a:pt x="3805" y="3072"/>
                </a:lnTo>
                <a:lnTo>
                  <a:pt x="3814" y="3087"/>
                </a:lnTo>
                <a:lnTo>
                  <a:pt x="3814" y="3092"/>
                </a:lnTo>
                <a:lnTo>
                  <a:pt x="3817" y="3092"/>
                </a:lnTo>
                <a:lnTo>
                  <a:pt x="3817" y="3104"/>
                </a:lnTo>
                <a:lnTo>
                  <a:pt x="3828" y="3125"/>
                </a:lnTo>
                <a:lnTo>
                  <a:pt x="3828" y="3136"/>
                </a:lnTo>
                <a:lnTo>
                  <a:pt x="3831" y="3136"/>
                </a:lnTo>
                <a:lnTo>
                  <a:pt x="3840" y="3148"/>
                </a:lnTo>
                <a:lnTo>
                  <a:pt x="3840" y="3150"/>
                </a:lnTo>
                <a:lnTo>
                  <a:pt x="3846" y="3150"/>
                </a:lnTo>
                <a:lnTo>
                  <a:pt x="3846" y="3153"/>
                </a:lnTo>
                <a:lnTo>
                  <a:pt x="3851" y="3156"/>
                </a:lnTo>
                <a:lnTo>
                  <a:pt x="3851" y="3159"/>
                </a:lnTo>
                <a:lnTo>
                  <a:pt x="3857" y="3162"/>
                </a:lnTo>
                <a:lnTo>
                  <a:pt x="3857" y="3165"/>
                </a:lnTo>
                <a:lnTo>
                  <a:pt x="3871" y="3176"/>
                </a:lnTo>
                <a:lnTo>
                  <a:pt x="3871" y="3180"/>
                </a:lnTo>
                <a:lnTo>
                  <a:pt x="3875" y="3180"/>
                </a:lnTo>
                <a:lnTo>
                  <a:pt x="3875" y="3182"/>
                </a:lnTo>
                <a:lnTo>
                  <a:pt x="3880" y="3182"/>
                </a:lnTo>
                <a:lnTo>
                  <a:pt x="3880" y="3185"/>
                </a:lnTo>
                <a:lnTo>
                  <a:pt x="3886" y="3188"/>
                </a:lnTo>
                <a:lnTo>
                  <a:pt x="3886" y="3192"/>
                </a:lnTo>
                <a:lnTo>
                  <a:pt x="3892" y="3194"/>
                </a:lnTo>
                <a:lnTo>
                  <a:pt x="3892" y="3196"/>
                </a:lnTo>
                <a:lnTo>
                  <a:pt x="3895" y="3196"/>
                </a:lnTo>
                <a:lnTo>
                  <a:pt x="3895" y="3200"/>
                </a:lnTo>
                <a:lnTo>
                  <a:pt x="3903" y="3206"/>
                </a:lnTo>
                <a:lnTo>
                  <a:pt x="3903" y="3208"/>
                </a:lnTo>
                <a:lnTo>
                  <a:pt x="3906" y="3208"/>
                </a:lnTo>
                <a:lnTo>
                  <a:pt x="3906" y="3212"/>
                </a:lnTo>
                <a:lnTo>
                  <a:pt x="3918" y="3220"/>
                </a:lnTo>
                <a:lnTo>
                  <a:pt x="3918" y="3223"/>
                </a:lnTo>
                <a:lnTo>
                  <a:pt x="3921" y="3223"/>
                </a:lnTo>
                <a:lnTo>
                  <a:pt x="3921" y="3226"/>
                </a:lnTo>
                <a:lnTo>
                  <a:pt x="3927" y="3226"/>
                </a:lnTo>
                <a:lnTo>
                  <a:pt x="3927" y="3229"/>
                </a:lnTo>
                <a:lnTo>
                  <a:pt x="3933" y="3235"/>
                </a:lnTo>
                <a:lnTo>
                  <a:pt x="3933" y="3240"/>
                </a:lnTo>
                <a:lnTo>
                  <a:pt x="3939" y="3243"/>
                </a:lnTo>
                <a:lnTo>
                  <a:pt x="3939" y="3250"/>
                </a:lnTo>
                <a:lnTo>
                  <a:pt x="3941" y="3250"/>
                </a:lnTo>
                <a:lnTo>
                  <a:pt x="3941" y="3255"/>
                </a:lnTo>
                <a:lnTo>
                  <a:pt x="3950" y="3258"/>
                </a:lnTo>
                <a:lnTo>
                  <a:pt x="3950" y="3261"/>
                </a:lnTo>
                <a:lnTo>
                  <a:pt x="3962" y="3267"/>
                </a:lnTo>
                <a:lnTo>
                  <a:pt x="3962" y="3270"/>
                </a:lnTo>
                <a:lnTo>
                  <a:pt x="3965" y="3270"/>
                </a:lnTo>
                <a:lnTo>
                  <a:pt x="3965" y="3273"/>
                </a:lnTo>
                <a:lnTo>
                  <a:pt x="3967" y="3273"/>
                </a:lnTo>
                <a:lnTo>
                  <a:pt x="3967" y="3278"/>
                </a:lnTo>
                <a:lnTo>
                  <a:pt x="3973" y="3278"/>
                </a:lnTo>
                <a:lnTo>
                  <a:pt x="3979" y="3296"/>
                </a:lnTo>
                <a:lnTo>
                  <a:pt x="3979" y="3301"/>
                </a:lnTo>
                <a:lnTo>
                  <a:pt x="4031" y="3304"/>
                </a:lnTo>
                <a:lnTo>
                  <a:pt x="4045" y="3299"/>
                </a:lnTo>
                <a:lnTo>
                  <a:pt x="4055" y="3299"/>
                </a:lnTo>
                <a:lnTo>
                  <a:pt x="4055" y="3293"/>
                </a:lnTo>
                <a:lnTo>
                  <a:pt x="4057" y="3293"/>
                </a:lnTo>
                <a:lnTo>
                  <a:pt x="4060" y="3287"/>
                </a:lnTo>
                <a:lnTo>
                  <a:pt x="4060" y="3284"/>
                </a:lnTo>
                <a:lnTo>
                  <a:pt x="4066" y="3284"/>
                </a:lnTo>
                <a:lnTo>
                  <a:pt x="4066" y="3281"/>
                </a:lnTo>
                <a:lnTo>
                  <a:pt x="4092" y="3278"/>
                </a:lnTo>
                <a:lnTo>
                  <a:pt x="4101" y="3278"/>
                </a:lnTo>
                <a:lnTo>
                  <a:pt x="4101" y="3281"/>
                </a:lnTo>
                <a:lnTo>
                  <a:pt x="4103" y="3281"/>
                </a:lnTo>
                <a:lnTo>
                  <a:pt x="4103" y="3284"/>
                </a:lnTo>
                <a:lnTo>
                  <a:pt x="4107" y="3284"/>
                </a:lnTo>
                <a:lnTo>
                  <a:pt x="4107" y="3287"/>
                </a:lnTo>
                <a:lnTo>
                  <a:pt x="4124" y="3299"/>
                </a:lnTo>
                <a:lnTo>
                  <a:pt x="4124" y="3301"/>
                </a:lnTo>
                <a:lnTo>
                  <a:pt x="4127" y="3301"/>
                </a:lnTo>
                <a:lnTo>
                  <a:pt x="4131" y="3307"/>
                </a:lnTo>
                <a:lnTo>
                  <a:pt x="4136" y="3310"/>
                </a:lnTo>
                <a:lnTo>
                  <a:pt x="4136" y="3313"/>
                </a:lnTo>
                <a:lnTo>
                  <a:pt x="4139" y="3313"/>
                </a:lnTo>
                <a:lnTo>
                  <a:pt x="4139" y="3316"/>
                </a:lnTo>
                <a:lnTo>
                  <a:pt x="4142" y="3316"/>
                </a:lnTo>
                <a:lnTo>
                  <a:pt x="4142" y="3319"/>
                </a:lnTo>
                <a:lnTo>
                  <a:pt x="4148" y="3322"/>
                </a:lnTo>
                <a:lnTo>
                  <a:pt x="4148" y="3324"/>
                </a:lnTo>
                <a:lnTo>
                  <a:pt x="4159" y="3331"/>
                </a:lnTo>
                <a:lnTo>
                  <a:pt x="4159" y="3333"/>
                </a:lnTo>
                <a:lnTo>
                  <a:pt x="4165" y="3336"/>
                </a:lnTo>
                <a:lnTo>
                  <a:pt x="4165" y="3339"/>
                </a:lnTo>
                <a:lnTo>
                  <a:pt x="4174" y="3345"/>
                </a:lnTo>
                <a:lnTo>
                  <a:pt x="4174" y="3348"/>
                </a:lnTo>
                <a:lnTo>
                  <a:pt x="4177" y="3348"/>
                </a:lnTo>
                <a:lnTo>
                  <a:pt x="4177" y="3351"/>
                </a:lnTo>
                <a:lnTo>
                  <a:pt x="4197" y="3351"/>
                </a:lnTo>
                <a:lnTo>
                  <a:pt x="4197" y="3348"/>
                </a:lnTo>
                <a:lnTo>
                  <a:pt x="4209" y="3345"/>
                </a:lnTo>
                <a:lnTo>
                  <a:pt x="4217" y="3345"/>
                </a:lnTo>
                <a:lnTo>
                  <a:pt x="4217" y="3342"/>
                </a:lnTo>
                <a:lnTo>
                  <a:pt x="4220" y="3342"/>
                </a:lnTo>
                <a:lnTo>
                  <a:pt x="4220" y="3339"/>
                </a:lnTo>
                <a:lnTo>
                  <a:pt x="4226" y="3336"/>
                </a:lnTo>
                <a:lnTo>
                  <a:pt x="4229" y="3336"/>
                </a:lnTo>
                <a:lnTo>
                  <a:pt x="4229" y="3333"/>
                </a:lnTo>
                <a:lnTo>
                  <a:pt x="4235" y="3328"/>
                </a:lnTo>
                <a:lnTo>
                  <a:pt x="4240" y="3328"/>
                </a:lnTo>
                <a:lnTo>
                  <a:pt x="4240" y="3324"/>
                </a:lnTo>
                <a:lnTo>
                  <a:pt x="4243" y="3324"/>
                </a:lnTo>
                <a:lnTo>
                  <a:pt x="4243" y="3322"/>
                </a:lnTo>
                <a:lnTo>
                  <a:pt x="4252" y="3322"/>
                </a:lnTo>
                <a:lnTo>
                  <a:pt x="4252" y="3319"/>
                </a:lnTo>
                <a:lnTo>
                  <a:pt x="4263" y="3313"/>
                </a:lnTo>
                <a:lnTo>
                  <a:pt x="4263" y="3310"/>
                </a:lnTo>
                <a:lnTo>
                  <a:pt x="4267" y="3313"/>
                </a:lnTo>
                <a:lnTo>
                  <a:pt x="4267" y="3316"/>
                </a:lnTo>
                <a:lnTo>
                  <a:pt x="4278" y="3316"/>
                </a:lnTo>
                <a:lnTo>
                  <a:pt x="4278" y="3319"/>
                </a:lnTo>
                <a:lnTo>
                  <a:pt x="4299" y="3319"/>
                </a:lnTo>
                <a:lnTo>
                  <a:pt x="4299" y="3316"/>
                </a:lnTo>
                <a:lnTo>
                  <a:pt x="4313" y="3313"/>
                </a:lnTo>
                <a:lnTo>
                  <a:pt x="4316" y="3313"/>
                </a:lnTo>
                <a:lnTo>
                  <a:pt x="4316" y="3310"/>
                </a:lnTo>
                <a:lnTo>
                  <a:pt x="4325" y="3307"/>
                </a:lnTo>
                <a:lnTo>
                  <a:pt x="4325" y="3304"/>
                </a:lnTo>
                <a:lnTo>
                  <a:pt x="4333" y="3301"/>
                </a:lnTo>
                <a:lnTo>
                  <a:pt x="4333" y="3299"/>
                </a:lnTo>
                <a:lnTo>
                  <a:pt x="4342" y="3296"/>
                </a:lnTo>
                <a:lnTo>
                  <a:pt x="4345" y="3296"/>
                </a:lnTo>
                <a:lnTo>
                  <a:pt x="4345" y="3293"/>
                </a:lnTo>
                <a:lnTo>
                  <a:pt x="4354" y="3290"/>
                </a:lnTo>
                <a:lnTo>
                  <a:pt x="4356" y="3290"/>
                </a:lnTo>
                <a:lnTo>
                  <a:pt x="4356" y="3287"/>
                </a:lnTo>
                <a:lnTo>
                  <a:pt x="4363" y="3287"/>
                </a:lnTo>
                <a:lnTo>
                  <a:pt x="4363" y="3281"/>
                </a:lnTo>
                <a:lnTo>
                  <a:pt x="4368" y="3281"/>
                </a:lnTo>
                <a:lnTo>
                  <a:pt x="4368" y="3278"/>
                </a:lnTo>
                <a:lnTo>
                  <a:pt x="4371" y="3278"/>
                </a:lnTo>
                <a:lnTo>
                  <a:pt x="4371" y="3275"/>
                </a:lnTo>
                <a:lnTo>
                  <a:pt x="4380" y="3275"/>
                </a:lnTo>
                <a:lnTo>
                  <a:pt x="4380" y="3270"/>
                </a:lnTo>
                <a:lnTo>
                  <a:pt x="4388" y="3263"/>
                </a:lnTo>
                <a:lnTo>
                  <a:pt x="4417" y="3267"/>
                </a:lnTo>
                <a:lnTo>
                  <a:pt x="4417" y="3270"/>
                </a:lnTo>
                <a:lnTo>
                  <a:pt x="4421" y="3270"/>
                </a:lnTo>
                <a:lnTo>
                  <a:pt x="4421" y="3273"/>
                </a:lnTo>
                <a:lnTo>
                  <a:pt x="4441" y="3278"/>
                </a:lnTo>
                <a:lnTo>
                  <a:pt x="4455" y="3275"/>
                </a:lnTo>
                <a:lnTo>
                  <a:pt x="4455" y="3252"/>
                </a:lnTo>
                <a:lnTo>
                  <a:pt x="4467" y="3246"/>
                </a:lnTo>
                <a:lnTo>
                  <a:pt x="4473" y="3246"/>
                </a:lnTo>
                <a:lnTo>
                  <a:pt x="4473" y="3243"/>
                </a:lnTo>
                <a:lnTo>
                  <a:pt x="4475" y="3243"/>
                </a:lnTo>
                <a:lnTo>
                  <a:pt x="4475" y="3240"/>
                </a:lnTo>
                <a:lnTo>
                  <a:pt x="4481" y="3238"/>
                </a:lnTo>
                <a:lnTo>
                  <a:pt x="4484" y="3238"/>
                </a:lnTo>
                <a:lnTo>
                  <a:pt x="4484" y="3235"/>
                </a:lnTo>
                <a:lnTo>
                  <a:pt x="4491" y="3235"/>
                </a:lnTo>
                <a:lnTo>
                  <a:pt x="4491" y="3232"/>
                </a:lnTo>
                <a:lnTo>
                  <a:pt x="4496" y="3229"/>
                </a:lnTo>
                <a:lnTo>
                  <a:pt x="4499" y="3229"/>
                </a:lnTo>
                <a:lnTo>
                  <a:pt x="4502" y="3223"/>
                </a:lnTo>
                <a:lnTo>
                  <a:pt x="4508" y="3220"/>
                </a:lnTo>
                <a:lnTo>
                  <a:pt x="4508" y="3218"/>
                </a:lnTo>
                <a:lnTo>
                  <a:pt x="4574" y="3212"/>
                </a:lnTo>
                <a:lnTo>
                  <a:pt x="4580" y="3212"/>
                </a:lnTo>
                <a:lnTo>
                  <a:pt x="4580" y="3208"/>
                </a:lnTo>
                <a:lnTo>
                  <a:pt x="4583" y="3208"/>
                </a:lnTo>
                <a:lnTo>
                  <a:pt x="4589" y="3196"/>
                </a:lnTo>
                <a:lnTo>
                  <a:pt x="4589" y="3194"/>
                </a:lnTo>
                <a:lnTo>
                  <a:pt x="4591" y="3194"/>
                </a:lnTo>
                <a:lnTo>
                  <a:pt x="4575" y="3205"/>
                </a:lnTo>
                <a:lnTo>
                  <a:pt x="4572" y="3213"/>
                </a:lnTo>
                <a:lnTo>
                  <a:pt x="4613" y="3219"/>
                </a:lnTo>
                <a:lnTo>
                  <a:pt x="4628" y="3224"/>
                </a:lnTo>
                <a:lnTo>
                  <a:pt x="4638" y="3234"/>
                </a:lnTo>
                <a:lnTo>
                  <a:pt x="4638" y="3236"/>
                </a:lnTo>
                <a:lnTo>
                  <a:pt x="4642" y="3236"/>
                </a:lnTo>
                <a:lnTo>
                  <a:pt x="4642" y="3240"/>
                </a:lnTo>
                <a:lnTo>
                  <a:pt x="4648" y="3242"/>
                </a:lnTo>
                <a:lnTo>
                  <a:pt x="4648" y="3248"/>
                </a:lnTo>
                <a:lnTo>
                  <a:pt x="4650" y="3248"/>
                </a:lnTo>
                <a:lnTo>
                  <a:pt x="4653" y="3254"/>
                </a:lnTo>
                <a:lnTo>
                  <a:pt x="4665" y="3262"/>
                </a:lnTo>
                <a:lnTo>
                  <a:pt x="4665" y="3266"/>
                </a:lnTo>
                <a:lnTo>
                  <a:pt x="4671" y="3268"/>
                </a:lnTo>
                <a:lnTo>
                  <a:pt x="4671" y="3271"/>
                </a:lnTo>
                <a:lnTo>
                  <a:pt x="4674" y="3271"/>
                </a:lnTo>
                <a:lnTo>
                  <a:pt x="4674" y="3274"/>
                </a:lnTo>
                <a:lnTo>
                  <a:pt x="4715" y="3271"/>
                </a:lnTo>
                <a:lnTo>
                  <a:pt x="4721" y="3271"/>
                </a:lnTo>
                <a:lnTo>
                  <a:pt x="4721" y="3268"/>
                </a:lnTo>
                <a:lnTo>
                  <a:pt x="4731" y="3268"/>
                </a:lnTo>
                <a:lnTo>
                  <a:pt x="4731" y="3266"/>
                </a:lnTo>
                <a:lnTo>
                  <a:pt x="4735" y="3266"/>
                </a:lnTo>
                <a:lnTo>
                  <a:pt x="4735" y="3262"/>
                </a:lnTo>
                <a:lnTo>
                  <a:pt x="4741" y="3262"/>
                </a:lnTo>
                <a:lnTo>
                  <a:pt x="4741" y="3260"/>
                </a:lnTo>
                <a:lnTo>
                  <a:pt x="4746" y="3256"/>
                </a:lnTo>
                <a:lnTo>
                  <a:pt x="4753" y="3256"/>
                </a:lnTo>
                <a:lnTo>
                  <a:pt x="4753" y="3254"/>
                </a:lnTo>
                <a:lnTo>
                  <a:pt x="4758" y="3252"/>
                </a:lnTo>
                <a:lnTo>
                  <a:pt x="4764" y="3252"/>
                </a:lnTo>
                <a:lnTo>
                  <a:pt x="4767" y="3245"/>
                </a:lnTo>
                <a:lnTo>
                  <a:pt x="4769" y="3245"/>
                </a:lnTo>
                <a:lnTo>
                  <a:pt x="4773" y="3240"/>
                </a:lnTo>
                <a:lnTo>
                  <a:pt x="4775" y="3240"/>
                </a:lnTo>
                <a:lnTo>
                  <a:pt x="4775" y="3234"/>
                </a:lnTo>
                <a:lnTo>
                  <a:pt x="4778" y="3234"/>
                </a:lnTo>
                <a:lnTo>
                  <a:pt x="4778" y="3202"/>
                </a:lnTo>
                <a:lnTo>
                  <a:pt x="4773" y="3190"/>
                </a:lnTo>
                <a:lnTo>
                  <a:pt x="4769" y="3190"/>
                </a:lnTo>
                <a:lnTo>
                  <a:pt x="4767" y="3169"/>
                </a:lnTo>
                <a:lnTo>
                  <a:pt x="4761" y="3169"/>
                </a:lnTo>
                <a:lnTo>
                  <a:pt x="4761" y="3166"/>
                </a:lnTo>
                <a:lnTo>
                  <a:pt x="4755" y="3164"/>
                </a:lnTo>
                <a:lnTo>
                  <a:pt x="4753" y="3164"/>
                </a:lnTo>
                <a:lnTo>
                  <a:pt x="4753" y="3152"/>
                </a:lnTo>
                <a:lnTo>
                  <a:pt x="4758" y="3152"/>
                </a:lnTo>
                <a:lnTo>
                  <a:pt x="4758" y="3149"/>
                </a:lnTo>
                <a:lnTo>
                  <a:pt x="4764" y="3146"/>
                </a:lnTo>
                <a:lnTo>
                  <a:pt x="4767" y="3146"/>
                </a:lnTo>
                <a:lnTo>
                  <a:pt x="4767" y="3144"/>
                </a:lnTo>
                <a:lnTo>
                  <a:pt x="4769" y="3144"/>
                </a:lnTo>
                <a:lnTo>
                  <a:pt x="4769" y="3141"/>
                </a:lnTo>
                <a:lnTo>
                  <a:pt x="4775" y="3141"/>
                </a:lnTo>
                <a:lnTo>
                  <a:pt x="4775" y="3137"/>
                </a:lnTo>
                <a:lnTo>
                  <a:pt x="4781" y="3135"/>
                </a:lnTo>
                <a:lnTo>
                  <a:pt x="4787" y="3135"/>
                </a:lnTo>
                <a:lnTo>
                  <a:pt x="4790" y="3129"/>
                </a:lnTo>
                <a:lnTo>
                  <a:pt x="4799" y="3129"/>
                </a:lnTo>
                <a:lnTo>
                  <a:pt x="4802" y="3123"/>
                </a:lnTo>
                <a:lnTo>
                  <a:pt x="4810" y="3123"/>
                </a:lnTo>
                <a:lnTo>
                  <a:pt x="4810" y="3120"/>
                </a:lnTo>
                <a:lnTo>
                  <a:pt x="4813" y="3120"/>
                </a:lnTo>
                <a:lnTo>
                  <a:pt x="4813" y="3117"/>
                </a:lnTo>
                <a:lnTo>
                  <a:pt x="4822" y="3115"/>
                </a:lnTo>
                <a:lnTo>
                  <a:pt x="4822" y="3112"/>
                </a:lnTo>
                <a:lnTo>
                  <a:pt x="4824" y="3112"/>
                </a:lnTo>
                <a:lnTo>
                  <a:pt x="4827" y="3106"/>
                </a:lnTo>
                <a:lnTo>
                  <a:pt x="4834" y="3106"/>
                </a:lnTo>
                <a:lnTo>
                  <a:pt x="4839" y="3094"/>
                </a:lnTo>
                <a:lnTo>
                  <a:pt x="4845" y="3091"/>
                </a:lnTo>
                <a:lnTo>
                  <a:pt x="4845" y="3088"/>
                </a:lnTo>
                <a:lnTo>
                  <a:pt x="4851" y="3086"/>
                </a:lnTo>
                <a:lnTo>
                  <a:pt x="4851" y="3071"/>
                </a:lnTo>
                <a:lnTo>
                  <a:pt x="4857" y="3059"/>
                </a:lnTo>
                <a:lnTo>
                  <a:pt x="4857" y="3048"/>
                </a:lnTo>
                <a:lnTo>
                  <a:pt x="4862" y="3039"/>
                </a:lnTo>
                <a:lnTo>
                  <a:pt x="4862" y="3034"/>
                </a:lnTo>
                <a:lnTo>
                  <a:pt x="4865" y="3034"/>
                </a:lnTo>
                <a:lnTo>
                  <a:pt x="4865" y="3030"/>
                </a:lnTo>
                <a:lnTo>
                  <a:pt x="4868" y="3030"/>
                </a:lnTo>
                <a:lnTo>
                  <a:pt x="4868" y="3001"/>
                </a:lnTo>
                <a:lnTo>
                  <a:pt x="4880" y="2984"/>
                </a:lnTo>
                <a:lnTo>
                  <a:pt x="4883" y="2984"/>
                </a:lnTo>
                <a:lnTo>
                  <a:pt x="4883" y="2978"/>
                </a:lnTo>
                <a:lnTo>
                  <a:pt x="4885" y="2978"/>
                </a:lnTo>
                <a:lnTo>
                  <a:pt x="4889" y="2969"/>
                </a:lnTo>
                <a:lnTo>
                  <a:pt x="4889" y="2943"/>
                </a:lnTo>
                <a:lnTo>
                  <a:pt x="4885" y="2943"/>
                </a:lnTo>
                <a:lnTo>
                  <a:pt x="4883" y="2926"/>
                </a:lnTo>
                <a:lnTo>
                  <a:pt x="4880" y="2926"/>
                </a:lnTo>
                <a:lnTo>
                  <a:pt x="4880" y="2891"/>
                </a:lnTo>
                <a:lnTo>
                  <a:pt x="4895" y="2766"/>
                </a:lnTo>
                <a:lnTo>
                  <a:pt x="4909" y="2740"/>
                </a:lnTo>
                <a:lnTo>
                  <a:pt x="4909" y="2725"/>
                </a:lnTo>
                <a:lnTo>
                  <a:pt x="4915" y="2723"/>
                </a:lnTo>
                <a:lnTo>
                  <a:pt x="4917" y="2717"/>
                </a:lnTo>
                <a:lnTo>
                  <a:pt x="4927" y="2711"/>
                </a:lnTo>
                <a:lnTo>
                  <a:pt x="4932" y="2702"/>
                </a:lnTo>
                <a:lnTo>
                  <a:pt x="4952" y="2687"/>
                </a:lnTo>
                <a:lnTo>
                  <a:pt x="4955" y="2687"/>
                </a:lnTo>
                <a:lnTo>
                  <a:pt x="4955" y="2685"/>
                </a:lnTo>
                <a:lnTo>
                  <a:pt x="4996" y="2670"/>
                </a:lnTo>
                <a:lnTo>
                  <a:pt x="4998" y="2670"/>
                </a:lnTo>
                <a:lnTo>
                  <a:pt x="4998" y="2667"/>
                </a:lnTo>
                <a:lnTo>
                  <a:pt x="5031" y="2662"/>
                </a:lnTo>
                <a:lnTo>
                  <a:pt x="5042" y="2662"/>
                </a:lnTo>
                <a:lnTo>
                  <a:pt x="5042" y="2659"/>
                </a:lnTo>
                <a:lnTo>
                  <a:pt x="5071" y="2653"/>
                </a:lnTo>
                <a:lnTo>
                  <a:pt x="5077" y="2653"/>
                </a:lnTo>
                <a:lnTo>
                  <a:pt x="5081" y="2650"/>
                </a:lnTo>
                <a:lnTo>
                  <a:pt x="5095" y="2650"/>
                </a:lnTo>
                <a:lnTo>
                  <a:pt x="5095" y="2647"/>
                </a:lnTo>
                <a:lnTo>
                  <a:pt x="5101" y="2647"/>
                </a:lnTo>
                <a:lnTo>
                  <a:pt x="5101" y="2644"/>
                </a:lnTo>
                <a:lnTo>
                  <a:pt x="5113" y="2644"/>
                </a:lnTo>
                <a:lnTo>
                  <a:pt x="5113" y="2642"/>
                </a:lnTo>
                <a:lnTo>
                  <a:pt x="5118" y="2642"/>
                </a:lnTo>
                <a:lnTo>
                  <a:pt x="5118" y="2638"/>
                </a:lnTo>
                <a:lnTo>
                  <a:pt x="5127" y="2638"/>
                </a:lnTo>
                <a:lnTo>
                  <a:pt x="5147" y="2624"/>
                </a:lnTo>
                <a:lnTo>
                  <a:pt x="5147" y="2620"/>
                </a:lnTo>
                <a:lnTo>
                  <a:pt x="5176" y="2616"/>
                </a:lnTo>
                <a:lnTo>
                  <a:pt x="5205" y="2616"/>
                </a:lnTo>
                <a:lnTo>
                  <a:pt x="5205" y="2612"/>
                </a:lnTo>
                <a:lnTo>
                  <a:pt x="5211" y="2612"/>
                </a:lnTo>
                <a:lnTo>
                  <a:pt x="5211" y="2609"/>
                </a:lnTo>
                <a:lnTo>
                  <a:pt x="5217" y="2609"/>
                </a:lnTo>
                <a:lnTo>
                  <a:pt x="5223" y="2604"/>
                </a:lnTo>
                <a:lnTo>
                  <a:pt x="5255" y="2604"/>
                </a:lnTo>
                <a:lnTo>
                  <a:pt x="5257" y="2598"/>
                </a:lnTo>
                <a:lnTo>
                  <a:pt x="5263" y="2598"/>
                </a:lnTo>
                <a:lnTo>
                  <a:pt x="5267" y="2595"/>
                </a:lnTo>
                <a:lnTo>
                  <a:pt x="5267" y="2592"/>
                </a:lnTo>
                <a:lnTo>
                  <a:pt x="5269" y="2592"/>
                </a:lnTo>
                <a:lnTo>
                  <a:pt x="5269" y="2589"/>
                </a:lnTo>
                <a:lnTo>
                  <a:pt x="5275" y="2583"/>
                </a:lnTo>
                <a:lnTo>
                  <a:pt x="5275" y="2581"/>
                </a:lnTo>
                <a:lnTo>
                  <a:pt x="5327" y="2581"/>
                </a:lnTo>
                <a:lnTo>
                  <a:pt x="5345" y="2577"/>
                </a:lnTo>
                <a:lnTo>
                  <a:pt x="5385" y="2577"/>
                </a:lnTo>
                <a:lnTo>
                  <a:pt x="5385" y="2581"/>
                </a:lnTo>
                <a:lnTo>
                  <a:pt x="5397" y="2583"/>
                </a:lnTo>
                <a:lnTo>
                  <a:pt x="5408" y="2592"/>
                </a:lnTo>
                <a:lnTo>
                  <a:pt x="5408" y="2595"/>
                </a:lnTo>
                <a:lnTo>
                  <a:pt x="5414" y="2598"/>
                </a:lnTo>
                <a:lnTo>
                  <a:pt x="5414" y="2600"/>
                </a:lnTo>
                <a:lnTo>
                  <a:pt x="5419" y="2600"/>
                </a:lnTo>
                <a:lnTo>
                  <a:pt x="5419" y="2598"/>
                </a:lnTo>
                <a:lnTo>
                  <a:pt x="5426" y="2598"/>
                </a:lnTo>
                <a:lnTo>
                  <a:pt x="5429" y="2592"/>
                </a:lnTo>
                <a:lnTo>
                  <a:pt x="5441" y="2583"/>
                </a:lnTo>
                <a:lnTo>
                  <a:pt x="5449" y="2583"/>
                </a:lnTo>
                <a:lnTo>
                  <a:pt x="5449" y="2581"/>
                </a:lnTo>
                <a:lnTo>
                  <a:pt x="5455" y="2581"/>
                </a:lnTo>
                <a:lnTo>
                  <a:pt x="5455" y="2577"/>
                </a:lnTo>
                <a:lnTo>
                  <a:pt x="5458" y="2577"/>
                </a:lnTo>
                <a:lnTo>
                  <a:pt x="5458" y="2574"/>
                </a:lnTo>
                <a:lnTo>
                  <a:pt x="5455" y="2574"/>
                </a:lnTo>
                <a:lnTo>
                  <a:pt x="5484" y="2572"/>
                </a:lnTo>
                <a:lnTo>
                  <a:pt x="5510" y="2572"/>
                </a:lnTo>
                <a:lnTo>
                  <a:pt x="5507" y="2572"/>
                </a:lnTo>
                <a:lnTo>
                  <a:pt x="5516" y="2572"/>
                </a:lnTo>
                <a:lnTo>
                  <a:pt x="5516" y="2574"/>
                </a:lnTo>
                <a:lnTo>
                  <a:pt x="5519" y="2574"/>
                </a:lnTo>
                <a:lnTo>
                  <a:pt x="5519" y="2577"/>
                </a:lnTo>
                <a:lnTo>
                  <a:pt x="5525" y="2577"/>
                </a:lnTo>
                <a:lnTo>
                  <a:pt x="5525" y="2581"/>
                </a:lnTo>
                <a:lnTo>
                  <a:pt x="5536" y="2586"/>
                </a:lnTo>
                <a:lnTo>
                  <a:pt x="5536" y="2589"/>
                </a:lnTo>
                <a:lnTo>
                  <a:pt x="5551" y="2598"/>
                </a:lnTo>
                <a:lnTo>
                  <a:pt x="5551" y="2600"/>
                </a:lnTo>
                <a:lnTo>
                  <a:pt x="5559" y="2604"/>
                </a:lnTo>
                <a:lnTo>
                  <a:pt x="5559" y="2606"/>
                </a:lnTo>
                <a:lnTo>
                  <a:pt x="5566" y="2609"/>
                </a:lnTo>
                <a:lnTo>
                  <a:pt x="5568" y="2616"/>
                </a:lnTo>
                <a:lnTo>
                  <a:pt x="5568" y="2647"/>
                </a:lnTo>
                <a:lnTo>
                  <a:pt x="5559" y="2674"/>
                </a:lnTo>
                <a:lnTo>
                  <a:pt x="5556" y="2674"/>
                </a:lnTo>
                <a:lnTo>
                  <a:pt x="5556" y="2682"/>
                </a:lnTo>
                <a:lnTo>
                  <a:pt x="5554" y="2682"/>
                </a:lnTo>
                <a:lnTo>
                  <a:pt x="5548" y="2697"/>
                </a:lnTo>
                <a:lnTo>
                  <a:pt x="5544" y="2697"/>
                </a:lnTo>
                <a:lnTo>
                  <a:pt x="5544" y="2711"/>
                </a:lnTo>
                <a:lnTo>
                  <a:pt x="5542" y="2711"/>
                </a:lnTo>
                <a:lnTo>
                  <a:pt x="5539" y="2745"/>
                </a:lnTo>
                <a:lnTo>
                  <a:pt x="5536" y="2745"/>
                </a:lnTo>
                <a:lnTo>
                  <a:pt x="5534" y="2760"/>
                </a:lnTo>
                <a:lnTo>
                  <a:pt x="5527" y="2763"/>
                </a:lnTo>
                <a:lnTo>
                  <a:pt x="5522" y="2784"/>
                </a:lnTo>
                <a:lnTo>
                  <a:pt x="5516" y="2786"/>
                </a:lnTo>
                <a:lnTo>
                  <a:pt x="5516" y="2795"/>
                </a:lnTo>
                <a:lnTo>
                  <a:pt x="5510" y="2810"/>
                </a:lnTo>
                <a:lnTo>
                  <a:pt x="5507" y="2810"/>
                </a:lnTo>
                <a:lnTo>
                  <a:pt x="5498" y="2827"/>
                </a:lnTo>
                <a:lnTo>
                  <a:pt x="5495" y="2827"/>
                </a:lnTo>
                <a:lnTo>
                  <a:pt x="5493" y="2833"/>
                </a:lnTo>
                <a:lnTo>
                  <a:pt x="5490" y="2833"/>
                </a:lnTo>
                <a:lnTo>
                  <a:pt x="5490" y="2836"/>
                </a:lnTo>
                <a:lnTo>
                  <a:pt x="5484" y="2838"/>
                </a:lnTo>
                <a:lnTo>
                  <a:pt x="5484" y="2842"/>
                </a:lnTo>
                <a:lnTo>
                  <a:pt x="5481" y="2842"/>
                </a:lnTo>
                <a:lnTo>
                  <a:pt x="5481" y="2844"/>
                </a:lnTo>
                <a:lnTo>
                  <a:pt x="5478" y="2844"/>
                </a:lnTo>
                <a:lnTo>
                  <a:pt x="5478" y="2891"/>
                </a:lnTo>
                <a:lnTo>
                  <a:pt x="5475" y="2891"/>
                </a:lnTo>
                <a:lnTo>
                  <a:pt x="5475" y="2943"/>
                </a:lnTo>
                <a:lnTo>
                  <a:pt x="5469" y="2943"/>
                </a:lnTo>
                <a:lnTo>
                  <a:pt x="5469" y="2946"/>
                </a:lnTo>
                <a:lnTo>
                  <a:pt x="5466" y="2946"/>
                </a:lnTo>
                <a:lnTo>
                  <a:pt x="5463" y="2952"/>
                </a:lnTo>
                <a:lnTo>
                  <a:pt x="5461" y="2952"/>
                </a:lnTo>
                <a:lnTo>
                  <a:pt x="5461" y="2981"/>
                </a:lnTo>
                <a:lnTo>
                  <a:pt x="5469" y="2981"/>
                </a:lnTo>
                <a:lnTo>
                  <a:pt x="5469" y="2984"/>
                </a:lnTo>
                <a:lnTo>
                  <a:pt x="5478" y="2984"/>
                </a:lnTo>
                <a:lnTo>
                  <a:pt x="5490" y="2992"/>
                </a:lnTo>
                <a:lnTo>
                  <a:pt x="5490" y="3012"/>
                </a:lnTo>
                <a:lnTo>
                  <a:pt x="5487" y="3012"/>
                </a:lnTo>
                <a:lnTo>
                  <a:pt x="5487" y="3016"/>
                </a:lnTo>
                <a:lnTo>
                  <a:pt x="5481" y="3019"/>
                </a:lnTo>
                <a:lnTo>
                  <a:pt x="5481" y="3024"/>
                </a:lnTo>
                <a:lnTo>
                  <a:pt x="5478" y="3024"/>
                </a:lnTo>
                <a:lnTo>
                  <a:pt x="5475" y="3106"/>
                </a:lnTo>
                <a:lnTo>
                  <a:pt x="5469" y="3109"/>
                </a:lnTo>
                <a:lnTo>
                  <a:pt x="5466" y="3155"/>
                </a:lnTo>
                <a:lnTo>
                  <a:pt x="5463" y="3155"/>
                </a:lnTo>
                <a:lnTo>
                  <a:pt x="5461" y="3175"/>
                </a:lnTo>
                <a:lnTo>
                  <a:pt x="5458" y="3175"/>
                </a:lnTo>
                <a:lnTo>
                  <a:pt x="5458" y="3184"/>
                </a:lnTo>
                <a:lnTo>
                  <a:pt x="5455" y="3184"/>
                </a:lnTo>
                <a:lnTo>
                  <a:pt x="5451" y="3202"/>
                </a:lnTo>
                <a:lnTo>
                  <a:pt x="5451" y="3294"/>
                </a:lnTo>
                <a:lnTo>
                  <a:pt x="5449" y="3294"/>
                </a:lnTo>
                <a:lnTo>
                  <a:pt x="5447" y="3300"/>
                </a:lnTo>
                <a:lnTo>
                  <a:pt x="5435" y="3300"/>
                </a:lnTo>
                <a:lnTo>
                  <a:pt x="5435" y="3298"/>
                </a:lnTo>
                <a:lnTo>
                  <a:pt x="5429" y="3294"/>
                </a:lnTo>
                <a:lnTo>
                  <a:pt x="5429" y="3289"/>
                </a:lnTo>
                <a:lnTo>
                  <a:pt x="5423" y="3289"/>
                </a:lnTo>
                <a:lnTo>
                  <a:pt x="5423" y="3283"/>
                </a:lnTo>
                <a:lnTo>
                  <a:pt x="5419" y="3283"/>
                </a:lnTo>
                <a:lnTo>
                  <a:pt x="5411" y="3271"/>
                </a:lnTo>
                <a:lnTo>
                  <a:pt x="5411" y="3260"/>
                </a:lnTo>
                <a:lnTo>
                  <a:pt x="5408" y="3260"/>
                </a:lnTo>
                <a:lnTo>
                  <a:pt x="5408" y="3254"/>
                </a:lnTo>
                <a:lnTo>
                  <a:pt x="5405" y="3254"/>
                </a:lnTo>
                <a:lnTo>
                  <a:pt x="5405" y="3224"/>
                </a:lnTo>
                <a:lnTo>
                  <a:pt x="5402" y="3224"/>
                </a:lnTo>
                <a:lnTo>
                  <a:pt x="5397" y="3196"/>
                </a:lnTo>
                <a:lnTo>
                  <a:pt x="5388" y="3173"/>
                </a:lnTo>
                <a:lnTo>
                  <a:pt x="5385" y="3173"/>
                </a:lnTo>
                <a:lnTo>
                  <a:pt x="5385" y="3169"/>
                </a:lnTo>
                <a:lnTo>
                  <a:pt x="5382" y="3169"/>
                </a:lnTo>
                <a:lnTo>
                  <a:pt x="5382" y="3164"/>
                </a:lnTo>
                <a:lnTo>
                  <a:pt x="5377" y="3161"/>
                </a:lnTo>
                <a:lnTo>
                  <a:pt x="5373" y="3155"/>
                </a:lnTo>
                <a:lnTo>
                  <a:pt x="5359" y="3155"/>
                </a:lnTo>
                <a:lnTo>
                  <a:pt x="5359" y="3158"/>
                </a:lnTo>
                <a:lnTo>
                  <a:pt x="5353" y="3158"/>
                </a:lnTo>
                <a:lnTo>
                  <a:pt x="5353" y="3164"/>
                </a:lnTo>
                <a:lnTo>
                  <a:pt x="5348" y="3175"/>
                </a:lnTo>
                <a:lnTo>
                  <a:pt x="5348" y="3187"/>
                </a:lnTo>
                <a:lnTo>
                  <a:pt x="5345" y="3187"/>
                </a:lnTo>
                <a:lnTo>
                  <a:pt x="5341" y="3213"/>
                </a:lnTo>
                <a:lnTo>
                  <a:pt x="5339" y="3213"/>
                </a:lnTo>
                <a:lnTo>
                  <a:pt x="5339" y="3216"/>
                </a:lnTo>
                <a:lnTo>
                  <a:pt x="5336" y="3216"/>
                </a:lnTo>
                <a:lnTo>
                  <a:pt x="5336" y="3219"/>
                </a:lnTo>
                <a:lnTo>
                  <a:pt x="5330" y="3222"/>
                </a:lnTo>
                <a:lnTo>
                  <a:pt x="5330" y="3224"/>
                </a:lnTo>
                <a:lnTo>
                  <a:pt x="5327" y="3224"/>
                </a:lnTo>
                <a:lnTo>
                  <a:pt x="5327" y="3228"/>
                </a:lnTo>
                <a:lnTo>
                  <a:pt x="5324" y="3228"/>
                </a:lnTo>
                <a:lnTo>
                  <a:pt x="5324" y="3230"/>
                </a:lnTo>
                <a:lnTo>
                  <a:pt x="5319" y="3234"/>
                </a:lnTo>
                <a:lnTo>
                  <a:pt x="5319" y="3236"/>
                </a:lnTo>
                <a:lnTo>
                  <a:pt x="5312" y="3240"/>
                </a:lnTo>
                <a:lnTo>
                  <a:pt x="5312" y="3245"/>
                </a:lnTo>
                <a:lnTo>
                  <a:pt x="5310" y="3245"/>
                </a:lnTo>
                <a:lnTo>
                  <a:pt x="5310" y="3248"/>
                </a:lnTo>
                <a:lnTo>
                  <a:pt x="5307" y="3248"/>
                </a:lnTo>
                <a:lnTo>
                  <a:pt x="5301" y="3274"/>
                </a:lnTo>
                <a:lnTo>
                  <a:pt x="5295" y="3274"/>
                </a:lnTo>
                <a:lnTo>
                  <a:pt x="5295" y="3280"/>
                </a:lnTo>
                <a:lnTo>
                  <a:pt x="5292" y="3280"/>
                </a:lnTo>
                <a:lnTo>
                  <a:pt x="5289" y="3286"/>
                </a:lnTo>
                <a:lnTo>
                  <a:pt x="5283" y="3286"/>
                </a:lnTo>
                <a:lnTo>
                  <a:pt x="5283" y="3291"/>
                </a:lnTo>
                <a:lnTo>
                  <a:pt x="5281" y="3291"/>
                </a:lnTo>
                <a:lnTo>
                  <a:pt x="5277" y="3298"/>
                </a:lnTo>
                <a:lnTo>
                  <a:pt x="5275" y="3298"/>
                </a:lnTo>
                <a:lnTo>
                  <a:pt x="5269" y="3309"/>
                </a:lnTo>
                <a:lnTo>
                  <a:pt x="5267" y="3309"/>
                </a:lnTo>
                <a:lnTo>
                  <a:pt x="5267" y="3312"/>
                </a:lnTo>
                <a:lnTo>
                  <a:pt x="5261" y="3315"/>
                </a:lnTo>
                <a:lnTo>
                  <a:pt x="5261" y="3318"/>
                </a:lnTo>
                <a:lnTo>
                  <a:pt x="5257" y="3318"/>
                </a:lnTo>
                <a:lnTo>
                  <a:pt x="5257" y="3321"/>
                </a:lnTo>
                <a:lnTo>
                  <a:pt x="5255" y="3321"/>
                </a:lnTo>
                <a:lnTo>
                  <a:pt x="5255" y="3323"/>
                </a:lnTo>
                <a:lnTo>
                  <a:pt x="5252" y="3323"/>
                </a:lnTo>
                <a:lnTo>
                  <a:pt x="5249" y="3330"/>
                </a:lnTo>
                <a:lnTo>
                  <a:pt x="5245" y="3330"/>
                </a:lnTo>
                <a:lnTo>
                  <a:pt x="5245" y="3332"/>
                </a:lnTo>
                <a:lnTo>
                  <a:pt x="5243" y="3332"/>
                </a:lnTo>
                <a:lnTo>
                  <a:pt x="5243" y="3335"/>
                </a:lnTo>
                <a:lnTo>
                  <a:pt x="5240" y="3335"/>
                </a:lnTo>
                <a:lnTo>
                  <a:pt x="5237" y="3341"/>
                </a:lnTo>
                <a:lnTo>
                  <a:pt x="5234" y="3341"/>
                </a:lnTo>
                <a:lnTo>
                  <a:pt x="5234" y="3344"/>
                </a:lnTo>
                <a:lnTo>
                  <a:pt x="5231" y="3344"/>
                </a:lnTo>
                <a:lnTo>
                  <a:pt x="5231" y="3347"/>
                </a:lnTo>
                <a:lnTo>
                  <a:pt x="5223" y="3349"/>
                </a:lnTo>
                <a:lnTo>
                  <a:pt x="5223" y="3352"/>
                </a:lnTo>
                <a:lnTo>
                  <a:pt x="5184" y="3364"/>
                </a:lnTo>
                <a:lnTo>
                  <a:pt x="5180" y="3359"/>
                </a:lnTo>
                <a:lnTo>
                  <a:pt x="4822" y="3406"/>
                </a:lnTo>
                <a:lnTo>
                  <a:pt x="4825" y="3502"/>
                </a:lnTo>
                <a:lnTo>
                  <a:pt x="4745" y="3520"/>
                </a:lnTo>
                <a:lnTo>
                  <a:pt x="4679" y="3542"/>
                </a:lnTo>
                <a:lnTo>
                  <a:pt x="4705" y="3528"/>
                </a:lnTo>
                <a:lnTo>
                  <a:pt x="4705" y="3525"/>
                </a:lnTo>
                <a:lnTo>
                  <a:pt x="4708" y="3525"/>
                </a:lnTo>
                <a:lnTo>
                  <a:pt x="4708" y="3522"/>
                </a:lnTo>
                <a:lnTo>
                  <a:pt x="4716" y="3522"/>
                </a:lnTo>
                <a:lnTo>
                  <a:pt x="4716" y="3520"/>
                </a:lnTo>
                <a:lnTo>
                  <a:pt x="4747" y="3517"/>
                </a:lnTo>
                <a:lnTo>
                  <a:pt x="4753" y="3531"/>
                </a:lnTo>
                <a:lnTo>
                  <a:pt x="4759" y="3531"/>
                </a:lnTo>
                <a:lnTo>
                  <a:pt x="4762" y="3536"/>
                </a:lnTo>
                <a:lnTo>
                  <a:pt x="4764" y="3536"/>
                </a:lnTo>
                <a:lnTo>
                  <a:pt x="4776" y="3554"/>
                </a:lnTo>
                <a:lnTo>
                  <a:pt x="4781" y="3554"/>
                </a:lnTo>
                <a:lnTo>
                  <a:pt x="4791" y="3565"/>
                </a:lnTo>
                <a:lnTo>
                  <a:pt x="4796" y="3565"/>
                </a:lnTo>
                <a:lnTo>
                  <a:pt x="4819" y="3577"/>
                </a:lnTo>
                <a:lnTo>
                  <a:pt x="4845" y="3597"/>
                </a:lnTo>
                <a:lnTo>
                  <a:pt x="4851" y="3597"/>
                </a:lnTo>
                <a:lnTo>
                  <a:pt x="4851" y="3600"/>
                </a:lnTo>
                <a:lnTo>
                  <a:pt x="4859" y="3605"/>
                </a:lnTo>
                <a:lnTo>
                  <a:pt x="4865" y="3605"/>
                </a:lnTo>
                <a:lnTo>
                  <a:pt x="4885" y="3620"/>
                </a:lnTo>
                <a:lnTo>
                  <a:pt x="4885" y="3623"/>
                </a:lnTo>
                <a:lnTo>
                  <a:pt x="4891" y="3626"/>
                </a:lnTo>
                <a:lnTo>
                  <a:pt x="4908" y="3651"/>
                </a:lnTo>
                <a:lnTo>
                  <a:pt x="4925" y="3691"/>
                </a:lnTo>
                <a:lnTo>
                  <a:pt x="4931" y="3691"/>
                </a:lnTo>
                <a:lnTo>
                  <a:pt x="4936" y="3720"/>
                </a:lnTo>
                <a:lnTo>
                  <a:pt x="4948" y="3749"/>
                </a:lnTo>
                <a:lnTo>
                  <a:pt x="4948" y="3754"/>
                </a:lnTo>
                <a:lnTo>
                  <a:pt x="4957" y="3763"/>
                </a:lnTo>
                <a:lnTo>
                  <a:pt x="4957" y="3766"/>
                </a:lnTo>
                <a:lnTo>
                  <a:pt x="4960" y="3766"/>
                </a:lnTo>
                <a:lnTo>
                  <a:pt x="4960" y="3771"/>
                </a:lnTo>
                <a:lnTo>
                  <a:pt x="4965" y="3771"/>
                </a:lnTo>
                <a:lnTo>
                  <a:pt x="4965" y="3774"/>
                </a:lnTo>
                <a:lnTo>
                  <a:pt x="4971" y="3774"/>
                </a:lnTo>
                <a:lnTo>
                  <a:pt x="4971" y="3777"/>
                </a:lnTo>
                <a:lnTo>
                  <a:pt x="4977" y="3777"/>
                </a:lnTo>
                <a:lnTo>
                  <a:pt x="4945" y="3746"/>
                </a:lnTo>
                <a:lnTo>
                  <a:pt x="4722" y="3769"/>
                </a:lnTo>
                <a:lnTo>
                  <a:pt x="4610" y="3938"/>
                </a:lnTo>
                <a:lnTo>
                  <a:pt x="4667" y="3989"/>
                </a:lnTo>
                <a:lnTo>
                  <a:pt x="4667" y="3992"/>
                </a:lnTo>
                <a:lnTo>
                  <a:pt x="4667" y="3995"/>
                </a:lnTo>
                <a:lnTo>
                  <a:pt x="4665" y="3995"/>
                </a:lnTo>
                <a:lnTo>
                  <a:pt x="4665" y="4032"/>
                </a:lnTo>
                <a:lnTo>
                  <a:pt x="4661" y="4032"/>
                </a:lnTo>
                <a:lnTo>
                  <a:pt x="4661" y="4040"/>
                </a:lnTo>
                <a:lnTo>
                  <a:pt x="4656" y="4046"/>
                </a:lnTo>
                <a:lnTo>
                  <a:pt x="4656" y="4052"/>
                </a:lnTo>
                <a:lnTo>
                  <a:pt x="4653" y="4052"/>
                </a:lnTo>
                <a:lnTo>
                  <a:pt x="4647" y="4112"/>
                </a:lnTo>
                <a:lnTo>
                  <a:pt x="4462" y="3945"/>
                </a:lnTo>
                <a:lnTo>
                  <a:pt x="4424" y="3905"/>
                </a:lnTo>
                <a:lnTo>
                  <a:pt x="4374" y="3876"/>
                </a:lnTo>
                <a:lnTo>
                  <a:pt x="4359" y="3861"/>
                </a:lnTo>
                <a:lnTo>
                  <a:pt x="4339" y="3848"/>
                </a:lnTo>
                <a:lnTo>
                  <a:pt x="4308" y="3818"/>
                </a:lnTo>
                <a:lnTo>
                  <a:pt x="4299" y="3804"/>
                </a:lnTo>
                <a:lnTo>
                  <a:pt x="4287" y="3794"/>
                </a:lnTo>
                <a:lnTo>
                  <a:pt x="4263" y="3785"/>
                </a:lnTo>
                <a:lnTo>
                  <a:pt x="4170" y="3770"/>
                </a:lnTo>
                <a:lnTo>
                  <a:pt x="4163" y="3770"/>
                </a:lnTo>
                <a:lnTo>
                  <a:pt x="4159" y="3752"/>
                </a:lnTo>
                <a:lnTo>
                  <a:pt x="4147" y="3739"/>
                </a:lnTo>
                <a:lnTo>
                  <a:pt x="4133" y="3731"/>
                </a:lnTo>
                <a:lnTo>
                  <a:pt x="4100" y="3734"/>
                </a:lnTo>
                <a:lnTo>
                  <a:pt x="4085" y="3740"/>
                </a:lnTo>
                <a:lnTo>
                  <a:pt x="4084" y="3746"/>
                </a:lnTo>
                <a:lnTo>
                  <a:pt x="4088" y="3752"/>
                </a:lnTo>
                <a:lnTo>
                  <a:pt x="4088" y="3761"/>
                </a:lnTo>
                <a:lnTo>
                  <a:pt x="4041" y="3778"/>
                </a:lnTo>
                <a:lnTo>
                  <a:pt x="3983" y="3804"/>
                </a:lnTo>
                <a:lnTo>
                  <a:pt x="3970" y="3815"/>
                </a:lnTo>
                <a:lnTo>
                  <a:pt x="3915" y="3826"/>
                </a:lnTo>
                <a:lnTo>
                  <a:pt x="3887" y="3848"/>
                </a:lnTo>
                <a:lnTo>
                  <a:pt x="3852" y="3870"/>
                </a:lnTo>
                <a:lnTo>
                  <a:pt x="3779" y="3893"/>
                </a:lnTo>
                <a:lnTo>
                  <a:pt x="3744" y="3894"/>
                </a:lnTo>
                <a:lnTo>
                  <a:pt x="3723" y="3888"/>
                </a:lnTo>
                <a:lnTo>
                  <a:pt x="3713" y="3876"/>
                </a:lnTo>
                <a:lnTo>
                  <a:pt x="3691" y="3864"/>
                </a:lnTo>
                <a:lnTo>
                  <a:pt x="3652" y="3852"/>
                </a:lnTo>
                <a:lnTo>
                  <a:pt x="3631" y="3839"/>
                </a:lnTo>
                <a:lnTo>
                  <a:pt x="3608" y="3840"/>
                </a:lnTo>
                <a:lnTo>
                  <a:pt x="3581" y="3834"/>
                </a:lnTo>
                <a:lnTo>
                  <a:pt x="3546" y="3834"/>
                </a:lnTo>
                <a:lnTo>
                  <a:pt x="3477" y="3806"/>
                </a:lnTo>
                <a:lnTo>
                  <a:pt x="3458" y="3790"/>
                </a:lnTo>
                <a:lnTo>
                  <a:pt x="3397" y="3763"/>
                </a:lnTo>
                <a:lnTo>
                  <a:pt x="3383" y="3751"/>
                </a:lnTo>
                <a:lnTo>
                  <a:pt x="3359" y="3752"/>
                </a:lnTo>
                <a:lnTo>
                  <a:pt x="3331" y="3734"/>
                </a:lnTo>
                <a:lnTo>
                  <a:pt x="3286" y="3722"/>
                </a:lnTo>
                <a:lnTo>
                  <a:pt x="3244" y="3703"/>
                </a:lnTo>
                <a:lnTo>
                  <a:pt x="3226" y="3703"/>
                </a:lnTo>
                <a:lnTo>
                  <a:pt x="3231" y="3703"/>
                </a:lnTo>
                <a:lnTo>
                  <a:pt x="3218" y="3702"/>
                </a:lnTo>
                <a:lnTo>
                  <a:pt x="3146" y="3702"/>
                </a:lnTo>
                <a:lnTo>
                  <a:pt x="3139" y="3697"/>
                </a:lnTo>
                <a:lnTo>
                  <a:pt x="3135" y="3676"/>
                </a:lnTo>
                <a:lnTo>
                  <a:pt x="3101" y="3643"/>
                </a:lnTo>
                <a:lnTo>
                  <a:pt x="3083" y="3639"/>
                </a:lnTo>
                <a:lnTo>
                  <a:pt x="3047" y="3624"/>
                </a:lnTo>
                <a:lnTo>
                  <a:pt x="2992" y="3623"/>
                </a:lnTo>
                <a:lnTo>
                  <a:pt x="2948" y="3608"/>
                </a:lnTo>
                <a:lnTo>
                  <a:pt x="2839" y="3554"/>
                </a:lnTo>
                <a:lnTo>
                  <a:pt x="2709" y="3464"/>
                </a:lnTo>
                <a:lnTo>
                  <a:pt x="2682" y="3439"/>
                </a:lnTo>
                <a:lnTo>
                  <a:pt x="2661" y="3426"/>
                </a:lnTo>
                <a:lnTo>
                  <a:pt x="2647" y="3426"/>
                </a:lnTo>
                <a:lnTo>
                  <a:pt x="2635" y="3434"/>
                </a:lnTo>
                <a:lnTo>
                  <a:pt x="2602" y="3427"/>
                </a:lnTo>
                <a:lnTo>
                  <a:pt x="2457" y="3374"/>
                </a:lnTo>
                <a:lnTo>
                  <a:pt x="2417" y="3370"/>
                </a:lnTo>
                <a:lnTo>
                  <a:pt x="2383" y="3345"/>
                </a:lnTo>
                <a:lnTo>
                  <a:pt x="2361" y="3323"/>
                </a:lnTo>
                <a:lnTo>
                  <a:pt x="2313" y="3236"/>
                </a:lnTo>
                <a:lnTo>
                  <a:pt x="2265" y="3220"/>
                </a:lnTo>
                <a:lnTo>
                  <a:pt x="2239" y="3203"/>
                </a:lnTo>
                <a:lnTo>
                  <a:pt x="2223" y="3188"/>
                </a:lnTo>
                <a:lnTo>
                  <a:pt x="2223" y="3182"/>
                </a:lnTo>
                <a:lnTo>
                  <a:pt x="2217" y="3172"/>
                </a:lnTo>
                <a:lnTo>
                  <a:pt x="2181" y="3165"/>
                </a:lnTo>
                <a:lnTo>
                  <a:pt x="2156" y="3155"/>
                </a:lnTo>
                <a:lnTo>
                  <a:pt x="2083" y="3109"/>
                </a:lnTo>
                <a:lnTo>
                  <a:pt x="2051" y="3057"/>
                </a:lnTo>
                <a:lnTo>
                  <a:pt x="2047" y="3057"/>
                </a:lnTo>
                <a:lnTo>
                  <a:pt x="2027" y="3026"/>
                </a:lnTo>
                <a:lnTo>
                  <a:pt x="2021" y="3020"/>
                </a:lnTo>
                <a:lnTo>
                  <a:pt x="2015" y="3004"/>
                </a:lnTo>
                <a:lnTo>
                  <a:pt x="2015" y="3007"/>
                </a:lnTo>
                <a:lnTo>
                  <a:pt x="2006" y="2961"/>
                </a:lnTo>
                <a:lnTo>
                  <a:pt x="1996" y="2951"/>
                </a:lnTo>
                <a:lnTo>
                  <a:pt x="1985" y="2919"/>
                </a:lnTo>
                <a:lnTo>
                  <a:pt x="1985" y="2904"/>
                </a:lnTo>
                <a:lnTo>
                  <a:pt x="2022" y="2883"/>
                </a:lnTo>
                <a:lnTo>
                  <a:pt x="2025" y="2883"/>
                </a:lnTo>
                <a:lnTo>
                  <a:pt x="2038" y="2865"/>
                </a:lnTo>
                <a:lnTo>
                  <a:pt x="2029" y="2826"/>
                </a:lnTo>
                <a:lnTo>
                  <a:pt x="2026" y="2825"/>
                </a:lnTo>
                <a:lnTo>
                  <a:pt x="2029" y="2792"/>
                </a:lnTo>
                <a:lnTo>
                  <a:pt x="2044" y="2773"/>
                </a:lnTo>
                <a:lnTo>
                  <a:pt x="2052" y="2755"/>
                </a:lnTo>
                <a:lnTo>
                  <a:pt x="2073" y="2729"/>
                </a:lnTo>
                <a:lnTo>
                  <a:pt x="2071" y="2714"/>
                </a:lnTo>
                <a:lnTo>
                  <a:pt x="2062" y="2694"/>
                </a:lnTo>
                <a:lnTo>
                  <a:pt x="2021" y="2620"/>
                </a:lnTo>
                <a:lnTo>
                  <a:pt x="2013" y="2588"/>
                </a:lnTo>
                <a:lnTo>
                  <a:pt x="2003" y="2569"/>
                </a:lnTo>
                <a:lnTo>
                  <a:pt x="2005" y="2553"/>
                </a:lnTo>
                <a:lnTo>
                  <a:pt x="2010" y="2542"/>
                </a:lnTo>
                <a:lnTo>
                  <a:pt x="2016" y="2542"/>
                </a:lnTo>
                <a:lnTo>
                  <a:pt x="2031" y="2552"/>
                </a:lnTo>
                <a:lnTo>
                  <a:pt x="2036" y="2549"/>
                </a:lnTo>
                <a:lnTo>
                  <a:pt x="2032" y="2549"/>
                </a:lnTo>
                <a:lnTo>
                  <a:pt x="2021" y="2534"/>
                </a:lnTo>
                <a:lnTo>
                  <a:pt x="2015" y="2516"/>
                </a:lnTo>
                <a:lnTo>
                  <a:pt x="2017" y="2503"/>
                </a:lnTo>
                <a:lnTo>
                  <a:pt x="2015" y="2476"/>
                </a:lnTo>
                <a:lnTo>
                  <a:pt x="1981" y="2442"/>
                </a:lnTo>
                <a:lnTo>
                  <a:pt x="1943" y="2417"/>
                </a:lnTo>
                <a:lnTo>
                  <a:pt x="1927" y="2396"/>
                </a:lnTo>
                <a:lnTo>
                  <a:pt x="1917" y="2362"/>
                </a:lnTo>
                <a:lnTo>
                  <a:pt x="1911" y="2357"/>
                </a:lnTo>
                <a:lnTo>
                  <a:pt x="1910" y="2352"/>
                </a:lnTo>
                <a:lnTo>
                  <a:pt x="1910" y="2353"/>
                </a:lnTo>
                <a:lnTo>
                  <a:pt x="1868" y="2297"/>
                </a:lnTo>
                <a:lnTo>
                  <a:pt x="1853" y="2286"/>
                </a:lnTo>
                <a:lnTo>
                  <a:pt x="1851" y="2277"/>
                </a:lnTo>
                <a:lnTo>
                  <a:pt x="1833" y="2271"/>
                </a:lnTo>
                <a:lnTo>
                  <a:pt x="1831" y="2262"/>
                </a:lnTo>
                <a:lnTo>
                  <a:pt x="1819" y="2259"/>
                </a:lnTo>
                <a:lnTo>
                  <a:pt x="1795" y="2241"/>
                </a:lnTo>
                <a:lnTo>
                  <a:pt x="1777" y="2212"/>
                </a:lnTo>
                <a:lnTo>
                  <a:pt x="1745" y="2150"/>
                </a:lnTo>
                <a:lnTo>
                  <a:pt x="1744" y="2121"/>
                </a:lnTo>
                <a:lnTo>
                  <a:pt x="1741" y="2121"/>
                </a:lnTo>
                <a:lnTo>
                  <a:pt x="1741" y="2117"/>
                </a:lnTo>
                <a:lnTo>
                  <a:pt x="1726" y="2098"/>
                </a:lnTo>
                <a:lnTo>
                  <a:pt x="1693" y="2072"/>
                </a:lnTo>
                <a:lnTo>
                  <a:pt x="1663" y="2064"/>
                </a:lnTo>
                <a:lnTo>
                  <a:pt x="1643" y="2053"/>
                </a:lnTo>
                <a:lnTo>
                  <a:pt x="1637" y="2041"/>
                </a:lnTo>
                <a:lnTo>
                  <a:pt x="1641" y="2036"/>
                </a:lnTo>
                <a:lnTo>
                  <a:pt x="1659" y="2035"/>
                </a:lnTo>
                <a:lnTo>
                  <a:pt x="1663" y="2029"/>
                </a:lnTo>
                <a:lnTo>
                  <a:pt x="1663" y="2023"/>
                </a:lnTo>
                <a:lnTo>
                  <a:pt x="1657" y="2016"/>
                </a:lnTo>
                <a:lnTo>
                  <a:pt x="1641" y="2010"/>
                </a:lnTo>
                <a:lnTo>
                  <a:pt x="1609" y="2004"/>
                </a:lnTo>
                <a:lnTo>
                  <a:pt x="1581" y="1984"/>
                </a:lnTo>
                <a:lnTo>
                  <a:pt x="1569" y="1964"/>
                </a:lnTo>
                <a:lnTo>
                  <a:pt x="1569" y="1932"/>
                </a:lnTo>
                <a:lnTo>
                  <a:pt x="1563" y="1909"/>
                </a:lnTo>
                <a:lnTo>
                  <a:pt x="1555" y="1898"/>
                </a:lnTo>
                <a:lnTo>
                  <a:pt x="1537" y="1883"/>
                </a:lnTo>
                <a:lnTo>
                  <a:pt x="1533" y="1883"/>
                </a:lnTo>
                <a:lnTo>
                  <a:pt x="1472" y="1835"/>
                </a:lnTo>
                <a:lnTo>
                  <a:pt x="1450" y="1811"/>
                </a:lnTo>
                <a:lnTo>
                  <a:pt x="1442" y="1788"/>
                </a:lnTo>
                <a:lnTo>
                  <a:pt x="1437" y="1784"/>
                </a:lnTo>
                <a:lnTo>
                  <a:pt x="1415" y="1784"/>
                </a:lnTo>
                <a:lnTo>
                  <a:pt x="1381" y="1778"/>
                </a:lnTo>
                <a:lnTo>
                  <a:pt x="1351" y="1741"/>
                </a:lnTo>
                <a:lnTo>
                  <a:pt x="1333" y="1718"/>
                </a:lnTo>
                <a:lnTo>
                  <a:pt x="1332" y="1710"/>
                </a:lnTo>
                <a:lnTo>
                  <a:pt x="1335" y="1677"/>
                </a:lnTo>
                <a:lnTo>
                  <a:pt x="1347" y="1642"/>
                </a:lnTo>
                <a:lnTo>
                  <a:pt x="1357" y="1628"/>
                </a:lnTo>
                <a:lnTo>
                  <a:pt x="1355" y="1596"/>
                </a:lnTo>
                <a:lnTo>
                  <a:pt x="1342" y="1572"/>
                </a:lnTo>
                <a:lnTo>
                  <a:pt x="1303" y="1522"/>
                </a:lnTo>
                <a:lnTo>
                  <a:pt x="1275" y="1516"/>
                </a:lnTo>
                <a:lnTo>
                  <a:pt x="1257" y="1492"/>
                </a:lnTo>
                <a:lnTo>
                  <a:pt x="1254" y="1478"/>
                </a:lnTo>
                <a:lnTo>
                  <a:pt x="1195" y="1436"/>
                </a:lnTo>
                <a:lnTo>
                  <a:pt x="1167" y="1426"/>
                </a:lnTo>
                <a:lnTo>
                  <a:pt x="1147" y="1414"/>
                </a:lnTo>
                <a:lnTo>
                  <a:pt x="1140" y="1380"/>
                </a:lnTo>
                <a:lnTo>
                  <a:pt x="1137" y="1380"/>
                </a:lnTo>
                <a:lnTo>
                  <a:pt x="1129" y="1313"/>
                </a:lnTo>
                <a:lnTo>
                  <a:pt x="1122" y="1300"/>
                </a:lnTo>
                <a:lnTo>
                  <a:pt x="1109" y="1288"/>
                </a:lnTo>
                <a:lnTo>
                  <a:pt x="1082" y="1272"/>
                </a:lnTo>
                <a:lnTo>
                  <a:pt x="1054" y="1266"/>
                </a:lnTo>
                <a:lnTo>
                  <a:pt x="1013" y="1235"/>
                </a:lnTo>
                <a:lnTo>
                  <a:pt x="961" y="1156"/>
                </a:lnTo>
                <a:lnTo>
                  <a:pt x="941" y="1132"/>
                </a:lnTo>
                <a:lnTo>
                  <a:pt x="903" y="1076"/>
                </a:lnTo>
                <a:lnTo>
                  <a:pt x="897" y="1060"/>
                </a:lnTo>
                <a:lnTo>
                  <a:pt x="894" y="1060"/>
                </a:lnTo>
                <a:lnTo>
                  <a:pt x="886" y="1044"/>
                </a:lnTo>
                <a:lnTo>
                  <a:pt x="882" y="1040"/>
                </a:lnTo>
                <a:lnTo>
                  <a:pt x="869" y="980"/>
                </a:lnTo>
                <a:lnTo>
                  <a:pt x="863" y="969"/>
                </a:lnTo>
                <a:lnTo>
                  <a:pt x="864" y="969"/>
                </a:lnTo>
                <a:lnTo>
                  <a:pt x="859" y="968"/>
                </a:lnTo>
                <a:lnTo>
                  <a:pt x="855" y="958"/>
                </a:lnTo>
                <a:lnTo>
                  <a:pt x="841" y="945"/>
                </a:lnTo>
                <a:lnTo>
                  <a:pt x="807" y="888"/>
                </a:lnTo>
                <a:lnTo>
                  <a:pt x="788" y="795"/>
                </a:lnTo>
                <a:lnTo>
                  <a:pt x="786" y="742"/>
                </a:lnTo>
                <a:lnTo>
                  <a:pt x="762" y="678"/>
                </a:lnTo>
                <a:lnTo>
                  <a:pt x="749" y="657"/>
                </a:lnTo>
                <a:lnTo>
                  <a:pt x="739" y="561"/>
                </a:lnTo>
                <a:lnTo>
                  <a:pt x="721" y="530"/>
                </a:lnTo>
                <a:lnTo>
                  <a:pt x="704" y="522"/>
                </a:lnTo>
                <a:lnTo>
                  <a:pt x="667" y="497"/>
                </a:lnTo>
                <a:lnTo>
                  <a:pt x="661" y="488"/>
                </a:lnTo>
                <a:lnTo>
                  <a:pt x="646" y="476"/>
                </a:lnTo>
                <a:lnTo>
                  <a:pt x="640" y="466"/>
                </a:lnTo>
                <a:lnTo>
                  <a:pt x="628" y="455"/>
                </a:lnTo>
                <a:lnTo>
                  <a:pt x="625" y="449"/>
                </a:lnTo>
                <a:lnTo>
                  <a:pt x="616" y="443"/>
                </a:lnTo>
                <a:lnTo>
                  <a:pt x="613" y="443"/>
                </a:lnTo>
                <a:lnTo>
                  <a:pt x="595" y="458"/>
                </a:lnTo>
                <a:lnTo>
                  <a:pt x="571" y="455"/>
                </a:lnTo>
                <a:lnTo>
                  <a:pt x="555" y="446"/>
                </a:lnTo>
                <a:lnTo>
                  <a:pt x="473" y="376"/>
                </a:lnTo>
                <a:lnTo>
                  <a:pt x="457" y="448"/>
                </a:lnTo>
                <a:lnTo>
                  <a:pt x="461" y="512"/>
                </a:lnTo>
                <a:lnTo>
                  <a:pt x="461" y="532"/>
                </a:lnTo>
                <a:lnTo>
                  <a:pt x="473" y="627"/>
                </a:lnTo>
                <a:lnTo>
                  <a:pt x="473" y="712"/>
                </a:lnTo>
                <a:lnTo>
                  <a:pt x="476" y="744"/>
                </a:lnTo>
                <a:lnTo>
                  <a:pt x="481" y="755"/>
                </a:lnTo>
                <a:lnTo>
                  <a:pt x="491" y="762"/>
                </a:lnTo>
                <a:lnTo>
                  <a:pt x="527" y="815"/>
                </a:lnTo>
                <a:lnTo>
                  <a:pt x="535" y="821"/>
                </a:lnTo>
                <a:lnTo>
                  <a:pt x="535" y="824"/>
                </a:lnTo>
                <a:lnTo>
                  <a:pt x="559" y="853"/>
                </a:lnTo>
                <a:lnTo>
                  <a:pt x="582" y="890"/>
                </a:lnTo>
                <a:lnTo>
                  <a:pt x="604" y="910"/>
                </a:lnTo>
                <a:lnTo>
                  <a:pt x="622" y="948"/>
                </a:lnTo>
                <a:lnTo>
                  <a:pt x="625" y="974"/>
                </a:lnTo>
                <a:lnTo>
                  <a:pt x="625" y="980"/>
                </a:lnTo>
                <a:lnTo>
                  <a:pt x="626" y="980"/>
                </a:lnTo>
                <a:lnTo>
                  <a:pt x="626" y="994"/>
                </a:lnTo>
                <a:lnTo>
                  <a:pt x="632" y="1006"/>
                </a:lnTo>
                <a:lnTo>
                  <a:pt x="645" y="1018"/>
                </a:lnTo>
                <a:lnTo>
                  <a:pt x="660" y="1027"/>
                </a:lnTo>
                <a:lnTo>
                  <a:pt x="669" y="1038"/>
                </a:lnTo>
                <a:lnTo>
                  <a:pt x="675" y="1052"/>
                </a:lnTo>
                <a:lnTo>
                  <a:pt x="701" y="1090"/>
                </a:lnTo>
                <a:lnTo>
                  <a:pt x="715" y="1120"/>
                </a:lnTo>
                <a:lnTo>
                  <a:pt x="728" y="1135"/>
                </a:lnTo>
                <a:lnTo>
                  <a:pt x="737" y="1161"/>
                </a:lnTo>
                <a:lnTo>
                  <a:pt x="746" y="1222"/>
                </a:lnTo>
                <a:lnTo>
                  <a:pt x="746" y="1232"/>
                </a:lnTo>
                <a:lnTo>
                  <a:pt x="770" y="1275"/>
                </a:lnTo>
                <a:lnTo>
                  <a:pt x="784" y="1281"/>
                </a:lnTo>
                <a:lnTo>
                  <a:pt x="803" y="1305"/>
                </a:lnTo>
                <a:lnTo>
                  <a:pt x="826" y="1356"/>
                </a:lnTo>
                <a:lnTo>
                  <a:pt x="841" y="1399"/>
                </a:lnTo>
                <a:lnTo>
                  <a:pt x="859" y="1421"/>
                </a:lnTo>
                <a:lnTo>
                  <a:pt x="871" y="1446"/>
                </a:lnTo>
                <a:lnTo>
                  <a:pt x="884" y="1462"/>
                </a:lnTo>
                <a:lnTo>
                  <a:pt x="893" y="1469"/>
                </a:lnTo>
                <a:lnTo>
                  <a:pt x="903" y="1496"/>
                </a:lnTo>
                <a:lnTo>
                  <a:pt x="907" y="1496"/>
                </a:lnTo>
                <a:lnTo>
                  <a:pt x="915" y="1490"/>
                </a:lnTo>
                <a:lnTo>
                  <a:pt x="929" y="1497"/>
                </a:lnTo>
                <a:lnTo>
                  <a:pt x="949" y="1538"/>
                </a:lnTo>
                <a:lnTo>
                  <a:pt x="952" y="1538"/>
                </a:lnTo>
                <a:lnTo>
                  <a:pt x="964" y="1568"/>
                </a:lnTo>
                <a:lnTo>
                  <a:pt x="979" y="1632"/>
                </a:lnTo>
                <a:lnTo>
                  <a:pt x="979" y="1627"/>
                </a:lnTo>
                <a:lnTo>
                  <a:pt x="979" y="1627"/>
                </a:lnTo>
              </a:path>
            </a:pathLst>
          </a:custGeom>
          <a:solidFill>
            <a:srgbClr val="CC99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1952625" y="3228975"/>
            <a:ext cx="47625" cy="603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" y="10"/>
              </a:cxn>
              <a:cxn ang="0">
                <a:pos x="0" y="20"/>
              </a:cxn>
              <a:cxn ang="0">
                <a:pos x="14" y="36"/>
              </a:cxn>
              <a:cxn ang="0">
                <a:pos x="18" y="36"/>
              </a:cxn>
              <a:cxn ang="0">
                <a:pos x="25" y="37"/>
              </a:cxn>
              <a:cxn ang="0">
                <a:pos x="29" y="31"/>
              </a:cxn>
              <a:cxn ang="0">
                <a:pos x="29" y="22"/>
              </a:cxn>
              <a:cxn ang="0">
                <a:pos x="14" y="4"/>
              </a:cxn>
            </a:cxnLst>
            <a:rect l="0" t="0" r="r" b="b"/>
            <a:pathLst>
              <a:path w="30" h="38">
                <a:moveTo>
                  <a:pt x="13" y="0"/>
                </a:moveTo>
                <a:lnTo>
                  <a:pt x="2" y="10"/>
                </a:lnTo>
                <a:lnTo>
                  <a:pt x="0" y="20"/>
                </a:lnTo>
                <a:lnTo>
                  <a:pt x="14" y="36"/>
                </a:lnTo>
                <a:lnTo>
                  <a:pt x="18" y="36"/>
                </a:lnTo>
                <a:lnTo>
                  <a:pt x="25" y="37"/>
                </a:lnTo>
                <a:lnTo>
                  <a:pt x="29" y="31"/>
                </a:lnTo>
                <a:lnTo>
                  <a:pt x="29" y="22"/>
                </a:lnTo>
                <a:lnTo>
                  <a:pt x="14" y="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62" name="Freeform 6"/>
          <p:cNvSpPr>
            <a:spLocks/>
          </p:cNvSpPr>
          <p:nvPr/>
        </p:nvSpPr>
        <p:spPr bwMode="auto">
          <a:xfrm>
            <a:off x="2865438" y="4225925"/>
            <a:ext cx="6667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4"/>
              </a:cxn>
              <a:cxn ang="0">
                <a:pos x="33" y="23"/>
              </a:cxn>
              <a:cxn ang="0">
                <a:pos x="41" y="15"/>
              </a:cxn>
              <a:cxn ang="0">
                <a:pos x="35" y="10"/>
              </a:cxn>
              <a:cxn ang="0">
                <a:pos x="3" y="0"/>
              </a:cxn>
            </a:cxnLst>
            <a:rect l="0" t="0" r="r" b="b"/>
            <a:pathLst>
              <a:path w="42" h="24">
                <a:moveTo>
                  <a:pt x="0" y="0"/>
                </a:moveTo>
                <a:lnTo>
                  <a:pt x="12" y="14"/>
                </a:lnTo>
                <a:lnTo>
                  <a:pt x="33" y="23"/>
                </a:lnTo>
                <a:lnTo>
                  <a:pt x="41" y="15"/>
                </a:lnTo>
                <a:lnTo>
                  <a:pt x="35" y="10"/>
                </a:ln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7667625" y="6299200"/>
            <a:ext cx="12223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57200">
              <a:buClr>
                <a:srgbClr val="000000"/>
              </a:buClr>
              <a:buFont typeface="Monotype Sorts" pitchFamily="2" charset="2"/>
              <a:buNone/>
            </a:pPr>
            <a:r>
              <a:rPr lang="es-ES_tradnl" sz="1200" b="1" i="1">
                <a:solidFill>
                  <a:srgbClr val="CC0066"/>
                </a:solidFill>
              </a:rPr>
              <a:t>GUATEMALA</a:t>
            </a:r>
            <a:endParaRPr lang="es-ES_tradnl" sz="3200">
              <a:solidFill>
                <a:srgbClr val="CC0066"/>
              </a:solidFill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 rot="16200000">
            <a:off x="7822406" y="5315744"/>
            <a:ext cx="1042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200" b="1" i="1">
                <a:solidFill>
                  <a:srgbClr val="CC0066"/>
                </a:solidFill>
                <a:latin typeface="Arial" pitchFamily="34" charset="0"/>
              </a:rPr>
              <a:t>BELIZE</a:t>
            </a:r>
            <a:endParaRPr lang="es-ES_tradnl">
              <a:solidFill>
                <a:srgbClr val="CC0066"/>
              </a:solidFill>
              <a:latin typeface="Times" pitchFamily="18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 rot="18955415">
            <a:off x="8229600" y="5518150"/>
            <a:ext cx="13858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200" b="1" i="1">
                <a:solidFill>
                  <a:schemeClr val="tx2"/>
                </a:solidFill>
                <a:latin typeface="Arial" pitchFamily="34" charset="0"/>
              </a:rPr>
              <a:t>CARIBEAN</a:t>
            </a:r>
          </a:p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200" b="1" i="1">
                <a:solidFill>
                  <a:schemeClr val="tx2"/>
                </a:solidFill>
                <a:latin typeface="Arial" pitchFamily="34" charset="0"/>
              </a:rPr>
              <a:t>SEA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667000" y="777875"/>
            <a:ext cx="2270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b="1" i="1">
                <a:solidFill>
                  <a:srgbClr val="CC0066"/>
                </a:solidFill>
                <a:latin typeface="Arial" pitchFamily="34" charset="0"/>
              </a:rPr>
              <a:t>USA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946650" y="2203450"/>
            <a:ext cx="992188" cy="1444625"/>
            <a:chOff x="3356" y="1704"/>
            <a:chExt cx="625" cy="910"/>
          </a:xfrm>
        </p:grpSpPr>
        <p:sp>
          <p:nvSpPr>
            <p:cNvPr id="45068" name="Freeform 12"/>
            <p:cNvSpPr>
              <a:spLocks/>
            </p:cNvSpPr>
            <p:nvPr/>
          </p:nvSpPr>
          <p:spPr bwMode="auto">
            <a:xfrm>
              <a:off x="3358" y="1704"/>
              <a:ext cx="623" cy="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6"/>
                </a:cxn>
                <a:cxn ang="0">
                  <a:pos x="35" y="24"/>
                </a:cxn>
                <a:cxn ang="0">
                  <a:pos x="38" y="24"/>
                </a:cxn>
                <a:cxn ang="0">
                  <a:pos x="93" y="86"/>
                </a:cxn>
                <a:cxn ang="0">
                  <a:pos x="128" y="142"/>
                </a:cxn>
                <a:cxn ang="0">
                  <a:pos x="150" y="195"/>
                </a:cxn>
                <a:cxn ang="0">
                  <a:pos x="192" y="265"/>
                </a:cxn>
                <a:cxn ang="0">
                  <a:pos x="199" y="270"/>
                </a:cxn>
                <a:cxn ang="0">
                  <a:pos x="216" y="293"/>
                </a:cxn>
                <a:cxn ang="0">
                  <a:pos x="237" y="310"/>
                </a:cxn>
                <a:cxn ang="0">
                  <a:pos x="288" y="340"/>
                </a:cxn>
                <a:cxn ang="0">
                  <a:pos x="390" y="372"/>
                </a:cxn>
                <a:cxn ang="0">
                  <a:pos x="402" y="372"/>
                </a:cxn>
                <a:cxn ang="0">
                  <a:pos x="411" y="376"/>
                </a:cxn>
                <a:cxn ang="0">
                  <a:pos x="424" y="376"/>
                </a:cxn>
                <a:cxn ang="0">
                  <a:pos x="445" y="383"/>
                </a:cxn>
                <a:cxn ang="0">
                  <a:pos x="452" y="383"/>
                </a:cxn>
                <a:cxn ang="0">
                  <a:pos x="511" y="391"/>
                </a:cxn>
                <a:cxn ang="0">
                  <a:pos x="598" y="378"/>
                </a:cxn>
                <a:cxn ang="0">
                  <a:pos x="622" y="371"/>
                </a:cxn>
              </a:cxnLst>
              <a:rect l="0" t="0" r="r" b="b"/>
              <a:pathLst>
                <a:path w="623" h="392">
                  <a:moveTo>
                    <a:pt x="0" y="0"/>
                  </a:moveTo>
                  <a:lnTo>
                    <a:pt x="18" y="6"/>
                  </a:lnTo>
                  <a:lnTo>
                    <a:pt x="35" y="24"/>
                  </a:lnTo>
                  <a:lnTo>
                    <a:pt x="38" y="24"/>
                  </a:lnTo>
                  <a:lnTo>
                    <a:pt x="93" y="86"/>
                  </a:lnTo>
                  <a:lnTo>
                    <a:pt x="128" y="142"/>
                  </a:lnTo>
                  <a:lnTo>
                    <a:pt x="150" y="195"/>
                  </a:lnTo>
                  <a:lnTo>
                    <a:pt x="192" y="265"/>
                  </a:lnTo>
                  <a:lnTo>
                    <a:pt x="199" y="270"/>
                  </a:lnTo>
                  <a:lnTo>
                    <a:pt x="216" y="293"/>
                  </a:lnTo>
                  <a:lnTo>
                    <a:pt x="237" y="310"/>
                  </a:lnTo>
                  <a:lnTo>
                    <a:pt x="288" y="340"/>
                  </a:lnTo>
                  <a:lnTo>
                    <a:pt x="390" y="372"/>
                  </a:lnTo>
                  <a:lnTo>
                    <a:pt x="402" y="372"/>
                  </a:lnTo>
                  <a:lnTo>
                    <a:pt x="411" y="376"/>
                  </a:lnTo>
                  <a:lnTo>
                    <a:pt x="424" y="376"/>
                  </a:lnTo>
                  <a:lnTo>
                    <a:pt x="445" y="383"/>
                  </a:lnTo>
                  <a:lnTo>
                    <a:pt x="452" y="383"/>
                  </a:lnTo>
                  <a:lnTo>
                    <a:pt x="511" y="391"/>
                  </a:lnTo>
                  <a:lnTo>
                    <a:pt x="598" y="378"/>
                  </a:lnTo>
                  <a:lnTo>
                    <a:pt x="622" y="37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45069" name="Freeform 13"/>
            <p:cNvSpPr>
              <a:spLocks/>
            </p:cNvSpPr>
            <p:nvPr/>
          </p:nvSpPr>
          <p:spPr bwMode="auto">
            <a:xfrm>
              <a:off x="3356" y="1704"/>
              <a:ext cx="586" cy="9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13"/>
                </a:cxn>
                <a:cxn ang="0">
                  <a:pos x="20" y="132"/>
                </a:cxn>
                <a:cxn ang="0">
                  <a:pos x="22" y="151"/>
                </a:cxn>
                <a:cxn ang="0">
                  <a:pos x="26" y="161"/>
                </a:cxn>
                <a:cxn ang="0">
                  <a:pos x="30" y="192"/>
                </a:cxn>
                <a:cxn ang="0">
                  <a:pos x="54" y="227"/>
                </a:cxn>
                <a:cxn ang="0">
                  <a:pos x="70" y="232"/>
                </a:cxn>
                <a:cxn ang="0">
                  <a:pos x="80" y="232"/>
                </a:cxn>
                <a:cxn ang="0">
                  <a:pos x="92" y="244"/>
                </a:cxn>
                <a:cxn ang="0">
                  <a:pos x="95" y="244"/>
                </a:cxn>
                <a:cxn ang="0">
                  <a:pos x="111" y="264"/>
                </a:cxn>
                <a:cxn ang="0">
                  <a:pos x="112" y="270"/>
                </a:cxn>
                <a:cxn ang="0">
                  <a:pos x="116" y="272"/>
                </a:cxn>
                <a:cxn ang="0">
                  <a:pos x="123" y="300"/>
                </a:cxn>
                <a:cxn ang="0">
                  <a:pos x="123" y="344"/>
                </a:cxn>
                <a:cxn ang="0">
                  <a:pos x="111" y="364"/>
                </a:cxn>
                <a:cxn ang="0">
                  <a:pos x="107" y="366"/>
                </a:cxn>
                <a:cxn ang="0">
                  <a:pos x="107" y="370"/>
                </a:cxn>
                <a:cxn ang="0">
                  <a:pos x="100" y="394"/>
                </a:cxn>
                <a:cxn ang="0">
                  <a:pos x="95" y="513"/>
                </a:cxn>
                <a:cxn ang="0">
                  <a:pos x="99" y="523"/>
                </a:cxn>
                <a:cxn ang="0">
                  <a:pos x="102" y="523"/>
                </a:cxn>
                <a:cxn ang="0">
                  <a:pos x="112" y="539"/>
                </a:cxn>
                <a:cxn ang="0">
                  <a:pos x="138" y="554"/>
                </a:cxn>
                <a:cxn ang="0">
                  <a:pos x="165" y="563"/>
                </a:cxn>
                <a:cxn ang="0">
                  <a:pos x="177" y="572"/>
                </a:cxn>
                <a:cxn ang="0">
                  <a:pos x="179" y="578"/>
                </a:cxn>
                <a:cxn ang="0">
                  <a:pos x="191" y="588"/>
                </a:cxn>
                <a:cxn ang="0">
                  <a:pos x="218" y="627"/>
                </a:cxn>
                <a:cxn ang="0">
                  <a:pos x="221" y="636"/>
                </a:cxn>
                <a:cxn ang="0">
                  <a:pos x="235" y="642"/>
                </a:cxn>
                <a:cxn ang="0">
                  <a:pos x="274" y="643"/>
                </a:cxn>
                <a:cxn ang="0">
                  <a:pos x="297" y="660"/>
                </a:cxn>
                <a:cxn ang="0">
                  <a:pos x="320" y="692"/>
                </a:cxn>
                <a:cxn ang="0">
                  <a:pos x="342" y="740"/>
                </a:cxn>
                <a:cxn ang="0">
                  <a:pos x="378" y="839"/>
                </a:cxn>
                <a:cxn ang="0">
                  <a:pos x="404" y="862"/>
                </a:cxn>
                <a:cxn ang="0">
                  <a:pos x="426" y="871"/>
                </a:cxn>
                <a:cxn ang="0">
                  <a:pos x="432" y="877"/>
                </a:cxn>
                <a:cxn ang="0">
                  <a:pos x="445" y="884"/>
                </a:cxn>
                <a:cxn ang="0">
                  <a:pos x="501" y="899"/>
                </a:cxn>
                <a:cxn ang="0">
                  <a:pos x="523" y="909"/>
                </a:cxn>
                <a:cxn ang="0">
                  <a:pos x="566" y="905"/>
                </a:cxn>
                <a:cxn ang="0">
                  <a:pos x="568" y="901"/>
                </a:cxn>
                <a:cxn ang="0">
                  <a:pos x="585" y="892"/>
                </a:cxn>
              </a:cxnLst>
              <a:rect l="0" t="0" r="r" b="b"/>
              <a:pathLst>
                <a:path w="586" h="910">
                  <a:moveTo>
                    <a:pt x="0" y="0"/>
                  </a:moveTo>
                  <a:lnTo>
                    <a:pt x="10" y="113"/>
                  </a:lnTo>
                  <a:lnTo>
                    <a:pt x="20" y="132"/>
                  </a:lnTo>
                  <a:lnTo>
                    <a:pt x="22" y="151"/>
                  </a:lnTo>
                  <a:lnTo>
                    <a:pt x="26" y="161"/>
                  </a:lnTo>
                  <a:lnTo>
                    <a:pt x="30" y="192"/>
                  </a:lnTo>
                  <a:lnTo>
                    <a:pt x="54" y="227"/>
                  </a:lnTo>
                  <a:lnTo>
                    <a:pt x="70" y="232"/>
                  </a:lnTo>
                  <a:lnTo>
                    <a:pt x="80" y="232"/>
                  </a:lnTo>
                  <a:lnTo>
                    <a:pt x="92" y="244"/>
                  </a:lnTo>
                  <a:lnTo>
                    <a:pt x="95" y="244"/>
                  </a:lnTo>
                  <a:lnTo>
                    <a:pt x="111" y="264"/>
                  </a:lnTo>
                  <a:lnTo>
                    <a:pt x="112" y="270"/>
                  </a:lnTo>
                  <a:lnTo>
                    <a:pt x="116" y="272"/>
                  </a:lnTo>
                  <a:lnTo>
                    <a:pt x="123" y="300"/>
                  </a:lnTo>
                  <a:lnTo>
                    <a:pt x="123" y="344"/>
                  </a:lnTo>
                  <a:lnTo>
                    <a:pt x="111" y="364"/>
                  </a:lnTo>
                  <a:lnTo>
                    <a:pt x="107" y="366"/>
                  </a:lnTo>
                  <a:lnTo>
                    <a:pt x="107" y="370"/>
                  </a:lnTo>
                  <a:lnTo>
                    <a:pt x="100" y="394"/>
                  </a:lnTo>
                  <a:lnTo>
                    <a:pt x="95" y="513"/>
                  </a:lnTo>
                  <a:lnTo>
                    <a:pt x="99" y="523"/>
                  </a:lnTo>
                  <a:lnTo>
                    <a:pt x="102" y="523"/>
                  </a:lnTo>
                  <a:lnTo>
                    <a:pt x="112" y="539"/>
                  </a:lnTo>
                  <a:lnTo>
                    <a:pt x="138" y="554"/>
                  </a:lnTo>
                  <a:lnTo>
                    <a:pt x="165" y="563"/>
                  </a:lnTo>
                  <a:lnTo>
                    <a:pt x="177" y="572"/>
                  </a:lnTo>
                  <a:lnTo>
                    <a:pt x="179" y="578"/>
                  </a:lnTo>
                  <a:lnTo>
                    <a:pt x="191" y="588"/>
                  </a:lnTo>
                  <a:lnTo>
                    <a:pt x="218" y="627"/>
                  </a:lnTo>
                  <a:lnTo>
                    <a:pt x="221" y="636"/>
                  </a:lnTo>
                  <a:lnTo>
                    <a:pt x="235" y="642"/>
                  </a:lnTo>
                  <a:lnTo>
                    <a:pt x="274" y="643"/>
                  </a:lnTo>
                  <a:lnTo>
                    <a:pt x="297" y="660"/>
                  </a:lnTo>
                  <a:lnTo>
                    <a:pt x="320" y="692"/>
                  </a:lnTo>
                  <a:lnTo>
                    <a:pt x="342" y="740"/>
                  </a:lnTo>
                  <a:lnTo>
                    <a:pt x="378" y="839"/>
                  </a:lnTo>
                  <a:lnTo>
                    <a:pt x="404" y="862"/>
                  </a:lnTo>
                  <a:lnTo>
                    <a:pt x="426" y="871"/>
                  </a:lnTo>
                  <a:lnTo>
                    <a:pt x="432" y="877"/>
                  </a:lnTo>
                  <a:lnTo>
                    <a:pt x="445" y="884"/>
                  </a:lnTo>
                  <a:lnTo>
                    <a:pt x="501" y="899"/>
                  </a:lnTo>
                  <a:lnTo>
                    <a:pt x="523" y="909"/>
                  </a:lnTo>
                  <a:lnTo>
                    <a:pt x="566" y="905"/>
                  </a:lnTo>
                  <a:lnTo>
                    <a:pt x="568" y="901"/>
                  </a:lnTo>
                  <a:lnTo>
                    <a:pt x="585" y="892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5070" name="Text Box 14"/>
          <p:cNvSpPr txBox="1">
            <a:spLocks noChangeArrowheads="1"/>
          </p:cNvSpPr>
          <p:nvPr/>
        </p:nvSpPr>
        <p:spPr bwMode="auto">
          <a:xfrm rot="2160000">
            <a:off x="838200" y="5273675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2000" b="1" i="1">
                <a:solidFill>
                  <a:schemeClr val="tx2"/>
                </a:solidFill>
                <a:latin typeface="Arial" pitchFamily="34" charset="0"/>
              </a:rPr>
              <a:t>O C E A N O  P A C I F I C O</a:t>
            </a:r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6584950" y="4908550"/>
            <a:ext cx="1047750" cy="703263"/>
          </a:xfrm>
          <a:custGeom>
            <a:avLst/>
            <a:gdLst/>
            <a:ahLst/>
            <a:cxnLst>
              <a:cxn ang="0">
                <a:pos x="75" y="208"/>
              </a:cxn>
              <a:cxn ang="0">
                <a:pos x="86" y="229"/>
              </a:cxn>
              <a:cxn ang="0">
                <a:pos x="85" y="283"/>
              </a:cxn>
              <a:cxn ang="0">
                <a:pos x="14" y="356"/>
              </a:cxn>
              <a:cxn ang="0">
                <a:pos x="0" y="389"/>
              </a:cxn>
              <a:cxn ang="0">
                <a:pos x="9" y="408"/>
              </a:cxn>
              <a:cxn ang="0">
                <a:pos x="44" y="422"/>
              </a:cxn>
              <a:cxn ang="0">
                <a:pos x="136" y="422"/>
              </a:cxn>
              <a:cxn ang="0">
                <a:pos x="237" y="420"/>
              </a:cxn>
              <a:cxn ang="0">
                <a:pos x="274" y="429"/>
              </a:cxn>
              <a:cxn ang="0">
                <a:pos x="316" y="443"/>
              </a:cxn>
              <a:cxn ang="0">
                <a:pos x="347" y="443"/>
              </a:cxn>
              <a:cxn ang="0">
                <a:pos x="374" y="428"/>
              </a:cxn>
              <a:cxn ang="0">
                <a:pos x="388" y="417"/>
              </a:cxn>
              <a:cxn ang="0">
                <a:pos x="420" y="399"/>
              </a:cxn>
              <a:cxn ang="0">
                <a:pos x="434" y="373"/>
              </a:cxn>
              <a:cxn ang="0">
                <a:pos x="434" y="360"/>
              </a:cxn>
              <a:cxn ang="0">
                <a:pos x="427" y="308"/>
              </a:cxn>
              <a:cxn ang="0">
                <a:pos x="440" y="280"/>
              </a:cxn>
              <a:cxn ang="0">
                <a:pos x="447" y="261"/>
              </a:cxn>
              <a:cxn ang="0">
                <a:pos x="473" y="258"/>
              </a:cxn>
              <a:cxn ang="0">
                <a:pos x="506" y="254"/>
              </a:cxn>
              <a:cxn ang="0">
                <a:pos x="561" y="228"/>
              </a:cxn>
              <a:cxn ang="0">
                <a:pos x="588" y="209"/>
              </a:cxn>
              <a:cxn ang="0">
                <a:pos x="617" y="181"/>
              </a:cxn>
              <a:cxn ang="0">
                <a:pos x="630" y="122"/>
              </a:cxn>
              <a:cxn ang="0">
                <a:pos x="646" y="65"/>
              </a:cxn>
              <a:cxn ang="0">
                <a:pos x="660" y="32"/>
              </a:cxn>
              <a:cxn ang="0">
                <a:pos x="637" y="1"/>
              </a:cxn>
              <a:cxn ang="0">
                <a:pos x="618" y="0"/>
              </a:cxn>
              <a:cxn ang="0">
                <a:pos x="603" y="6"/>
              </a:cxn>
              <a:cxn ang="0">
                <a:pos x="581" y="10"/>
              </a:cxn>
              <a:cxn ang="0">
                <a:pos x="459" y="47"/>
              </a:cxn>
              <a:cxn ang="0">
                <a:pos x="424" y="69"/>
              </a:cxn>
              <a:cxn ang="0">
                <a:pos x="420" y="77"/>
              </a:cxn>
              <a:cxn ang="0">
                <a:pos x="386" y="106"/>
              </a:cxn>
              <a:cxn ang="0">
                <a:pos x="376" y="107"/>
              </a:cxn>
              <a:cxn ang="0">
                <a:pos x="370" y="118"/>
              </a:cxn>
              <a:cxn ang="0">
                <a:pos x="312" y="129"/>
              </a:cxn>
              <a:cxn ang="0">
                <a:pos x="232" y="188"/>
              </a:cxn>
              <a:cxn ang="0">
                <a:pos x="200" y="188"/>
              </a:cxn>
              <a:cxn ang="0">
                <a:pos x="152" y="200"/>
              </a:cxn>
              <a:cxn ang="0">
                <a:pos x="85" y="197"/>
              </a:cxn>
              <a:cxn ang="0">
                <a:pos x="76" y="206"/>
              </a:cxn>
              <a:cxn ang="0">
                <a:pos x="75" y="208"/>
              </a:cxn>
              <a:cxn ang="0">
                <a:pos x="75" y="208"/>
              </a:cxn>
            </a:cxnLst>
            <a:rect l="0" t="0" r="r" b="b"/>
            <a:pathLst>
              <a:path w="660" h="443">
                <a:moveTo>
                  <a:pt x="75" y="208"/>
                </a:moveTo>
                <a:lnTo>
                  <a:pt x="86" y="229"/>
                </a:lnTo>
                <a:lnTo>
                  <a:pt x="85" y="283"/>
                </a:lnTo>
                <a:lnTo>
                  <a:pt x="14" y="356"/>
                </a:lnTo>
                <a:lnTo>
                  <a:pt x="0" y="389"/>
                </a:lnTo>
                <a:lnTo>
                  <a:pt x="9" y="408"/>
                </a:lnTo>
                <a:lnTo>
                  <a:pt x="44" y="422"/>
                </a:lnTo>
                <a:lnTo>
                  <a:pt x="136" y="422"/>
                </a:lnTo>
                <a:lnTo>
                  <a:pt x="237" y="420"/>
                </a:lnTo>
                <a:lnTo>
                  <a:pt x="274" y="429"/>
                </a:lnTo>
                <a:lnTo>
                  <a:pt x="316" y="443"/>
                </a:lnTo>
                <a:lnTo>
                  <a:pt x="347" y="443"/>
                </a:lnTo>
                <a:lnTo>
                  <a:pt x="374" y="428"/>
                </a:lnTo>
                <a:lnTo>
                  <a:pt x="388" y="417"/>
                </a:lnTo>
                <a:lnTo>
                  <a:pt x="420" y="399"/>
                </a:lnTo>
                <a:lnTo>
                  <a:pt x="434" y="373"/>
                </a:lnTo>
                <a:lnTo>
                  <a:pt x="434" y="360"/>
                </a:lnTo>
                <a:lnTo>
                  <a:pt x="427" y="308"/>
                </a:lnTo>
                <a:lnTo>
                  <a:pt x="440" y="280"/>
                </a:lnTo>
                <a:lnTo>
                  <a:pt x="447" y="261"/>
                </a:lnTo>
                <a:lnTo>
                  <a:pt x="473" y="258"/>
                </a:lnTo>
                <a:lnTo>
                  <a:pt x="506" y="254"/>
                </a:lnTo>
                <a:lnTo>
                  <a:pt x="561" y="228"/>
                </a:lnTo>
                <a:lnTo>
                  <a:pt x="588" y="209"/>
                </a:lnTo>
                <a:lnTo>
                  <a:pt x="617" y="181"/>
                </a:lnTo>
                <a:lnTo>
                  <a:pt x="630" y="122"/>
                </a:lnTo>
                <a:lnTo>
                  <a:pt x="646" y="65"/>
                </a:lnTo>
                <a:lnTo>
                  <a:pt x="660" y="32"/>
                </a:lnTo>
                <a:lnTo>
                  <a:pt x="637" y="1"/>
                </a:lnTo>
                <a:lnTo>
                  <a:pt x="618" y="0"/>
                </a:lnTo>
                <a:lnTo>
                  <a:pt x="603" y="6"/>
                </a:lnTo>
                <a:lnTo>
                  <a:pt x="581" y="10"/>
                </a:lnTo>
                <a:lnTo>
                  <a:pt x="459" y="47"/>
                </a:lnTo>
                <a:lnTo>
                  <a:pt x="424" y="69"/>
                </a:lnTo>
                <a:lnTo>
                  <a:pt x="420" y="77"/>
                </a:lnTo>
                <a:lnTo>
                  <a:pt x="386" y="106"/>
                </a:lnTo>
                <a:lnTo>
                  <a:pt x="376" y="107"/>
                </a:lnTo>
                <a:lnTo>
                  <a:pt x="370" y="118"/>
                </a:lnTo>
                <a:lnTo>
                  <a:pt x="312" y="129"/>
                </a:lnTo>
                <a:lnTo>
                  <a:pt x="232" y="188"/>
                </a:lnTo>
                <a:lnTo>
                  <a:pt x="200" y="188"/>
                </a:lnTo>
                <a:lnTo>
                  <a:pt x="152" y="200"/>
                </a:lnTo>
                <a:lnTo>
                  <a:pt x="85" y="197"/>
                </a:lnTo>
                <a:lnTo>
                  <a:pt x="76" y="206"/>
                </a:lnTo>
                <a:lnTo>
                  <a:pt x="75" y="208"/>
                </a:lnTo>
                <a:lnTo>
                  <a:pt x="75" y="208"/>
                </a:lnTo>
              </a:path>
            </a:pathLst>
          </a:custGeom>
          <a:solidFill>
            <a:srgbClr val="FF9966"/>
          </a:solidFill>
          <a:ln w="9525" cap="flat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6619875" y="5478463"/>
            <a:ext cx="1262063" cy="792162"/>
          </a:xfrm>
          <a:custGeom>
            <a:avLst/>
            <a:gdLst/>
            <a:ahLst/>
            <a:cxnLst>
              <a:cxn ang="0">
                <a:pos x="602" y="77"/>
              </a:cxn>
              <a:cxn ang="0">
                <a:pos x="600" y="75"/>
              </a:cxn>
              <a:cxn ang="0">
                <a:pos x="595" y="72"/>
              </a:cxn>
              <a:cxn ang="0">
                <a:pos x="570" y="64"/>
              </a:cxn>
              <a:cxn ang="0">
                <a:pos x="566" y="59"/>
              </a:cxn>
              <a:cxn ang="0">
                <a:pos x="560" y="57"/>
              </a:cxn>
              <a:cxn ang="0">
                <a:pos x="556" y="54"/>
              </a:cxn>
              <a:cxn ang="0">
                <a:pos x="541" y="49"/>
              </a:cxn>
              <a:cxn ang="0">
                <a:pos x="531" y="44"/>
              </a:cxn>
              <a:cxn ang="0">
                <a:pos x="501" y="37"/>
              </a:cxn>
              <a:cxn ang="0">
                <a:pos x="491" y="30"/>
              </a:cxn>
              <a:cxn ang="0">
                <a:pos x="467" y="23"/>
              </a:cxn>
              <a:cxn ang="0">
                <a:pos x="457" y="20"/>
              </a:cxn>
              <a:cxn ang="0">
                <a:pos x="452" y="17"/>
              </a:cxn>
              <a:cxn ang="0">
                <a:pos x="430" y="0"/>
              </a:cxn>
              <a:cxn ang="0">
                <a:pos x="428" y="5"/>
              </a:cxn>
              <a:cxn ang="0">
                <a:pos x="425" y="13"/>
              </a:cxn>
              <a:cxn ang="0">
                <a:pos x="405" y="25"/>
              </a:cxn>
              <a:cxn ang="0">
                <a:pos x="385" y="35"/>
              </a:cxn>
              <a:cxn ang="0">
                <a:pos x="380" y="37"/>
              </a:cxn>
              <a:cxn ang="0">
                <a:pos x="371" y="44"/>
              </a:cxn>
              <a:cxn ang="0">
                <a:pos x="366" y="49"/>
              </a:cxn>
              <a:cxn ang="0">
                <a:pos x="358" y="62"/>
              </a:cxn>
              <a:cxn ang="0">
                <a:pos x="356" y="64"/>
              </a:cxn>
              <a:cxn ang="0">
                <a:pos x="341" y="75"/>
              </a:cxn>
              <a:cxn ang="0">
                <a:pos x="336" y="80"/>
              </a:cxn>
              <a:cxn ang="0">
                <a:pos x="331" y="82"/>
              </a:cxn>
              <a:cxn ang="0">
                <a:pos x="328" y="85"/>
              </a:cxn>
              <a:cxn ang="0">
                <a:pos x="287" y="82"/>
              </a:cxn>
              <a:cxn ang="0">
                <a:pos x="280" y="80"/>
              </a:cxn>
              <a:cxn ang="0">
                <a:pos x="277" y="77"/>
              </a:cxn>
              <a:cxn ang="0">
                <a:pos x="267" y="75"/>
              </a:cxn>
              <a:cxn ang="0">
                <a:pos x="247" y="67"/>
              </a:cxn>
              <a:cxn ang="0">
                <a:pos x="242" y="64"/>
              </a:cxn>
              <a:cxn ang="0">
                <a:pos x="200" y="54"/>
              </a:cxn>
              <a:cxn ang="0">
                <a:pos x="34" y="59"/>
              </a:cxn>
              <a:cxn ang="0">
                <a:pos x="32" y="62"/>
              </a:cxn>
              <a:cxn ang="0">
                <a:pos x="27" y="64"/>
              </a:cxn>
              <a:cxn ang="0">
                <a:pos x="21" y="70"/>
              </a:cxn>
              <a:cxn ang="0">
                <a:pos x="0" y="89"/>
              </a:cxn>
              <a:cxn ang="0">
                <a:pos x="13" y="105"/>
              </a:cxn>
              <a:cxn ang="0">
                <a:pos x="50" y="127"/>
              </a:cxn>
              <a:cxn ang="0">
                <a:pos x="68" y="155"/>
              </a:cxn>
              <a:cxn ang="0">
                <a:pos x="88" y="185"/>
              </a:cxn>
              <a:cxn ang="0">
                <a:pos x="148" y="295"/>
              </a:cxn>
              <a:cxn ang="0">
                <a:pos x="195" y="324"/>
              </a:cxn>
              <a:cxn ang="0">
                <a:pos x="250" y="347"/>
              </a:cxn>
              <a:cxn ang="0">
                <a:pos x="288" y="384"/>
              </a:cxn>
              <a:cxn ang="0">
                <a:pos x="331" y="406"/>
              </a:cxn>
              <a:cxn ang="0">
                <a:pos x="357" y="420"/>
              </a:cxn>
              <a:cxn ang="0">
                <a:pos x="365" y="427"/>
              </a:cxn>
              <a:cxn ang="0">
                <a:pos x="376" y="435"/>
              </a:cxn>
              <a:cxn ang="0">
                <a:pos x="408" y="460"/>
              </a:cxn>
              <a:cxn ang="0">
                <a:pos x="465" y="498"/>
              </a:cxn>
              <a:cxn ang="0">
                <a:pos x="471" y="495"/>
              </a:cxn>
              <a:cxn ang="0">
                <a:pos x="794" y="306"/>
              </a:cxn>
              <a:cxn ang="0">
                <a:pos x="752" y="187"/>
              </a:cxn>
              <a:cxn ang="0">
                <a:pos x="646" y="118"/>
              </a:cxn>
              <a:cxn ang="0">
                <a:pos x="601" y="79"/>
              </a:cxn>
              <a:cxn ang="0">
                <a:pos x="605" y="80"/>
              </a:cxn>
            </a:cxnLst>
            <a:rect l="0" t="0" r="r" b="b"/>
            <a:pathLst>
              <a:path w="795" h="499">
                <a:moveTo>
                  <a:pt x="605" y="80"/>
                </a:moveTo>
                <a:lnTo>
                  <a:pt x="602" y="77"/>
                </a:lnTo>
                <a:lnTo>
                  <a:pt x="600" y="77"/>
                </a:lnTo>
                <a:lnTo>
                  <a:pt x="600" y="75"/>
                </a:lnTo>
                <a:lnTo>
                  <a:pt x="595" y="75"/>
                </a:lnTo>
                <a:lnTo>
                  <a:pt x="595" y="72"/>
                </a:lnTo>
                <a:lnTo>
                  <a:pt x="576" y="64"/>
                </a:lnTo>
                <a:lnTo>
                  <a:pt x="570" y="64"/>
                </a:lnTo>
                <a:lnTo>
                  <a:pt x="570" y="62"/>
                </a:lnTo>
                <a:lnTo>
                  <a:pt x="566" y="59"/>
                </a:lnTo>
                <a:lnTo>
                  <a:pt x="560" y="59"/>
                </a:lnTo>
                <a:lnTo>
                  <a:pt x="560" y="57"/>
                </a:lnTo>
                <a:lnTo>
                  <a:pt x="556" y="57"/>
                </a:lnTo>
                <a:lnTo>
                  <a:pt x="556" y="54"/>
                </a:lnTo>
                <a:lnTo>
                  <a:pt x="546" y="54"/>
                </a:lnTo>
                <a:lnTo>
                  <a:pt x="541" y="49"/>
                </a:lnTo>
                <a:lnTo>
                  <a:pt x="531" y="47"/>
                </a:lnTo>
                <a:lnTo>
                  <a:pt x="531" y="44"/>
                </a:lnTo>
                <a:lnTo>
                  <a:pt x="506" y="37"/>
                </a:lnTo>
                <a:lnTo>
                  <a:pt x="501" y="37"/>
                </a:lnTo>
                <a:lnTo>
                  <a:pt x="501" y="35"/>
                </a:lnTo>
                <a:lnTo>
                  <a:pt x="491" y="30"/>
                </a:lnTo>
                <a:lnTo>
                  <a:pt x="484" y="30"/>
                </a:lnTo>
                <a:lnTo>
                  <a:pt x="467" y="23"/>
                </a:lnTo>
                <a:lnTo>
                  <a:pt x="457" y="23"/>
                </a:lnTo>
                <a:lnTo>
                  <a:pt x="457" y="20"/>
                </a:lnTo>
                <a:lnTo>
                  <a:pt x="452" y="20"/>
                </a:lnTo>
                <a:lnTo>
                  <a:pt x="452" y="17"/>
                </a:lnTo>
                <a:lnTo>
                  <a:pt x="450" y="17"/>
                </a:lnTo>
                <a:lnTo>
                  <a:pt x="430" y="0"/>
                </a:lnTo>
                <a:lnTo>
                  <a:pt x="428" y="3"/>
                </a:lnTo>
                <a:lnTo>
                  <a:pt x="428" y="5"/>
                </a:lnTo>
                <a:lnTo>
                  <a:pt x="425" y="5"/>
                </a:lnTo>
                <a:lnTo>
                  <a:pt x="425" y="13"/>
                </a:lnTo>
                <a:lnTo>
                  <a:pt x="408" y="20"/>
                </a:lnTo>
                <a:lnTo>
                  <a:pt x="405" y="25"/>
                </a:lnTo>
                <a:lnTo>
                  <a:pt x="388" y="30"/>
                </a:lnTo>
                <a:lnTo>
                  <a:pt x="385" y="35"/>
                </a:lnTo>
                <a:lnTo>
                  <a:pt x="380" y="35"/>
                </a:lnTo>
                <a:lnTo>
                  <a:pt x="380" y="37"/>
                </a:lnTo>
                <a:lnTo>
                  <a:pt x="373" y="40"/>
                </a:lnTo>
                <a:lnTo>
                  <a:pt x="371" y="44"/>
                </a:lnTo>
                <a:lnTo>
                  <a:pt x="368" y="44"/>
                </a:lnTo>
                <a:lnTo>
                  <a:pt x="366" y="49"/>
                </a:lnTo>
                <a:lnTo>
                  <a:pt x="361" y="52"/>
                </a:lnTo>
                <a:lnTo>
                  <a:pt x="358" y="62"/>
                </a:lnTo>
                <a:lnTo>
                  <a:pt x="356" y="62"/>
                </a:lnTo>
                <a:lnTo>
                  <a:pt x="356" y="64"/>
                </a:lnTo>
                <a:lnTo>
                  <a:pt x="344" y="69"/>
                </a:lnTo>
                <a:lnTo>
                  <a:pt x="341" y="75"/>
                </a:lnTo>
                <a:lnTo>
                  <a:pt x="338" y="75"/>
                </a:lnTo>
                <a:lnTo>
                  <a:pt x="336" y="80"/>
                </a:lnTo>
                <a:lnTo>
                  <a:pt x="331" y="80"/>
                </a:lnTo>
                <a:lnTo>
                  <a:pt x="331" y="82"/>
                </a:lnTo>
                <a:lnTo>
                  <a:pt x="328" y="82"/>
                </a:lnTo>
                <a:lnTo>
                  <a:pt x="328" y="85"/>
                </a:lnTo>
                <a:lnTo>
                  <a:pt x="289" y="87"/>
                </a:lnTo>
                <a:lnTo>
                  <a:pt x="287" y="82"/>
                </a:lnTo>
                <a:lnTo>
                  <a:pt x="280" y="82"/>
                </a:lnTo>
                <a:lnTo>
                  <a:pt x="280" y="80"/>
                </a:lnTo>
                <a:lnTo>
                  <a:pt x="277" y="80"/>
                </a:lnTo>
                <a:lnTo>
                  <a:pt x="277" y="77"/>
                </a:lnTo>
                <a:lnTo>
                  <a:pt x="267" y="77"/>
                </a:lnTo>
                <a:lnTo>
                  <a:pt x="267" y="75"/>
                </a:lnTo>
                <a:lnTo>
                  <a:pt x="255" y="67"/>
                </a:lnTo>
                <a:lnTo>
                  <a:pt x="247" y="67"/>
                </a:lnTo>
                <a:lnTo>
                  <a:pt x="247" y="64"/>
                </a:lnTo>
                <a:lnTo>
                  <a:pt x="242" y="64"/>
                </a:lnTo>
                <a:lnTo>
                  <a:pt x="242" y="62"/>
                </a:lnTo>
                <a:lnTo>
                  <a:pt x="200" y="54"/>
                </a:lnTo>
                <a:lnTo>
                  <a:pt x="34" y="57"/>
                </a:lnTo>
                <a:lnTo>
                  <a:pt x="34" y="59"/>
                </a:lnTo>
                <a:lnTo>
                  <a:pt x="32" y="59"/>
                </a:lnTo>
                <a:lnTo>
                  <a:pt x="32" y="62"/>
                </a:lnTo>
                <a:lnTo>
                  <a:pt x="27" y="62"/>
                </a:lnTo>
                <a:lnTo>
                  <a:pt x="27" y="64"/>
                </a:lnTo>
                <a:lnTo>
                  <a:pt x="20" y="67"/>
                </a:lnTo>
                <a:lnTo>
                  <a:pt x="21" y="70"/>
                </a:lnTo>
                <a:lnTo>
                  <a:pt x="5" y="74"/>
                </a:lnTo>
                <a:lnTo>
                  <a:pt x="0" y="89"/>
                </a:lnTo>
                <a:lnTo>
                  <a:pt x="3" y="99"/>
                </a:lnTo>
                <a:lnTo>
                  <a:pt x="13" y="105"/>
                </a:lnTo>
                <a:lnTo>
                  <a:pt x="37" y="113"/>
                </a:lnTo>
                <a:lnTo>
                  <a:pt x="50" y="127"/>
                </a:lnTo>
                <a:lnTo>
                  <a:pt x="56" y="147"/>
                </a:lnTo>
                <a:lnTo>
                  <a:pt x="68" y="155"/>
                </a:lnTo>
                <a:lnTo>
                  <a:pt x="79" y="176"/>
                </a:lnTo>
                <a:lnTo>
                  <a:pt x="88" y="185"/>
                </a:lnTo>
                <a:lnTo>
                  <a:pt x="117" y="258"/>
                </a:lnTo>
                <a:lnTo>
                  <a:pt x="148" y="295"/>
                </a:lnTo>
                <a:lnTo>
                  <a:pt x="178" y="310"/>
                </a:lnTo>
                <a:lnTo>
                  <a:pt x="195" y="324"/>
                </a:lnTo>
                <a:lnTo>
                  <a:pt x="237" y="344"/>
                </a:lnTo>
                <a:lnTo>
                  <a:pt x="250" y="347"/>
                </a:lnTo>
                <a:lnTo>
                  <a:pt x="268" y="362"/>
                </a:lnTo>
                <a:lnTo>
                  <a:pt x="288" y="384"/>
                </a:lnTo>
                <a:lnTo>
                  <a:pt x="318" y="396"/>
                </a:lnTo>
                <a:lnTo>
                  <a:pt x="331" y="406"/>
                </a:lnTo>
                <a:lnTo>
                  <a:pt x="352" y="414"/>
                </a:lnTo>
                <a:lnTo>
                  <a:pt x="357" y="420"/>
                </a:lnTo>
                <a:lnTo>
                  <a:pt x="364" y="421"/>
                </a:lnTo>
                <a:lnTo>
                  <a:pt x="365" y="427"/>
                </a:lnTo>
                <a:lnTo>
                  <a:pt x="374" y="431"/>
                </a:lnTo>
                <a:lnTo>
                  <a:pt x="376" y="435"/>
                </a:lnTo>
                <a:lnTo>
                  <a:pt x="402" y="445"/>
                </a:lnTo>
                <a:lnTo>
                  <a:pt x="408" y="460"/>
                </a:lnTo>
                <a:lnTo>
                  <a:pt x="443" y="479"/>
                </a:lnTo>
                <a:lnTo>
                  <a:pt x="465" y="498"/>
                </a:lnTo>
                <a:lnTo>
                  <a:pt x="473" y="495"/>
                </a:lnTo>
                <a:lnTo>
                  <a:pt x="471" y="495"/>
                </a:lnTo>
                <a:lnTo>
                  <a:pt x="579" y="325"/>
                </a:lnTo>
                <a:lnTo>
                  <a:pt x="794" y="306"/>
                </a:lnTo>
                <a:lnTo>
                  <a:pt x="789" y="251"/>
                </a:lnTo>
                <a:lnTo>
                  <a:pt x="752" y="187"/>
                </a:lnTo>
                <a:lnTo>
                  <a:pt x="716" y="151"/>
                </a:lnTo>
                <a:lnTo>
                  <a:pt x="646" y="118"/>
                </a:lnTo>
                <a:lnTo>
                  <a:pt x="609" y="86"/>
                </a:lnTo>
                <a:lnTo>
                  <a:pt x="601" y="79"/>
                </a:lnTo>
                <a:lnTo>
                  <a:pt x="605" y="80"/>
                </a:lnTo>
                <a:lnTo>
                  <a:pt x="605" y="80"/>
                </a:lnTo>
              </a:path>
            </a:pathLst>
          </a:custGeom>
          <a:solidFill>
            <a:srgbClr val="FF3535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5602288" y="4679950"/>
            <a:ext cx="938212" cy="739775"/>
          </a:xfrm>
          <a:custGeom>
            <a:avLst/>
            <a:gdLst/>
            <a:ahLst/>
            <a:cxnLst>
              <a:cxn ang="0">
                <a:pos x="347" y="0"/>
              </a:cxn>
              <a:cxn ang="0">
                <a:pos x="271" y="11"/>
              </a:cxn>
              <a:cxn ang="0">
                <a:pos x="207" y="31"/>
              </a:cxn>
              <a:cxn ang="0">
                <a:pos x="165" y="37"/>
              </a:cxn>
              <a:cxn ang="0">
                <a:pos x="141" y="49"/>
              </a:cxn>
              <a:cxn ang="0">
                <a:pos x="82" y="56"/>
              </a:cxn>
              <a:cxn ang="0">
                <a:pos x="39" y="72"/>
              </a:cxn>
              <a:cxn ang="0">
                <a:pos x="21" y="83"/>
              </a:cxn>
              <a:cxn ang="0">
                <a:pos x="14" y="92"/>
              </a:cxn>
              <a:cxn ang="0">
                <a:pos x="10" y="120"/>
              </a:cxn>
              <a:cxn ang="0">
                <a:pos x="5" y="132"/>
              </a:cxn>
              <a:cxn ang="0">
                <a:pos x="5" y="139"/>
              </a:cxn>
              <a:cxn ang="0">
                <a:pos x="0" y="151"/>
              </a:cxn>
              <a:cxn ang="0">
                <a:pos x="0" y="185"/>
              </a:cxn>
              <a:cxn ang="0">
                <a:pos x="6" y="192"/>
              </a:cxn>
              <a:cxn ang="0">
                <a:pos x="12" y="192"/>
              </a:cxn>
              <a:cxn ang="0">
                <a:pos x="14" y="194"/>
              </a:cxn>
              <a:cxn ang="0">
                <a:pos x="22" y="194"/>
              </a:cxn>
              <a:cxn ang="0">
                <a:pos x="45" y="201"/>
              </a:cxn>
              <a:cxn ang="0">
                <a:pos x="71" y="215"/>
              </a:cxn>
              <a:cxn ang="0">
                <a:pos x="127" y="245"/>
              </a:cxn>
              <a:cxn ang="0">
                <a:pos x="147" y="262"/>
              </a:cxn>
              <a:cxn ang="0">
                <a:pos x="173" y="289"/>
              </a:cxn>
              <a:cxn ang="0">
                <a:pos x="181" y="292"/>
              </a:cxn>
              <a:cxn ang="0">
                <a:pos x="206" y="312"/>
              </a:cxn>
              <a:cxn ang="0">
                <a:pos x="221" y="336"/>
              </a:cxn>
              <a:cxn ang="0">
                <a:pos x="291" y="431"/>
              </a:cxn>
              <a:cxn ang="0">
                <a:pos x="302" y="440"/>
              </a:cxn>
              <a:cxn ang="0">
                <a:pos x="325" y="448"/>
              </a:cxn>
              <a:cxn ang="0">
                <a:pos x="427" y="465"/>
              </a:cxn>
              <a:cxn ang="0">
                <a:pos x="470" y="464"/>
              </a:cxn>
              <a:cxn ang="0">
                <a:pos x="480" y="456"/>
              </a:cxn>
              <a:cxn ang="0">
                <a:pos x="495" y="439"/>
              </a:cxn>
              <a:cxn ang="0">
                <a:pos x="508" y="418"/>
              </a:cxn>
              <a:cxn ang="0">
                <a:pos x="565" y="351"/>
              </a:cxn>
              <a:cxn ang="0">
                <a:pos x="566" y="341"/>
              </a:cxn>
              <a:cxn ang="0">
                <a:pos x="570" y="340"/>
              </a:cxn>
              <a:cxn ang="0">
                <a:pos x="581" y="310"/>
              </a:cxn>
              <a:cxn ang="0">
                <a:pos x="590" y="257"/>
              </a:cxn>
              <a:cxn ang="0">
                <a:pos x="590" y="240"/>
              </a:cxn>
              <a:cxn ang="0">
                <a:pos x="582" y="182"/>
              </a:cxn>
              <a:cxn ang="0">
                <a:pos x="579" y="114"/>
              </a:cxn>
              <a:cxn ang="0">
                <a:pos x="581" y="105"/>
              </a:cxn>
            </a:cxnLst>
            <a:rect l="0" t="0" r="r" b="b"/>
            <a:pathLst>
              <a:path w="591" h="466">
                <a:moveTo>
                  <a:pt x="347" y="0"/>
                </a:moveTo>
                <a:lnTo>
                  <a:pt x="271" y="11"/>
                </a:lnTo>
                <a:lnTo>
                  <a:pt x="207" y="31"/>
                </a:lnTo>
                <a:lnTo>
                  <a:pt x="165" y="37"/>
                </a:lnTo>
                <a:lnTo>
                  <a:pt x="141" y="49"/>
                </a:lnTo>
                <a:lnTo>
                  <a:pt x="82" y="56"/>
                </a:lnTo>
                <a:lnTo>
                  <a:pt x="39" y="72"/>
                </a:lnTo>
                <a:lnTo>
                  <a:pt x="21" y="83"/>
                </a:lnTo>
                <a:lnTo>
                  <a:pt x="14" y="92"/>
                </a:lnTo>
                <a:lnTo>
                  <a:pt x="10" y="120"/>
                </a:lnTo>
                <a:lnTo>
                  <a:pt x="5" y="132"/>
                </a:lnTo>
                <a:lnTo>
                  <a:pt x="5" y="139"/>
                </a:lnTo>
                <a:lnTo>
                  <a:pt x="0" y="151"/>
                </a:lnTo>
                <a:lnTo>
                  <a:pt x="0" y="185"/>
                </a:lnTo>
                <a:lnTo>
                  <a:pt x="6" y="192"/>
                </a:lnTo>
                <a:lnTo>
                  <a:pt x="12" y="192"/>
                </a:lnTo>
                <a:lnTo>
                  <a:pt x="14" y="194"/>
                </a:lnTo>
                <a:lnTo>
                  <a:pt x="22" y="194"/>
                </a:lnTo>
                <a:lnTo>
                  <a:pt x="45" y="201"/>
                </a:lnTo>
                <a:lnTo>
                  <a:pt x="71" y="215"/>
                </a:lnTo>
                <a:lnTo>
                  <a:pt x="127" y="245"/>
                </a:lnTo>
                <a:lnTo>
                  <a:pt x="147" y="262"/>
                </a:lnTo>
                <a:lnTo>
                  <a:pt x="173" y="289"/>
                </a:lnTo>
                <a:lnTo>
                  <a:pt x="181" y="292"/>
                </a:lnTo>
                <a:lnTo>
                  <a:pt x="206" y="312"/>
                </a:lnTo>
                <a:lnTo>
                  <a:pt x="221" y="336"/>
                </a:lnTo>
                <a:lnTo>
                  <a:pt x="291" y="431"/>
                </a:lnTo>
                <a:lnTo>
                  <a:pt x="302" y="440"/>
                </a:lnTo>
                <a:lnTo>
                  <a:pt x="325" y="448"/>
                </a:lnTo>
                <a:lnTo>
                  <a:pt x="427" y="465"/>
                </a:lnTo>
                <a:lnTo>
                  <a:pt x="470" y="464"/>
                </a:lnTo>
                <a:lnTo>
                  <a:pt x="480" y="456"/>
                </a:lnTo>
                <a:lnTo>
                  <a:pt x="495" y="439"/>
                </a:lnTo>
                <a:lnTo>
                  <a:pt x="508" y="418"/>
                </a:lnTo>
                <a:lnTo>
                  <a:pt x="565" y="351"/>
                </a:lnTo>
                <a:lnTo>
                  <a:pt x="566" y="341"/>
                </a:lnTo>
                <a:lnTo>
                  <a:pt x="570" y="340"/>
                </a:lnTo>
                <a:lnTo>
                  <a:pt x="581" y="310"/>
                </a:lnTo>
                <a:lnTo>
                  <a:pt x="590" y="257"/>
                </a:lnTo>
                <a:lnTo>
                  <a:pt x="590" y="240"/>
                </a:lnTo>
                <a:lnTo>
                  <a:pt x="582" y="182"/>
                </a:lnTo>
                <a:lnTo>
                  <a:pt x="579" y="114"/>
                </a:lnTo>
                <a:lnTo>
                  <a:pt x="581" y="105"/>
                </a:lnTo>
              </a:path>
            </a:pathLst>
          </a:custGeom>
          <a:solidFill>
            <a:srgbClr val="CCFF3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05425" y="3316288"/>
            <a:ext cx="922338" cy="1301750"/>
            <a:chOff x="3582" y="2405"/>
            <a:chExt cx="581" cy="820"/>
          </a:xfrm>
        </p:grpSpPr>
        <p:sp>
          <p:nvSpPr>
            <p:cNvPr id="45075" name="Freeform 19"/>
            <p:cNvSpPr>
              <a:spLocks/>
            </p:cNvSpPr>
            <p:nvPr/>
          </p:nvSpPr>
          <p:spPr bwMode="auto">
            <a:xfrm>
              <a:off x="3582" y="2412"/>
              <a:ext cx="581" cy="8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5"/>
                </a:cxn>
                <a:cxn ang="0">
                  <a:pos x="0" y="12"/>
                </a:cxn>
                <a:cxn ang="0">
                  <a:pos x="3" y="96"/>
                </a:cxn>
                <a:cxn ang="0">
                  <a:pos x="17" y="142"/>
                </a:cxn>
                <a:cxn ang="0">
                  <a:pos x="30" y="156"/>
                </a:cxn>
                <a:cxn ang="0">
                  <a:pos x="36" y="222"/>
                </a:cxn>
                <a:cxn ang="0">
                  <a:pos x="74" y="320"/>
                </a:cxn>
                <a:cxn ang="0">
                  <a:pos x="90" y="373"/>
                </a:cxn>
                <a:cxn ang="0">
                  <a:pos x="88" y="427"/>
                </a:cxn>
                <a:cxn ang="0">
                  <a:pos x="60" y="463"/>
                </a:cxn>
                <a:cxn ang="0">
                  <a:pos x="52" y="512"/>
                </a:cxn>
                <a:cxn ang="0">
                  <a:pos x="63" y="615"/>
                </a:cxn>
                <a:cxn ang="0">
                  <a:pos x="74" y="630"/>
                </a:cxn>
                <a:cxn ang="0">
                  <a:pos x="87" y="641"/>
                </a:cxn>
                <a:cxn ang="0">
                  <a:pos x="135" y="664"/>
                </a:cxn>
                <a:cxn ang="0">
                  <a:pos x="199" y="710"/>
                </a:cxn>
                <a:cxn ang="0">
                  <a:pos x="274" y="733"/>
                </a:cxn>
                <a:cxn ang="0">
                  <a:pos x="315" y="763"/>
                </a:cxn>
                <a:cxn ang="0">
                  <a:pos x="345" y="780"/>
                </a:cxn>
                <a:cxn ang="0">
                  <a:pos x="393" y="792"/>
                </a:cxn>
                <a:cxn ang="0">
                  <a:pos x="501" y="812"/>
                </a:cxn>
                <a:cxn ang="0">
                  <a:pos x="530" y="789"/>
                </a:cxn>
                <a:cxn ang="0">
                  <a:pos x="579" y="734"/>
                </a:cxn>
                <a:cxn ang="0">
                  <a:pos x="580" y="728"/>
                </a:cxn>
              </a:cxnLst>
              <a:rect l="0" t="0" r="r" b="b"/>
              <a:pathLst>
                <a:path w="581" h="813">
                  <a:moveTo>
                    <a:pt x="6" y="0"/>
                  </a:moveTo>
                  <a:lnTo>
                    <a:pt x="6" y="5"/>
                  </a:lnTo>
                  <a:lnTo>
                    <a:pt x="0" y="12"/>
                  </a:lnTo>
                  <a:lnTo>
                    <a:pt x="3" y="96"/>
                  </a:lnTo>
                  <a:lnTo>
                    <a:pt x="17" y="142"/>
                  </a:lnTo>
                  <a:lnTo>
                    <a:pt x="30" y="156"/>
                  </a:lnTo>
                  <a:lnTo>
                    <a:pt x="36" y="222"/>
                  </a:lnTo>
                  <a:lnTo>
                    <a:pt x="74" y="320"/>
                  </a:lnTo>
                  <a:lnTo>
                    <a:pt x="90" y="373"/>
                  </a:lnTo>
                  <a:lnTo>
                    <a:pt x="88" y="427"/>
                  </a:lnTo>
                  <a:lnTo>
                    <a:pt x="60" y="463"/>
                  </a:lnTo>
                  <a:lnTo>
                    <a:pt x="52" y="512"/>
                  </a:lnTo>
                  <a:lnTo>
                    <a:pt x="63" y="615"/>
                  </a:lnTo>
                  <a:lnTo>
                    <a:pt x="74" y="630"/>
                  </a:lnTo>
                  <a:lnTo>
                    <a:pt x="87" y="641"/>
                  </a:lnTo>
                  <a:lnTo>
                    <a:pt x="135" y="664"/>
                  </a:lnTo>
                  <a:lnTo>
                    <a:pt x="199" y="710"/>
                  </a:lnTo>
                  <a:lnTo>
                    <a:pt x="274" y="733"/>
                  </a:lnTo>
                  <a:lnTo>
                    <a:pt x="315" y="763"/>
                  </a:lnTo>
                  <a:lnTo>
                    <a:pt x="345" y="780"/>
                  </a:lnTo>
                  <a:lnTo>
                    <a:pt x="393" y="792"/>
                  </a:lnTo>
                  <a:lnTo>
                    <a:pt x="501" y="812"/>
                  </a:lnTo>
                  <a:lnTo>
                    <a:pt x="530" y="789"/>
                  </a:lnTo>
                  <a:lnTo>
                    <a:pt x="579" y="734"/>
                  </a:lnTo>
                  <a:lnTo>
                    <a:pt x="580" y="72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45076" name="Freeform 20"/>
            <p:cNvSpPr>
              <a:spLocks/>
            </p:cNvSpPr>
            <p:nvPr/>
          </p:nvSpPr>
          <p:spPr bwMode="auto">
            <a:xfrm>
              <a:off x="3588" y="2405"/>
              <a:ext cx="362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17"/>
                </a:cxn>
                <a:cxn ang="0">
                  <a:pos x="52" y="43"/>
                </a:cxn>
                <a:cxn ang="0">
                  <a:pos x="65" y="77"/>
                </a:cxn>
                <a:cxn ang="0">
                  <a:pos x="75" y="90"/>
                </a:cxn>
                <a:cxn ang="0">
                  <a:pos x="73" y="161"/>
                </a:cxn>
                <a:cxn ang="0">
                  <a:pos x="88" y="183"/>
                </a:cxn>
                <a:cxn ang="0">
                  <a:pos x="90" y="241"/>
                </a:cxn>
                <a:cxn ang="0">
                  <a:pos x="85" y="256"/>
                </a:cxn>
                <a:cxn ang="0">
                  <a:pos x="94" y="270"/>
                </a:cxn>
                <a:cxn ang="0">
                  <a:pos x="115" y="272"/>
                </a:cxn>
                <a:cxn ang="0">
                  <a:pos x="147" y="245"/>
                </a:cxn>
                <a:cxn ang="0">
                  <a:pos x="173" y="246"/>
                </a:cxn>
                <a:cxn ang="0">
                  <a:pos x="200" y="250"/>
                </a:cxn>
                <a:cxn ang="0">
                  <a:pos x="264" y="287"/>
                </a:cxn>
                <a:cxn ang="0">
                  <a:pos x="288" y="296"/>
                </a:cxn>
                <a:cxn ang="0">
                  <a:pos x="357" y="299"/>
                </a:cxn>
                <a:cxn ang="0">
                  <a:pos x="361" y="300"/>
                </a:cxn>
              </a:cxnLst>
              <a:rect l="0" t="0" r="r" b="b"/>
              <a:pathLst>
                <a:path w="362" h="301">
                  <a:moveTo>
                    <a:pt x="0" y="0"/>
                  </a:moveTo>
                  <a:lnTo>
                    <a:pt x="35" y="17"/>
                  </a:lnTo>
                  <a:lnTo>
                    <a:pt x="52" y="43"/>
                  </a:lnTo>
                  <a:lnTo>
                    <a:pt x="65" y="77"/>
                  </a:lnTo>
                  <a:lnTo>
                    <a:pt x="75" y="90"/>
                  </a:lnTo>
                  <a:lnTo>
                    <a:pt x="73" y="161"/>
                  </a:lnTo>
                  <a:lnTo>
                    <a:pt x="88" y="183"/>
                  </a:lnTo>
                  <a:lnTo>
                    <a:pt x="90" y="241"/>
                  </a:lnTo>
                  <a:lnTo>
                    <a:pt x="85" y="256"/>
                  </a:lnTo>
                  <a:lnTo>
                    <a:pt x="94" y="270"/>
                  </a:lnTo>
                  <a:lnTo>
                    <a:pt x="115" y="272"/>
                  </a:lnTo>
                  <a:lnTo>
                    <a:pt x="147" y="245"/>
                  </a:lnTo>
                  <a:lnTo>
                    <a:pt x="173" y="246"/>
                  </a:lnTo>
                  <a:lnTo>
                    <a:pt x="200" y="250"/>
                  </a:lnTo>
                  <a:lnTo>
                    <a:pt x="264" y="287"/>
                  </a:lnTo>
                  <a:lnTo>
                    <a:pt x="288" y="296"/>
                  </a:lnTo>
                  <a:lnTo>
                    <a:pt x="357" y="299"/>
                  </a:lnTo>
                  <a:lnTo>
                    <a:pt x="361" y="30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5077" name="Text Box 21"/>
          <p:cNvSpPr txBox="1">
            <a:spLocks noChangeArrowheads="1"/>
          </p:cNvSpPr>
          <p:nvPr/>
        </p:nvSpPr>
        <p:spPr bwMode="auto">
          <a:xfrm rot="2640000">
            <a:off x="2001838" y="3154363"/>
            <a:ext cx="30273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b="1" i="1">
                <a:solidFill>
                  <a:srgbClr val="CC0066"/>
                </a:solidFill>
                <a:latin typeface="Arial" pitchFamily="34" charset="0"/>
              </a:rPr>
              <a:t>M  E  X  I  C  O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381000" y="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s-ES_tradnl" sz="36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Cuencas Petroleras de México</a:t>
            </a:r>
            <a:endParaRPr lang="es-ES_tradnl" sz="36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45079" name="Freeform 23"/>
          <p:cNvSpPr>
            <a:spLocks/>
          </p:cNvSpPr>
          <p:nvPr/>
        </p:nvSpPr>
        <p:spPr bwMode="auto">
          <a:xfrm>
            <a:off x="1671638" y="836613"/>
            <a:ext cx="44450" cy="23812"/>
          </a:xfrm>
          <a:custGeom>
            <a:avLst/>
            <a:gdLst/>
            <a:ahLst/>
            <a:cxnLst>
              <a:cxn ang="0">
                <a:pos x="27" y="14"/>
              </a:cxn>
              <a:cxn ang="0">
                <a:pos x="0" y="0"/>
              </a:cxn>
              <a:cxn ang="0">
                <a:pos x="27" y="14"/>
              </a:cxn>
              <a:cxn ang="0">
                <a:pos x="27" y="14"/>
              </a:cxn>
            </a:cxnLst>
            <a:rect l="0" t="0" r="r" b="b"/>
            <a:pathLst>
              <a:path w="28" h="15">
                <a:moveTo>
                  <a:pt x="27" y="14"/>
                </a:moveTo>
                <a:lnTo>
                  <a:pt x="0" y="0"/>
                </a:lnTo>
                <a:lnTo>
                  <a:pt x="27" y="14"/>
                </a:lnTo>
                <a:lnTo>
                  <a:pt x="27" y="14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0" name="Freeform 24"/>
          <p:cNvSpPr>
            <a:spLocks/>
          </p:cNvSpPr>
          <p:nvPr/>
        </p:nvSpPr>
        <p:spPr bwMode="auto">
          <a:xfrm>
            <a:off x="1192213" y="1771650"/>
            <a:ext cx="57150" cy="33338"/>
          </a:xfrm>
          <a:custGeom>
            <a:avLst/>
            <a:gdLst/>
            <a:ahLst/>
            <a:cxnLst>
              <a:cxn ang="0">
                <a:pos x="35" y="14"/>
              </a:cxn>
              <a:cxn ang="0">
                <a:pos x="20" y="20"/>
              </a:cxn>
              <a:cxn ang="0">
                <a:pos x="0" y="0"/>
              </a:cxn>
              <a:cxn ang="0">
                <a:pos x="35" y="14"/>
              </a:cxn>
              <a:cxn ang="0">
                <a:pos x="35" y="14"/>
              </a:cxn>
            </a:cxnLst>
            <a:rect l="0" t="0" r="r" b="b"/>
            <a:pathLst>
              <a:path w="36" h="21">
                <a:moveTo>
                  <a:pt x="35" y="14"/>
                </a:moveTo>
                <a:lnTo>
                  <a:pt x="20" y="20"/>
                </a:lnTo>
                <a:lnTo>
                  <a:pt x="0" y="0"/>
                </a:lnTo>
                <a:lnTo>
                  <a:pt x="35" y="14"/>
                </a:lnTo>
                <a:lnTo>
                  <a:pt x="35" y="14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1" name="Freeform 25"/>
          <p:cNvSpPr>
            <a:spLocks/>
          </p:cNvSpPr>
          <p:nvPr/>
        </p:nvSpPr>
        <p:spPr bwMode="auto">
          <a:xfrm>
            <a:off x="1414463" y="2162175"/>
            <a:ext cx="46037" cy="333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1" y="20"/>
              </a:cxn>
              <a:cxn ang="0">
                <a:pos x="0" y="0"/>
              </a:cxn>
              <a:cxn ang="0">
                <a:pos x="28" y="0"/>
              </a:cxn>
              <a:cxn ang="0">
                <a:pos x="28" y="0"/>
              </a:cxn>
            </a:cxnLst>
            <a:rect l="0" t="0" r="r" b="b"/>
            <a:pathLst>
              <a:path w="29" h="21">
                <a:moveTo>
                  <a:pt x="28" y="0"/>
                </a:moveTo>
                <a:lnTo>
                  <a:pt x="21" y="20"/>
                </a:lnTo>
                <a:lnTo>
                  <a:pt x="0" y="0"/>
                </a:lnTo>
                <a:lnTo>
                  <a:pt x="28" y="0"/>
                </a:lnTo>
                <a:lnTo>
                  <a:pt x="28" y="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2" name="Freeform 26"/>
          <p:cNvSpPr>
            <a:spLocks/>
          </p:cNvSpPr>
          <p:nvPr/>
        </p:nvSpPr>
        <p:spPr bwMode="auto">
          <a:xfrm>
            <a:off x="6302375" y="5233988"/>
            <a:ext cx="90488" cy="34925"/>
          </a:xfrm>
          <a:custGeom>
            <a:avLst/>
            <a:gdLst/>
            <a:ahLst/>
            <a:cxnLst>
              <a:cxn ang="0">
                <a:pos x="56" y="7"/>
              </a:cxn>
              <a:cxn ang="0">
                <a:pos x="22" y="21"/>
              </a:cxn>
              <a:cxn ang="0">
                <a:pos x="0" y="0"/>
              </a:cxn>
              <a:cxn ang="0">
                <a:pos x="56" y="7"/>
              </a:cxn>
              <a:cxn ang="0">
                <a:pos x="56" y="7"/>
              </a:cxn>
            </a:cxnLst>
            <a:rect l="0" t="0" r="r" b="b"/>
            <a:pathLst>
              <a:path w="57" h="22">
                <a:moveTo>
                  <a:pt x="56" y="7"/>
                </a:moveTo>
                <a:lnTo>
                  <a:pt x="22" y="21"/>
                </a:lnTo>
                <a:lnTo>
                  <a:pt x="0" y="0"/>
                </a:lnTo>
                <a:lnTo>
                  <a:pt x="56" y="7"/>
                </a:lnTo>
                <a:lnTo>
                  <a:pt x="56" y="7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3" name="Freeform 27"/>
          <p:cNvSpPr>
            <a:spLocks/>
          </p:cNvSpPr>
          <p:nvPr/>
        </p:nvSpPr>
        <p:spPr bwMode="auto">
          <a:xfrm>
            <a:off x="8340725" y="6226175"/>
            <a:ext cx="23813" cy="34925"/>
          </a:xfrm>
          <a:custGeom>
            <a:avLst/>
            <a:gdLst/>
            <a:ahLst/>
            <a:cxnLst>
              <a:cxn ang="0">
                <a:pos x="14" y="13"/>
              </a:cxn>
              <a:cxn ang="0">
                <a:pos x="0" y="21"/>
              </a:cxn>
              <a:cxn ang="0">
                <a:pos x="14" y="0"/>
              </a:cxn>
              <a:cxn ang="0">
                <a:pos x="14" y="13"/>
              </a:cxn>
              <a:cxn ang="0">
                <a:pos x="14" y="13"/>
              </a:cxn>
            </a:cxnLst>
            <a:rect l="0" t="0" r="r" b="b"/>
            <a:pathLst>
              <a:path w="15" h="22">
                <a:moveTo>
                  <a:pt x="14" y="13"/>
                </a:moveTo>
                <a:lnTo>
                  <a:pt x="0" y="21"/>
                </a:lnTo>
                <a:lnTo>
                  <a:pt x="14" y="0"/>
                </a:lnTo>
                <a:lnTo>
                  <a:pt x="14" y="13"/>
                </a:lnTo>
                <a:lnTo>
                  <a:pt x="14" y="13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4" name="Freeform 28"/>
          <p:cNvSpPr>
            <a:spLocks/>
          </p:cNvSpPr>
          <p:nvPr/>
        </p:nvSpPr>
        <p:spPr bwMode="auto">
          <a:xfrm>
            <a:off x="8264525" y="6346825"/>
            <a:ext cx="11113" cy="36513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0" y="0"/>
              </a:cxn>
              <a:cxn ang="0">
                <a:pos x="6" y="0"/>
              </a:cxn>
              <a:cxn ang="0">
                <a:pos x="6" y="22"/>
              </a:cxn>
              <a:cxn ang="0">
                <a:pos x="6" y="22"/>
              </a:cxn>
            </a:cxnLst>
            <a:rect l="0" t="0" r="r" b="b"/>
            <a:pathLst>
              <a:path w="7" h="23">
                <a:moveTo>
                  <a:pt x="6" y="22"/>
                </a:moveTo>
                <a:lnTo>
                  <a:pt x="0" y="0"/>
                </a:lnTo>
                <a:lnTo>
                  <a:pt x="6" y="0"/>
                </a:lnTo>
                <a:lnTo>
                  <a:pt x="6" y="22"/>
                </a:lnTo>
                <a:lnTo>
                  <a:pt x="6" y="22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5" name="Freeform 29"/>
          <p:cNvSpPr>
            <a:spLocks/>
          </p:cNvSpPr>
          <p:nvPr/>
        </p:nvSpPr>
        <p:spPr bwMode="auto">
          <a:xfrm>
            <a:off x="460375" y="1806575"/>
            <a:ext cx="53975" cy="889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4"/>
              </a:cxn>
              <a:cxn ang="0">
                <a:pos x="0" y="20"/>
              </a:cxn>
              <a:cxn ang="0">
                <a:pos x="3" y="44"/>
              </a:cxn>
              <a:cxn ang="0">
                <a:pos x="23" y="55"/>
              </a:cxn>
              <a:cxn ang="0">
                <a:pos x="29" y="54"/>
              </a:cxn>
              <a:cxn ang="0">
                <a:pos x="33" y="44"/>
              </a:cxn>
              <a:cxn ang="0">
                <a:pos x="33" y="23"/>
              </a:cxn>
              <a:cxn ang="0">
                <a:pos x="18" y="14"/>
              </a:cxn>
              <a:cxn ang="0">
                <a:pos x="8" y="2"/>
              </a:cxn>
            </a:cxnLst>
            <a:rect l="0" t="0" r="r" b="b"/>
            <a:pathLst>
              <a:path w="34" h="56">
                <a:moveTo>
                  <a:pt x="8" y="0"/>
                </a:moveTo>
                <a:lnTo>
                  <a:pt x="8" y="4"/>
                </a:lnTo>
                <a:lnTo>
                  <a:pt x="0" y="20"/>
                </a:lnTo>
                <a:lnTo>
                  <a:pt x="3" y="44"/>
                </a:lnTo>
                <a:lnTo>
                  <a:pt x="23" y="55"/>
                </a:lnTo>
                <a:lnTo>
                  <a:pt x="29" y="54"/>
                </a:lnTo>
                <a:lnTo>
                  <a:pt x="33" y="44"/>
                </a:lnTo>
                <a:lnTo>
                  <a:pt x="33" y="23"/>
                </a:lnTo>
                <a:lnTo>
                  <a:pt x="18" y="14"/>
                </a:lnTo>
                <a:lnTo>
                  <a:pt x="8" y="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6" name="Freeform 30"/>
          <p:cNvSpPr>
            <a:spLocks/>
          </p:cNvSpPr>
          <p:nvPr/>
        </p:nvSpPr>
        <p:spPr bwMode="auto">
          <a:xfrm>
            <a:off x="360363" y="1763713"/>
            <a:ext cx="61912" cy="39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7"/>
              </a:cxn>
              <a:cxn ang="0">
                <a:pos x="26" y="24"/>
              </a:cxn>
              <a:cxn ang="0">
                <a:pos x="33" y="21"/>
              </a:cxn>
              <a:cxn ang="0">
                <a:pos x="38" y="12"/>
              </a:cxn>
              <a:cxn ang="0">
                <a:pos x="29" y="6"/>
              </a:cxn>
              <a:cxn ang="0">
                <a:pos x="1" y="0"/>
              </a:cxn>
            </a:cxnLst>
            <a:rect l="0" t="0" r="r" b="b"/>
            <a:pathLst>
              <a:path w="39" h="25">
                <a:moveTo>
                  <a:pt x="0" y="0"/>
                </a:moveTo>
                <a:lnTo>
                  <a:pt x="6" y="17"/>
                </a:lnTo>
                <a:lnTo>
                  <a:pt x="26" y="24"/>
                </a:lnTo>
                <a:lnTo>
                  <a:pt x="33" y="21"/>
                </a:lnTo>
                <a:lnTo>
                  <a:pt x="38" y="12"/>
                </a:lnTo>
                <a:lnTo>
                  <a:pt x="29" y="6"/>
                </a:ln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7" name="Freeform 31"/>
          <p:cNvSpPr>
            <a:spLocks/>
          </p:cNvSpPr>
          <p:nvPr/>
        </p:nvSpPr>
        <p:spPr bwMode="auto">
          <a:xfrm>
            <a:off x="1416050" y="2168525"/>
            <a:ext cx="52388" cy="222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11"/>
              </a:cxn>
              <a:cxn ang="0">
                <a:pos x="24" y="13"/>
              </a:cxn>
              <a:cxn ang="0">
                <a:pos x="32" y="3"/>
              </a:cxn>
              <a:cxn ang="0">
                <a:pos x="32" y="0"/>
              </a:cxn>
              <a:cxn ang="0">
                <a:pos x="0" y="0"/>
              </a:cxn>
            </a:cxnLst>
            <a:rect l="0" t="0" r="r" b="b"/>
            <a:pathLst>
              <a:path w="33" h="14">
                <a:moveTo>
                  <a:pt x="0" y="2"/>
                </a:moveTo>
                <a:lnTo>
                  <a:pt x="8" y="11"/>
                </a:lnTo>
                <a:lnTo>
                  <a:pt x="24" y="13"/>
                </a:lnTo>
                <a:lnTo>
                  <a:pt x="32" y="3"/>
                </a:ln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8" name="Freeform 32"/>
          <p:cNvSpPr>
            <a:spLocks/>
          </p:cNvSpPr>
          <p:nvPr/>
        </p:nvSpPr>
        <p:spPr bwMode="auto">
          <a:xfrm>
            <a:off x="1190625" y="1768475"/>
            <a:ext cx="65088" cy="396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8" y="21"/>
              </a:cxn>
              <a:cxn ang="0">
                <a:pos x="27" y="24"/>
              </a:cxn>
              <a:cxn ang="0">
                <a:pos x="40" y="18"/>
              </a:cxn>
              <a:cxn ang="0">
                <a:pos x="38" y="14"/>
              </a:cxn>
              <a:cxn ang="0">
                <a:pos x="0" y="0"/>
              </a:cxn>
            </a:cxnLst>
            <a:rect l="0" t="0" r="r" b="b"/>
            <a:pathLst>
              <a:path w="41" h="25">
                <a:moveTo>
                  <a:pt x="0" y="1"/>
                </a:moveTo>
                <a:lnTo>
                  <a:pt x="18" y="21"/>
                </a:lnTo>
                <a:lnTo>
                  <a:pt x="27" y="24"/>
                </a:lnTo>
                <a:lnTo>
                  <a:pt x="40" y="18"/>
                </a:lnTo>
                <a:lnTo>
                  <a:pt x="38" y="1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89" name="Freeform 33"/>
          <p:cNvSpPr>
            <a:spLocks/>
          </p:cNvSpPr>
          <p:nvPr/>
        </p:nvSpPr>
        <p:spPr bwMode="auto">
          <a:xfrm>
            <a:off x="1857375" y="3108325"/>
            <a:ext cx="30163" cy="635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5"/>
              </a:cxn>
              <a:cxn ang="0">
                <a:pos x="0" y="25"/>
              </a:cxn>
              <a:cxn ang="0">
                <a:pos x="2" y="33"/>
              </a:cxn>
              <a:cxn ang="0">
                <a:pos x="5" y="34"/>
              </a:cxn>
              <a:cxn ang="0">
                <a:pos x="5" y="38"/>
              </a:cxn>
              <a:cxn ang="0">
                <a:pos x="17" y="39"/>
              </a:cxn>
              <a:cxn ang="0">
                <a:pos x="18" y="15"/>
              </a:cxn>
              <a:cxn ang="0">
                <a:pos x="6" y="4"/>
              </a:cxn>
            </a:cxnLst>
            <a:rect l="0" t="0" r="r" b="b"/>
            <a:pathLst>
              <a:path w="19" h="40">
                <a:moveTo>
                  <a:pt x="3" y="0"/>
                </a:moveTo>
                <a:lnTo>
                  <a:pt x="3" y="5"/>
                </a:lnTo>
                <a:lnTo>
                  <a:pt x="0" y="25"/>
                </a:lnTo>
                <a:lnTo>
                  <a:pt x="2" y="33"/>
                </a:lnTo>
                <a:lnTo>
                  <a:pt x="5" y="34"/>
                </a:lnTo>
                <a:lnTo>
                  <a:pt x="5" y="38"/>
                </a:lnTo>
                <a:lnTo>
                  <a:pt x="17" y="39"/>
                </a:lnTo>
                <a:lnTo>
                  <a:pt x="18" y="15"/>
                </a:lnTo>
                <a:lnTo>
                  <a:pt x="6" y="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0" name="Freeform 34"/>
          <p:cNvSpPr>
            <a:spLocks/>
          </p:cNvSpPr>
          <p:nvPr/>
        </p:nvSpPr>
        <p:spPr bwMode="auto">
          <a:xfrm>
            <a:off x="1100138" y="1447800"/>
            <a:ext cx="106362" cy="179388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7"/>
              </a:cxn>
              <a:cxn ang="0">
                <a:pos x="1" y="23"/>
              </a:cxn>
              <a:cxn ang="0">
                <a:pos x="6" y="29"/>
              </a:cxn>
              <a:cxn ang="0">
                <a:pos x="12" y="67"/>
              </a:cxn>
              <a:cxn ang="0">
                <a:pos x="23" y="80"/>
              </a:cxn>
              <a:cxn ang="0">
                <a:pos x="38" y="92"/>
              </a:cxn>
              <a:cxn ang="0">
                <a:pos x="53" y="110"/>
              </a:cxn>
              <a:cxn ang="0">
                <a:pos x="64" y="112"/>
              </a:cxn>
              <a:cxn ang="0">
                <a:pos x="66" y="88"/>
              </a:cxn>
              <a:cxn ang="0">
                <a:pos x="47" y="64"/>
              </a:cxn>
              <a:cxn ang="0">
                <a:pos x="41" y="49"/>
              </a:cxn>
              <a:cxn ang="0">
                <a:pos x="30" y="38"/>
              </a:cxn>
              <a:cxn ang="0">
                <a:pos x="22" y="18"/>
              </a:cxn>
              <a:cxn ang="0">
                <a:pos x="11" y="4"/>
              </a:cxn>
            </a:cxnLst>
            <a:rect l="0" t="0" r="r" b="b"/>
            <a:pathLst>
              <a:path w="67" h="113">
                <a:moveTo>
                  <a:pt x="9" y="0"/>
                </a:moveTo>
                <a:lnTo>
                  <a:pt x="0" y="7"/>
                </a:lnTo>
                <a:lnTo>
                  <a:pt x="1" y="23"/>
                </a:lnTo>
                <a:lnTo>
                  <a:pt x="6" y="29"/>
                </a:lnTo>
                <a:lnTo>
                  <a:pt x="12" y="67"/>
                </a:lnTo>
                <a:lnTo>
                  <a:pt x="23" y="80"/>
                </a:lnTo>
                <a:lnTo>
                  <a:pt x="38" y="92"/>
                </a:lnTo>
                <a:lnTo>
                  <a:pt x="53" y="110"/>
                </a:lnTo>
                <a:lnTo>
                  <a:pt x="64" y="112"/>
                </a:lnTo>
                <a:lnTo>
                  <a:pt x="66" y="88"/>
                </a:lnTo>
                <a:lnTo>
                  <a:pt x="47" y="64"/>
                </a:lnTo>
                <a:lnTo>
                  <a:pt x="41" y="49"/>
                </a:lnTo>
                <a:lnTo>
                  <a:pt x="30" y="38"/>
                </a:lnTo>
                <a:lnTo>
                  <a:pt x="22" y="18"/>
                </a:lnTo>
                <a:lnTo>
                  <a:pt x="11" y="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1" name="Freeform 35"/>
          <p:cNvSpPr>
            <a:spLocks/>
          </p:cNvSpPr>
          <p:nvPr/>
        </p:nvSpPr>
        <p:spPr bwMode="auto">
          <a:xfrm>
            <a:off x="1323975" y="1647825"/>
            <a:ext cx="58738" cy="85725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0" y="22"/>
              </a:cxn>
              <a:cxn ang="0">
                <a:pos x="4" y="37"/>
              </a:cxn>
              <a:cxn ang="0">
                <a:pos x="26" y="53"/>
              </a:cxn>
              <a:cxn ang="0">
                <a:pos x="35" y="49"/>
              </a:cxn>
              <a:cxn ang="0">
                <a:pos x="36" y="20"/>
              </a:cxn>
              <a:cxn ang="0">
                <a:pos x="35" y="14"/>
              </a:cxn>
              <a:cxn ang="0">
                <a:pos x="13" y="0"/>
              </a:cxn>
              <a:cxn ang="0">
                <a:pos x="8" y="0"/>
              </a:cxn>
            </a:cxnLst>
            <a:rect l="0" t="0" r="r" b="b"/>
            <a:pathLst>
              <a:path w="37" h="54">
                <a:moveTo>
                  <a:pt x="8" y="1"/>
                </a:moveTo>
                <a:lnTo>
                  <a:pt x="0" y="22"/>
                </a:lnTo>
                <a:lnTo>
                  <a:pt x="4" y="37"/>
                </a:lnTo>
                <a:lnTo>
                  <a:pt x="26" y="53"/>
                </a:lnTo>
                <a:lnTo>
                  <a:pt x="35" y="49"/>
                </a:lnTo>
                <a:lnTo>
                  <a:pt x="36" y="20"/>
                </a:lnTo>
                <a:lnTo>
                  <a:pt x="35" y="14"/>
                </a:lnTo>
                <a:lnTo>
                  <a:pt x="13" y="0"/>
                </a:lnTo>
                <a:lnTo>
                  <a:pt x="8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2" name="Freeform 36"/>
          <p:cNvSpPr>
            <a:spLocks/>
          </p:cNvSpPr>
          <p:nvPr/>
        </p:nvSpPr>
        <p:spPr bwMode="auto">
          <a:xfrm>
            <a:off x="2944813" y="4300538"/>
            <a:ext cx="88900" cy="71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5"/>
              </a:cxn>
              <a:cxn ang="0">
                <a:pos x="45" y="44"/>
              </a:cxn>
              <a:cxn ang="0">
                <a:pos x="55" y="43"/>
              </a:cxn>
              <a:cxn ang="0">
                <a:pos x="55" y="35"/>
              </a:cxn>
              <a:cxn ang="0">
                <a:pos x="19" y="6"/>
              </a:cxn>
              <a:cxn ang="0">
                <a:pos x="4" y="2"/>
              </a:cxn>
            </a:cxnLst>
            <a:rect l="0" t="0" r="r" b="b"/>
            <a:pathLst>
              <a:path w="56" h="45">
                <a:moveTo>
                  <a:pt x="0" y="0"/>
                </a:moveTo>
                <a:lnTo>
                  <a:pt x="7" y="15"/>
                </a:lnTo>
                <a:lnTo>
                  <a:pt x="45" y="44"/>
                </a:lnTo>
                <a:lnTo>
                  <a:pt x="55" y="43"/>
                </a:lnTo>
                <a:lnTo>
                  <a:pt x="55" y="35"/>
                </a:lnTo>
                <a:lnTo>
                  <a:pt x="19" y="6"/>
                </a:lnTo>
                <a:lnTo>
                  <a:pt x="4" y="2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3" name="Freeform 37"/>
          <p:cNvSpPr>
            <a:spLocks/>
          </p:cNvSpPr>
          <p:nvPr/>
        </p:nvSpPr>
        <p:spPr bwMode="auto">
          <a:xfrm>
            <a:off x="8809038" y="4389438"/>
            <a:ext cx="66675" cy="7937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2" y="6"/>
              </a:cxn>
              <a:cxn ang="0">
                <a:pos x="15" y="6"/>
              </a:cxn>
              <a:cxn ang="0">
                <a:pos x="0" y="21"/>
              </a:cxn>
              <a:cxn ang="0">
                <a:pos x="0" y="47"/>
              </a:cxn>
              <a:cxn ang="0">
                <a:pos x="8" y="47"/>
              </a:cxn>
              <a:cxn ang="0">
                <a:pos x="20" y="49"/>
              </a:cxn>
              <a:cxn ang="0">
                <a:pos x="20" y="47"/>
              </a:cxn>
              <a:cxn ang="0">
                <a:pos x="23" y="47"/>
              </a:cxn>
              <a:cxn ang="0">
                <a:pos x="23" y="44"/>
              </a:cxn>
              <a:cxn ang="0">
                <a:pos x="26" y="44"/>
              </a:cxn>
              <a:cxn ang="0">
                <a:pos x="26" y="32"/>
              </a:cxn>
              <a:cxn ang="0">
                <a:pos x="35" y="29"/>
              </a:cxn>
              <a:cxn ang="0">
                <a:pos x="35" y="27"/>
              </a:cxn>
              <a:cxn ang="0">
                <a:pos x="38" y="27"/>
              </a:cxn>
              <a:cxn ang="0">
                <a:pos x="41" y="9"/>
              </a:cxn>
            </a:cxnLst>
            <a:rect l="0" t="0" r="r" b="b"/>
            <a:pathLst>
              <a:path w="42" h="50">
                <a:moveTo>
                  <a:pt x="35" y="0"/>
                </a:moveTo>
                <a:lnTo>
                  <a:pt x="32" y="6"/>
                </a:lnTo>
                <a:lnTo>
                  <a:pt x="15" y="6"/>
                </a:lnTo>
                <a:lnTo>
                  <a:pt x="0" y="21"/>
                </a:lnTo>
                <a:lnTo>
                  <a:pt x="0" y="47"/>
                </a:lnTo>
                <a:lnTo>
                  <a:pt x="8" y="47"/>
                </a:lnTo>
                <a:lnTo>
                  <a:pt x="20" y="49"/>
                </a:lnTo>
                <a:lnTo>
                  <a:pt x="20" y="47"/>
                </a:lnTo>
                <a:lnTo>
                  <a:pt x="23" y="47"/>
                </a:lnTo>
                <a:lnTo>
                  <a:pt x="23" y="44"/>
                </a:lnTo>
                <a:lnTo>
                  <a:pt x="26" y="44"/>
                </a:lnTo>
                <a:lnTo>
                  <a:pt x="26" y="32"/>
                </a:lnTo>
                <a:lnTo>
                  <a:pt x="35" y="29"/>
                </a:lnTo>
                <a:lnTo>
                  <a:pt x="35" y="27"/>
                </a:lnTo>
                <a:lnTo>
                  <a:pt x="38" y="27"/>
                </a:lnTo>
                <a:lnTo>
                  <a:pt x="41" y="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4" name="Freeform 38"/>
          <p:cNvSpPr>
            <a:spLocks/>
          </p:cNvSpPr>
          <p:nvPr/>
        </p:nvSpPr>
        <p:spPr bwMode="auto">
          <a:xfrm>
            <a:off x="8743950" y="4979988"/>
            <a:ext cx="85725" cy="12541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30" y="20"/>
              </a:cxn>
              <a:cxn ang="0">
                <a:pos x="21" y="29"/>
              </a:cxn>
              <a:cxn ang="0">
                <a:pos x="10" y="35"/>
              </a:cxn>
              <a:cxn ang="0">
                <a:pos x="0" y="64"/>
              </a:cxn>
              <a:cxn ang="0">
                <a:pos x="0" y="76"/>
              </a:cxn>
              <a:cxn ang="0">
                <a:pos x="18" y="78"/>
              </a:cxn>
              <a:cxn ang="0">
                <a:pos x="18" y="76"/>
              </a:cxn>
              <a:cxn ang="0">
                <a:pos x="21" y="76"/>
              </a:cxn>
              <a:cxn ang="0">
                <a:pos x="21" y="73"/>
              </a:cxn>
              <a:cxn ang="0">
                <a:pos x="24" y="73"/>
              </a:cxn>
              <a:cxn ang="0">
                <a:pos x="24" y="69"/>
              </a:cxn>
              <a:cxn ang="0">
                <a:pos x="30" y="67"/>
              </a:cxn>
              <a:cxn ang="0">
                <a:pos x="30" y="61"/>
              </a:cxn>
              <a:cxn ang="0">
                <a:pos x="32" y="61"/>
              </a:cxn>
              <a:cxn ang="0">
                <a:pos x="41" y="46"/>
              </a:cxn>
              <a:cxn ang="0">
                <a:pos x="53" y="35"/>
              </a:cxn>
              <a:cxn ang="0">
                <a:pos x="53" y="23"/>
              </a:cxn>
              <a:cxn ang="0">
                <a:pos x="49" y="23"/>
              </a:cxn>
              <a:cxn ang="0">
                <a:pos x="49" y="17"/>
              </a:cxn>
              <a:cxn ang="0">
                <a:pos x="47" y="12"/>
              </a:cxn>
              <a:cxn ang="0">
                <a:pos x="39" y="8"/>
              </a:cxn>
              <a:cxn ang="0">
                <a:pos x="39" y="6"/>
              </a:cxn>
              <a:cxn ang="0">
                <a:pos x="32" y="3"/>
              </a:cxn>
              <a:cxn ang="0">
                <a:pos x="32" y="0"/>
              </a:cxn>
            </a:cxnLst>
            <a:rect l="0" t="0" r="r" b="b"/>
            <a:pathLst>
              <a:path w="54" h="79">
                <a:moveTo>
                  <a:pt x="27" y="0"/>
                </a:moveTo>
                <a:lnTo>
                  <a:pt x="30" y="20"/>
                </a:lnTo>
                <a:lnTo>
                  <a:pt x="21" y="29"/>
                </a:lnTo>
                <a:lnTo>
                  <a:pt x="10" y="35"/>
                </a:lnTo>
                <a:lnTo>
                  <a:pt x="0" y="64"/>
                </a:lnTo>
                <a:lnTo>
                  <a:pt x="0" y="76"/>
                </a:lnTo>
                <a:lnTo>
                  <a:pt x="18" y="78"/>
                </a:lnTo>
                <a:lnTo>
                  <a:pt x="18" y="76"/>
                </a:lnTo>
                <a:lnTo>
                  <a:pt x="21" y="76"/>
                </a:lnTo>
                <a:lnTo>
                  <a:pt x="21" y="73"/>
                </a:lnTo>
                <a:lnTo>
                  <a:pt x="24" y="73"/>
                </a:lnTo>
                <a:lnTo>
                  <a:pt x="24" y="69"/>
                </a:lnTo>
                <a:lnTo>
                  <a:pt x="30" y="67"/>
                </a:lnTo>
                <a:lnTo>
                  <a:pt x="30" y="61"/>
                </a:lnTo>
                <a:lnTo>
                  <a:pt x="32" y="61"/>
                </a:lnTo>
                <a:lnTo>
                  <a:pt x="41" y="46"/>
                </a:lnTo>
                <a:lnTo>
                  <a:pt x="53" y="35"/>
                </a:lnTo>
                <a:lnTo>
                  <a:pt x="53" y="23"/>
                </a:lnTo>
                <a:lnTo>
                  <a:pt x="49" y="23"/>
                </a:lnTo>
                <a:lnTo>
                  <a:pt x="49" y="17"/>
                </a:lnTo>
                <a:lnTo>
                  <a:pt x="47" y="12"/>
                </a:lnTo>
                <a:lnTo>
                  <a:pt x="39" y="8"/>
                </a:lnTo>
                <a:lnTo>
                  <a:pt x="39" y="6"/>
                </a:lnTo>
                <a:lnTo>
                  <a:pt x="32" y="3"/>
                </a:lnTo>
                <a:lnTo>
                  <a:pt x="32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5" name="Freeform 39"/>
          <p:cNvSpPr>
            <a:spLocks/>
          </p:cNvSpPr>
          <p:nvPr/>
        </p:nvSpPr>
        <p:spPr bwMode="auto">
          <a:xfrm>
            <a:off x="8685213" y="5280025"/>
            <a:ext cx="76200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" y="17"/>
              </a:cxn>
              <a:cxn ang="0">
                <a:pos x="3" y="20"/>
              </a:cxn>
              <a:cxn ang="0">
                <a:pos x="5" y="20"/>
              </a:cxn>
              <a:cxn ang="0">
                <a:pos x="8" y="26"/>
              </a:cxn>
              <a:cxn ang="0">
                <a:pos x="11" y="26"/>
              </a:cxn>
              <a:cxn ang="0">
                <a:pos x="11" y="29"/>
              </a:cxn>
              <a:cxn ang="0">
                <a:pos x="15" y="29"/>
              </a:cxn>
              <a:cxn ang="0">
                <a:pos x="23" y="34"/>
              </a:cxn>
              <a:cxn ang="0">
                <a:pos x="23" y="37"/>
              </a:cxn>
              <a:cxn ang="0">
                <a:pos x="26" y="37"/>
              </a:cxn>
              <a:cxn ang="0">
                <a:pos x="26" y="41"/>
              </a:cxn>
              <a:cxn ang="0">
                <a:pos x="35" y="46"/>
              </a:cxn>
              <a:cxn ang="0">
                <a:pos x="43" y="46"/>
              </a:cxn>
              <a:cxn ang="0">
                <a:pos x="47" y="29"/>
              </a:cxn>
              <a:cxn ang="0">
                <a:pos x="40" y="26"/>
              </a:cxn>
              <a:cxn ang="0">
                <a:pos x="40" y="23"/>
              </a:cxn>
              <a:cxn ang="0">
                <a:pos x="35" y="23"/>
              </a:cxn>
              <a:cxn ang="0">
                <a:pos x="35" y="20"/>
              </a:cxn>
              <a:cxn ang="0">
                <a:pos x="26" y="17"/>
              </a:cxn>
              <a:cxn ang="0">
                <a:pos x="26" y="14"/>
              </a:cxn>
              <a:cxn ang="0">
                <a:pos x="11" y="12"/>
              </a:cxn>
              <a:cxn ang="0">
                <a:pos x="11" y="9"/>
              </a:cxn>
              <a:cxn ang="0">
                <a:pos x="3" y="5"/>
              </a:cxn>
              <a:cxn ang="0">
                <a:pos x="3" y="3"/>
              </a:cxn>
            </a:cxnLst>
            <a:rect l="0" t="0" r="r" b="b"/>
            <a:pathLst>
              <a:path w="48" h="47">
                <a:moveTo>
                  <a:pt x="0" y="0"/>
                </a:moveTo>
                <a:lnTo>
                  <a:pt x="0" y="17"/>
                </a:lnTo>
                <a:lnTo>
                  <a:pt x="3" y="17"/>
                </a:lnTo>
                <a:lnTo>
                  <a:pt x="3" y="20"/>
                </a:lnTo>
                <a:lnTo>
                  <a:pt x="5" y="20"/>
                </a:lnTo>
                <a:lnTo>
                  <a:pt x="8" y="26"/>
                </a:lnTo>
                <a:lnTo>
                  <a:pt x="11" y="26"/>
                </a:lnTo>
                <a:lnTo>
                  <a:pt x="11" y="29"/>
                </a:lnTo>
                <a:lnTo>
                  <a:pt x="15" y="29"/>
                </a:lnTo>
                <a:lnTo>
                  <a:pt x="23" y="34"/>
                </a:lnTo>
                <a:lnTo>
                  <a:pt x="23" y="37"/>
                </a:lnTo>
                <a:lnTo>
                  <a:pt x="26" y="37"/>
                </a:lnTo>
                <a:lnTo>
                  <a:pt x="26" y="41"/>
                </a:lnTo>
                <a:lnTo>
                  <a:pt x="35" y="46"/>
                </a:lnTo>
                <a:lnTo>
                  <a:pt x="43" y="46"/>
                </a:lnTo>
                <a:lnTo>
                  <a:pt x="47" y="29"/>
                </a:lnTo>
                <a:lnTo>
                  <a:pt x="40" y="26"/>
                </a:lnTo>
                <a:lnTo>
                  <a:pt x="40" y="23"/>
                </a:lnTo>
                <a:lnTo>
                  <a:pt x="35" y="23"/>
                </a:lnTo>
                <a:lnTo>
                  <a:pt x="35" y="20"/>
                </a:lnTo>
                <a:lnTo>
                  <a:pt x="26" y="17"/>
                </a:lnTo>
                <a:lnTo>
                  <a:pt x="26" y="14"/>
                </a:lnTo>
                <a:lnTo>
                  <a:pt x="11" y="12"/>
                </a:lnTo>
                <a:lnTo>
                  <a:pt x="11" y="9"/>
                </a:lnTo>
                <a:lnTo>
                  <a:pt x="3" y="5"/>
                </a:lnTo>
                <a:lnTo>
                  <a:pt x="3" y="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6" name="Freeform 40"/>
          <p:cNvSpPr>
            <a:spLocks/>
          </p:cNvSpPr>
          <p:nvPr/>
        </p:nvSpPr>
        <p:spPr bwMode="auto">
          <a:xfrm>
            <a:off x="8605838" y="5267325"/>
            <a:ext cx="38100" cy="762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" y="15"/>
              </a:cxn>
              <a:cxn ang="0">
                <a:pos x="0" y="15"/>
              </a:cxn>
              <a:cxn ang="0">
                <a:pos x="3" y="44"/>
              </a:cxn>
              <a:cxn ang="0">
                <a:pos x="11" y="44"/>
              </a:cxn>
              <a:cxn ang="0">
                <a:pos x="11" y="47"/>
              </a:cxn>
              <a:cxn ang="0">
                <a:pos x="15" y="47"/>
              </a:cxn>
              <a:cxn ang="0">
                <a:pos x="15" y="36"/>
              </a:cxn>
              <a:cxn ang="0">
                <a:pos x="21" y="36"/>
              </a:cxn>
              <a:cxn ang="0">
                <a:pos x="23" y="4"/>
              </a:cxn>
              <a:cxn ang="0">
                <a:pos x="18" y="4"/>
              </a:cxn>
            </a:cxnLst>
            <a:rect l="0" t="0" r="r" b="b"/>
            <a:pathLst>
              <a:path w="24" h="48">
                <a:moveTo>
                  <a:pt x="18" y="0"/>
                </a:moveTo>
                <a:lnTo>
                  <a:pt x="3" y="15"/>
                </a:lnTo>
                <a:lnTo>
                  <a:pt x="0" y="15"/>
                </a:lnTo>
                <a:lnTo>
                  <a:pt x="3" y="44"/>
                </a:lnTo>
                <a:lnTo>
                  <a:pt x="11" y="44"/>
                </a:lnTo>
                <a:lnTo>
                  <a:pt x="11" y="47"/>
                </a:lnTo>
                <a:lnTo>
                  <a:pt x="15" y="47"/>
                </a:lnTo>
                <a:lnTo>
                  <a:pt x="15" y="36"/>
                </a:lnTo>
                <a:lnTo>
                  <a:pt x="21" y="36"/>
                </a:lnTo>
                <a:lnTo>
                  <a:pt x="23" y="4"/>
                </a:lnTo>
                <a:lnTo>
                  <a:pt x="18" y="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>
            <a:off x="2571750" y="817563"/>
            <a:ext cx="0" cy="13493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098" name="Freeform 42"/>
          <p:cNvSpPr>
            <a:spLocks/>
          </p:cNvSpPr>
          <p:nvPr/>
        </p:nvSpPr>
        <p:spPr bwMode="auto">
          <a:xfrm>
            <a:off x="7521575" y="5616575"/>
            <a:ext cx="47625" cy="635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22" y="10"/>
              </a:cxn>
              <a:cxn ang="0">
                <a:pos x="20" y="10"/>
              </a:cxn>
              <a:cxn ang="0">
                <a:pos x="17" y="16"/>
              </a:cxn>
              <a:cxn ang="0">
                <a:pos x="11" y="16"/>
              </a:cxn>
              <a:cxn ang="0">
                <a:pos x="11" y="19"/>
              </a:cxn>
              <a:cxn ang="0">
                <a:pos x="0" y="31"/>
              </a:cxn>
              <a:cxn ang="0">
                <a:pos x="0" y="39"/>
              </a:cxn>
            </a:cxnLst>
            <a:rect l="0" t="0" r="r" b="b"/>
            <a:pathLst>
              <a:path w="30" h="40">
                <a:moveTo>
                  <a:pt x="29" y="0"/>
                </a:moveTo>
                <a:lnTo>
                  <a:pt x="22" y="10"/>
                </a:lnTo>
                <a:lnTo>
                  <a:pt x="20" y="10"/>
                </a:lnTo>
                <a:lnTo>
                  <a:pt x="17" y="16"/>
                </a:lnTo>
                <a:lnTo>
                  <a:pt x="11" y="16"/>
                </a:lnTo>
                <a:lnTo>
                  <a:pt x="11" y="19"/>
                </a:lnTo>
                <a:lnTo>
                  <a:pt x="0" y="31"/>
                </a:lnTo>
                <a:lnTo>
                  <a:pt x="0" y="39"/>
                </a:lnTo>
              </a:path>
            </a:pathLst>
          </a:custGeom>
          <a:noFill/>
          <a:ln w="1905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099" name="Freeform 43"/>
          <p:cNvSpPr>
            <a:spLocks/>
          </p:cNvSpPr>
          <p:nvPr/>
        </p:nvSpPr>
        <p:spPr bwMode="auto">
          <a:xfrm>
            <a:off x="7350125" y="5195888"/>
            <a:ext cx="1831975" cy="1703387"/>
          </a:xfrm>
          <a:custGeom>
            <a:avLst/>
            <a:gdLst/>
            <a:ahLst/>
            <a:cxnLst>
              <a:cxn ang="0">
                <a:pos x="706" y="49"/>
              </a:cxn>
              <a:cxn ang="0">
                <a:pos x="730" y="63"/>
              </a:cxn>
              <a:cxn ang="0">
                <a:pos x="750" y="91"/>
              </a:cxn>
              <a:cxn ang="0">
                <a:pos x="744" y="189"/>
              </a:cxn>
              <a:cxn ang="0">
                <a:pos x="755" y="212"/>
              </a:cxn>
              <a:cxn ang="0">
                <a:pos x="750" y="378"/>
              </a:cxn>
              <a:cxn ang="0">
                <a:pos x="733" y="412"/>
              </a:cxn>
              <a:cxn ang="0">
                <a:pos x="718" y="423"/>
              </a:cxn>
              <a:cxn ang="0">
                <a:pos x="704" y="441"/>
              </a:cxn>
              <a:cxn ang="0">
                <a:pos x="690" y="453"/>
              </a:cxn>
              <a:cxn ang="0">
                <a:pos x="655" y="463"/>
              </a:cxn>
              <a:cxn ang="0">
                <a:pos x="646" y="475"/>
              </a:cxn>
              <a:cxn ang="0">
                <a:pos x="644" y="492"/>
              </a:cxn>
              <a:cxn ang="0">
                <a:pos x="687" y="521"/>
              </a:cxn>
              <a:cxn ang="0">
                <a:pos x="730" y="538"/>
              </a:cxn>
              <a:cxn ang="0">
                <a:pos x="741" y="547"/>
              </a:cxn>
              <a:cxn ang="0">
                <a:pos x="767" y="541"/>
              </a:cxn>
              <a:cxn ang="0">
                <a:pos x="787" y="564"/>
              </a:cxn>
              <a:cxn ang="0">
                <a:pos x="804" y="572"/>
              </a:cxn>
              <a:cxn ang="0">
                <a:pos x="816" y="578"/>
              </a:cxn>
              <a:cxn ang="0">
                <a:pos x="832" y="595"/>
              </a:cxn>
              <a:cxn ang="0">
                <a:pos x="850" y="624"/>
              </a:cxn>
              <a:cxn ang="0">
                <a:pos x="871" y="630"/>
              </a:cxn>
              <a:cxn ang="0">
                <a:pos x="913" y="681"/>
              </a:cxn>
              <a:cxn ang="0">
                <a:pos x="982" y="698"/>
              </a:cxn>
              <a:cxn ang="0">
                <a:pos x="1016" y="710"/>
              </a:cxn>
              <a:cxn ang="0">
                <a:pos x="1142" y="743"/>
              </a:cxn>
              <a:cxn ang="0">
                <a:pos x="470" y="1019"/>
              </a:cxn>
              <a:cxn ang="0">
                <a:pos x="362" y="1031"/>
              </a:cxn>
              <a:cxn ang="0">
                <a:pos x="418" y="1053"/>
              </a:cxn>
              <a:cxn ang="0">
                <a:pos x="338" y="1007"/>
              </a:cxn>
              <a:cxn ang="0">
                <a:pos x="303" y="985"/>
              </a:cxn>
              <a:cxn ang="0">
                <a:pos x="283" y="967"/>
              </a:cxn>
              <a:cxn ang="0">
                <a:pos x="263" y="951"/>
              </a:cxn>
              <a:cxn ang="0">
                <a:pos x="248" y="939"/>
              </a:cxn>
              <a:cxn ang="0">
                <a:pos x="203" y="915"/>
              </a:cxn>
              <a:cxn ang="0">
                <a:pos x="131" y="890"/>
              </a:cxn>
              <a:cxn ang="0">
                <a:pos x="109" y="881"/>
              </a:cxn>
              <a:cxn ang="0">
                <a:pos x="77" y="876"/>
              </a:cxn>
              <a:cxn ang="0">
                <a:pos x="36" y="856"/>
              </a:cxn>
              <a:cxn ang="0">
                <a:pos x="51" y="775"/>
              </a:cxn>
              <a:cxn ang="0">
                <a:pos x="57" y="733"/>
              </a:cxn>
              <a:cxn ang="0">
                <a:pos x="360" y="521"/>
              </a:cxn>
              <a:cxn ang="0">
                <a:pos x="349" y="509"/>
              </a:cxn>
              <a:cxn ang="0">
                <a:pos x="326" y="463"/>
              </a:cxn>
              <a:cxn ang="0">
                <a:pos x="275" y="366"/>
              </a:cxn>
              <a:cxn ang="0">
                <a:pos x="240" y="340"/>
              </a:cxn>
              <a:cxn ang="0">
                <a:pos x="171" y="298"/>
              </a:cxn>
              <a:cxn ang="0">
                <a:pos x="142" y="274"/>
              </a:cxn>
              <a:cxn ang="0">
                <a:pos x="97" y="269"/>
              </a:cxn>
              <a:cxn ang="0">
                <a:pos x="215" y="245"/>
              </a:cxn>
            </a:cxnLst>
            <a:rect l="0" t="0" r="r" b="b"/>
            <a:pathLst>
              <a:path w="1154" h="1073">
                <a:moveTo>
                  <a:pt x="692" y="0"/>
                </a:moveTo>
                <a:lnTo>
                  <a:pt x="692" y="14"/>
                </a:lnTo>
                <a:lnTo>
                  <a:pt x="702" y="35"/>
                </a:lnTo>
                <a:lnTo>
                  <a:pt x="706" y="37"/>
                </a:lnTo>
                <a:lnTo>
                  <a:pt x="706" y="49"/>
                </a:lnTo>
                <a:lnTo>
                  <a:pt x="710" y="49"/>
                </a:lnTo>
                <a:lnTo>
                  <a:pt x="710" y="59"/>
                </a:lnTo>
                <a:lnTo>
                  <a:pt x="713" y="59"/>
                </a:lnTo>
                <a:lnTo>
                  <a:pt x="713" y="63"/>
                </a:lnTo>
                <a:lnTo>
                  <a:pt x="730" y="63"/>
                </a:lnTo>
                <a:lnTo>
                  <a:pt x="730" y="66"/>
                </a:lnTo>
                <a:lnTo>
                  <a:pt x="733" y="66"/>
                </a:lnTo>
                <a:lnTo>
                  <a:pt x="750" y="71"/>
                </a:lnTo>
                <a:lnTo>
                  <a:pt x="753" y="86"/>
                </a:lnTo>
                <a:lnTo>
                  <a:pt x="750" y="91"/>
                </a:lnTo>
                <a:lnTo>
                  <a:pt x="747" y="91"/>
                </a:lnTo>
                <a:lnTo>
                  <a:pt x="744" y="97"/>
                </a:lnTo>
                <a:lnTo>
                  <a:pt x="738" y="97"/>
                </a:lnTo>
                <a:lnTo>
                  <a:pt x="741" y="189"/>
                </a:lnTo>
                <a:lnTo>
                  <a:pt x="744" y="189"/>
                </a:lnTo>
                <a:lnTo>
                  <a:pt x="750" y="200"/>
                </a:lnTo>
                <a:lnTo>
                  <a:pt x="753" y="200"/>
                </a:lnTo>
                <a:lnTo>
                  <a:pt x="753" y="206"/>
                </a:lnTo>
                <a:lnTo>
                  <a:pt x="755" y="206"/>
                </a:lnTo>
                <a:lnTo>
                  <a:pt x="755" y="212"/>
                </a:lnTo>
                <a:lnTo>
                  <a:pt x="759" y="212"/>
                </a:lnTo>
                <a:lnTo>
                  <a:pt x="759" y="358"/>
                </a:lnTo>
                <a:lnTo>
                  <a:pt x="755" y="369"/>
                </a:lnTo>
                <a:lnTo>
                  <a:pt x="750" y="371"/>
                </a:lnTo>
                <a:lnTo>
                  <a:pt x="750" y="378"/>
                </a:lnTo>
                <a:lnTo>
                  <a:pt x="738" y="395"/>
                </a:lnTo>
                <a:lnTo>
                  <a:pt x="738" y="400"/>
                </a:lnTo>
                <a:lnTo>
                  <a:pt x="736" y="400"/>
                </a:lnTo>
                <a:lnTo>
                  <a:pt x="736" y="403"/>
                </a:lnTo>
                <a:lnTo>
                  <a:pt x="733" y="412"/>
                </a:lnTo>
                <a:lnTo>
                  <a:pt x="726" y="412"/>
                </a:lnTo>
                <a:lnTo>
                  <a:pt x="726" y="418"/>
                </a:lnTo>
                <a:lnTo>
                  <a:pt x="724" y="418"/>
                </a:lnTo>
                <a:lnTo>
                  <a:pt x="724" y="421"/>
                </a:lnTo>
                <a:lnTo>
                  <a:pt x="718" y="423"/>
                </a:lnTo>
                <a:lnTo>
                  <a:pt x="713" y="432"/>
                </a:lnTo>
                <a:lnTo>
                  <a:pt x="710" y="432"/>
                </a:lnTo>
                <a:lnTo>
                  <a:pt x="710" y="435"/>
                </a:lnTo>
                <a:lnTo>
                  <a:pt x="704" y="435"/>
                </a:lnTo>
                <a:lnTo>
                  <a:pt x="704" y="441"/>
                </a:lnTo>
                <a:lnTo>
                  <a:pt x="702" y="441"/>
                </a:lnTo>
                <a:lnTo>
                  <a:pt x="698" y="446"/>
                </a:lnTo>
                <a:lnTo>
                  <a:pt x="692" y="446"/>
                </a:lnTo>
                <a:lnTo>
                  <a:pt x="692" y="453"/>
                </a:lnTo>
                <a:lnTo>
                  <a:pt x="690" y="453"/>
                </a:lnTo>
                <a:lnTo>
                  <a:pt x="690" y="455"/>
                </a:lnTo>
                <a:lnTo>
                  <a:pt x="687" y="455"/>
                </a:lnTo>
                <a:lnTo>
                  <a:pt x="687" y="457"/>
                </a:lnTo>
                <a:lnTo>
                  <a:pt x="673" y="457"/>
                </a:lnTo>
                <a:lnTo>
                  <a:pt x="655" y="463"/>
                </a:lnTo>
                <a:lnTo>
                  <a:pt x="655" y="467"/>
                </a:lnTo>
                <a:lnTo>
                  <a:pt x="653" y="467"/>
                </a:lnTo>
                <a:lnTo>
                  <a:pt x="653" y="469"/>
                </a:lnTo>
                <a:lnTo>
                  <a:pt x="646" y="469"/>
                </a:lnTo>
                <a:lnTo>
                  <a:pt x="646" y="475"/>
                </a:lnTo>
                <a:lnTo>
                  <a:pt x="644" y="481"/>
                </a:lnTo>
                <a:lnTo>
                  <a:pt x="641" y="481"/>
                </a:lnTo>
                <a:lnTo>
                  <a:pt x="635" y="484"/>
                </a:lnTo>
                <a:lnTo>
                  <a:pt x="638" y="492"/>
                </a:lnTo>
                <a:lnTo>
                  <a:pt x="644" y="492"/>
                </a:lnTo>
                <a:lnTo>
                  <a:pt x="655" y="498"/>
                </a:lnTo>
                <a:lnTo>
                  <a:pt x="655" y="504"/>
                </a:lnTo>
                <a:lnTo>
                  <a:pt x="661" y="504"/>
                </a:lnTo>
                <a:lnTo>
                  <a:pt x="664" y="509"/>
                </a:lnTo>
                <a:lnTo>
                  <a:pt x="687" y="521"/>
                </a:lnTo>
                <a:lnTo>
                  <a:pt x="692" y="526"/>
                </a:lnTo>
                <a:lnTo>
                  <a:pt x="724" y="526"/>
                </a:lnTo>
                <a:lnTo>
                  <a:pt x="724" y="533"/>
                </a:lnTo>
                <a:lnTo>
                  <a:pt x="730" y="533"/>
                </a:lnTo>
                <a:lnTo>
                  <a:pt x="730" y="538"/>
                </a:lnTo>
                <a:lnTo>
                  <a:pt x="733" y="538"/>
                </a:lnTo>
                <a:lnTo>
                  <a:pt x="733" y="543"/>
                </a:lnTo>
                <a:lnTo>
                  <a:pt x="736" y="543"/>
                </a:lnTo>
                <a:lnTo>
                  <a:pt x="736" y="547"/>
                </a:lnTo>
                <a:lnTo>
                  <a:pt x="741" y="547"/>
                </a:lnTo>
                <a:lnTo>
                  <a:pt x="750" y="549"/>
                </a:lnTo>
                <a:lnTo>
                  <a:pt x="750" y="547"/>
                </a:lnTo>
                <a:lnTo>
                  <a:pt x="753" y="547"/>
                </a:lnTo>
                <a:lnTo>
                  <a:pt x="753" y="541"/>
                </a:lnTo>
                <a:lnTo>
                  <a:pt x="767" y="541"/>
                </a:lnTo>
                <a:lnTo>
                  <a:pt x="770" y="547"/>
                </a:lnTo>
                <a:lnTo>
                  <a:pt x="776" y="549"/>
                </a:lnTo>
                <a:lnTo>
                  <a:pt x="781" y="561"/>
                </a:lnTo>
                <a:lnTo>
                  <a:pt x="787" y="561"/>
                </a:lnTo>
                <a:lnTo>
                  <a:pt x="787" y="564"/>
                </a:lnTo>
                <a:lnTo>
                  <a:pt x="790" y="564"/>
                </a:lnTo>
                <a:lnTo>
                  <a:pt x="790" y="567"/>
                </a:lnTo>
                <a:lnTo>
                  <a:pt x="798" y="567"/>
                </a:lnTo>
                <a:lnTo>
                  <a:pt x="804" y="569"/>
                </a:lnTo>
                <a:lnTo>
                  <a:pt x="804" y="572"/>
                </a:lnTo>
                <a:lnTo>
                  <a:pt x="810" y="572"/>
                </a:lnTo>
                <a:lnTo>
                  <a:pt x="810" y="575"/>
                </a:lnTo>
                <a:lnTo>
                  <a:pt x="813" y="575"/>
                </a:lnTo>
                <a:lnTo>
                  <a:pt x="813" y="578"/>
                </a:lnTo>
                <a:lnTo>
                  <a:pt x="816" y="578"/>
                </a:lnTo>
                <a:lnTo>
                  <a:pt x="816" y="581"/>
                </a:lnTo>
                <a:lnTo>
                  <a:pt x="818" y="581"/>
                </a:lnTo>
                <a:lnTo>
                  <a:pt x="824" y="583"/>
                </a:lnTo>
                <a:lnTo>
                  <a:pt x="830" y="595"/>
                </a:lnTo>
                <a:lnTo>
                  <a:pt x="832" y="595"/>
                </a:lnTo>
                <a:lnTo>
                  <a:pt x="832" y="601"/>
                </a:lnTo>
                <a:lnTo>
                  <a:pt x="839" y="607"/>
                </a:lnTo>
                <a:lnTo>
                  <a:pt x="839" y="612"/>
                </a:lnTo>
                <a:lnTo>
                  <a:pt x="844" y="612"/>
                </a:lnTo>
                <a:lnTo>
                  <a:pt x="850" y="624"/>
                </a:lnTo>
                <a:lnTo>
                  <a:pt x="853" y="624"/>
                </a:lnTo>
                <a:lnTo>
                  <a:pt x="853" y="627"/>
                </a:lnTo>
                <a:lnTo>
                  <a:pt x="856" y="627"/>
                </a:lnTo>
                <a:lnTo>
                  <a:pt x="856" y="630"/>
                </a:lnTo>
                <a:lnTo>
                  <a:pt x="871" y="630"/>
                </a:lnTo>
                <a:lnTo>
                  <a:pt x="890" y="641"/>
                </a:lnTo>
                <a:lnTo>
                  <a:pt x="902" y="652"/>
                </a:lnTo>
                <a:lnTo>
                  <a:pt x="910" y="675"/>
                </a:lnTo>
                <a:lnTo>
                  <a:pt x="913" y="675"/>
                </a:lnTo>
                <a:lnTo>
                  <a:pt x="913" y="681"/>
                </a:lnTo>
                <a:lnTo>
                  <a:pt x="916" y="681"/>
                </a:lnTo>
                <a:lnTo>
                  <a:pt x="919" y="687"/>
                </a:lnTo>
                <a:lnTo>
                  <a:pt x="927" y="687"/>
                </a:lnTo>
                <a:lnTo>
                  <a:pt x="982" y="695"/>
                </a:lnTo>
                <a:lnTo>
                  <a:pt x="982" y="698"/>
                </a:lnTo>
                <a:lnTo>
                  <a:pt x="985" y="698"/>
                </a:lnTo>
                <a:lnTo>
                  <a:pt x="987" y="704"/>
                </a:lnTo>
                <a:lnTo>
                  <a:pt x="994" y="704"/>
                </a:lnTo>
                <a:lnTo>
                  <a:pt x="1002" y="710"/>
                </a:lnTo>
                <a:lnTo>
                  <a:pt x="1016" y="710"/>
                </a:lnTo>
                <a:lnTo>
                  <a:pt x="1045" y="712"/>
                </a:lnTo>
                <a:lnTo>
                  <a:pt x="1125" y="710"/>
                </a:lnTo>
                <a:lnTo>
                  <a:pt x="1128" y="707"/>
                </a:lnTo>
                <a:lnTo>
                  <a:pt x="1154" y="707"/>
                </a:lnTo>
                <a:lnTo>
                  <a:pt x="1142" y="743"/>
                </a:lnTo>
                <a:lnTo>
                  <a:pt x="1154" y="791"/>
                </a:lnTo>
                <a:lnTo>
                  <a:pt x="1130" y="767"/>
                </a:lnTo>
                <a:lnTo>
                  <a:pt x="1130" y="1055"/>
                </a:lnTo>
                <a:lnTo>
                  <a:pt x="518" y="1055"/>
                </a:lnTo>
                <a:lnTo>
                  <a:pt x="470" y="1019"/>
                </a:lnTo>
                <a:lnTo>
                  <a:pt x="446" y="1031"/>
                </a:lnTo>
                <a:lnTo>
                  <a:pt x="434" y="1043"/>
                </a:lnTo>
                <a:lnTo>
                  <a:pt x="458" y="1055"/>
                </a:lnTo>
                <a:lnTo>
                  <a:pt x="386" y="1043"/>
                </a:lnTo>
                <a:lnTo>
                  <a:pt x="362" y="1031"/>
                </a:lnTo>
                <a:lnTo>
                  <a:pt x="470" y="1055"/>
                </a:lnTo>
                <a:lnTo>
                  <a:pt x="435" y="1073"/>
                </a:lnTo>
                <a:lnTo>
                  <a:pt x="429" y="1065"/>
                </a:lnTo>
                <a:lnTo>
                  <a:pt x="423" y="1062"/>
                </a:lnTo>
                <a:lnTo>
                  <a:pt x="418" y="1053"/>
                </a:lnTo>
                <a:lnTo>
                  <a:pt x="409" y="1048"/>
                </a:lnTo>
                <a:lnTo>
                  <a:pt x="406" y="1042"/>
                </a:lnTo>
                <a:lnTo>
                  <a:pt x="343" y="1013"/>
                </a:lnTo>
                <a:lnTo>
                  <a:pt x="340" y="1013"/>
                </a:lnTo>
                <a:lnTo>
                  <a:pt x="338" y="1007"/>
                </a:lnTo>
                <a:lnTo>
                  <a:pt x="332" y="1007"/>
                </a:lnTo>
                <a:lnTo>
                  <a:pt x="329" y="1002"/>
                </a:lnTo>
                <a:lnTo>
                  <a:pt x="309" y="991"/>
                </a:lnTo>
                <a:lnTo>
                  <a:pt x="306" y="991"/>
                </a:lnTo>
                <a:lnTo>
                  <a:pt x="303" y="985"/>
                </a:lnTo>
                <a:lnTo>
                  <a:pt x="295" y="979"/>
                </a:lnTo>
                <a:lnTo>
                  <a:pt x="292" y="979"/>
                </a:lnTo>
                <a:lnTo>
                  <a:pt x="288" y="973"/>
                </a:lnTo>
                <a:lnTo>
                  <a:pt x="286" y="973"/>
                </a:lnTo>
                <a:lnTo>
                  <a:pt x="283" y="967"/>
                </a:lnTo>
                <a:lnTo>
                  <a:pt x="280" y="967"/>
                </a:lnTo>
                <a:lnTo>
                  <a:pt x="280" y="965"/>
                </a:lnTo>
                <a:lnTo>
                  <a:pt x="272" y="959"/>
                </a:lnTo>
                <a:lnTo>
                  <a:pt x="268" y="953"/>
                </a:lnTo>
                <a:lnTo>
                  <a:pt x="263" y="951"/>
                </a:lnTo>
                <a:lnTo>
                  <a:pt x="260" y="951"/>
                </a:lnTo>
                <a:lnTo>
                  <a:pt x="257" y="944"/>
                </a:lnTo>
                <a:lnTo>
                  <a:pt x="252" y="942"/>
                </a:lnTo>
                <a:lnTo>
                  <a:pt x="248" y="942"/>
                </a:lnTo>
                <a:lnTo>
                  <a:pt x="248" y="939"/>
                </a:lnTo>
                <a:lnTo>
                  <a:pt x="223" y="927"/>
                </a:lnTo>
                <a:lnTo>
                  <a:pt x="217" y="927"/>
                </a:lnTo>
                <a:lnTo>
                  <a:pt x="215" y="922"/>
                </a:lnTo>
                <a:lnTo>
                  <a:pt x="208" y="922"/>
                </a:lnTo>
                <a:lnTo>
                  <a:pt x="203" y="915"/>
                </a:lnTo>
                <a:lnTo>
                  <a:pt x="200" y="915"/>
                </a:lnTo>
                <a:lnTo>
                  <a:pt x="200" y="913"/>
                </a:lnTo>
                <a:lnTo>
                  <a:pt x="152" y="899"/>
                </a:lnTo>
                <a:lnTo>
                  <a:pt x="146" y="899"/>
                </a:lnTo>
                <a:lnTo>
                  <a:pt x="131" y="890"/>
                </a:lnTo>
                <a:lnTo>
                  <a:pt x="126" y="890"/>
                </a:lnTo>
                <a:lnTo>
                  <a:pt x="126" y="887"/>
                </a:lnTo>
                <a:lnTo>
                  <a:pt x="114" y="887"/>
                </a:lnTo>
                <a:lnTo>
                  <a:pt x="114" y="884"/>
                </a:lnTo>
                <a:lnTo>
                  <a:pt x="109" y="881"/>
                </a:lnTo>
                <a:lnTo>
                  <a:pt x="97" y="881"/>
                </a:lnTo>
                <a:lnTo>
                  <a:pt x="97" y="879"/>
                </a:lnTo>
                <a:lnTo>
                  <a:pt x="89" y="879"/>
                </a:lnTo>
                <a:lnTo>
                  <a:pt x="89" y="876"/>
                </a:lnTo>
                <a:lnTo>
                  <a:pt x="77" y="876"/>
                </a:lnTo>
                <a:lnTo>
                  <a:pt x="54" y="864"/>
                </a:lnTo>
                <a:lnTo>
                  <a:pt x="51" y="864"/>
                </a:lnTo>
                <a:lnTo>
                  <a:pt x="48" y="859"/>
                </a:lnTo>
                <a:lnTo>
                  <a:pt x="34" y="850"/>
                </a:lnTo>
                <a:lnTo>
                  <a:pt x="36" y="856"/>
                </a:lnTo>
                <a:lnTo>
                  <a:pt x="42" y="796"/>
                </a:lnTo>
                <a:lnTo>
                  <a:pt x="46" y="796"/>
                </a:lnTo>
                <a:lnTo>
                  <a:pt x="46" y="789"/>
                </a:lnTo>
                <a:lnTo>
                  <a:pt x="51" y="784"/>
                </a:lnTo>
                <a:lnTo>
                  <a:pt x="51" y="775"/>
                </a:lnTo>
                <a:lnTo>
                  <a:pt x="54" y="775"/>
                </a:lnTo>
                <a:lnTo>
                  <a:pt x="54" y="738"/>
                </a:lnTo>
                <a:lnTo>
                  <a:pt x="57" y="738"/>
                </a:lnTo>
                <a:lnTo>
                  <a:pt x="57" y="736"/>
                </a:lnTo>
                <a:lnTo>
                  <a:pt x="57" y="733"/>
                </a:lnTo>
                <a:lnTo>
                  <a:pt x="0" y="681"/>
                </a:lnTo>
                <a:lnTo>
                  <a:pt x="111" y="512"/>
                </a:lnTo>
                <a:lnTo>
                  <a:pt x="334" y="489"/>
                </a:lnTo>
                <a:lnTo>
                  <a:pt x="366" y="521"/>
                </a:lnTo>
                <a:lnTo>
                  <a:pt x="360" y="521"/>
                </a:lnTo>
                <a:lnTo>
                  <a:pt x="360" y="518"/>
                </a:lnTo>
                <a:lnTo>
                  <a:pt x="354" y="518"/>
                </a:lnTo>
                <a:lnTo>
                  <a:pt x="354" y="515"/>
                </a:lnTo>
                <a:lnTo>
                  <a:pt x="349" y="515"/>
                </a:lnTo>
                <a:lnTo>
                  <a:pt x="349" y="509"/>
                </a:lnTo>
                <a:lnTo>
                  <a:pt x="346" y="509"/>
                </a:lnTo>
                <a:lnTo>
                  <a:pt x="346" y="506"/>
                </a:lnTo>
                <a:lnTo>
                  <a:pt x="338" y="498"/>
                </a:lnTo>
                <a:lnTo>
                  <a:pt x="338" y="492"/>
                </a:lnTo>
                <a:lnTo>
                  <a:pt x="326" y="463"/>
                </a:lnTo>
                <a:lnTo>
                  <a:pt x="320" y="435"/>
                </a:lnTo>
                <a:lnTo>
                  <a:pt x="315" y="435"/>
                </a:lnTo>
                <a:lnTo>
                  <a:pt x="297" y="395"/>
                </a:lnTo>
                <a:lnTo>
                  <a:pt x="280" y="369"/>
                </a:lnTo>
                <a:lnTo>
                  <a:pt x="275" y="366"/>
                </a:lnTo>
                <a:lnTo>
                  <a:pt x="275" y="363"/>
                </a:lnTo>
                <a:lnTo>
                  <a:pt x="254" y="349"/>
                </a:lnTo>
                <a:lnTo>
                  <a:pt x="248" y="349"/>
                </a:lnTo>
                <a:lnTo>
                  <a:pt x="240" y="343"/>
                </a:lnTo>
                <a:lnTo>
                  <a:pt x="240" y="340"/>
                </a:lnTo>
                <a:lnTo>
                  <a:pt x="234" y="340"/>
                </a:lnTo>
                <a:lnTo>
                  <a:pt x="208" y="320"/>
                </a:lnTo>
                <a:lnTo>
                  <a:pt x="186" y="309"/>
                </a:lnTo>
                <a:lnTo>
                  <a:pt x="180" y="309"/>
                </a:lnTo>
                <a:lnTo>
                  <a:pt x="171" y="298"/>
                </a:lnTo>
                <a:lnTo>
                  <a:pt x="166" y="298"/>
                </a:lnTo>
                <a:lnTo>
                  <a:pt x="154" y="280"/>
                </a:lnTo>
                <a:lnTo>
                  <a:pt x="152" y="280"/>
                </a:lnTo>
                <a:lnTo>
                  <a:pt x="148" y="274"/>
                </a:lnTo>
                <a:lnTo>
                  <a:pt x="142" y="274"/>
                </a:lnTo>
                <a:lnTo>
                  <a:pt x="138" y="260"/>
                </a:lnTo>
                <a:lnTo>
                  <a:pt x="106" y="263"/>
                </a:lnTo>
                <a:lnTo>
                  <a:pt x="106" y="266"/>
                </a:lnTo>
                <a:lnTo>
                  <a:pt x="97" y="266"/>
                </a:lnTo>
                <a:lnTo>
                  <a:pt x="97" y="269"/>
                </a:lnTo>
                <a:lnTo>
                  <a:pt x="94" y="269"/>
                </a:lnTo>
                <a:lnTo>
                  <a:pt x="94" y="271"/>
                </a:lnTo>
                <a:lnTo>
                  <a:pt x="68" y="286"/>
                </a:lnTo>
                <a:lnTo>
                  <a:pt x="134" y="263"/>
                </a:lnTo>
                <a:lnTo>
                  <a:pt x="215" y="245"/>
                </a:lnTo>
                <a:lnTo>
                  <a:pt x="211" y="149"/>
                </a:lnTo>
                <a:lnTo>
                  <a:pt x="569" y="103"/>
                </a:lnTo>
                <a:lnTo>
                  <a:pt x="692" y="0"/>
                </a:lnTo>
                <a:lnTo>
                  <a:pt x="692" y="0"/>
                </a:lnTo>
              </a:path>
            </a:pathLst>
          </a:custGeom>
          <a:solidFill>
            <a:srgbClr val="CC66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100" name="Freeform 44"/>
          <p:cNvSpPr>
            <a:spLocks/>
          </p:cNvSpPr>
          <p:nvPr/>
        </p:nvSpPr>
        <p:spPr bwMode="auto">
          <a:xfrm>
            <a:off x="7451725" y="5114925"/>
            <a:ext cx="65088" cy="4921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22"/>
              </a:cxn>
              <a:cxn ang="0">
                <a:pos x="0" y="28"/>
              </a:cxn>
              <a:cxn ang="0">
                <a:pos x="15" y="30"/>
              </a:cxn>
              <a:cxn ang="0">
                <a:pos x="37" y="12"/>
              </a:cxn>
              <a:cxn ang="0">
                <a:pos x="40" y="6"/>
              </a:cxn>
              <a:cxn ang="0">
                <a:pos x="28" y="0"/>
              </a:cxn>
            </a:cxnLst>
            <a:rect l="0" t="0" r="r" b="b"/>
            <a:pathLst>
              <a:path w="41" h="31">
                <a:moveTo>
                  <a:pt x="22" y="0"/>
                </a:moveTo>
                <a:lnTo>
                  <a:pt x="0" y="22"/>
                </a:lnTo>
                <a:lnTo>
                  <a:pt x="0" y="28"/>
                </a:lnTo>
                <a:lnTo>
                  <a:pt x="15" y="30"/>
                </a:lnTo>
                <a:lnTo>
                  <a:pt x="37" y="12"/>
                </a:lnTo>
                <a:lnTo>
                  <a:pt x="40" y="6"/>
                </a:lnTo>
                <a:lnTo>
                  <a:pt x="28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>
            <a:off x="8237538" y="5354638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02" name="Line 46"/>
          <p:cNvSpPr>
            <a:spLocks noChangeShapeType="1"/>
          </p:cNvSpPr>
          <p:nvPr/>
        </p:nvSpPr>
        <p:spPr bwMode="auto">
          <a:xfrm>
            <a:off x="8237538" y="5383213"/>
            <a:ext cx="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>
            <a:off x="8237538" y="5411788"/>
            <a:ext cx="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>
            <a:off x="8237538" y="5441950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05" name="Line 49"/>
          <p:cNvSpPr>
            <a:spLocks noChangeShapeType="1"/>
          </p:cNvSpPr>
          <p:nvPr/>
        </p:nvSpPr>
        <p:spPr bwMode="auto">
          <a:xfrm>
            <a:off x="8237538" y="5470525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06" name="Line 50"/>
          <p:cNvSpPr>
            <a:spLocks noChangeShapeType="1"/>
          </p:cNvSpPr>
          <p:nvPr/>
        </p:nvSpPr>
        <p:spPr bwMode="auto">
          <a:xfrm>
            <a:off x="8237538" y="5499100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07" name="Line 51"/>
          <p:cNvSpPr>
            <a:spLocks noChangeShapeType="1"/>
          </p:cNvSpPr>
          <p:nvPr/>
        </p:nvSpPr>
        <p:spPr bwMode="auto">
          <a:xfrm>
            <a:off x="8237538" y="5527675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>
            <a:off x="8237538" y="5556250"/>
            <a:ext cx="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8237538" y="5584825"/>
            <a:ext cx="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>
            <a:off x="8237538" y="5614988"/>
            <a:ext cx="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>
            <a:off x="8237538" y="5643563"/>
            <a:ext cx="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>
            <a:off x="8237538" y="5672138"/>
            <a:ext cx="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3" name="Line 57"/>
          <p:cNvSpPr>
            <a:spLocks noChangeShapeType="1"/>
          </p:cNvSpPr>
          <p:nvPr/>
        </p:nvSpPr>
        <p:spPr bwMode="auto">
          <a:xfrm>
            <a:off x="8237538" y="5700713"/>
            <a:ext cx="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4" name="Line 58"/>
          <p:cNvSpPr>
            <a:spLocks noChangeShapeType="1"/>
          </p:cNvSpPr>
          <p:nvPr/>
        </p:nvSpPr>
        <p:spPr bwMode="auto">
          <a:xfrm>
            <a:off x="8237538" y="5730875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5" name="Line 59"/>
          <p:cNvSpPr>
            <a:spLocks noChangeShapeType="1"/>
          </p:cNvSpPr>
          <p:nvPr/>
        </p:nvSpPr>
        <p:spPr bwMode="auto">
          <a:xfrm>
            <a:off x="8237538" y="5759450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6" name="Line 60"/>
          <p:cNvSpPr>
            <a:spLocks noChangeShapeType="1"/>
          </p:cNvSpPr>
          <p:nvPr/>
        </p:nvSpPr>
        <p:spPr bwMode="auto">
          <a:xfrm>
            <a:off x="8237538" y="5788025"/>
            <a:ext cx="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7" name="Line 61"/>
          <p:cNvSpPr>
            <a:spLocks noChangeShapeType="1"/>
          </p:cNvSpPr>
          <p:nvPr/>
        </p:nvSpPr>
        <p:spPr bwMode="auto">
          <a:xfrm>
            <a:off x="8237538" y="5816600"/>
            <a:ext cx="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8" name="Line 62"/>
          <p:cNvSpPr>
            <a:spLocks noChangeShapeType="1"/>
          </p:cNvSpPr>
          <p:nvPr/>
        </p:nvSpPr>
        <p:spPr bwMode="auto">
          <a:xfrm>
            <a:off x="8237538" y="5845175"/>
            <a:ext cx="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19" name="Line 63"/>
          <p:cNvSpPr>
            <a:spLocks noChangeShapeType="1"/>
          </p:cNvSpPr>
          <p:nvPr/>
        </p:nvSpPr>
        <p:spPr bwMode="auto">
          <a:xfrm>
            <a:off x="8237538" y="5873750"/>
            <a:ext cx="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20" name="Line 64"/>
          <p:cNvSpPr>
            <a:spLocks noChangeShapeType="1"/>
          </p:cNvSpPr>
          <p:nvPr/>
        </p:nvSpPr>
        <p:spPr bwMode="auto">
          <a:xfrm>
            <a:off x="8237538" y="5903913"/>
            <a:ext cx="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21" name="Line 65"/>
          <p:cNvSpPr>
            <a:spLocks noChangeShapeType="1"/>
          </p:cNvSpPr>
          <p:nvPr/>
        </p:nvSpPr>
        <p:spPr bwMode="auto">
          <a:xfrm>
            <a:off x="8237538" y="5932488"/>
            <a:ext cx="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22" name="Line 66"/>
          <p:cNvSpPr>
            <a:spLocks noChangeShapeType="1"/>
          </p:cNvSpPr>
          <p:nvPr/>
        </p:nvSpPr>
        <p:spPr bwMode="auto">
          <a:xfrm>
            <a:off x="8240713" y="5956300"/>
            <a:ext cx="7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23" name="Line 67"/>
          <p:cNvSpPr>
            <a:spLocks noChangeShapeType="1"/>
          </p:cNvSpPr>
          <p:nvPr/>
        </p:nvSpPr>
        <p:spPr bwMode="auto">
          <a:xfrm>
            <a:off x="8269288" y="5956300"/>
            <a:ext cx="7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24" name="Line 68"/>
          <p:cNvSpPr>
            <a:spLocks noChangeShapeType="1"/>
          </p:cNvSpPr>
          <p:nvPr/>
        </p:nvSpPr>
        <p:spPr bwMode="auto">
          <a:xfrm>
            <a:off x="8297863" y="5956300"/>
            <a:ext cx="7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25" name="Line 69"/>
          <p:cNvSpPr>
            <a:spLocks noChangeShapeType="1"/>
          </p:cNvSpPr>
          <p:nvPr/>
        </p:nvSpPr>
        <p:spPr bwMode="auto">
          <a:xfrm>
            <a:off x="8326438" y="5956300"/>
            <a:ext cx="7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26" name="Freeform 70"/>
          <p:cNvSpPr>
            <a:spLocks/>
          </p:cNvSpPr>
          <p:nvPr/>
        </p:nvSpPr>
        <p:spPr bwMode="auto">
          <a:xfrm>
            <a:off x="5689600" y="2819400"/>
            <a:ext cx="34925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25"/>
              </a:cxn>
              <a:cxn ang="0">
                <a:pos x="21" y="28"/>
              </a:cxn>
            </a:cxnLst>
            <a:rect l="0" t="0" r="r" b="b"/>
            <a:pathLst>
              <a:path w="22" h="29">
                <a:moveTo>
                  <a:pt x="0" y="0"/>
                </a:moveTo>
                <a:lnTo>
                  <a:pt x="21" y="25"/>
                </a:lnTo>
                <a:lnTo>
                  <a:pt x="21" y="28"/>
                </a:lnTo>
              </a:path>
            </a:pathLst>
          </a:custGeom>
          <a:noFill/>
          <a:ln w="19050" cap="flat" cmpd="sng">
            <a:solidFill>
              <a:srgbClr val="8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127" name="Freeform 71"/>
          <p:cNvSpPr>
            <a:spLocks/>
          </p:cNvSpPr>
          <p:nvPr/>
        </p:nvSpPr>
        <p:spPr bwMode="auto">
          <a:xfrm>
            <a:off x="5302250" y="3321050"/>
            <a:ext cx="923925" cy="1293813"/>
          </a:xfrm>
          <a:custGeom>
            <a:avLst/>
            <a:gdLst/>
            <a:ahLst/>
            <a:cxnLst>
              <a:cxn ang="0">
                <a:pos x="365" y="294"/>
              </a:cxn>
              <a:cxn ang="0">
                <a:pos x="312" y="292"/>
              </a:cxn>
              <a:cxn ang="0">
                <a:pos x="288" y="291"/>
              </a:cxn>
              <a:cxn ang="0">
                <a:pos x="269" y="283"/>
              </a:cxn>
              <a:cxn ang="0">
                <a:pos x="201" y="244"/>
              </a:cxn>
              <a:cxn ang="0">
                <a:pos x="153" y="244"/>
              </a:cxn>
              <a:cxn ang="0">
                <a:pos x="130" y="261"/>
              </a:cxn>
              <a:cxn ang="0">
                <a:pos x="116" y="270"/>
              </a:cxn>
              <a:cxn ang="0">
                <a:pos x="97" y="260"/>
              </a:cxn>
              <a:cxn ang="0">
                <a:pos x="93" y="256"/>
              </a:cxn>
              <a:cxn ang="0">
                <a:pos x="99" y="233"/>
              </a:cxn>
              <a:cxn ang="0">
                <a:pos x="97" y="216"/>
              </a:cxn>
              <a:cxn ang="0">
                <a:pos x="98" y="188"/>
              </a:cxn>
              <a:cxn ang="0">
                <a:pos x="92" y="176"/>
              </a:cxn>
              <a:cxn ang="0">
                <a:pos x="89" y="176"/>
              </a:cxn>
              <a:cxn ang="0">
                <a:pos x="78" y="147"/>
              </a:cxn>
              <a:cxn ang="0">
                <a:pos x="82" y="88"/>
              </a:cxn>
              <a:cxn ang="0">
                <a:pos x="64" y="56"/>
              </a:cxn>
              <a:cxn ang="0">
                <a:pos x="43" y="10"/>
              </a:cxn>
              <a:cxn ang="0">
                <a:pos x="18" y="0"/>
              </a:cxn>
              <a:cxn ang="0">
                <a:pos x="6" y="0"/>
              </a:cxn>
              <a:cxn ang="0">
                <a:pos x="0" y="21"/>
              </a:cxn>
              <a:cxn ang="0">
                <a:pos x="6" y="110"/>
              </a:cxn>
              <a:cxn ang="0">
                <a:pos x="11" y="111"/>
              </a:cxn>
              <a:cxn ang="0">
                <a:pos x="15" y="135"/>
              </a:cxn>
              <a:cxn ang="0">
                <a:pos x="29" y="156"/>
              </a:cxn>
              <a:cxn ang="0">
                <a:pos x="36" y="233"/>
              </a:cxn>
              <a:cxn ang="0">
                <a:pos x="40" y="233"/>
              </a:cxn>
              <a:cxn ang="0">
                <a:pos x="48" y="253"/>
              </a:cxn>
              <a:cxn ang="0">
                <a:pos x="48" y="260"/>
              </a:cxn>
              <a:cxn ang="0">
                <a:pos x="51" y="260"/>
              </a:cxn>
              <a:cxn ang="0">
                <a:pos x="72" y="307"/>
              </a:cxn>
              <a:cxn ang="0">
                <a:pos x="89" y="370"/>
              </a:cxn>
              <a:cxn ang="0">
                <a:pos x="89" y="429"/>
              </a:cxn>
              <a:cxn ang="0">
                <a:pos x="60" y="462"/>
              </a:cxn>
              <a:cxn ang="0">
                <a:pos x="53" y="490"/>
              </a:cxn>
              <a:cxn ang="0">
                <a:pos x="56" y="578"/>
              </a:cxn>
              <a:cxn ang="0">
                <a:pos x="66" y="614"/>
              </a:cxn>
              <a:cxn ang="0">
                <a:pos x="76" y="640"/>
              </a:cxn>
              <a:cxn ang="0">
                <a:pos x="156" y="680"/>
              </a:cxn>
              <a:cxn ang="0">
                <a:pos x="192" y="710"/>
              </a:cxn>
              <a:cxn ang="0">
                <a:pos x="272" y="731"/>
              </a:cxn>
              <a:cxn ang="0">
                <a:pos x="309" y="764"/>
              </a:cxn>
              <a:cxn ang="0">
                <a:pos x="343" y="780"/>
              </a:cxn>
              <a:cxn ang="0">
                <a:pos x="489" y="814"/>
              </a:cxn>
              <a:cxn ang="0">
                <a:pos x="506" y="813"/>
              </a:cxn>
              <a:cxn ang="0">
                <a:pos x="540" y="783"/>
              </a:cxn>
              <a:cxn ang="0">
                <a:pos x="562" y="751"/>
              </a:cxn>
              <a:cxn ang="0">
                <a:pos x="577" y="737"/>
              </a:cxn>
              <a:cxn ang="0">
                <a:pos x="579" y="729"/>
              </a:cxn>
              <a:cxn ang="0">
                <a:pos x="581" y="729"/>
              </a:cxn>
              <a:cxn ang="0">
                <a:pos x="551" y="675"/>
              </a:cxn>
              <a:cxn ang="0">
                <a:pos x="512" y="561"/>
              </a:cxn>
              <a:cxn ang="0">
                <a:pos x="482" y="510"/>
              </a:cxn>
              <a:cxn ang="0">
                <a:pos x="468" y="463"/>
              </a:cxn>
              <a:cxn ang="0">
                <a:pos x="456" y="446"/>
              </a:cxn>
              <a:cxn ang="0">
                <a:pos x="440" y="390"/>
              </a:cxn>
              <a:cxn ang="0">
                <a:pos x="426" y="359"/>
              </a:cxn>
              <a:cxn ang="0">
                <a:pos x="385" y="331"/>
              </a:cxn>
              <a:cxn ang="0">
                <a:pos x="365" y="292"/>
              </a:cxn>
              <a:cxn ang="0">
                <a:pos x="365" y="294"/>
              </a:cxn>
              <a:cxn ang="0">
                <a:pos x="365" y="294"/>
              </a:cxn>
            </a:cxnLst>
            <a:rect l="0" t="0" r="r" b="b"/>
            <a:pathLst>
              <a:path w="582" h="815">
                <a:moveTo>
                  <a:pt x="365" y="294"/>
                </a:moveTo>
                <a:lnTo>
                  <a:pt x="312" y="292"/>
                </a:lnTo>
                <a:lnTo>
                  <a:pt x="288" y="291"/>
                </a:lnTo>
                <a:lnTo>
                  <a:pt x="269" y="283"/>
                </a:lnTo>
                <a:lnTo>
                  <a:pt x="201" y="244"/>
                </a:lnTo>
                <a:lnTo>
                  <a:pt x="153" y="244"/>
                </a:lnTo>
                <a:lnTo>
                  <a:pt x="130" y="261"/>
                </a:lnTo>
                <a:lnTo>
                  <a:pt x="116" y="270"/>
                </a:lnTo>
                <a:lnTo>
                  <a:pt x="97" y="260"/>
                </a:lnTo>
                <a:lnTo>
                  <a:pt x="93" y="256"/>
                </a:lnTo>
                <a:lnTo>
                  <a:pt x="99" y="233"/>
                </a:lnTo>
                <a:lnTo>
                  <a:pt x="97" y="216"/>
                </a:lnTo>
                <a:lnTo>
                  <a:pt x="98" y="188"/>
                </a:lnTo>
                <a:lnTo>
                  <a:pt x="92" y="176"/>
                </a:lnTo>
                <a:lnTo>
                  <a:pt x="89" y="176"/>
                </a:lnTo>
                <a:lnTo>
                  <a:pt x="78" y="147"/>
                </a:lnTo>
                <a:lnTo>
                  <a:pt x="82" y="88"/>
                </a:lnTo>
                <a:lnTo>
                  <a:pt x="64" y="56"/>
                </a:lnTo>
                <a:lnTo>
                  <a:pt x="43" y="10"/>
                </a:lnTo>
                <a:lnTo>
                  <a:pt x="18" y="0"/>
                </a:lnTo>
                <a:lnTo>
                  <a:pt x="6" y="0"/>
                </a:lnTo>
                <a:lnTo>
                  <a:pt x="0" y="21"/>
                </a:lnTo>
                <a:lnTo>
                  <a:pt x="6" y="110"/>
                </a:lnTo>
                <a:lnTo>
                  <a:pt x="11" y="111"/>
                </a:lnTo>
                <a:lnTo>
                  <a:pt x="15" y="135"/>
                </a:lnTo>
                <a:lnTo>
                  <a:pt x="29" y="156"/>
                </a:lnTo>
                <a:lnTo>
                  <a:pt x="36" y="233"/>
                </a:lnTo>
                <a:lnTo>
                  <a:pt x="40" y="233"/>
                </a:lnTo>
                <a:lnTo>
                  <a:pt x="48" y="253"/>
                </a:lnTo>
                <a:lnTo>
                  <a:pt x="48" y="260"/>
                </a:lnTo>
                <a:lnTo>
                  <a:pt x="51" y="260"/>
                </a:lnTo>
                <a:lnTo>
                  <a:pt x="72" y="307"/>
                </a:lnTo>
                <a:lnTo>
                  <a:pt x="89" y="370"/>
                </a:lnTo>
                <a:lnTo>
                  <a:pt x="89" y="429"/>
                </a:lnTo>
                <a:lnTo>
                  <a:pt x="60" y="462"/>
                </a:lnTo>
                <a:lnTo>
                  <a:pt x="53" y="490"/>
                </a:lnTo>
                <a:lnTo>
                  <a:pt x="56" y="578"/>
                </a:lnTo>
                <a:lnTo>
                  <a:pt x="66" y="614"/>
                </a:lnTo>
                <a:lnTo>
                  <a:pt x="76" y="640"/>
                </a:lnTo>
                <a:lnTo>
                  <a:pt x="156" y="680"/>
                </a:lnTo>
                <a:lnTo>
                  <a:pt x="192" y="710"/>
                </a:lnTo>
                <a:lnTo>
                  <a:pt x="272" y="731"/>
                </a:lnTo>
                <a:lnTo>
                  <a:pt x="309" y="764"/>
                </a:lnTo>
                <a:lnTo>
                  <a:pt x="343" y="780"/>
                </a:lnTo>
                <a:lnTo>
                  <a:pt x="489" y="814"/>
                </a:lnTo>
                <a:lnTo>
                  <a:pt x="506" y="813"/>
                </a:lnTo>
                <a:lnTo>
                  <a:pt x="540" y="783"/>
                </a:lnTo>
                <a:lnTo>
                  <a:pt x="562" y="751"/>
                </a:lnTo>
                <a:lnTo>
                  <a:pt x="577" y="737"/>
                </a:lnTo>
                <a:lnTo>
                  <a:pt x="579" y="729"/>
                </a:lnTo>
                <a:lnTo>
                  <a:pt x="581" y="729"/>
                </a:lnTo>
                <a:lnTo>
                  <a:pt x="551" y="675"/>
                </a:lnTo>
                <a:lnTo>
                  <a:pt x="512" y="561"/>
                </a:lnTo>
                <a:lnTo>
                  <a:pt x="482" y="510"/>
                </a:lnTo>
                <a:lnTo>
                  <a:pt x="468" y="463"/>
                </a:lnTo>
                <a:lnTo>
                  <a:pt x="456" y="446"/>
                </a:lnTo>
                <a:lnTo>
                  <a:pt x="440" y="390"/>
                </a:lnTo>
                <a:lnTo>
                  <a:pt x="426" y="359"/>
                </a:lnTo>
                <a:lnTo>
                  <a:pt x="385" y="331"/>
                </a:lnTo>
                <a:lnTo>
                  <a:pt x="365" y="292"/>
                </a:lnTo>
                <a:lnTo>
                  <a:pt x="365" y="294"/>
                </a:lnTo>
                <a:lnTo>
                  <a:pt x="365" y="294"/>
                </a:lnTo>
              </a:path>
            </a:pathLst>
          </a:custGeom>
          <a:solidFill>
            <a:srgbClr val="C0C0C0"/>
          </a:solidFill>
          <a:ln w="9525" cap="flat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4946650" y="2193925"/>
            <a:ext cx="1004888" cy="1454150"/>
            <a:chOff x="3356" y="1698"/>
            <a:chExt cx="633" cy="916"/>
          </a:xfrm>
        </p:grpSpPr>
        <p:sp>
          <p:nvSpPr>
            <p:cNvPr id="45129" name="Freeform 73"/>
            <p:cNvSpPr>
              <a:spLocks/>
            </p:cNvSpPr>
            <p:nvPr/>
          </p:nvSpPr>
          <p:spPr bwMode="auto">
            <a:xfrm>
              <a:off x="3356" y="1705"/>
              <a:ext cx="633" cy="909"/>
            </a:xfrm>
            <a:custGeom>
              <a:avLst/>
              <a:gdLst/>
              <a:ahLst/>
              <a:cxnLst>
                <a:cxn ang="0">
                  <a:pos x="6" y="101"/>
                </a:cxn>
                <a:cxn ang="0">
                  <a:pos x="30" y="181"/>
                </a:cxn>
                <a:cxn ang="0">
                  <a:pos x="42" y="204"/>
                </a:cxn>
                <a:cxn ang="0">
                  <a:pos x="63" y="223"/>
                </a:cxn>
                <a:cxn ang="0">
                  <a:pos x="94" y="236"/>
                </a:cxn>
                <a:cxn ang="0">
                  <a:pos x="111" y="269"/>
                </a:cxn>
                <a:cxn ang="0">
                  <a:pos x="116" y="352"/>
                </a:cxn>
                <a:cxn ang="0">
                  <a:pos x="110" y="363"/>
                </a:cxn>
                <a:cxn ang="0">
                  <a:pos x="101" y="379"/>
                </a:cxn>
                <a:cxn ang="0">
                  <a:pos x="96" y="488"/>
                </a:cxn>
                <a:cxn ang="0">
                  <a:pos x="121" y="531"/>
                </a:cxn>
                <a:cxn ang="0">
                  <a:pos x="166" y="559"/>
                </a:cxn>
                <a:cxn ang="0">
                  <a:pos x="179" y="567"/>
                </a:cxn>
                <a:cxn ang="0">
                  <a:pos x="203" y="603"/>
                </a:cxn>
                <a:cxn ang="0">
                  <a:pos x="236" y="635"/>
                </a:cxn>
                <a:cxn ang="0">
                  <a:pos x="304" y="663"/>
                </a:cxn>
                <a:cxn ang="0">
                  <a:pos x="324" y="694"/>
                </a:cxn>
                <a:cxn ang="0">
                  <a:pos x="334" y="725"/>
                </a:cxn>
                <a:cxn ang="0">
                  <a:pos x="374" y="832"/>
                </a:cxn>
                <a:cxn ang="0">
                  <a:pos x="383" y="839"/>
                </a:cxn>
                <a:cxn ang="0">
                  <a:pos x="413" y="865"/>
                </a:cxn>
                <a:cxn ang="0">
                  <a:pos x="452" y="883"/>
                </a:cxn>
                <a:cxn ang="0">
                  <a:pos x="491" y="896"/>
                </a:cxn>
                <a:cxn ang="0">
                  <a:pos x="582" y="891"/>
                </a:cxn>
                <a:cxn ang="0">
                  <a:pos x="609" y="810"/>
                </a:cxn>
                <a:cxn ang="0">
                  <a:pos x="632" y="691"/>
                </a:cxn>
                <a:cxn ang="0">
                  <a:pos x="632" y="425"/>
                </a:cxn>
                <a:cxn ang="0">
                  <a:pos x="620" y="368"/>
                </a:cxn>
                <a:cxn ang="0">
                  <a:pos x="337" y="359"/>
                </a:cxn>
                <a:cxn ang="0">
                  <a:pos x="301" y="340"/>
                </a:cxn>
                <a:cxn ang="0">
                  <a:pos x="232" y="311"/>
                </a:cxn>
                <a:cxn ang="0">
                  <a:pos x="206" y="282"/>
                </a:cxn>
                <a:cxn ang="0">
                  <a:pos x="197" y="269"/>
                </a:cxn>
                <a:cxn ang="0">
                  <a:pos x="186" y="254"/>
                </a:cxn>
                <a:cxn ang="0">
                  <a:pos x="177" y="241"/>
                </a:cxn>
                <a:cxn ang="0">
                  <a:pos x="174" y="232"/>
                </a:cxn>
                <a:cxn ang="0">
                  <a:pos x="152" y="188"/>
                </a:cxn>
                <a:cxn ang="0">
                  <a:pos x="123" y="131"/>
                </a:cxn>
                <a:cxn ang="0">
                  <a:pos x="114" y="118"/>
                </a:cxn>
                <a:cxn ang="0">
                  <a:pos x="70" y="63"/>
                </a:cxn>
                <a:cxn ang="0">
                  <a:pos x="57" y="53"/>
                </a:cxn>
                <a:cxn ang="0">
                  <a:pos x="3" y="3"/>
                </a:cxn>
                <a:cxn ang="0">
                  <a:pos x="0" y="15"/>
                </a:cxn>
              </a:cxnLst>
              <a:rect l="0" t="0" r="r" b="b"/>
              <a:pathLst>
                <a:path w="633" h="909">
                  <a:moveTo>
                    <a:pt x="0" y="15"/>
                  </a:moveTo>
                  <a:lnTo>
                    <a:pt x="6" y="59"/>
                  </a:lnTo>
                  <a:lnTo>
                    <a:pt x="6" y="101"/>
                  </a:lnTo>
                  <a:lnTo>
                    <a:pt x="17" y="137"/>
                  </a:lnTo>
                  <a:lnTo>
                    <a:pt x="20" y="137"/>
                  </a:lnTo>
                  <a:lnTo>
                    <a:pt x="30" y="181"/>
                  </a:lnTo>
                  <a:lnTo>
                    <a:pt x="33" y="181"/>
                  </a:lnTo>
                  <a:lnTo>
                    <a:pt x="39" y="204"/>
                  </a:lnTo>
                  <a:lnTo>
                    <a:pt x="42" y="204"/>
                  </a:lnTo>
                  <a:lnTo>
                    <a:pt x="43" y="211"/>
                  </a:lnTo>
                  <a:lnTo>
                    <a:pt x="59" y="223"/>
                  </a:lnTo>
                  <a:lnTo>
                    <a:pt x="63" y="223"/>
                  </a:lnTo>
                  <a:lnTo>
                    <a:pt x="81" y="225"/>
                  </a:lnTo>
                  <a:lnTo>
                    <a:pt x="94" y="234"/>
                  </a:lnTo>
                  <a:lnTo>
                    <a:pt x="94" y="236"/>
                  </a:lnTo>
                  <a:lnTo>
                    <a:pt x="96" y="236"/>
                  </a:lnTo>
                  <a:lnTo>
                    <a:pt x="107" y="252"/>
                  </a:lnTo>
                  <a:lnTo>
                    <a:pt x="111" y="269"/>
                  </a:lnTo>
                  <a:lnTo>
                    <a:pt x="116" y="271"/>
                  </a:lnTo>
                  <a:lnTo>
                    <a:pt x="125" y="329"/>
                  </a:lnTo>
                  <a:lnTo>
                    <a:pt x="116" y="352"/>
                  </a:lnTo>
                  <a:lnTo>
                    <a:pt x="114" y="352"/>
                  </a:lnTo>
                  <a:lnTo>
                    <a:pt x="114" y="355"/>
                  </a:lnTo>
                  <a:lnTo>
                    <a:pt x="110" y="363"/>
                  </a:lnTo>
                  <a:lnTo>
                    <a:pt x="105" y="365"/>
                  </a:lnTo>
                  <a:lnTo>
                    <a:pt x="105" y="372"/>
                  </a:lnTo>
                  <a:lnTo>
                    <a:pt x="101" y="379"/>
                  </a:lnTo>
                  <a:lnTo>
                    <a:pt x="101" y="393"/>
                  </a:lnTo>
                  <a:lnTo>
                    <a:pt x="96" y="407"/>
                  </a:lnTo>
                  <a:lnTo>
                    <a:pt x="96" y="488"/>
                  </a:lnTo>
                  <a:lnTo>
                    <a:pt x="103" y="513"/>
                  </a:lnTo>
                  <a:lnTo>
                    <a:pt x="118" y="531"/>
                  </a:lnTo>
                  <a:lnTo>
                    <a:pt x="121" y="531"/>
                  </a:lnTo>
                  <a:lnTo>
                    <a:pt x="155" y="555"/>
                  </a:lnTo>
                  <a:lnTo>
                    <a:pt x="161" y="555"/>
                  </a:lnTo>
                  <a:lnTo>
                    <a:pt x="166" y="559"/>
                  </a:lnTo>
                  <a:lnTo>
                    <a:pt x="170" y="559"/>
                  </a:lnTo>
                  <a:lnTo>
                    <a:pt x="177" y="567"/>
                  </a:lnTo>
                  <a:lnTo>
                    <a:pt x="179" y="567"/>
                  </a:lnTo>
                  <a:lnTo>
                    <a:pt x="190" y="585"/>
                  </a:lnTo>
                  <a:lnTo>
                    <a:pt x="203" y="598"/>
                  </a:lnTo>
                  <a:lnTo>
                    <a:pt x="203" y="603"/>
                  </a:lnTo>
                  <a:lnTo>
                    <a:pt x="206" y="603"/>
                  </a:lnTo>
                  <a:lnTo>
                    <a:pt x="220" y="624"/>
                  </a:lnTo>
                  <a:lnTo>
                    <a:pt x="236" y="635"/>
                  </a:lnTo>
                  <a:lnTo>
                    <a:pt x="271" y="637"/>
                  </a:lnTo>
                  <a:lnTo>
                    <a:pt x="287" y="646"/>
                  </a:lnTo>
                  <a:lnTo>
                    <a:pt x="304" y="663"/>
                  </a:lnTo>
                  <a:lnTo>
                    <a:pt x="319" y="688"/>
                  </a:lnTo>
                  <a:lnTo>
                    <a:pt x="321" y="694"/>
                  </a:lnTo>
                  <a:lnTo>
                    <a:pt x="324" y="694"/>
                  </a:lnTo>
                  <a:lnTo>
                    <a:pt x="330" y="716"/>
                  </a:lnTo>
                  <a:lnTo>
                    <a:pt x="334" y="718"/>
                  </a:lnTo>
                  <a:lnTo>
                    <a:pt x="334" y="725"/>
                  </a:lnTo>
                  <a:lnTo>
                    <a:pt x="343" y="734"/>
                  </a:lnTo>
                  <a:lnTo>
                    <a:pt x="369" y="806"/>
                  </a:lnTo>
                  <a:lnTo>
                    <a:pt x="374" y="832"/>
                  </a:lnTo>
                  <a:lnTo>
                    <a:pt x="378" y="834"/>
                  </a:lnTo>
                  <a:lnTo>
                    <a:pt x="378" y="839"/>
                  </a:lnTo>
                  <a:lnTo>
                    <a:pt x="383" y="839"/>
                  </a:lnTo>
                  <a:lnTo>
                    <a:pt x="409" y="861"/>
                  </a:lnTo>
                  <a:lnTo>
                    <a:pt x="413" y="861"/>
                  </a:lnTo>
                  <a:lnTo>
                    <a:pt x="413" y="865"/>
                  </a:lnTo>
                  <a:lnTo>
                    <a:pt x="428" y="876"/>
                  </a:lnTo>
                  <a:lnTo>
                    <a:pt x="435" y="876"/>
                  </a:lnTo>
                  <a:lnTo>
                    <a:pt x="452" y="883"/>
                  </a:lnTo>
                  <a:lnTo>
                    <a:pt x="463" y="883"/>
                  </a:lnTo>
                  <a:lnTo>
                    <a:pt x="487" y="896"/>
                  </a:lnTo>
                  <a:lnTo>
                    <a:pt x="491" y="896"/>
                  </a:lnTo>
                  <a:lnTo>
                    <a:pt x="518" y="906"/>
                  </a:lnTo>
                  <a:lnTo>
                    <a:pt x="536" y="908"/>
                  </a:lnTo>
                  <a:lnTo>
                    <a:pt x="582" y="891"/>
                  </a:lnTo>
                  <a:lnTo>
                    <a:pt x="605" y="848"/>
                  </a:lnTo>
                  <a:lnTo>
                    <a:pt x="609" y="829"/>
                  </a:lnTo>
                  <a:lnTo>
                    <a:pt x="609" y="810"/>
                  </a:lnTo>
                  <a:lnTo>
                    <a:pt x="618" y="786"/>
                  </a:lnTo>
                  <a:lnTo>
                    <a:pt x="620" y="725"/>
                  </a:lnTo>
                  <a:lnTo>
                    <a:pt x="632" y="691"/>
                  </a:lnTo>
                  <a:lnTo>
                    <a:pt x="632" y="550"/>
                  </a:lnTo>
                  <a:lnTo>
                    <a:pt x="625" y="508"/>
                  </a:lnTo>
                  <a:lnTo>
                    <a:pt x="632" y="425"/>
                  </a:lnTo>
                  <a:lnTo>
                    <a:pt x="632" y="383"/>
                  </a:lnTo>
                  <a:lnTo>
                    <a:pt x="625" y="368"/>
                  </a:lnTo>
                  <a:lnTo>
                    <a:pt x="620" y="368"/>
                  </a:lnTo>
                  <a:lnTo>
                    <a:pt x="516" y="383"/>
                  </a:lnTo>
                  <a:lnTo>
                    <a:pt x="478" y="385"/>
                  </a:lnTo>
                  <a:lnTo>
                    <a:pt x="337" y="359"/>
                  </a:lnTo>
                  <a:lnTo>
                    <a:pt x="337" y="357"/>
                  </a:lnTo>
                  <a:lnTo>
                    <a:pt x="301" y="342"/>
                  </a:lnTo>
                  <a:lnTo>
                    <a:pt x="301" y="340"/>
                  </a:lnTo>
                  <a:lnTo>
                    <a:pt x="284" y="330"/>
                  </a:lnTo>
                  <a:lnTo>
                    <a:pt x="232" y="313"/>
                  </a:lnTo>
                  <a:lnTo>
                    <a:pt x="232" y="311"/>
                  </a:lnTo>
                  <a:lnTo>
                    <a:pt x="214" y="293"/>
                  </a:lnTo>
                  <a:lnTo>
                    <a:pt x="214" y="289"/>
                  </a:lnTo>
                  <a:lnTo>
                    <a:pt x="206" y="282"/>
                  </a:lnTo>
                  <a:lnTo>
                    <a:pt x="206" y="280"/>
                  </a:lnTo>
                  <a:lnTo>
                    <a:pt x="201" y="271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2" y="259"/>
                  </a:lnTo>
                  <a:lnTo>
                    <a:pt x="186" y="254"/>
                  </a:lnTo>
                  <a:lnTo>
                    <a:pt x="179" y="245"/>
                  </a:lnTo>
                  <a:lnTo>
                    <a:pt x="179" y="241"/>
                  </a:lnTo>
                  <a:lnTo>
                    <a:pt x="177" y="241"/>
                  </a:lnTo>
                  <a:lnTo>
                    <a:pt x="177" y="236"/>
                  </a:lnTo>
                  <a:lnTo>
                    <a:pt x="174" y="236"/>
                  </a:lnTo>
                  <a:lnTo>
                    <a:pt x="174" y="232"/>
                  </a:lnTo>
                  <a:lnTo>
                    <a:pt x="157" y="195"/>
                  </a:lnTo>
                  <a:lnTo>
                    <a:pt x="152" y="193"/>
                  </a:lnTo>
                  <a:lnTo>
                    <a:pt x="152" y="188"/>
                  </a:lnTo>
                  <a:lnTo>
                    <a:pt x="136" y="163"/>
                  </a:lnTo>
                  <a:lnTo>
                    <a:pt x="131" y="145"/>
                  </a:lnTo>
                  <a:lnTo>
                    <a:pt x="123" y="131"/>
                  </a:lnTo>
                  <a:lnTo>
                    <a:pt x="118" y="129"/>
                  </a:lnTo>
                  <a:lnTo>
                    <a:pt x="118" y="125"/>
                  </a:lnTo>
                  <a:lnTo>
                    <a:pt x="114" y="118"/>
                  </a:lnTo>
                  <a:lnTo>
                    <a:pt x="110" y="116"/>
                  </a:lnTo>
                  <a:lnTo>
                    <a:pt x="110" y="112"/>
                  </a:lnTo>
                  <a:lnTo>
                    <a:pt x="70" y="63"/>
                  </a:lnTo>
                  <a:lnTo>
                    <a:pt x="63" y="59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7" y="5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15"/>
                  </a:lnTo>
                  <a:lnTo>
                    <a:pt x="0" y="15"/>
                  </a:lnTo>
                </a:path>
              </a:pathLst>
            </a:custGeom>
            <a:solidFill>
              <a:srgbClr val="FFCC66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45130" name="Freeform 74"/>
            <p:cNvSpPr>
              <a:spLocks/>
            </p:cNvSpPr>
            <p:nvPr/>
          </p:nvSpPr>
          <p:spPr bwMode="auto">
            <a:xfrm>
              <a:off x="3357" y="1698"/>
              <a:ext cx="632" cy="916"/>
            </a:xfrm>
            <a:custGeom>
              <a:avLst/>
              <a:gdLst/>
              <a:ahLst/>
              <a:cxnLst>
                <a:cxn ang="0">
                  <a:pos x="6" y="108"/>
                </a:cxn>
                <a:cxn ang="0">
                  <a:pos x="30" y="188"/>
                </a:cxn>
                <a:cxn ang="0">
                  <a:pos x="41" y="211"/>
                </a:cxn>
                <a:cxn ang="0">
                  <a:pos x="63" y="230"/>
                </a:cxn>
                <a:cxn ang="0">
                  <a:pos x="93" y="243"/>
                </a:cxn>
                <a:cxn ang="0">
                  <a:pos x="111" y="276"/>
                </a:cxn>
                <a:cxn ang="0">
                  <a:pos x="116" y="359"/>
                </a:cxn>
                <a:cxn ang="0">
                  <a:pos x="109" y="370"/>
                </a:cxn>
                <a:cxn ang="0">
                  <a:pos x="100" y="386"/>
                </a:cxn>
                <a:cxn ang="0">
                  <a:pos x="96" y="495"/>
                </a:cxn>
                <a:cxn ang="0">
                  <a:pos x="120" y="538"/>
                </a:cxn>
                <a:cxn ang="0">
                  <a:pos x="165" y="566"/>
                </a:cxn>
                <a:cxn ang="0">
                  <a:pos x="179" y="574"/>
                </a:cxn>
                <a:cxn ang="0">
                  <a:pos x="203" y="610"/>
                </a:cxn>
                <a:cxn ang="0">
                  <a:pos x="236" y="642"/>
                </a:cxn>
                <a:cxn ang="0">
                  <a:pos x="303" y="670"/>
                </a:cxn>
                <a:cxn ang="0">
                  <a:pos x="323" y="701"/>
                </a:cxn>
                <a:cxn ang="0">
                  <a:pos x="334" y="732"/>
                </a:cxn>
                <a:cxn ang="0">
                  <a:pos x="374" y="839"/>
                </a:cxn>
                <a:cxn ang="0">
                  <a:pos x="383" y="846"/>
                </a:cxn>
                <a:cxn ang="0">
                  <a:pos x="413" y="872"/>
                </a:cxn>
                <a:cxn ang="0">
                  <a:pos x="452" y="890"/>
                </a:cxn>
                <a:cxn ang="0">
                  <a:pos x="491" y="903"/>
                </a:cxn>
                <a:cxn ang="0">
                  <a:pos x="581" y="898"/>
                </a:cxn>
                <a:cxn ang="0">
                  <a:pos x="609" y="817"/>
                </a:cxn>
                <a:cxn ang="0">
                  <a:pos x="631" y="698"/>
                </a:cxn>
                <a:cxn ang="0">
                  <a:pos x="631" y="432"/>
                </a:cxn>
                <a:cxn ang="0">
                  <a:pos x="620" y="375"/>
                </a:cxn>
                <a:cxn ang="0">
                  <a:pos x="342" y="364"/>
                </a:cxn>
                <a:cxn ang="0">
                  <a:pos x="301" y="347"/>
                </a:cxn>
                <a:cxn ang="0">
                  <a:pos x="237" y="310"/>
                </a:cxn>
                <a:cxn ang="0">
                  <a:pos x="205" y="289"/>
                </a:cxn>
                <a:cxn ang="0">
                  <a:pos x="197" y="276"/>
                </a:cxn>
                <a:cxn ang="0">
                  <a:pos x="185" y="261"/>
                </a:cxn>
                <a:cxn ang="0">
                  <a:pos x="177" y="248"/>
                </a:cxn>
                <a:cxn ang="0">
                  <a:pos x="174" y="239"/>
                </a:cxn>
                <a:cxn ang="0">
                  <a:pos x="152" y="195"/>
                </a:cxn>
                <a:cxn ang="0">
                  <a:pos x="122" y="138"/>
                </a:cxn>
                <a:cxn ang="0">
                  <a:pos x="113" y="125"/>
                </a:cxn>
                <a:cxn ang="0">
                  <a:pos x="79" y="67"/>
                </a:cxn>
                <a:cxn ang="0">
                  <a:pos x="67" y="53"/>
                </a:cxn>
                <a:cxn ang="0">
                  <a:pos x="3" y="10"/>
                </a:cxn>
                <a:cxn ang="0">
                  <a:pos x="0" y="22"/>
                </a:cxn>
              </a:cxnLst>
              <a:rect l="0" t="0" r="r" b="b"/>
              <a:pathLst>
                <a:path w="632" h="916">
                  <a:moveTo>
                    <a:pt x="0" y="22"/>
                  </a:moveTo>
                  <a:lnTo>
                    <a:pt x="6" y="66"/>
                  </a:lnTo>
                  <a:lnTo>
                    <a:pt x="6" y="108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30" y="188"/>
                  </a:lnTo>
                  <a:lnTo>
                    <a:pt x="32" y="188"/>
                  </a:lnTo>
                  <a:lnTo>
                    <a:pt x="39" y="211"/>
                  </a:lnTo>
                  <a:lnTo>
                    <a:pt x="41" y="211"/>
                  </a:lnTo>
                  <a:lnTo>
                    <a:pt x="43" y="218"/>
                  </a:lnTo>
                  <a:lnTo>
                    <a:pt x="59" y="230"/>
                  </a:lnTo>
                  <a:lnTo>
                    <a:pt x="63" y="230"/>
                  </a:lnTo>
                  <a:lnTo>
                    <a:pt x="81" y="232"/>
                  </a:lnTo>
                  <a:lnTo>
                    <a:pt x="93" y="241"/>
                  </a:lnTo>
                  <a:lnTo>
                    <a:pt x="93" y="243"/>
                  </a:lnTo>
                  <a:lnTo>
                    <a:pt x="96" y="243"/>
                  </a:lnTo>
                  <a:lnTo>
                    <a:pt x="107" y="259"/>
                  </a:lnTo>
                  <a:lnTo>
                    <a:pt x="111" y="276"/>
                  </a:lnTo>
                  <a:lnTo>
                    <a:pt x="116" y="278"/>
                  </a:lnTo>
                  <a:lnTo>
                    <a:pt x="125" y="336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113" y="362"/>
                  </a:lnTo>
                  <a:lnTo>
                    <a:pt x="109" y="370"/>
                  </a:lnTo>
                  <a:lnTo>
                    <a:pt x="105" y="372"/>
                  </a:lnTo>
                  <a:lnTo>
                    <a:pt x="105" y="379"/>
                  </a:lnTo>
                  <a:lnTo>
                    <a:pt x="100" y="386"/>
                  </a:lnTo>
                  <a:lnTo>
                    <a:pt x="100" y="400"/>
                  </a:lnTo>
                  <a:lnTo>
                    <a:pt x="96" y="414"/>
                  </a:lnTo>
                  <a:lnTo>
                    <a:pt x="96" y="495"/>
                  </a:lnTo>
                  <a:lnTo>
                    <a:pt x="102" y="520"/>
                  </a:lnTo>
                  <a:lnTo>
                    <a:pt x="118" y="538"/>
                  </a:lnTo>
                  <a:lnTo>
                    <a:pt x="120" y="538"/>
                  </a:lnTo>
                  <a:lnTo>
                    <a:pt x="155" y="562"/>
                  </a:lnTo>
                  <a:lnTo>
                    <a:pt x="161" y="562"/>
                  </a:lnTo>
                  <a:lnTo>
                    <a:pt x="165" y="566"/>
                  </a:lnTo>
                  <a:lnTo>
                    <a:pt x="170" y="566"/>
                  </a:lnTo>
                  <a:lnTo>
                    <a:pt x="177" y="574"/>
                  </a:lnTo>
                  <a:lnTo>
                    <a:pt x="179" y="574"/>
                  </a:lnTo>
                  <a:lnTo>
                    <a:pt x="190" y="592"/>
                  </a:lnTo>
                  <a:lnTo>
                    <a:pt x="203" y="605"/>
                  </a:lnTo>
                  <a:lnTo>
                    <a:pt x="203" y="610"/>
                  </a:lnTo>
                  <a:lnTo>
                    <a:pt x="205" y="610"/>
                  </a:lnTo>
                  <a:lnTo>
                    <a:pt x="220" y="631"/>
                  </a:lnTo>
                  <a:lnTo>
                    <a:pt x="236" y="642"/>
                  </a:lnTo>
                  <a:lnTo>
                    <a:pt x="271" y="644"/>
                  </a:lnTo>
                  <a:lnTo>
                    <a:pt x="286" y="653"/>
                  </a:lnTo>
                  <a:lnTo>
                    <a:pt x="303" y="670"/>
                  </a:lnTo>
                  <a:lnTo>
                    <a:pt x="319" y="695"/>
                  </a:lnTo>
                  <a:lnTo>
                    <a:pt x="321" y="701"/>
                  </a:lnTo>
                  <a:lnTo>
                    <a:pt x="323" y="701"/>
                  </a:lnTo>
                  <a:lnTo>
                    <a:pt x="329" y="723"/>
                  </a:lnTo>
                  <a:lnTo>
                    <a:pt x="334" y="725"/>
                  </a:lnTo>
                  <a:lnTo>
                    <a:pt x="334" y="732"/>
                  </a:lnTo>
                  <a:lnTo>
                    <a:pt x="343" y="741"/>
                  </a:lnTo>
                  <a:lnTo>
                    <a:pt x="369" y="813"/>
                  </a:lnTo>
                  <a:lnTo>
                    <a:pt x="374" y="839"/>
                  </a:lnTo>
                  <a:lnTo>
                    <a:pt x="378" y="841"/>
                  </a:lnTo>
                  <a:lnTo>
                    <a:pt x="378" y="846"/>
                  </a:lnTo>
                  <a:lnTo>
                    <a:pt x="383" y="846"/>
                  </a:lnTo>
                  <a:lnTo>
                    <a:pt x="409" y="868"/>
                  </a:lnTo>
                  <a:lnTo>
                    <a:pt x="413" y="868"/>
                  </a:lnTo>
                  <a:lnTo>
                    <a:pt x="413" y="872"/>
                  </a:lnTo>
                  <a:lnTo>
                    <a:pt x="428" y="883"/>
                  </a:lnTo>
                  <a:lnTo>
                    <a:pt x="435" y="883"/>
                  </a:lnTo>
                  <a:lnTo>
                    <a:pt x="452" y="890"/>
                  </a:lnTo>
                  <a:lnTo>
                    <a:pt x="463" y="890"/>
                  </a:lnTo>
                  <a:lnTo>
                    <a:pt x="487" y="903"/>
                  </a:lnTo>
                  <a:lnTo>
                    <a:pt x="491" y="903"/>
                  </a:lnTo>
                  <a:lnTo>
                    <a:pt x="518" y="913"/>
                  </a:lnTo>
                  <a:lnTo>
                    <a:pt x="535" y="915"/>
                  </a:lnTo>
                  <a:lnTo>
                    <a:pt x="581" y="898"/>
                  </a:lnTo>
                  <a:lnTo>
                    <a:pt x="605" y="855"/>
                  </a:lnTo>
                  <a:lnTo>
                    <a:pt x="609" y="836"/>
                  </a:lnTo>
                  <a:lnTo>
                    <a:pt x="609" y="817"/>
                  </a:lnTo>
                  <a:lnTo>
                    <a:pt x="618" y="793"/>
                  </a:lnTo>
                  <a:lnTo>
                    <a:pt x="620" y="732"/>
                  </a:lnTo>
                  <a:lnTo>
                    <a:pt x="631" y="698"/>
                  </a:lnTo>
                  <a:lnTo>
                    <a:pt x="631" y="557"/>
                  </a:lnTo>
                  <a:lnTo>
                    <a:pt x="625" y="515"/>
                  </a:lnTo>
                  <a:lnTo>
                    <a:pt x="631" y="432"/>
                  </a:lnTo>
                  <a:lnTo>
                    <a:pt x="631" y="390"/>
                  </a:lnTo>
                  <a:lnTo>
                    <a:pt x="625" y="375"/>
                  </a:lnTo>
                  <a:lnTo>
                    <a:pt x="620" y="375"/>
                  </a:lnTo>
                  <a:lnTo>
                    <a:pt x="515" y="390"/>
                  </a:lnTo>
                  <a:lnTo>
                    <a:pt x="478" y="392"/>
                  </a:lnTo>
                  <a:lnTo>
                    <a:pt x="342" y="364"/>
                  </a:lnTo>
                  <a:lnTo>
                    <a:pt x="339" y="359"/>
                  </a:lnTo>
                  <a:lnTo>
                    <a:pt x="301" y="349"/>
                  </a:lnTo>
                  <a:lnTo>
                    <a:pt x="301" y="347"/>
                  </a:lnTo>
                  <a:lnTo>
                    <a:pt x="284" y="337"/>
                  </a:lnTo>
                  <a:lnTo>
                    <a:pt x="243" y="312"/>
                  </a:lnTo>
                  <a:lnTo>
                    <a:pt x="237" y="310"/>
                  </a:lnTo>
                  <a:lnTo>
                    <a:pt x="219" y="296"/>
                  </a:lnTo>
                  <a:lnTo>
                    <a:pt x="214" y="296"/>
                  </a:lnTo>
                  <a:lnTo>
                    <a:pt x="205" y="289"/>
                  </a:lnTo>
                  <a:lnTo>
                    <a:pt x="205" y="287"/>
                  </a:lnTo>
                  <a:lnTo>
                    <a:pt x="201" y="278"/>
                  </a:lnTo>
                  <a:lnTo>
                    <a:pt x="197" y="276"/>
                  </a:lnTo>
                  <a:lnTo>
                    <a:pt x="197" y="274"/>
                  </a:lnTo>
                  <a:lnTo>
                    <a:pt x="192" y="266"/>
                  </a:lnTo>
                  <a:lnTo>
                    <a:pt x="185" y="261"/>
                  </a:lnTo>
                  <a:lnTo>
                    <a:pt x="179" y="252"/>
                  </a:lnTo>
                  <a:lnTo>
                    <a:pt x="179" y="248"/>
                  </a:lnTo>
                  <a:lnTo>
                    <a:pt x="177" y="248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4" y="239"/>
                  </a:lnTo>
                  <a:lnTo>
                    <a:pt x="157" y="202"/>
                  </a:lnTo>
                  <a:lnTo>
                    <a:pt x="152" y="200"/>
                  </a:lnTo>
                  <a:lnTo>
                    <a:pt x="152" y="195"/>
                  </a:lnTo>
                  <a:lnTo>
                    <a:pt x="135" y="170"/>
                  </a:lnTo>
                  <a:lnTo>
                    <a:pt x="131" y="152"/>
                  </a:lnTo>
                  <a:lnTo>
                    <a:pt x="122" y="138"/>
                  </a:lnTo>
                  <a:lnTo>
                    <a:pt x="118" y="136"/>
                  </a:lnTo>
                  <a:lnTo>
                    <a:pt x="118" y="132"/>
                  </a:lnTo>
                  <a:lnTo>
                    <a:pt x="113" y="125"/>
                  </a:lnTo>
                  <a:lnTo>
                    <a:pt x="109" y="123"/>
                  </a:lnTo>
                  <a:lnTo>
                    <a:pt x="109" y="119"/>
                  </a:lnTo>
                  <a:lnTo>
                    <a:pt x="79" y="67"/>
                  </a:lnTo>
                  <a:lnTo>
                    <a:pt x="71" y="58"/>
                  </a:lnTo>
                  <a:lnTo>
                    <a:pt x="69" y="54"/>
                  </a:lnTo>
                  <a:lnTo>
                    <a:pt x="67" y="53"/>
                  </a:lnTo>
                  <a:lnTo>
                    <a:pt x="65" y="48"/>
                  </a:lnTo>
                  <a:lnTo>
                    <a:pt x="12" y="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solidFill>
              <a:srgbClr val="FFCC66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4116388" y="1993900"/>
            <a:ext cx="796925" cy="962025"/>
            <a:chOff x="2833" y="1572"/>
            <a:chExt cx="502" cy="606"/>
          </a:xfrm>
        </p:grpSpPr>
        <p:sp>
          <p:nvSpPr>
            <p:cNvPr id="45132" name="Freeform 76"/>
            <p:cNvSpPr>
              <a:spLocks/>
            </p:cNvSpPr>
            <p:nvPr/>
          </p:nvSpPr>
          <p:spPr bwMode="auto">
            <a:xfrm>
              <a:off x="2833" y="1572"/>
              <a:ext cx="502" cy="605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1" y="16"/>
                </a:cxn>
                <a:cxn ang="0">
                  <a:pos x="3" y="45"/>
                </a:cxn>
                <a:cxn ang="0">
                  <a:pos x="0" y="85"/>
                </a:cxn>
                <a:cxn ang="0">
                  <a:pos x="13" y="118"/>
                </a:cxn>
                <a:cxn ang="0">
                  <a:pos x="36" y="148"/>
                </a:cxn>
                <a:cxn ang="0">
                  <a:pos x="45" y="198"/>
                </a:cxn>
                <a:cxn ang="0">
                  <a:pos x="57" y="226"/>
                </a:cxn>
                <a:cxn ang="0">
                  <a:pos x="71" y="246"/>
                </a:cxn>
                <a:cxn ang="0">
                  <a:pos x="83" y="278"/>
                </a:cxn>
                <a:cxn ang="0">
                  <a:pos x="100" y="307"/>
                </a:cxn>
                <a:cxn ang="0">
                  <a:pos x="122" y="323"/>
                </a:cxn>
                <a:cxn ang="0">
                  <a:pos x="191" y="412"/>
                </a:cxn>
                <a:cxn ang="0">
                  <a:pos x="248" y="475"/>
                </a:cxn>
                <a:cxn ang="0">
                  <a:pos x="280" y="496"/>
                </a:cxn>
                <a:cxn ang="0">
                  <a:pos x="289" y="514"/>
                </a:cxn>
                <a:cxn ang="0">
                  <a:pos x="288" y="526"/>
                </a:cxn>
                <a:cxn ang="0">
                  <a:pos x="284" y="549"/>
                </a:cxn>
                <a:cxn ang="0">
                  <a:pos x="290" y="592"/>
                </a:cxn>
                <a:cxn ang="0">
                  <a:pos x="304" y="600"/>
                </a:cxn>
                <a:cxn ang="0">
                  <a:pos x="335" y="604"/>
                </a:cxn>
                <a:cxn ang="0">
                  <a:pos x="368" y="601"/>
                </a:cxn>
                <a:cxn ang="0">
                  <a:pos x="380" y="587"/>
                </a:cxn>
                <a:cxn ang="0">
                  <a:pos x="392" y="582"/>
                </a:cxn>
                <a:cxn ang="0">
                  <a:pos x="453" y="584"/>
                </a:cxn>
                <a:cxn ang="0">
                  <a:pos x="475" y="574"/>
                </a:cxn>
                <a:cxn ang="0">
                  <a:pos x="484" y="561"/>
                </a:cxn>
                <a:cxn ang="0">
                  <a:pos x="499" y="438"/>
                </a:cxn>
                <a:cxn ang="0">
                  <a:pos x="501" y="405"/>
                </a:cxn>
                <a:cxn ang="0">
                  <a:pos x="451" y="358"/>
                </a:cxn>
                <a:cxn ang="0">
                  <a:pos x="451" y="354"/>
                </a:cxn>
                <a:cxn ang="0">
                  <a:pos x="444" y="308"/>
                </a:cxn>
                <a:cxn ang="0">
                  <a:pos x="379" y="210"/>
                </a:cxn>
                <a:cxn ang="0">
                  <a:pos x="363" y="184"/>
                </a:cxn>
                <a:cxn ang="0">
                  <a:pos x="339" y="157"/>
                </a:cxn>
                <a:cxn ang="0">
                  <a:pos x="282" y="136"/>
                </a:cxn>
                <a:cxn ang="0">
                  <a:pos x="246" y="107"/>
                </a:cxn>
                <a:cxn ang="0">
                  <a:pos x="209" y="89"/>
                </a:cxn>
                <a:cxn ang="0">
                  <a:pos x="171" y="47"/>
                </a:cxn>
                <a:cxn ang="0">
                  <a:pos x="137" y="22"/>
                </a:cxn>
                <a:cxn ang="0">
                  <a:pos x="100" y="19"/>
                </a:cxn>
                <a:cxn ang="0">
                  <a:pos x="65" y="3"/>
                </a:cxn>
                <a:cxn ang="0">
                  <a:pos x="30" y="0"/>
                </a:cxn>
                <a:cxn ang="0">
                  <a:pos x="20" y="8"/>
                </a:cxn>
                <a:cxn ang="0">
                  <a:pos x="22" y="7"/>
                </a:cxn>
                <a:cxn ang="0">
                  <a:pos x="22" y="7"/>
                </a:cxn>
              </a:cxnLst>
              <a:rect l="0" t="0" r="r" b="b"/>
              <a:pathLst>
                <a:path w="502" h="605">
                  <a:moveTo>
                    <a:pt x="22" y="7"/>
                  </a:moveTo>
                  <a:lnTo>
                    <a:pt x="21" y="16"/>
                  </a:lnTo>
                  <a:lnTo>
                    <a:pt x="3" y="45"/>
                  </a:lnTo>
                  <a:lnTo>
                    <a:pt x="0" y="85"/>
                  </a:lnTo>
                  <a:lnTo>
                    <a:pt x="13" y="118"/>
                  </a:lnTo>
                  <a:lnTo>
                    <a:pt x="36" y="148"/>
                  </a:lnTo>
                  <a:lnTo>
                    <a:pt x="45" y="198"/>
                  </a:lnTo>
                  <a:lnTo>
                    <a:pt x="57" y="226"/>
                  </a:lnTo>
                  <a:lnTo>
                    <a:pt x="71" y="246"/>
                  </a:lnTo>
                  <a:lnTo>
                    <a:pt x="83" y="278"/>
                  </a:lnTo>
                  <a:lnTo>
                    <a:pt x="100" y="307"/>
                  </a:lnTo>
                  <a:lnTo>
                    <a:pt x="122" y="323"/>
                  </a:lnTo>
                  <a:lnTo>
                    <a:pt x="191" y="412"/>
                  </a:lnTo>
                  <a:lnTo>
                    <a:pt x="248" y="475"/>
                  </a:lnTo>
                  <a:lnTo>
                    <a:pt x="280" y="496"/>
                  </a:lnTo>
                  <a:lnTo>
                    <a:pt x="289" y="514"/>
                  </a:lnTo>
                  <a:lnTo>
                    <a:pt x="288" y="526"/>
                  </a:lnTo>
                  <a:lnTo>
                    <a:pt x="284" y="549"/>
                  </a:lnTo>
                  <a:lnTo>
                    <a:pt x="290" y="592"/>
                  </a:lnTo>
                  <a:lnTo>
                    <a:pt x="304" y="600"/>
                  </a:lnTo>
                  <a:lnTo>
                    <a:pt x="335" y="604"/>
                  </a:lnTo>
                  <a:lnTo>
                    <a:pt x="368" y="601"/>
                  </a:lnTo>
                  <a:lnTo>
                    <a:pt x="380" y="587"/>
                  </a:lnTo>
                  <a:lnTo>
                    <a:pt x="392" y="582"/>
                  </a:lnTo>
                  <a:lnTo>
                    <a:pt x="453" y="584"/>
                  </a:lnTo>
                  <a:lnTo>
                    <a:pt x="475" y="574"/>
                  </a:lnTo>
                  <a:lnTo>
                    <a:pt x="484" y="561"/>
                  </a:lnTo>
                  <a:lnTo>
                    <a:pt x="499" y="438"/>
                  </a:lnTo>
                  <a:lnTo>
                    <a:pt x="501" y="405"/>
                  </a:lnTo>
                  <a:lnTo>
                    <a:pt x="451" y="358"/>
                  </a:lnTo>
                  <a:lnTo>
                    <a:pt x="451" y="354"/>
                  </a:lnTo>
                  <a:lnTo>
                    <a:pt x="444" y="308"/>
                  </a:lnTo>
                  <a:lnTo>
                    <a:pt x="379" y="210"/>
                  </a:lnTo>
                  <a:lnTo>
                    <a:pt x="363" y="184"/>
                  </a:lnTo>
                  <a:lnTo>
                    <a:pt x="339" y="157"/>
                  </a:lnTo>
                  <a:lnTo>
                    <a:pt x="282" y="136"/>
                  </a:lnTo>
                  <a:lnTo>
                    <a:pt x="246" y="107"/>
                  </a:lnTo>
                  <a:lnTo>
                    <a:pt x="209" y="89"/>
                  </a:lnTo>
                  <a:lnTo>
                    <a:pt x="171" y="47"/>
                  </a:lnTo>
                  <a:lnTo>
                    <a:pt x="137" y="22"/>
                  </a:lnTo>
                  <a:lnTo>
                    <a:pt x="100" y="19"/>
                  </a:lnTo>
                  <a:lnTo>
                    <a:pt x="65" y="3"/>
                  </a:lnTo>
                  <a:lnTo>
                    <a:pt x="30" y="0"/>
                  </a:lnTo>
                  <a:lnTo>
                    <a:pt x="20" y="8"/>
                  </a:lnTo>
                  <a:lnTo>
                    <a:pt x="22" y="7"/>
                  </a:lnTo>
                  <a:lnTo>
                    <a:pt x="22" y="7"/>
                  </a:lnTo>
                </a:path>
              </a:pathLst>
            </a:custGeom>
            <a:solidFill>
              <a:srgbClr val="CC00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45133" name="Freeform 77"/>
            <p:cNvSpPr>
              <a:spLocks/>
            </p:cNvSpPr>
            <p:nvPr/>
          </p:nvSpPr>
          <p:spPr bwMode="auto">
            <a:xfrm>
              <a:off x="2833" y="1573"/>
              <a:ext cx="502" cy="605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2" y="16"/>
                </a:cxn>
                <a:cxn ang="0">
                  <a:pos x="3" y="44"/>
                </a:cxn>
                <a:cxn ang="0">
                  <a:pos x="0" y="85"/>
                </a:cxn>
                <a:cxn ang="0">
                  <a:pos x="13" y="117"/>
                </a:cxn>
                <a:cxn ang="0">
                  <a:pos x="37" y="147"/>
                </a:cxn>
                <a:cxn ang="0">
                  <a:pos x="46" y="198"/>
                </a:cxn>
                <a:cxn ang="0">
                  <a:pos x="57" y="225"/>
                </a:cxn>
                <a:cxn ang="0">
                  <a:pos x="72" y="246"/>
                </a:cxn>
                <a:cxn ang="0">
                  <a:pos x="84" y="278"/>
                </a:cxn>
                <a:cxn ang="0">
                  <a:pos x="101" y="306"/>
                </a:cxn>
                <a:cxn ang="0">
                  <a:pos x="123" y="323"/>
                </a:cxn>
                <a:cxn ang="0">
                  <a:pos x="192" y="412"/>
                </a:cxn>
                <a:cxn ang="0">
                  <a:pos x="249" y="474"/>
                </a:cxn>
                <a:cxn ang="0">
                  <a:pos x="281" y="495"/>
                </a:cxn>
                <a:cxn ang="0">
                  <a:pos x="289" y="513"/>
                </a:cxn>
                <a:cxn ang="0">
                  <a:pos x="289" y="525"/>
                </a:cxn>
                <a:cxn ang="0">
                  <a:pos x="285" y="549"/>
                </a:cxn>
                <a:cxn ang="0">
                  <a:pos x="291" y="591"/>
                </a:cxn>
                <a:cxn ang="0">
                  <a:pos x="305" y="600"/>
                </a:cxn>
                <a:cxn ang="0">
                  <a:pos x="335" y="604"/>
                </a:cxn>
                <a:cxn ang="0">
                  <a:pos x="369" y="600"/>
                </a:cxn>
                <a:cxn ang="0">
                  <a:pos x="381" y="587"/>
                </a:cxn>
                <a:cxn ang="0">
                  <a:pos x="392" y="582"/>
                </a:cxn>
                <a:cxn ang="0">
                  <a:pos x="454" y="583"/>
                </a:cxn>
                <a:cxn ang="0">
                  <a:pos x="476" y="573"/>
                </a:cxn>
                <a:cxn ang="0">
                  <a:pos x="485" y="560"/>
                </a:cxn>
                <a:cxn ang="0">
                  <a:pos x="500" y="437"/>
                </a:cxn>
                <a:cxn ang="0">
                  <a:pos x="501" y="405"/>
                </a:cxn>
                <a:cxn ang="0">
                  <a:pos x="451" y="357"/>
                </a:cxn>
                <a:cxn ang="0">
                  <a:pos x="451" y="353"/>
                </a:cxn>
                <a:cxn ang="0">
                  <a:pos x="445" y="308"/>
                </a:cxn>
                <a:cxn ang="0">
                  <a:pos x="379" y="209"/>
                </a:cxn>
                <a:cxn ang="0">
                  <a:pos x="364" y="183"/>
                </a:cxn>
                <a:cxn ang="0">
                  <a:pos x="340" y="157"/>
                </a:cxn>
                <a:cxn ang="0">
                  <a:pos x="283" y="136"/>
                </a:cxn>
                <a:cxn ang="0">
                  <a:pos x="247" y="107"/>
                </a:cxn>
                <a:cxn ang="0">
                  <a:pos x="210" y="89"/>
                </a:cxn>
                <a:cxn ang="0">
                  <a:pos x="172" y="47"/>
                </a:cxn>
                <a:cxn ang="0">
                  <a:pos x="138" y="22"/>
                </a:cxn>
                <a:cxn ang="0">
                  <a:pos x="100" y="19"/>
                </a:cxn>
                <a:cxn ang="0">
                  <a:pos x="66" y="3"/>
                </a:cxn>
                <a:cxn ang="0">
                  <a:pos x="30" y="0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2" y="7"/>
                </a:cxn>
              </a:cxnLst>
              <a:rect l="0" t="0" r="r" b="b"/>
              <a:pathLst>
                <a:path w="502" h="605">
                  <a:moveTo>
                    <a:pt x="22" y="7"/>
                  </a:moveTo>
                  <a:lnTo>
                    <a:pt x="22" y="16"/>
                  </a:lnTo>
                  <a:lnTo>
                    <a:pt x="3" y="44"/>
                  </a:lnTo>
                  <a:lnTo>
                    <a:pt x="0" y="85"/>
                  </a:lnTo>
                  <a:lnTo>
                    <a:pt x="13" y="117"/>
                  </a:lnTo>
                  <a:lnTo>
                    <a:pt x="37" y="147"/>
                  </a:lnTo>
                  <a:lnTo>
                    <a:pt x="46" y="198"/>
                  </a:lnTo>
                  <a:lnTo>
                    <a:pt x="57" y="225"/>
                  </a:lnTo>
                  <a:lnTo>
                    <a:pt x="72" y="246"/>
                  </a:lnTo>
                  <a:lnTo>
                    <a:pt x="84" y="278"/>
                  </a:lnTo>
                  <a:lnTo>
                    <a:pt x="101" y="306"/>
                  </a:lnTo>
                  <a:lnTo>
                    <a:pt x="123" y="323"/>
                  </a:lnTo>
                  <a:lnTo>
                    <a:pt x="192" y="412"/>
                  </a:lnTo>
                  <a:lnTo>
                    <a:pt x="249" y="474"/>
                  </a:lnTo>
                  <a:lnTo>
                    <a:pt x="281" y="495"/>
                  </a:lnTo>
                  <a:lnTo>
                    <a:pt x="289" y="513"/>
                  </a:lnTo>
                  <a:lnTo>
                    <a:pt x="289" y="525"/>
                  </a:lnTo>
                  <a:lnTo>
                    <a:pt x="285" y="549"/>
                  </a:lnTo>
                  <a:lnTo>
                    <a:pt x="291" y="591"/>
                  </a:lnTo>
                  <a:lnTo>
                    <a:pt x="305" y="600"/>
                  </a:lnTo>
                  <a:lnTo>
                    <a:pt x="335" y="604"/>
                  </a:lnTo>
                  <a:lnTo>
                    <a:pt x="369" y="600"/>
                  </a:lnTo>
                  <a:lnTo>
                    <a:pt x="381" y="587"/>
                  </a:lnTo>
                  <a:lnTo>
                    <a:pt x="392" y="582"/>
                  </a:lnTo>
                  <a:lnTo>
                    <a:pt x="454" y="583"/>
                  </a:lnTo>
                  <a:lnTo>
                    <a:pt x="476" y="573"/>
                  </a:lnTo>
                  <a:lnTo>
                    <a:pt x="485" y="560"/>
                  </a:lnTo>
                  <a:lnTo>
                    <a:pt x="500" y="437"/>
                  </a:lnTo>
                  <a:lnTo>
                    <a:pt x="501" y="405"/>
                  </a:lnTo>
                  <a:lnTo>
                    <a:pt x="451" y="357"/>
                  </a:lnTo>
                  <a:lnTo>
                    <a:pt x="451" y="353"/>
                  </a:lnTo>
                  <a:lnTo>
                    <a:pt x="445" y="308"/>
                  </a:lnTo>
                  <a:lnTo>
                    <a:pt x="379" y="209"/>
                  </a:lnTo>
                  <a:lnTo>
                    <a:pt x="364" y="183"/>
                  </a:lnTo>
                  <a:lnTo>
                    <a:pt x="340" y="157"/>
                  </a:lnTo>
                  <a:lnTo>
                    <a:pt x="283" y="136"/>
                  </a:lnTo>
                  <a:lnTo>
                    <a:pt x="247" y="107"/>
                  </a:lnTo>
                  <a:lnTo>
                    <a:pt x="210" y="89"/>
                  </a:lnTo>
                  <a:lnTo>
                    <a:pt x="172" y="47"/>
                  </a:lnTo>
                  <a:lnTo>
                    <a:pt x="138" y="22"/>
                  </a:lnTo>
                  <a:lnTo>
                    <a:pt x="100" y="19"/>
                  </a:lnTo>
                  <a:lnTo>
                    <a:pt x="66" y="3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</a:path>
              </a:pathLst>
            </a:custGeom>
            <a:solidFill>
              <a:srgbClr val="CC00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5134" name="Text Box 78"/>
          <p:cNvSpPr txBox="1">
            <a:spLocks noChangeArrowheads="1"/>
          </p:cNvSpPr>
          <p:nvPr/>
        </p:nvSpPr>
        <p:spPr bwMode="auto">
          <a:xfrm>
            <a:off x="6983413" y="2828925"/>
            <a:ext cx="1473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2000" b="1" i="1">
                <a:solidFill>
                  <a:schemeClr val="tx2"/>
                </a:solidFill>
                <a:latin typeface="Arial" pitchFamily="34" charset="0"/>
              </a:rPr>
              <a:t>GOLFO DE MEXICO</a:t>
            </a:r>
            <a:endParaRPr lang="es-ES_tradnl" sz="2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5135" name="AutoShape 79"/>
          <p:cNvSpPr>
            <a:spLocks noChangeArrowheads="1"/>
          </p:cNvSpPr>
          <p:nvPr/>
        </p:nvSpPr>
        <p:spPr bwMode="auto">
          <a:xfrm flipV="1">
            <a:off x="17463" y="34925"/>
            <a:ext cx="9147175" cy="6823075"/>
          </a:xfrm>
          <a:prstGeom prst="roundRect">
            <a:avLst>
              <a:gd name="adj" fmla="val 0"/>
            </a:avLst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5136" name="Freeform 80"/>
          <p:cNvSpPr>
            <a:spLocks/>
          </p:cNvSpPr>
          <p:nvPr/>
        </p:nvSpPr>
        <p:spPr bwMode="auto">
          <a:xfrm>
            <a:off x="5599113" y="4676775"/>
            <a:ext cx="927100" cy="747713"/>
          </a:xfrm>
          <a:custGeom>
            <a:avLst/>
            <a:gdLst/>
            <a:ahLst/>
            <a:cxnLst>
              <a:cxn ang="0">
                <a:pos x="341" y="0"/>
              </a:cxn>
              <a:cxn ang="0">
                <a:pos x="258" y="16"/>
              </a:cxn>
              <a:cxn ang="0">
                <a:pos x="197" y="36"/>
              </a:cxn>
              <a:cxn ang="0">
                <a:pos x="146" y="46"/>
              </a:cxn>
              <a:cxn ang="0">
                <a:pos x="137" y="52"/>
              </a:cxn>
              <a:cxn ang="0">
                <a:pos x="49" y="70"/>
              </a:cxn>
              <a:cxn ang="0">
                <a:pos x="13" y="96"/>
              </a:cxn>
              <a:cxn ang="0">
                <a:pos x="4" y="115"/>
              </a:cxn>
              <a:cxn ang="0">
                <a:pos x="0" y="180"/>
              </a:cxn>
              <a:cxn ang="0">
                <a:pos x="25" y="196"/>
              </a:cxn>
              <a:cxn ang="0">
                <a:pos x="62" y="207"/>
              </a:cxn>
              <a:cxn ang="0">
                <a:pos x="90" y="230"/>
              </a:cxn>
              <a:cxn ang="0">
                <a:pos x="144" y="257"/>
              </a:cxn>
              <a:cxn ang="0">
                <a:pos x="167" y="284"/>
              </a:cxn>
              <a:cxn ang="0">
                <a:pos x="193" y="303"/>
              </a:cxn>
              <a:cxn ang="0">
                <a:pos x="219" y="332"/>
              </a:cxn>
              <a:cxn ang="0">
                <a:pos x="281" y="430"/>
              </a:cxn>
              <a:cxn ang="0">
                <a:pos x="316" y="450"/>
              </a:cxn>
              <a:cxn ang="0">
                <a:pos x="438" y="470"/>
              </a:cxn>
              <a:cxn ang="0">
                <a:pos x="477" y="458"/>
              </a:cxn>
              <a:cxn ang="0">
                <a:pos x="572" y="332"/>
              </a:cxn>
              <a:cxn ang="0">
                <a:pos x="581" y="304"/>
              </a:cxn>
              <a:cxn ang="0">
                <a:pos x="583" y="238"/>
              </a:cxn>
              <a:cxn ang="0">
                <a:pos x="573" y="149"/>
              </a:cxn>
              <a:cxn ang="0">
                <a:pos x="579" y="112"/>
              </a:cxn>
              <a:cxn ang="0">
                <a:pos x="578" y="104"/>
              </a:cxn>
              <a:cxn ang="0">
                <a:pos x="536" y="88"/>
              </a:cxn>
              <a:cxn ang="0">
                <a:pos x="473" y="44"/>
              </a:cxn>
              <a:cxn ang="0">
                <a:pos x="436" y="33"/>
              </a:cxn>
              <a:cxn ang="0">
                <a:pos x="412" y="29"/>
              </a:cxn>
              <a:cxn ang="0">
                <a:pos x="369" y="6"/>
              </a:cxn>
              <a:cxn ang="0">
                <a:pos x="339" y="0"/>
              </a:cxn>
              <a:cxn ang="0">
                <a:pos x="341" y="0"/>
              </a:cxn>
              <a:cxn ang="0">
                <a:pos x="341" y="0"/>
              </a:cxn>
            </a:cxnLst>
            <a:rect l="0" t="0" r="r" b="b"/>
            <a:pathLst>
              <a:path w="584" h="471">
                <a:moveTo>
                  <a:pt x="341" y="0"/>
                </a:moveTo>
                <a:lnTo>
                  <a:pt x="258" y="16"/>
                </a:lnTo>
                <a:lnTo>
                  <a:pt x="197" y="36"/>
                </a:lnTo>
                <a:lnTo>
                  <a:pt x="146" y="46"/>
                </a:lnTo>
                <a:lnTo>
                  <a:pt x="137" y="52"/>
                </a:lnTo>
                <a:lnTo>
                  <a:pt x="49" y="70"/>
                </a:lnTo>
                <a:lnTo>
                  <a:pt x="13" y="96"/>
                </a:lnTo>
                <a:lnTo>
                  <a:pt x="4" y="115"/>
                </a:lnTo>
                <a:lnTo>
                  <a:pt x="0" y="180"/>
                </a:lnTo>
                <a:lnTo>
                  <a:pt x="25" y="196"/>
                </a:lnTo>
                <a:lnTo>
                  <a:pt x="62" y="207"/>
                </a:lnTo>
                <a:lnTo>
                  <a:pt x="90" y="230"/>
                </a:lnTo>
                <a:lnTo>
                  <a:pt x="144" y="257"/>
                </a:lnTo>
                <a:lnTo>
                  <a:pt x="167" y="284"/>
                </a:lnTo>
                <a:lnTo>
                  <a:pt x="193" y="303"/>
                </a:lnTo>
                <a:lnTo>
                  <a:pt x="219" y="332"/>
                </a:lnTo>
                <a:lnTo>
                  <a:pt x="281" y="430"/>
                </a:lnTo>
                <a:lnTo>
                  <a:pt x="316" y="450"/>
                </a:lnTo>
                <a:lnTo>
                  <a:pt x="438" y="470"/>
                </a:lnTo>
                <a:lnTo>
                  <a:pt x="477" y="458"/>
                </a:lnTo>
                <a:lnTo>
                  <a:pt x="572" y="332"/>
                </a:lnTo>
                <a:lnTo>
                  <a:pt x="581" y="304"/>
                </a:lnTo>
                <a:lnTo>
                  <a:pt x="583" y="238"/>
                </a:lnTo>
                <a:lnTo>
                  <a:pt x="573" y="149"/>
                </a:lnTo>
                <a:lnTo>
                  <a:pt x="579" y="112"/>
                </a:lnTo>
                <a:lnTo>
                  <a:pt x="578" y="104"/>
                </a:lnTo>
                <a:lnTo>
                  <a:pt x="536" y="88"/>
                </a:lnTo>
                <a:lnTo>
                  <a:pt x="473" y="44"/>
                </a:lnTo>
                <a:lnTo>
                  <a:pt x="436" y="33"/>
                </a:lnTo>
                <a:lnTo>
                  <a:pt x="412" y="29"/>
                </a:lnTo>
                <a:lnTo>
                  <a:pt x="369" y="6"/>
                </a:lnTo>
                <a:lnTo>
                  <a:pt x="339" y="0"/>
                </a:lnTo>
                <a:lnTo>
                  <a:pt x="341" y="0"/>
                </a:lnTo>
                <a:lnTo>
                  <a:pt x="341" y="0"/>
                </a:lnTo>
              </a:path>
            </a:pathLst>
          </a:custGeom>
          <a:solidFill>
            <a:schemeClr val="hlink"/>
          </a:solidFill>
          <a:ln w="9525" cap="flat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137" name="Freeform 81"/>
          <p:cNvSpPr>
            <a:spLocks/>
          </p:cNvSpPr>
          <p:nvPr/>
        </p:nvSpPr>
        <p:spPr bwMode="auto">
          <a:xfrm>
            <a:off x="6584950" y="5213350"/>
            <a:ext cx="139700" cy="354013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85" y="22"/>
              </a:cxn>
              <a:cxn ang="0">
                <a:pos x="87" y="46"/>
              </a:cxn>
              <a:cxn ang="0">
                <a:pos x="81" y="108"/>
              </a:cxn>
              <a:cxn ang="0">
                <a:pos x="62" y="128"/>
              </a:cxn>
              <a:cxn ang="0">
                <a:pos x="22" y="191"/>
              </a:cxn>
              <a:cxn ang="0">
                <a:pos x="3" y="225"/>
              </a:cxn>
              <a:cxn ang="0">
                <a:pos x="2" y="237"/>
              </a:cxn>
              <a:cxn ang="0">
                <a:pos x="0" y="248"/>
              </a:cxn>
              <a:cxn ang="0">
                <a:pos x="7" y="262"/>
              </a:cxn>
              <a:cxn ang="0">
                <a:pos x="41" y="282"/>
              </a:cxn>
              <a:cxn ang="0">
                <a:pos x="56" y="278"/>
              </a:cxn>
            </a:cxnLst>
            <a:rect l="0" t="0" r="r" b="b"/>
            <a:pathLst>
              <a:path w="88" h="283">
                <a:moveTo>
                  <a:pt x="74" y="0"/>
                </a:moveTo>
                <a:lnTo>
                  <a:pt x="85" y="22"/>
                </a:lnTo>
                <a:lnTo>
                  <a:pt x="87" y="46"/>
                </a:lnTo>
                <a:lnTo>
                  <a:pt x="81" y="108"/>
                </a:lnTo>
                <a:lnTo>
                  <a:pt x="62" y="128"/>
                </a:lnTo>
                <a:lnTo>
                  <a:pt x="22" y="191"/>
                </a:lnTo>
                <a:lnTo>
                  <a:pt x="3" y="225"/>
                </a:lnTo>
                <a:lnTo>
                  <a:pt x="2" y="237"/>
                </a:lnTo>
                <a:lnTo>
                  <a:pt x="0" y="248"/>
                </a:lnTo>
                <a:lnTo>
                  <a:pt x="7" y="262"/>
                </a:lnTo>
                <a:lnTo>
                  <a:pt x="41" y="282"/>
                </a:lnTo>
                <a:lnTo>
                  <a:pt x="56" y="278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138" name="Freeform 82"/>
          <p:cNvSpPr>
            <a:spLocks/>
          </p:cNvSpPr>
          <p:nvPr/>
        </p:nvSpPr>
        <p:spPr bwMode="auto">
          <a:xfrm>
            <a:off x="7251700" y="4908550"/>
            <a:ext cx="368300" cy="614363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15" y="505"/>
              </a:cxn>
              <a:cxn ang="0">
                <a:pos x="16" y="476"/>
              </a:cxn>
              <a:cxn ang="0">
                <a:pos x="15" y="471"/>
              </a:cxn>
              <a:cxn ang="0">
                <a:pos x="13" y="471"/>
              </a:cxn>
              <a:cxn ang="0">
                <a:pos x="13" y="468"/>
              </a:cxn>
              <a:cxn ang="0">
                <a:pos x="7" y="467"/>
              </a:cxn>
              <a:cxn ang="0">
                <a:pos x="13" y="426"/>
              </a:cxn>
              <a:cxn ang="0">
                <a:pos x="7" y="419"/>
              </a:cxn>
              <a:cxn ang="0">
                <a:pos x="23" y="350"/>
              </a:cxn>
              <a:cxn ang="0">
                <a:pos x="70" y="345"/>
              </a:cxn>
              <a:cxn ang="0">
                <a:pos x="71" y="342"/>
              </a:cxn>
              <a:cxn ang="0">
                <a:pos x="98" y="330"/>
              </a:cxn>
              <a:cxn ang="0">
                <a:pos x="131" y="311"/>
              </a:cxn>
              <a:cxn ang="0">
                <a:pos x="158" y="289"/>
              </a:cxn>
              <a:cxn ang="0">
                <a:pos x="172" y="271"/>
              </a:cxn>
              <a:cxn ang="0">
                <a:pos x="189" y="249"/>
              </a:cxn>
              <a:cxn ang="0">
                <a:pos x="200" y="212"/>
              </a:cxn>
              <a:cxn ang="0">
                <a:pos x="211" y="148"/>
              </a:cxn>
              <a:cxn ang="0">
                <a:pos x="219" y="126"/>
              </a:cxn>
              <a:cxn ang="0">
                <a:pos x="231" y="0"/>
              </a:cxn>
            </a:cxnLst>
            <a:rect l="0" t="0" r="r" b="b"/>
            <a:pathLst>
              <a:path w="232" h="537">
                <a:moveTo>
                  <a:pt x="0" y="536"/>
                </a:moveTo>
                <a:lnTo>
                  <a:pt x="15" y="505"/>
                </a:lnTo>
                <a:lnTo>
                  <a:pt x="16" y="476"/>
                </a:lnTo>
                <a:lnTo>
                  <a:pt x="15" y="471"/>
                </a:lnTo>
                <a:lnTo>
                  <a:pt x="13" y="471"/>
                </a:lnTo>
                <a:lnTo>
                  <a:pt x="13" y="468"/>
                </a:lnTo>
                <a:lnTo>
                  <a:pt x="7" y="467"/>
                </a:lnTo>
                <a:lnTo>
                  <a:pt x="13" y="426"/>
                </a:lnTo>
                <a:lnTo>
                  <a:pt x="7" y="419"/>
                </a:lnTo>
                <a:lnTo>
                  <a:pt x="23" y="350"/>
                </a:lnTo>
                <a:lnTo>
                  <a:pt x="70" y="345"/>
                </a:lnTo>
                <a:lnTo>
                  <a:pt x="71" y="342"/>
                </a:lnTo>
                <a:lnTo>
                  <a:pt x="98" y="330"/>
                </a:lnTo>
                <a:lnTo>
                  <a:pt x="131" y="311"/>
                </a:lnTo>
                <a:lnTo>
                  <a:pt x="158" y="289"/>
                </a:lnTo>
                <a:lnTo>
                  <a:pt x="172" y="271"/>
                </a:lnTo>
                <a:lnTo>
                  <a:pt x="189" y="249"/>
                </a:lnTo>
                <a:lnTo>
                  <a:pt x="200" y="212"/>
                </a:lnTo>
                <a:lnTo>
                  <a:pt x="211" y="148"/>
                </a:lnTo>
                <a:lnTo>
                  <a:pt x="219" y="126"/>
                </a:lnTo>
                <a:lnTo>
                  <a:pt x="231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139" name="Text Box 83"/>
          <p:cNvSpPr txBox="1">
            <a:spLocks noChangeArrowheads="1"/>
          </p:cNvSpPr>
          <p:nvPr/>
        </p:nvSpPr>
        <p:spPr bwMode="auto">
          <a:xfrm>
            <a:off x="5699125" y="3092450"/>
            <a:ext cx="1228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600" b="1">
                <a:solidFill>
                  <a:schemeClr val="tx2"/>
                </a:solidFill>
                <a:latin typeface="Arial" pitchFamily="34" charset="0"/>
              </a:rPr>
              <a:t>Burgos</a:t>
            </a:r>
            <a:endParaRPr lang="es-ES_tradnl" sz="1600" b="1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45140" name="Freeform 84"/>
          <p:cNvSpPr>
            <a:spLocks/>
          </p:cNvSpPr>
          <p:nvPr/>
        </p:nvSpPr>
        <p:spPr bwMode="auto">
          <a:xfrm>
            <a:off x="5535613" y="2811463"/>
            <a:ext cx="2136775" cy="2516187"/>
          </a:xfrm>
          <a:custGeom>
            <a:avLst/>
            <a:gdLst/>
            <a:ahLst/>
            <a:cxnLst>
              <a:cxn ang="0">
                <a:pos x="81" y="26"/>
              </a:cxn>
              <a:cxn ang="0">
                <a:pos x="85" y="55"/>
              </a:cxn>
              <a:cxn ang="0">
                <a:pos x="71" y="69"/>
              </a:cxn>
              <a:cxn ang="0">
                <a:pos x="61" y="74"/>
              </a:cxn>
              <a:cxn ang="0">
                <a:pos x="28" y="107"/>
              </a:cxn>
              <a:cxn ang="0">
                <a:pos x="19" y="169"/>
              </a:cxn>
              <a:cxn ang="0">
                <a:pos x="4" y="183"/>
              </a:cxn>
              <a:cxn ang="0">
                <a:pos x="19" y="202"/>
              </a:cxn>
              <a:cxn ang="0">
                <a:pos x="24" y="278"/>
              </a:cxn>
              <a:cxn ang="0">
                <a:pos x="24" y="358"/>
              </a:cxn>
              <a:cxn ang="0">
                <a:pos x="24" y="467"/>
              </a:cxn>
              <a:cxn ang="0">
                <a:pos x="33" y="539"/>
              </a:cxn>
              <a:cxn ang="0">
                <a:pos x="37" y="557"/>
              </a:cxn>
              <a:cxn ang="0">
                <a:pos x="37" y="733"/>
              </a:cxn>
              <a:cxn ang="0">
                <a:pos x="42" y="795"/>
              </a:cxn>
              <a:cxn ang="0">
                <a:pos x="52" y="804"/>
              </a:cxn>
              <a:cxn ang="0">
                <a:pos x="61" y="808"/>
              </a:cxn>
              <a:cxn ang="0">
                <a:pos x="66" y="828"/>
              </a:cxn>
              <a:cxn ang="0">
                <a:pos x="75" y="842"/>
              </a:cxn>
              <a:cxn ang="0">
                <a:pos x="81" y="856"/>
              </a:cxn>
              <a:cxn ang="0">
                <a:pos x="90" y="870"/>
              </a:cxn>
              <a:cxn ang="0">
                <a:pos x="103" y="903"/>
              </a:cxn>
              <a:cxn ang="0">
                <a:pos x="85" y="913"/>
              </a:cxn>
              <a:cxn ang="0">
                <a:pos x="99" y="941"/>
              </a:cxn>
              <a:cxn ang="0">
                <a:pos x="109" y="970"/>
              </a:cxn>
              <a:cxn ang="0">
                <a:pos x="133" y="1050"/>
              </a:cxn>
              <a:cxn ang="0">
                <a:pos x="170" y="1106"/>
              </a:cxn>
              <a:cxn ang="0">
                <a:pos x="211" y="1148"/>
              </a:cxn>
              <a:cxn ang="0">
                <a:pos x="271" y="1213"/>
              </a:cxn>
              <a:cxn ang="0">
                <a:pos x="335" y="1313"/>
              </a:cxn>
              <a:cxn ang="0">
                <a:pos x="358" y="1381"/>
              </a:cxn>
              <a:cxn ang="0">
                <a:pos x="465" y="1489"/>
              </a:cxn>
              <a:cxn ang="0">
                <a:pos x="474" y="1500"/>
              </a:cxn>
              <a:cxn ang="0">
                <a:pos x="500" y="1527"/>
              </a:cxn>
              <a:cxn ang="0">
                <a:pos x="574" y="1540"/>
              </a:cxn>
              <a:cxn ang="0">
                <a:pos x="623" y="1518"/>
              </a:cxn>
              <a:cxn ang="0">
                <a:pos x="697" y="1584"/>
              </a:cxn>
              <a:cxn ang="0">
                <a:pos x="759" y="1569"/>
              </a:cxn>
              <a:cxn ang="0">
                <a:pos x="834" y="1555"/>
              </a:cxn>
              <a:cxn ang="0">
                <a:pos x="897" y="1518"/>
              </a:cxn>
              <a:cxn ang="0">
                <a:pos x="980" y="1517"/>
              </a:cxn>
              <a:cxn ang="0">
                <a:pos x="1009" y="1473"/>
              </a:cxn>
              <a:cxn ang="0">
                <a:pos x="1076" y="1460"/>
              </a:cxn>
              <a:cxn ang="0">
                <a:pos x="1185" y="1487"/>
              </a:cxn>
              <a:cxn ang="0">
                <a:pos x="1211" y="1511"/>
              </a:cxn>
              <a:cxn ang="0">
                <a:pos x="1241" y="1507"/>
              </a:cxn>
              <a:cxn ang="0">
                <a:pos x="1303" y="1429"/>
              </a:cxn>
              <a:cxn ang="0">
                <a:pos x="1294" y="1419"/>
              </a:cxn>
              <a:cxn ang="0">
                <a:pos x="1278" y="1395"/>
              </a:cxn>
              <a:cxn ang="0">
                <a:pos x="1316" y="1362"/>
              </a:cxn>
              <a:cxn ang="0">
                <a:pos x="1345" y="1347"/>
              </a:cxn>
            </a:cxnLst>
            <a:rect l="0" t="0" r="r" b="b"/>
            <a:pathLst>
              <a:path w="1346" h="1585">
                <a:moveTo>
                  <a:pt x="82" y="0"/>
                </a:moveTo>
                <a:lnTo>
                  <a:pt x="82" y="26"/>
                </a:lnTo>
                <a:lnTo>
                  <a:pt x="81" y="26"/>
                </a:lnTo>
                <a:lnTo>
                  <a:pt x="81" y="31"/>
                </a:lnTo>
                <a:lnTo>
                  <a:pt x="85" y="31"/>
                </a:lnTo>
                <a:lnTo>
                  <a:pt x="85" y="55"/>
                </a:lnTo>
                <a:lnTo>
                  <a:pt x="81" y="55"/>
                </a:lnTo>
                <a:lnTo>
                  <a:pt x="71" y="65"/>
                </a:lnTo>
                <a:lnTo>
                  <a:pt x="71" y="69"/>
                </a:lnTo>
                <a:lnTo>
                  <a:pt x="66" y="69"/>
                </a:lnTo>
                <a:lnTo>
                  <a:pt x="66" y="74"/>
                </a:lnTo>
                <a:lnTo>
                  <a:pt x="61" y="74"/>
                </a:lnTo>
                <a:lnTo>
                  <a:pt x="61" y="97"/>
                </a:lnTo>
                <a:lnTo>
                  <a:pt x="37" y="97"/>
                </a:lnTo>
                <a:lnTo>
                  <a:pt x="28" y="107"/>
                </a:lnTo>
                <a:lnTo>
                  <a:pt x="28" y="164"/>
                </a:lnTo>
                <a:lnTo>
                  <a:pt x="24" y="164"/>
                </a:lnTo>
                <a:lnTo>
                  <a:pt x="19" y="169"/>
                </a:lnTo>
                <a:lnTo>
                  <a:pt x="14" y="169"/>
                </a:lnTo>
                <a:lnTo>
                  <a:pt x="4" y="178"/>
                </a:lnTo>
                <a:lnTo>
                  <a:pt x="4" y="183"/>
                </a:lnTo>
                <a:lnTo>
                  <a:pt x="0" y="183"/>
                </a:lnTo>
                <a:lnTo>
                  <a:pt x="0" y="202"/>
                </a:lnTo>
                <a:lnTo>
                  <a:pt x="19" y="202"/>
                </a:lnTo>
                <a:lnTo>
                  <a:pt x="19" y="263"/>
                </a:lnTo>
                <a:lnTo>
                  <a:pt x="24" y="269"/>
                </a:lnTo>
                <a:lnTo>
                  <a:pt x="24" y="278"/>
                </a:lnTo>
                <a:lnTo>
                  <a:pt x="28" y="282"/>
                </a:lnTo>
                <a:lnTo>
                  <a:pt x="28" y="358"/>
                </a:lnTo>
                <a:lnTo>
                  <a:pt x="24" y="358"/>
                </a:lnTo>
                <a:lnTo>
                  <a:pt x="19" y="363"/>
                </a:lnTo>
                <a:lnTo>
                  <a:pt x="19" y="463"/>
                </a:lnTo>
                <a:lnTo>
                  <a:pt x="24" y="467"/>
                </a:lnTo>
                <a:lnTo>
                  <a:pt x="28" y="491"/>
                </a:lnTo>
                <a:lnTo>
                  <a:pt x="28" y="539"/>
                </a:lnTo>
                <a:lnTo>
                  <a:pt x="33" y="539"/>
                </a:lnTo>
                <a:lnTo>
                  <a:pt x="33" y="543"/>
                </a:lnTo>
                <a:lnTo>
                  <a:pt x="37" y="543"/>
                </a:lnTo>
                <a:lnTo>
                  <a:pt x="37" y="557"/>
                </a:lnTo>
                <a:lnTo>
                  <a:pt x="42" y="563"/>
                </a:lnTo>
                <a:lnTo>
                  <a:pt x="42" y="733"/>
                </a:lnTo>
                <a:lnTo>
                  <a:pt x="37" y="733"/>
                </a:lnTo>
                <a:lnTo>
                  <a:pt x="37" y="789"/>
                </a:lnTo>
                <a:lnTo>
                  <a:pt x="42" y="789"/>
                </a:lnTo>
                <a:lnTo>
                  <a:pt x="42" y="795"/>
                </a:lnTo>
                <a:lnTo>
                  <a:pt x="47" y="795"/>
                </a:lnTo>
                <a:lnTo>
                  <a:pt x="52" y="799"/>
                </a:lnTo>
                <a:lnTo>
                  <a:pt x="52" y="804"/>
                </a:lnTo>
                <a:lnTo>
                  <a:pt x="57" y="804"/>
                </a:lnTo>
                <a:lnTo>
                  <a:pt x="57" y="808"/>
                </a:lnTo>
                <a:lnTo>
                  <a:pt x="61" y="808"/>
                </a:lnTo>
                <a:lnTo>
                  <a:pt x="61" y="818"/>
                </a:lnTo>
                <a:lnTo>
                  <a:pt x="66" y="823"/>
                </a:lnTo>
                <a:lnTo>
                  <a:pt x="66" y="828"/>
                </a:lnTo>
                <a:lnTo>
                  <a:pt x="71" y="828"/>
                </a:lnTo>
                <a:lnTo>
                  <a:pt x="71" y="837"/>
                </a:lnTo>
                <a:lnTo>
                  <a:pt x="75" y="842"/>
                </a:lnTo>
                <a:lnTo>
                  <a:pt x="75" y="846"/>
                </a:lnTo>
                <a:lnTo>
                  <a:pt x="81" y="846"/>
                </a:lnTo>
                <a:lnTo>
                  <a:pt x="81" y="856"/>
                </a:lnTo>
                <a:lnTo>
                  <a:pt x="85" y="861"/>
                </a:lnTo>
                <a:lnTo>
                  <a:pt x="85" y="866"/>
                </a:lnTo>
                <a:lnTo>
                  <a:pt x="90" y="870"/>
                </a:lnTo>
                <a:lnTo>
                  <a:pt x="94" y="884"/>
                </a:lnTo>
                <a:lnTo>
                  <a:pt x="103" y="899"/>
                </a:lnTo>
                <a:lnTo>
                  <a:pt x="103" y="903"/>
                </a:lnTo>
                <a:lnTo>
                  <a:pt x="94" y="903"/>
                </a:lnTo>
                <a:lnTo>
                  <a:pt x="85" y="894"/>
                </a:lnTo>
                <a:lnTo>
                  <a:pt x="85" y="913"/>
                </a:lnTo>
                <a:lnTo>
                  <a:pt x="94" y="932"/>
                </a:lnTo>
                <a:lnTo>
                  <a:pt x="94" y="937"/>
                </a:lnTo>
                <a:lnTo>
                  <a:pt x="99" y="941"/>
                </a:lnTo>
                <a:lnTo>
                  <a:pt x="103" y="955"/>
                </a:lnTo>
                <a:lnTo>
                  <a:pt x="109" y="955"/>
                </a:lnTo>
                <a:lnTo>
                  <a:pt x="109" y="970"/>
                </a:lnTo>
                <a:lnTo>
                  <a:pt x="106" y="966"/>
                </a:lnTo>
                <a:lnTo>
                  <a:pt x="110" y="992"/>
                </a:lnTo>
                <a:lnTo>
                  <a:pt x="133" y="1050"/>
                </a:lnTo>
                <a:lnTo>
                  <a:pt x="153" y="1066"/>
                </a:lnTo>
                <a:lnTo>
                  <a:pt x="159" y="1095"/>
                </a:lnTo>
                <a:lnTo>
                  <a:pt x="170" y="1106"/>
                </a:lnTo>
                <a:lnTo>
                  <a:pt x="182" y="1137"/>
                </a:lnTo>
                <a:lnTo>
                  <a:pt x="206" y="1148"/>
                </a:lnTo>
                <a:lnTo>
                  <a:pt x="211" y="1148"/>
                </a:lnTo>
                <a:lnTo>
                  <a:pt x="246" y="1188"/>
                </a:lnTo>
                <a:lnTo>
                  <a:pt x="257" y="1204"/>
                </a:lnTo>
                <a:lnTo>
                  <a:pt x="271" y="1213"/>
                </a:lnTo>
                <a:lnTo>
                  <a:pt x="276" y="1224"/>
                </a:lnTo>
                <a:lnTo>
                  <a:pt x="300" y="1244"/>
                </a:lnTo>
                <a:lnTo>
                  <a:pt x="335" y="1313"/>
                </a:lnTo>
                <a:lnTo>
                  <a:pt x="344" y="1344"/>
                </a:lnTo>
                <a:lnTo>
                  <a:pt x="356" y="1361"/>
                </a:lnTo>
                <a:lnTo>
                  <a:pt x="358" y="1381"/>
                </a:lnTo>
                <a:lnTo>
                  <a:pt x="409" y="1425"/>
                </a:lnTo>
                <a:lnTo>
                  <a:pt x="454" y="1471"/>
                </a:lnTo>
                <a:lnTo>
                  <a:pt x="465" y="1489"/>
                </a:lnTo>
                <a:lnTo>
                  <a:pt x="472" y="1491"/>
                </a:lnTo>
                <a:lnTo>
                  <a:pt x="471" y="1491"/>
                </a:lnTo>
                <a:lnTo>
                  <a:pt x="474" y="1500"/>
                </a:lnTo>
                <a:lnTo>
                  <a:pt x="483" y="1505"/>
                </a:lnTo>
                <a:lnTo>
                  <a:pt x="491" y="1505"/>
                </a:lnTo>
                <a:lnTo>
                  <a:pt x="500" y="1527"/>
                </a:lnTo>
                <a:lnTo>
                  <a:pt x="509" y="1537"/>
                </a:lnTo>
                <a:lnTo>
                  <a:pt x="532" y="1542"/>
                </a:lnTo>
                <a:lnTo>
                  <a:pt x="574" y="1540"/>
                </a:lnTo>
                <a:lnTo>
                  <a:pt x="576" y="1525"/>
                </a:lnTo>
                <a:lnTo>
                  <a:pt x="587" y="1520"/>
                </a:lnTo>
                <a:lnTo>
                  <a:pt x="623" y="1518"/>
                </a:lnTo>
                <a:lnTo>
                  <a:pt x="670" y="1553"/>
                </a:lnTo>
                <a:lnTo>
                  <a:pt x="686" y="1575"/>
                </a:lnTo>
                <a:lnTo>
                  <a:pt x="697" y="1584"/>
                </a:lnTo>
                <a:lnTo>
                  <a:pt x="739" y="1582"/>
                </a:lnTo>
                <a:lnTo>
                  <a:pt x="746" y="1571"/>
                </a:lnTo>
                <a:lnTo>
                  <a:pt x="759" y="1569"/>
                </a:lnTo>
                <a:lnTo>
                  <a:pt x="788" y="1553"/>
                </a:lnTo>
                <a:lnTo>
                  <a:pt x="803" y="1553"/>
                </a:lnTo>
                <a:lnTo>
                  <a:pt x="834" y="1555"/>
                </a:lnTo>
                <a:lnTo>
                  <a:pt x="839" y="1551"/>
                </a:lnTo>
                <a:lnTo>
                  <a:pt x="841" y="1545"/>
                </a:lnTo>
                <a:lnTo>
                  <a:pt x="897" y="1518"/>
                </a:lnTo>
                <a:lnTo>
                  <a:pt x="902" y="1503"/>
                </a:lnTo>
                <a:lnTo>
                  <a:pt x="942" y="1502"/>
                </a:lnTo>
                <a:lnTo>
                  <a:pt x="980" y="1517"/>
                </a:lnTo>
                <a:lnTo>
                  <a:pt x="980" y="1497"/>
                </a:lnTo>
                <a:lnTo>
                  <a:pt x="995" y="1487"/>
                </a:lnTo>
                <a:lnTo>
                  <a:pt x="1009" y="1473"/>
                </a:lnTo>
                <a:lnTo>
                  <a:pt x="1022" y="1465"/>
                </a:lnTo>
                <a:lnTo>
                  <a:pt x="1047" y="1460"/>
                </a:lnTo>
                <a:lnTo>
                  <a:pt x="1076" y="1460"/>
                </a:lnTo>
                <a:lnTo>
                  <a:pt x="1091" y="1457"/>
                </a:lnTo>
                <a:lnTo>
                  <a:pt x="1149" y="1457"/>
                </a:lnTo>
                <a:lnTo>
                  <a:pt x="1185" y="1487"/>
                </a:lnTo>
                <a:lnTo>
                  <a:pt x="1193" y="1502"/>
                </a:lnTo>
                <a:lnTo>
                  <a:pt x="1203" y="1511"/>
                </a:lnTo>
                <a:lnTo>
                  <a:pt x="1211" y="1511"/>
                </a:lnTo>
                <a:lnTo>
                  <a:pt x="1205" y="1511"/>
                </a:lnTo>
                <a:lnTo>
                  <a:pt x="1238" y="1513"/>
                </a:lnTo>
                <a:lnTo>
                  <a:pt x="1241" y="1507"/>
                </a:lnTo>
                <a:lnTo>
                  <a:pt x="1285" y="1491"/>
                </a:lnTo>
                <a:lnTo>
                  <a:pt x="1301" y="1475"/>
                </a:lnTo>
                <a:lnTo>
                  <a:pt x="1303" y="1429"/>
                </a:lnTo>
                <a:lnTo>
                  <a:pt x="1301" y="1425"/>
                </a:lnTo>
                <a:lnTo>
                  <a:pt x="1294" y="1425"/>
                </a:lnTo>
                <a:lnTo>
                  <a:pt x="1294" y="1419"/>
                </a:lnTo>
                <a:lnTo>
                  <a:pt x="1287" y="1407"/>
                </a:lnTo>
                <a:lnTo>
                  <a:pt x="1283" y="1407"/>
                </a:lnTo>
                <a:lnTo>
                  <a:pt x="1278" y="1395"/>
                </a:lnTo>
                <a:lnTo>
                  <a:pt x="1281" y="1382"/>
                </a:lnTo>
                <a:lnTo>
                  <a:pt x="1303" y="1373"/>
                </a:lnTo>
                <a:lnTo>
                  <a:pt x="1316" y="1362"/>
                </a:lnTo>
                <a:lnTo>
                  <a:pt x="1336" y="1353"/>
                </a:lnTo>
                <a:lnTo>
                  <a:pt x="1341" y="1347"/>
                </a:lnTo>
                <a:lnTo>
                  <a:pt x="1345" y="134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5141" name="Oval 85"/>
          <p:cNvSpPr>
            <a:spLocks noChangeArrowheads="1"/>
          </p:cNvSpPr>
          <p:nvPr/>
        </p:nvSpPr>
        <p:spPr bwMode="auto">
          <a:xfrm rot="-2307222">
            <a:off x="6934200" y="4876800"/>
            <a:ext cx="533400" cy="228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657600" y="1885950"/>
            <a:ext cx="3889375" cy="3752850"/>
            <a:chOff x="2304" y="1188"/>
            <a:chExt cx="2450" cy="2364"/>
          </a:xfrm>
        </p:grpSpPr>
        <p:sp>
          <p:nvSpPr>
            <p:cNvPr id="45143" name="Freeform 87"/>
            <p:cNvSpPr>
              <a:spLocks/>
            </p:cNvSpPr>
            <p:nvPr/>
          </p:nvSpPr>
          <p:spPr bwMode="auto">
            <a:xfrm>
              <a:off x="3242" y="2136"/>
              <a:ext cx="1512" cy="1416"/>
            </a:xfrm>
            <a:custGeom>
              <a:avLst/>
              <a:gdLst/>
              <a:ahLst/>
              <a:cxnLst>
                <a:cxn ang="0">
                  <a:pos x="84" y="216"/>
                </a:cxn>
                <a:cxn ang="0">
                  <a:pos x="120" y="336"/>
                </a:cxn>
                <a:cxn ang="0">
                  <a:pos x="132" y="468"/>
                </a:cxn>
                <a:cxn ang="0">
                  <a:pos x="228" y="636"/>
                </a:cxn>
                <a:cxn ang="0">
                  <a:pos x="252" y="792"/>
                </a:cxn>
                <a:cxn ang="0">
                  <a:pos x="408" y="1056"/>
                </a:cxn>
                <a:cxn ang="0">
                  <a:pos x="504" y="1200"/>
                </a:cxn>
                <a:cxn ang="0">
                  <a:pos x="672" y="1296"/>
                </a:cxn>
                <a:cxn ang="0">
                  <a:pos x="936" y="1416"/>
                </a:cxn>
                <a:cxn ang="0">
                  <a:pos x="1152" y="1416"/>
                </a:cxn>
                <a:cxn ang="0">
                  <a:pos x="1368" y="1296"/>
                </a:cxn>
                <a:cxn ang="0">
                  <a:pos x="1452" y="1092"/>
                </a:cxn>
                <a:cxn ang="0">
                  <a:pos x="1512" y="960"/>
                </a:cxn>
                <a:cxn ang="0">
                  <a:pos x="1416" y="840"/>
                </a:cxn>
                <a:cxn ang="0">
                  <a:pos x="1330" y="696"/>
                </a:cxn>
                <a:cxn ang="0">
                  <a:pos x="1138" y="696"/>
                </a:cxn>
                <a:cxn ang="0">
                  <a:pos x="970" y="648"/>
                </a:cxn>
                <a:cxn ang="0">
                  <a:pos x="862" y="564"/>
                </a:cxn>
                <a:cxn ang="0">
                  <a:pos x="754" y="420"/>
                </a:cxn>
                <a:cxn ang="0">
                  <a:pos x="646" y="264"/>
                </a:cxn>
                <a:cxn ang="0">
                  <a:pos x="514" y="180"/>
                </a:cxn>
                <a:cxn ang="0">
                  <a:pos x="418" y="156"/>
                </a:cxn>
                <a:cxn ang="0">
                  <a:pos x="312" y="144"/>
                </a:cxn>
                <a:cxn ang="0">
                  <a:pos x="168" y="48"/>
                </a:cxn>
                <a:cxn ang="0">
                  <a:pos x="24" y="0"/>
                </a:cxn>
                <a:cxn ang="0">
                  <a:pos x="0" y="96"/>
                </a:cxn>
                <a:cxn ang="0">
                  <a:pos x="84" y="216"/>
                </a:cxn>
              </a:cxnLst>
              <a:rect l="0" t="0" r="r" b="b"/>
              <a:pathLst>
                <a:path w="1512" h="1416">
                  <a:moveTo>
                    <a:pt x="84" y="216"/>
                  </a:moveTo>
                  <a:lnTo>
                    <a:pt x="120" y="336"/>
                  </a:lnTo>
                  <a:lnTo>
                    <a:pt x="132" y="468"/>
                  </a:lnTo>
                  <a:lnTo>
                    <a:pt x="228" y="636"/>
                  </a:lnTo>
                  <a:lnTo>
                    <a:pt x="252" y="792"/>
                  </a:lnTo>
                  <a:lnTo>
                    <a:pt x="408" y="1056"/>
                  </a:lnTo>
                  <a:lnTo>
                    <a:pt x="504" y="1200"/>
                  </a:lnTo>
                  <a:lnTo>
                    <a:pt x="672" y="1296"/>
                  </a:lnTo>
                  <a:lnTo>
                    <a:pt x="936" y="1416"/>
                  </a:lnTo>
                  <a:lnTo>
                    <a:pt x="1152" y="1416"/>
                  </a:lnTo>
                  <a:lnTo>
                    <a:pt x="1368" y="1296"/>
                  </a:lnTo>
                  <a:lnTo>
                    <a:pt x="1452" y="1092"/>
                  </a:lnTo>
                  <a:lnTo>
                    <a:pt x="1512" y="960"/>
                  </a:lnTo>
                  <a:lnTo>
                    <a:pt x="1416" y="840"/>
                  </a:lnTo>
                  <a:lnTo>
                    <a:pt x="1330" y="696"/>
                  </a:lnTo>
                  <a:lnTo>
                    <a:pt x="1138" y="696"/>
                  </a:lnTo>
                  <a:lnTo>
                    <a:pt x="970" y="648"/>
                  </a:lnTo>
                  <a:lnTo>
                    <a:pt x="862" y="564"/>
                  </a:lnTo>
                  <a:lnTo>
                    <a:pt x="754" y="420"/>
                  </a:lnTo>
                  <a:lnTo>
                    <a:pt x="646" y="264"/>
                  </a:lnTo>
                  <a:lnTo>
                    <a:pt x="514" y="180"/>
                  </a:lnTo>
                  <a:lnTo>
                    <a:pt x="418" y="156"/>
                  </a:lnTo>
                  <a:lnTo>
                    <a:pt x="312" y="144"/>
                  </a:lnTo>
                  <a:lnTo>
                    <a:pt x="168" y="48"/>
                  </a:lnTo>
                  <a:lnTo>
                    <a:pt x="24" y="0"/>
                  </a:lnTo>
                  <a:lnTo>
                    <a:pt x="0" y="96"/>
                  </a:lnTo>
                  <a:lnTo>
                    <a:pt x="84" y="216"/>
                  </a:ln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144" name="Freeform 88"/>
            <p:cNvSpPr>
              <a:spLocks/>
            </p:cNvSpPr>
            <p:nvPr/>
          </p:nvSpPr>
          <p:spPr bwMode="auto">
            <a:xfrm>
              <a:off x="2304" y="1188"/>
              <a:ext cx="846" cy="70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" y="36"/>
                </a:cxn>
                <a:cxn ang="0">
                  <a:pos x="14" y="216"/>
                </a:cxn>
                <a:cxn ang="0">
                  <a:pos x="218" y="336"/>
                </a:cxn>
                <a:cxn ang="0">
                  <a:pos x="254" y="360"/>
                </a:cxn>
                <a:cxn ang="0">
                  <a:pos x="290" y="372"/>
                </a:cxn>
                <a:cxn ang="0">
                  <a:pos x="362" y="420"/>
                </a:cxn>
                <a:cxn ang="0">
                  <a:pos x="482" y="564"/>
                </a:cxn>
                <a:cxn ang="0">
                  <a:pos x="554" y="588"/>
                </a:cxn>
                <a:cxn ang="0">
                  <a:pos x="626" y="648"/>
                </a:cxn>
                <a:cxn ang="0">
                  <a:pos x="734" y="684"/>
                </a:cxn>
                <a:cxn ang="0">
                  <a:pos x="770" y="696"/>
                </a:cxn>
                <a:cxn ang="0">
                  <a:pos x="806" y="708"/>
                </a:cxn>
                <a:cxn ang="0">
                  <a:pos x="770" y="564"/>
                </a:cxn>
                <a:cxn ang="0">
                  <a:pos x="698" y="492"/>
                </a:cxn>
                <a:cxn ang="0">
                  <a:pos x="674" y="420"/>
                </a:cxn>
                <a:cxn ang="0">
                  <a:pos x="602" y="240"/>
                </a:cxn>
                <a:cxn ang="0">
                  <a:pos x="566" y="168"/>
                </a:cxn>
                <a:cxn ang="0">
                  <a:pos x="554" y="132"/>
                </a:cxn>
                <a:cxn ang="0">
                  <a:pos x="482" y="108"/>
                </a:cxn>
                <a:cxn ang="0">
                  <a:pos x="350" y="120"/>
                </a:cxn>
                <a:cxn ang="0">
                  <a:pos x="338" y="156"/>
                </a:cxn>
                <a:cxn ang="0">
                  <a:pos x="266" y="216"/>
                </a:cxn>
                <a:cxn ang="0">
                  <a:pos x="182" y="204"/>
                </a:cxn>
                <a:cxn ang="0">
                  <a:pos x="62" y="84"/>
                </a:cxn>
                <a:cxn ang="0">
                  <a:pos x="14" y="0"/>
                </a:cxn>
              </a:cxnLst>
              <a:rect l="0" t="0" r="r" b="b"/>
              <a:pathLst>
                <a:path w="846" h="708">
                  <a:moveTo>
                    <a:pt x="14" y="0"/>
                  </a:moveTo>
                  <a:cubicBezTo>
                    <a:pt x="10" y="12"/>
                    <a:pt x="2" y="23"/>
                    <a:pt x="2" y="36"/>
                  </a:cubicBezTo>
                  <a:cubicBezTo>
                    <a:pt x="2" y="96"/>
                    <a:pt x="0" y="158"/>
                    <a:pt x="14" y="216"/>
                  </a:cubicBezTo>
                  <a:cubicBezTo>
                    <a:pt x="36" y="310"/>
                    <a:pt x="142" y="317"/>
                    <a:pt x="218" y="336"/>
                  </a:cubicBezTo>
                  <a:cubicBezTo>
                    <a:pt x="230" y="344"/>
                    <a:pt x="241" y="354"/>
                    <a:pt x="254" y="360"/>
                  </a:cubicBezTo>
                  <a:cubicBezTo>
                    <a:pt x="265" y="366"/>
                    <a:pt x="279" y="366"/>
                    <a:pt x="290" y="372"/>
                  </a:cubicBezTo>
                  <a:cubicBezTo>
                    <a:pt x="315" y="386"/>
                    <a:pt x="362" y="420"/>
                    <a:pt x="362" y="420"/>
                  </a:cubicBezTo>
                  <a:cubicBezTo>
                    <a:pt x="380" y="447"/>
                    <a:pt x="456" y="550"/>
                    <a:pt x="482" y="564"/>
                  </a:cubicBezTo>
                  <a:cubicBezTo>
                    <a:pt x="504" y="576"/>
                    <a:pt x="533" y="574"/>
                    <a:pt x="554" y="588"/>
                  </a:cubicBezTo>
                  <a:cubicBezTo>
                    <a:pt x="580" y="605"/>
                    <a:pt x="599" y="633"/>
                    <a:pt x="626" y="648"/>
                  </a:cubicBezTo>
                  <a:cubicBezTo>
                    <a:pt x="626" y="648"/>
                    <a:pt x="716" y="678"/>
                    <a:pt x="734" y="684"/>
                  </a:cubicBezTo>
                  <a:cubicBezTo>
                    <a:pt x="746" y="688"/>
                    <a:pt x="758" y="692"/>
                    <a:pt x="770" y="696"/>
                  </a:cubicBezTo>
                  <a:cubicBezTo>
                    <a:pt x="782" y="700"/>
                    <a:pt x="806" y="708"/>
                    <a:pt x="806" y="708"/>
                  </a:cubicBezTo>
                  <a:cubicBezTo>
                    <a:pt x="827" y="645"/>
                    <a:pt x="846" y="589"/>
                    <a:pt x="770" y="564"/>
                  </a:cubicBezTo>
                  <a:cubicBezTo>
                    <a:pt x="746" y="540"/>
                    <a:pt x="722" y="516"/>
                    <a:pt x="698" y="492"/>
                  </a:cubicBezTo>
                  <a:cubicBezTo>
                    <a:pt x="680" y="474"/>
                    <a:pt x="674" y="420"/>
                    <a:pt x="674" y="420"/>
                  </a:cubicBezTo>
                  <a:cubicBezTo>
                    <a:pt x="662" y="315"/>
                    <a:pt x="668" y="306"/>
                    <a:pt x="602" y="240"/>
                  </a:cubicBezTo>
                  <a:cubicBezTo>
                    <a:pt x="572" y="150"/>
                    <a:pt x="613" y="261"/>
                    <a:pt x="566" y="168"/>
                  </a:cubicBezTo>
                  <a:cubicBezTo>
                    <a:pt x="560" y="157"/>
                    <a:pt x="564" y="139"/>
                    <a:pt x="554" y="132"/>
                  </a:cubicBezTo>
                  <a:cubicBezTo>
                    <a:pt x="533" y="117"/>
                    <a:pt x="482" y="108"/>
                    <a:pt x="482" y="108"/>
                  </a:cubicBezTo>
                  <a:cubicBezTo>
                    <a:pt x="438" y="112"/>
                    <a:pt x="392" y="106"/>
                    <a:pt x="350" y="120"/>
                  </a:cubicBezTo>
                  <a:cubicBezTo>
                    <a:pt x="338" y="124"/>
                    <a:pt x="344" y="145"/>
                    <a:pt x="338" y="156"/>
                  </a:cubicBezTo>
                  <a:cubicBezTo>
                    <a:pt x="315" y="201"/>
                    <a:pt x="313" y="193"/>
                    <a:pt x="266" y="216"/>
                  </a:cubicBezTo>
                  <a:cubicBezTo>
                    <a:pt x="238" y="212"/>
                    <a:pt x="209" y="212"/>
                    <a:pt x="182" y="204"/>
                  </a:cubicBezTo>
                  <a:cubicBezTo>
                    <a:pt x="133" y="189"/>
                    <a:pt x="116" y="120"/>
                    <a:pt x="62" y="84"/>
                  </a:cubicBezTo>
                  <a:cubicBezTo>
                    <a:pt x="51" y="51"/>
                    <a:pt x="39" y="25"/>
                    <a:pt x="14" y="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5715000" y="4648200"/>
            <a:ext cx="1679575" cy="1524000"/>
            <a:chOff x="3600" y="2928"/>
            <a:chExt cx="1058" cy="960"/>
          </a:xfrm>
        </p:grpSpPr>
        <p:sp>
          <p:nvSpPr>
            <p:cNvPr id="45146" name="Freeform 90"/>
            <p:cNvSpPr>
              <a:spLocks/>
            </p:cNvSpPr>
            <p:nvPr/>
          </p:nvSpPr>
          <p:spPr bwMode="auto">
            <a:xfrm>
              <a:off x="4211" y="3548"/>
              <a:ext cx="187" cy="1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6" y="78"/>
                </a:cxn>
                <a:cxn ang="0">
                  <a:pos x="48" y="126"/>
                </a:cxn>
                <a:cxn ang="0">
                  <a:pos x="120" y="150"/>
                </a:cxn>
                <a:cxn ang="0">
                  <a:pos x="144" y="54"/>
                </a:cxn>
                <a:cxn ang="0">
                  <a:pos x="108" y="42"/>
                </a:cxn>
                <a:cxn ang="0">
                  <a:pos x="0" y="6"/>
                </a:cxn>
              </a:cxnLst>
              <a:rect l="0" t="0" r="r" b="b"/>
              <a:pathLst>
                <a:path w="187" h="150">
                  <a:moveTo>
                    <a:pt x="0" y="6"/>
                  </a:moveTo>
                  <a:cubicBezTo>
                    <a:pt x="26" y="45"/>
                    <a:pt x="24" y="35"/>
                    <a:pt x="36" y="78"/>
                  </a:cubicBezTo>
                  <a:cubicBezTo>
                    <a:pt x="41" y="94"/>
                    <a:pt x="35" y="115"/>
                    <a:pt x="48" y="126"/>
                  </a:cubicBezTo>
                  <a:cubicBezTo>
                    <a:pt x="67" y="142"/>
                    <a:pt x="120" y="150"/>
                    <a:pt x="120" y="150"/>
                  </a:cubicBezTo>
                  <a:cubicBezTo>
                    <a:pt x="170" y="133"/>
                    <a:pt x="187" y="141"/>
                    <a:pt x="144" y="54"/>
                  </a:cubicBezTo>
                  <a:cubicBezTo>
                    <a:pt x="138" y="43"/>
                    <a:pt x="119" y="48"/>
                    <a:pt x="108" y="42"/>
                  </a:cubicBezTo>
                  <a:cubicBezTo>
                    <a:pt x="24" y="0"/>
                    <a:pt x="134" y="28"/>
                    <a:pt x="0" y="6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147" name="Freeform 91"/>
            <p:cNvSpPr>
              <a:spLocks/>
            </p:cNvSpPr>
            <p:nvPr/>
          </p:nvSpPr>
          <p:spPr bwMode="auto">
            <a:xfrm>
              <a:off x="4464" y="3712"/>
              <a:ext cx="194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56"/>
                </a:cxn>
                <a:cxn ang="0">
                  <a:pos x="108" y="168"/>
                </a:cxn>
                <a:cxn ang="0">
                  <a:pos x="180" y="156"/>
                </a:cxn>
                <a:cxn ang="0">
                  <a:pos x="168" y="84"/>
                </a:cxn>
                <a:cxn ang="0">
                  <a:pos x="132" y="60"/>
                </a:cxn>
                <a:cxn ang="0">
                  <a:pos x="0" y="0"/>
                </a:cxn>
              </a:cxnLst>
              <a:rect l="0" t="0" r="r" b="b"/>
              <a:pathLst>
                <a:path w="194" h="176">
                  <a:moveTo>
                    <a:pt x="0" y="0"/>
                  </a:moveTo>
                  <a:cubicBezTo>
                    <a:pt x="8" y="32"/>
                    <a:pt x="45" y="134"/>
                    <a:pt x="72" y="156"/>
                  </a:cubicBezTo>
                  <a:cubicBezTo>
                    <a:pt x="82" y="164"/>
                    <a:pt x="96" y="164"/>
                    <a:pt x="108" y="168"/>
                  </a:cubicBezTo>
                  <a:cubicBezTo>
                    <a:pt x="132" y="164"/>
                    <a:pt x="166" y="176"/>
                    <a:pt x="180" y="156"/>
                  </a:cubicBezTo>
                  <a:cubicBezTo>
                    <a:pt x="194" y="136"/>
                    <a:pt x="179" y="106"/>
                    <a:pt x="168" y="84"/>
                  </a:cubicBezTo>
                  <a:cubicBezTo>
                    <a:pt x="162" y="71"/>
                    <a:pt x="145" y="66"/>
                    <a:pt x="132" y="60"/>
                  </a:cubicBezTo>
                  <a:cubicBezTo>
                    <a:pt x="89" y="39"/>
                    <a:pt x="45" y="18"/>
                    <a:pt x="0" y="0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148" name="Freeform 92"/>
            <p:cNvSpPr>
              <a:spLocks/>
            </p:cNvSpPr>
            <p:nvPr/>
          </p:nvSpPr>
          <p:spPr bwMode="auto">
            <a:xfrm>
              <a:off x="3600" y="2928"/>
              <a:ext cx="133" cy="180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13" y="68"/>
                </a:cxn>
                <a:cxn ang="0">
                  <a:pos x="19" y="112"/>
                </a:cxn>
                <a:cxn ang="0">
                  <a:pos x="49" y="150"/>
                </a:cxn>
                <a:cxn ang="0">
                  <a:pos x="85" y="178"/>
                </a:cxn>
                <a:cxn ang="0">
                  <a:pos x="123" y="174"/>
                </a:cxn>
                <a:cxn ang="0">
                  <a:pos x="125" y="142"/>
                </a:cxn>
                <a:cxn ang="0">
                  <a:pos x="125" y="94"/>
                </a:cxn>
                <a:cxn ang="0">
                  <a:pos x="83" y="26"/>
                </a:cxn>
                <a:cxn ang="0">
                  <a:pos x="13" y="18"/>
                </a:cxn>
              </a:cxnLst>
              <a:rect l="0" t="0" r="r" b="b"/>
              <a:pathLst>
                <a:path w="133" h="180">
                  <a:moveTo>
                    <a:pt x="13" y="18"/>
                  </a:moveTo>
                  <a:cubicBezTo>
                    <a:pt x="0" y="25"/>
                    <a:pt x="12" y="52"/>
                    <a:pt x="13" y="68"/>
                  </a:cubicBezTo>
                  <a:cubicBezTo>
                    <a:pt x="14" y="84"/>
                    <a:pt x="13" y="98"/>
                    <a:pt x="19" y="112"/>
                  </a:cubicBezTo>
                  <a:cubicBezTo>
                    <a:pt x="25" y="126"/>
                    <a:pt x="38" y="139"/>
                    <a:pt x="49" y="150"/>
                  </a:cubicBezTo>
                  <a:cubicBezTo>
                    <a:pt x="67" y="159"/>
                    <a:pt x="65" y="174"/>
                    <a:pt x="85" y="178"/>
                  </a:cubicBezTo>
                  <a:cubicBezTo>
                    <a:pt x="94" y="180"/>
                    <a:pt x="116" y="180"/>
                    <a:pt x="123" y="174"/>
                  </a:cubicBezTo>
                  <a:cubicBezTo>
                    <a:pt x="130" y="168"/>
                    <a:pt x="125" y="155"/>
                    <a:pt x="125" y="142"/>
                  </a:cubicBezTo>
                  <a:cubicBezTo>
                    <a:pt x="133" y="129"/>
                    <a:pt x="132" y="113"/>
                    <a:pt x="125" y="94"/>
                  </a:cubicBezTo>
                  <a:cubicBezTo>
                    <a:pt x="118" y="75"/>
                    <a:pt x="102" y="39"/>
                    <a:pt x="83" y="26"/>
                  </a:cubicBezTo>
                  <a:cubicBezTo>
                    <a:pt x="57" y="0"/>
                    <a:pt x="49" y="4"/>
                    <a:pt x="13" y="18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5410200" y="3657600"/>
            <a:ext cx="2095500" cy="1433513"/>
            <a:chOff x="3312" y="2218"/>
            <a:chExt cx="1416" cy="989"/>
          </a:xfrm>
        </p:grpSpPr>
        <p:sp>
          <p:nvSpPr>
            <p:cNvPr id="45150" name="Freeform 94"/>
            <p:cNvSpPr>
              <a:spLocks/>
            </p:cNvSpPr>
            <p:nvPr/>
          </p:nvSpPr>
          <p:spPr bwMode="auto">
            <a:xfrm>
              <a:off x="3312" y="2218"/>
              <a:ext cx="180" cy="196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8" y="146"/>
                </a:cxn>
                <a:cxn ang="0">
                  <a:pos x="60" y="182"/>
                </a:cxn>
                <a:cxn ang="0">
                  <a:pos x="108" y="194"/>
                </a:cxn>
                <a:cxn ang="0">
                  <a:pos x="156" y="182"/>
                </a:cxn>
                <a:cxn ang="0">
                  <a:pos x="180" y="62"/>
                </a:cxn>
                <a:cxn ang="0">
                  <a:pos x="12" y="26"/>
                </a:cxn>
                <a:cxn ang="0">
                  <a:pos x="0" y="62"/>
                </a:cxn>
              </a:cxnLst>
              <a:rect l="0" t="0" r="r" b="b"/>
              <a:pathLst>
                <a:path w="180" h="196">
                  <a:moveTo>
                    <a:pt x="0" y="62"/>
                  </a:moveTo>
                  <a:cubicBezTo>
                    <a:pt x="14" y="91"/>
                    <a:pt x="34" y="117"/>
                    <a:pt x="48" y="146"/>
                  </a:cubicBezTo>
                  <a:cubicBezTo>
                    <a:pt x="54" y="157"/>
                    <a:pt x="50" y="174"/>
                    <a:pt x="60" y="182"/>
                  </a:cubicBezTo>
                  <a:cubicBezTo>
                    <a:pt x="73" y="192"/>
                    <a:pt x="92" y="190"/>
                    <a:pt x="108" y="194"/>
                  </a:cubicBezTo>
                  <a:cubicBezTo>
                    <a:pt x="124" y="190"/>
                    <a:pt x="147" y="196"/>
                    <a:pt x="156" y="182"/>
                  </a:cubicBezTo>
                  <a:cubicBezTo>
                    <a:pt x="178" y="147"/>
                    <a:pt x="167" y="101"/>
                    <a:pt x="180" y="62"/>
                  </a:cubicBezTo>
                  <a:cubicBezTo>
                    <a:pt x="118" y="0"/>
                    <a:pt x="107" y="14"/>
                    <a:pt x="12" y="26"/>
                  </a:cubicBezTo>
                  <a:cubicBezTo>
                    <a:pt x="8" y="38"/>
                    <a:pt x="0" y="62"/>
                    <a:pt x="0" y="62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151" name="Freeform 95"/>
            <p:cNvSpPr>
              <a:spLocks/>
            </p:cNvSpPr>
            <p:nvPr/>
          </p:nvSpPr>
          <p:spPr bwMode="auto">
            <a:xfrm>
              <a:off x="4572" y="3004"/>
              <a:ext cx="156" cy="203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0" y="140"/>
                </a:cxn>
                <a:cxn ang="0">
                  <a:pos x="96" y="176"/>
                </a:cxn>
                <a:cxn ang="0">
                  <a:pos x="108" y="140"/>
                </a:cxn>
                <a:cxn ang="0">
                  <a:pos x="156" y="68"/>
                </a:cxn>
                <a:cxn ang="0">
                  <a:pos x="60" y="20"/>
                </a:cxn>
              </a:cxnLst>
              <a:rect l="0" t="0" r="r" b="b"/>
              <a:pathLst>
                <a:path w="156" h="203">
                  <a:moveTo>
                    <a:pt x="60" y="20"/>
                  </a:moveTo>
                  <a:cubicBezTo>
                    <a:pt x="39" y="61"/>
                    <a:pt x="15" y="96"/>
                    <a:pt x="0" y="140"/>
                  </a:cubicBezTo>
                  <a:cubicBezTo>
                    <a:pt x="21" y="203"/>
                    <a:pt x="36" y="191"/>
                    <a:pt x="96" y="176"/>
                  </a:cubicBezTo>
                  <a:cubicBezTo>
                    <a:pt x="100" y="164"/>
                    <a:pt x="102" y="151"/>
                    <a:pt x="108" y="140"/>
                  </a:cubicBezTo>
                  <a:cubicBezTo>
                    <a:pt x="122" y="115"/>
                    <a:pt x="156" y="68"/>
                    <a:pt x="156" y="68"/>
                  </a:cubicBezTo>
                  <a:cubicBezTo>
                    <a:pt x="123" y="19"/>
                    <a:pt x="120" y="0"/>
                    <a:pt x="60" y="20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45152" name="Text Box 96"/>
          <p:cNvSpPr txBox="1">
            <a:spLocks noChangeArrowheads="1"/>
          </p:cNvSpPr>
          <p:nvPr/>
        </p:nvSpPr>
        <p:spPr bwMode="auto">
          <a:xfrm>
            <a:off x="4648200" y="3994150"/>
            <a:ext cx="14795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600" b="1">
                <a:solidFill>
                  <a:srgbClr val="3333FF"/>
                </a:solidFill>
                <a:latin typeface="Arial" pitchFamily="34" charset="0"/>
              </a:rPr>
              <a:t>Tampico-</a:t>
            </a:r>
            <a:endParaRPr lang="es-ES_tradnl" sz="1600" b="1">
              <a:solidFill>
                <a:srgbClr val="3333FF"/>
              </a:solidFill>
              <a:latin typeface="Century Schoolbook" pitchFamily="18" charset="0"/>
            </a:endParaRPr>
          </a:p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600" b="1">
                <a:solidFill>
                  <a:srgbClr val="3333FF"/>
                </a:solidFill>
                <a:latin typeface="Arial" pitchFamily="34" charset="0"/>
              </a:rPr>
              <a:t>Tuxpan</a:t>
            </a:r>
            <a:endParaRPr lang="es-ES_tradnl" sz="1600" b="1">
              <a:solidFill>
                <a:srgbClr val="3333FF"/>
              </a:solidFill>
              <a:latin typeface="Times" pitchFamily="18" charset="0"/>
            </a:endParaRPr>
          </a:p>
        </p:txBody>
      </p:sp>
      <p:sp>
        <p:nvSpPr>
          <p:cNvPr id="45153" name="Text Box 97"/>
          <p:cNvSpPr txBox="1">
            <a:spLocks noChangeArrowheads="1"/>
          </p:cNvSpPr>
          <p:nvPr/>
        </p:nvSpPr>
        <p:spPr bwMode="auto">
          <a:xfrm>
            <a:off x="4038600" y="2393950"/>
            <a:ext cx="11398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600" b="1">
                <a:solidFill>
                  <a:srgbClr val="FFFF66"/>
                </a:solidFill>
                <a:latin typeface="Arial" pitchFamily="34" charset="0"/>
              </a:rPr>
              <a:t>Sabinas</a:t>
            </a:r>
          </a:p>
        </p:txBody>
      </p:sp>
      <p:sp>
        <p:nvSpPr>
          <p:cNvPr id="45154" name="Text Box 98"/>
          <p:cNvSpPr txBox="1">
            <a:spLocks noChangeArrowheads="1"/>
          </p:cNvSpPr>
          <p:nvPr/>
        </p:nvSpPr>
        <p:spPr bwMode="auto">
          <a:xfrm>
            <a:off x="5334000" y="4908550"/>
            <a:ext cx="1228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600" b="1">
                <a:solidFill>
                  <a:srgbClr val="3333FF"/>
                </a:solidFill>
                <a:latin typeface="Arial" pitchFamily="34" charset="0"/>
              </a:rPr>
              <a:t>Veracruz</a:t>
            </a:r>
          </a:p>
        </p:txBody>
      </p: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5375275" y="2741613"/>
            <a:ext cx="1901825" cy="2925762"/>
            <a:chOff x="3386" y="1727"/>
            <a:chExt cx="1198" cy="1843"/>
          </a:xfrm>
        </p:grpSpPr>
        <p:sp>
          <p:nvSpPr>
            <p:cNvPr id="45156" name="Freeform 100"/>
            <p:cNvSpPr>
              <a:spLocks/>
            </p:cNvSpPr>
            <p:nvPr/>
          </p:nvSpPr>
          <p:spPr bwMode="auto">
            <a:xfrm>
              <a:off x="3386" y="1727"/>
              <a:ext cx="189" cy="361"/>
            </a:xfrm>
            <a:custGeom>
              <a:avLst/>
              <a:gdLst/>
              <a:ahLst/>
              <a:cxnLst>
                <a:cxn ang="0">
                  <a:pos x="22" y="49"/>
                </a:cxn>
                <a:cxn ang="0">
                  <a:pos x="70" y="289"/>
                </a:cxn>
                <a:cxn ang="0">
                  <a:pos x="94" y="325"/>
                </a:cxn>
                <a:cxn ang="0">
                  <a:pos x="118" y="361"/>
                </a:cxn>
                <a:cxn ang="0">
                  <a:pos x="154" y="349"/>
                </a:cxn>
                <a:cxn ang="0">
                  <a:pos x="130" y="229"/>
                </a:cxn>
                <a:cxn ang="0">
                  <a:pos x="130" y="85"/>
                </a:cxn>
                <a:cxn ang="0">
                  <a:pos x="22" y="49"/>
                </a:cxn>
              </a:cxnLst>
              <a:rect l="0" t="0" r="r" b="b"/>
              <a:pathLst>
                <a:path w="189" h="361">
                  <a:moveTo>
                    <a:pt x="22" y="49"/>
                  </a:moveTo>
                  <a:cubicBezTo>
                    <a:pt x="0" y="158"/>
                    <a:pt x="9" y="198"/>
                    <a:pt x="70" y="289"/>
                  </a:cubicBezTo>
                  <a:cubicBezTo>
                    <a:pt x="78" y="301"/>
                    <a:pt x="86" y="313"/>
                    <a:pt x="94" y="325"/>
                  </a:cubicBezTo>
                  <a:cubicBezTo>
                    <a:pt x="102" y="337"/>
                    <a:pt x="118" y="361"/>
                    <a:pt x="118" y="361"/>
                  </a:cubicBezTo>
                  <a:cubicBezTo>
                    <a:pt x="130" y="357"/>
                    <a:pt x="145" y="358"/>
                    <a:pt x="154" y="349"/>
                  </a:cubicBezTo>
                  <a:cubicBezTo>
                    <a:pt x="189" y="314"/>
                    <a:pt x="149" y="258"/>
                    <a:pt x="130" y="229"/>
                  </a:cubicBezTo>
                  <a:cubicBezTo>
                    <a:pt x="141" y="176"/>
                    <a:pt x="155" y="140"/>
                    <a:pt x="130" y="85"/>
                  </a:cubicBezTo>
                  <a:cubicBezTo>
                    <a:pt x="123" y="70"/>
                    <a:pt x="22" y="0"/>
                    <a:pt x="22" y="49"/>
                  </a:cubicBez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5157" name="Freeform 101"/>
            <p:cNvSpPr>
              <a:spLocks/>
            </p:cNvSpPr>
            <p:nvPr/>
          </p:nvSpPr>
          <p:spPr bwMode="auto">
            <a:xfrm>
              <a:off x="4433" y="3336"/>
              <a:ext cx="151" cy="23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" y="96"/>
                </a:cxn>
                <a:cxn ang="0">
                  <a:pos x="91" y="204"/>
                </a:cxn>
                <a:cxn ang="0">
                  <a:pos x="127" y="120"/>
                </a:cxn>
                <a:cxn ang="0">
                  <a:pos x="151" y="48"/>
                </a:cxn>
                <a:cxn ang="0">
                  <a:pos x="79" y="0"/>
                </a:cxn>
              </a:cxnLst>
              <a:rect l="0" t="0" r="r" b="b"/>
              <a:pathLst>
                <a:path w="151" h="234">
                  <a:moveTo>
                    <a:pt x="79" y="0"/>
                  </a:moveTo>
                  <a:cubicBezTo>
                    <a:pt x="37" y="28"/>
                    <a:pt x="23" y="48"/>
                    <a:pt x="7" y="96"/>
                  </a:cubicBezTo>
                  <a:cubicBezTo>
                    <a:pt x="17" y="174"/>
                    <a:pt x="0" y="234"/>
                    <a:pt x="91" y="204"/>
                  </a:cubicBezTo>
                  <a:cubicBezTo>
                    <a:pt x="129" y="147"/>
                    <a:pt x="106" y="190"/>
                    <a:pt x="127" y="120"/>
                  </a:cubicBezTo>
                  <a:cubicBezTo>
                    <a:pt x="134" y="96"/>
                    <a:pt x="151" y="48"/>
                    <a:pt x="151" y="48"/>
                  </a:cubicBezTo>
                  <a:cubicBezTo>
                    <a:pt x="127" y="32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45158" name="Text Box 102"/>
          <p:cNvSpPr txBox="1">
            <a:spLocks noChangeArrowheads="1"/>
          </p:cNvSpPr>
          <p:nvPr/>
        </p:nvSpPr>
        <p:spPr bwMode="auto">
          <a:xfrm>
            <a:off x="6629400" y="5715000"/>
            <a:ext cx="12477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600" b="1">
                <a:solidFill>
                  <a:srgbClr val="3333FF"/>
                </a:solidFill>
                <a:latin typeface="Arial" pitchFamily="34" charset="0"/>
              </a:rPr>
              <a:t>Chiapas</a:t>
            </a:r>
          </a:p>
        </p:txBody>
      </p:sp>
      <p:sp>
        <p:nvSpPr>
          <p:cNvPr id="45159" name="Text Box 103"/>
          <p:cNvSpPr txBox="1">
            <a:spLocks noChangeArrowheads="1"/>
          </p:cNvSpPr>
          <p:nvPr/>
        </p:nvSpPr>
        <p:spPr bwMode="auto">
          <a:xfrm>
            <a:off x="6858000" y="5289550"/>
            <a:ext cx="1228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600" b="1">
                <a:solidFill>
                  <a:srgbClr val="3333FF"/>
                </a:solidFill>
                <a:latin typeface="Arial" pitchFamily="34" charset="0"/>
              </a:rPr>
              <a:t>Sureste</a:t>
            </a:r>
          </a:p>
        </p:txBody>
      </p:sp>
      <p:sp>
        <p:nvSpPr>
          <p:cNvPr id="45160" name="Text Box 104"/>
          <p:cNvSpPr txBox="1">
            <a:spLocks noChangeArrowheads="1"/>
          </p:cNvSpPr>
          <p:nvPr/>
        </p:nvSpPr>
        <p:spPr bwMode="auto">
          <a:xfrm rot="19620000">
            <a:off x="6553200" y="4572000"/>
            <a:ext cx="13858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es-ES_tradnl" sz="1600" b="1" i="1">
                <a:solidFill>
                  <a:schemeClr val="tx2"/>
                </a:solidFill>
                <a:latin typeface="Arial" pitchFamily="34" charset="0"/>
              </a:rPr>
              <a:t>Sonda de Campeche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www.scielo.org.mx/img/revistas/iit/v12n3/a1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9650"/>
            <a:ext cx="6819900" cy="58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5985707" cy="453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 rot="18975759">
            <a:off x="2836342" y="2664629"/>
            <a:ext cx="1033462" cy="389278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6" name="Picture 2" descr="C:\sergio\platica2\70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642918"/>
            <a:ext cx="457358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://ilica-mx.org/images/mexico-landsat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00053"/>
            <a:ext cx="5438775" cy="3600451"/>
          </a:xfrm>
          <a:prstGeom prst="rect">
            <a:avLst/>
          </a:prstGeom>
          <a:noFill/>
        </p:spPr>
      </p:pic>
      <p:pic>
        <p:nvPicPr>
          <p:cNvPr id="163844" name="Picture 4" descr="http://www2.ine.gob.mx/publicaciones/libros/507/images/cap4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918" y="4138637"/>
            <a:ext cx="41148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363076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488" y="0"/>
            <a:ext cx="923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smtClean="0"/>
          </a:p>
        </p:txBody>
      </p:sp>
      <p:pic>
        <p:nvPicPr>
          <p:cNvPr id="28674" name="Picture 3" descr="mapa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875"/>
            <a:ext cx="9144000" cy="7000875"/>
          </a:xfrm>
        </p:spPr>
      </p:pic>
      <p:sp>
        <p:nvSpPr>
          <p:cNvPr id="9" name="8 Arco"/>
          <p:cNvSpPr/>
          <p:nvPr/>
        </p:nvSpPr>
        <p:spPr>
          <a:xfrm>
            <a:off x="1071563" y="0"/>
            <a:ext cx="714375" cy="15001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0" name="9 Forma libre"/>
          <p:cNvSpPr/>
          <p:nvPr/>
        </p:nvSpPr>
        <p:spPr>
          <a:xfrm>
            <a:off x="1096963" y="114300"/>
            <a:ext cx="1479550" cy="1401763"/>
          </a:xfrm>
          <a:custGeom>
            <a:avLst/>
            <a:gdLst>
              <a:gd name="connsiteX0" fmla="*/ 627017 w 1479144"/>
              <a:gd name="connsiteY0" fmla="*/ 54980 h 1400454"/>
              <a:gd name="connsiteX1" fmla="*/ 509451 w 1479144"/>
              <a:gd name="connsiteY1" fmla="*/ 2729 h 1400454"/>
              <a:gd name="connsiteX2" fmla="*/ 378823 w 1479144"/>
              <a:gd name="connsiteY2" fmla="*/ 15792 h 1400454"/>
              <a:gd name="connsiteX3" fmla="*/ 300446 w 1479144"/>
              <a:gd name="connsiteY3" fmla="*/ 41917 h 1400454"/>
              <a:gd name="connsiteX4" fmla="*/ 261257 w 1479144"/>
              <a:gd name="connsiteY4" fmla="*/ 54980 h 1400454"/>
              <a:gd name="connsiteX5" fmla="*/ 182880 w 1479144"/>
              <a:gd name="connsiteY5" fmla="*/ 107232 h 1400454"/>
              <a:gd name="connsiteX6" fmla="*/ 117566 w 1479144"/>
              <a:gd name="connsiteY6" fmla="*/ 185609 h 1400454"/>
              <a:gd name="connsiteX7" fmla="*/ 78377 w 1479144"/>
              <a:gd name="connsiteY7" fmla="*/ 211734 h 1400454"/>
              <a:gd name="connsiteX8" fmla="*/ 26126 w 1479144"/>
              <a:gd name="connsiteY8" fmla="*/ 290112 h 1400454"/>
              <a:gd name="connsiteX9" fmla="*/ 0 w 1479144"/>
              <a:gd name="connsiteY9" fmla="*/ 329300 h 1400454"/>
              <a:gd name="connsiteX10" fmla="*/ 39189 w 1479144"/>
              <a:gd name="connsiteY10" fmla="*/ 564432 h 1400454"/>
              <a:gd name="connsiteX11" fmla="*/ 65314 w 1479144"/>
              <a:gd name="connsiteY11" fmla="*/ 603620 h 1400454"/>
              <a:gd name="connsiteX12" fmla="*/ 104503 w 1479144"/>
              <a:gd name="connsiteY12" fmla="*/ 734249 h 1400454"/>
              <a:gd name="connsiteX13" fmla="*/ 143691 w 1479144"/>
              <a:gd name="connsiteY13" fmla="*/ 760374 h 1400454"/>
              <a:gd name="connsiteX14" fmla="*/ 169817 w 1479144"/>
              <a:gd name="connsiteY14" fmla="*/ 851814 h 1400454"/>
              <a:gd name="connsiteX15" fmla="*/ 182880 w 1479144"/>
              <a:gd name="connsiteY15" fmla="*/ 891003 h 1400454"/>
              <a:gd name="connsiteX16" fmla="*/ 222069 w 1479144"/>
              <a:gd name="connsiteY16" fmla="*/ 917129 h 1400454"/>
              <a:gd name="connsiteX17" fmla="*/ 274320 w 1479144"/>
              <a:gd name="connsiteY17" fmla="*/ 969380 h 1400454"/>
              <a:gd name="connsiteX18" fmla="*/ 313509 w 1479144"/>
              <a:gd name="connsiteY18" fmla="*/ 1021632 h 1400454"/>
              <a:gd name="connsiteX19" fmla="*/ 391886 w 1479144"/>
              <a:gd name="connsiteY19" fmla="*/ 1073883 h 1400454"/>
              <a:gd name="connsiteX20" fmla="*/ 431074 w 1479144"/>
              <a:gd name="connsiteY20" fmla="*/ 1113072 h 1400454"/>
              <a:gd name="connsiteX21" fmla="*/ 457200 w 1479144"/>
              <a:gd name="connsiteY21" fmla="*/ 1152260 h 1400454"/>
              <a:gd name="connsiteX22" fmla="*/ 496389 w 1479144"/>
              <a:gd name="connsiteY22" fmla="*/ 1165323 h 1400454"/>
              <a:gd name="connsiteX23" fmla="*/ 561703 w 1479144"/>
              <a:gd name="connsiteY23" fmla="*/ 1217574 h 1400454"/>
              <a:gd name="connsiteX24" fmla="*/ 640080 w 1479144"/>
              <a:gd name="connsiteY24" fmla="*/ 1269826 h 1400454"/>
              <a:gd name="connsiteX25" fmla="*/ 822960 w 1479144"/>
              <a:gd name="connsiteY25" fmla="*/ 1309014 h 1400454"/>
              <a:gd name="connsiteX26" fmla="*/ 862149 w 1479144"/>
              <a:gd name="connsiteY26" fmla="*/ 1322077 h 1400454"/>
              <a:gd name="connsiteX27" fmla="*/ 966651 w 1479144"/>
              <a:gd name="connsiteY27" fmla="*/ 1348203 h 1400454"/>
              <a:gd name="connsiteX28" fmla="*/ 1045029 w 1479144"/>
              <a:gd name="connsiteY28" fmla="*/ 1374329 h 1400454"/>
              <a:gd name="connsiteX29" fmla="*/ 1084217 w 1479144"/>
              <a:gd name="connsiteY29" fmla="*/ 1400454 h 1400454"/>
              <a:gd name="connsiteX30" fmla="*/ 1149531 w 1479144"/>
              <a:gd name="connsiteY30" fmla="*/ 1387392 h 1400454"/>
              <a:gd name="connsiteX31" fmla="*/ 1188720 w 1479144"/>
              <a:gd name="connsiteY31" fmla="*/ 1348203 h 1400454"/>
              <a:gd name="connsiteX32" fmla="*/ 1240971 w 1479144"/>
              <a:gd name="connsiteY32" fmla="*/ 1309014 h 1400454"/>
              <a:gd name="connsiteX33" fmla="*/ 1319349 w 1479144"/>
              <a:gd name="connsiteY33" fmla="*/ 1243700 h 1400454"/>
              <a:gd name="connsiteX34" fmla="*/ 1371600 w 1479144"/>
              <a:gd name="connsiteY34" fmla="*/ 1165323 h 1400454"/>
              <a:gd name="connsiteX35" fmla="*/ 1397726 w 1479144"/>
              <a:gd name="connsiteY35" fmla="*/ 1126134 h 1400454"/>
              <a:gd name="connsiteX36" fmla="*/ 1449977 w 1479144"/>
              <a:gd name="connsiteY36" fmla="*/ 1008569 h 1400454"/>
              <a:gd name="connsiteX37" fmla="*/ 1476103 w 1479144"/>
              <a:gd name="connsiteY37" fmla="*/ 930192 h 1400454"/>
              <a:gd name="connsiteX38" fmla="*/ 1436914 w 1479144"/>
              <a:gd name="connsiteY38" fmla="*/ 708123 h 1400454"/>
              <a:gd name="connsiteX39" fmla="*/ 1423851 w 1479144"/>
              <a:gd name="connsiteY39" fmla="*/ 668934 h 1400454"/>
              <a:gd name="connsiteX40" fmla="*/ 1397726 w 1479144"/>
              <a:gd name="connsiteY40" fmla="*/ 629746 h 1400454"/>
              <a:gd name="connsiteX41" fmla="*/ 1332411 w 1479144"/>
              <a:gd name="connsiteY41" fmla="*/ 525243 h 1400454"/>
              <a:gd name="connsiteX42" fmla="*/ 1240971 w 1479144"/>
              <a:gd name="connsiteY42" fmla="*/ 420740 h 1400454"/>
              <a:gd name="connsiteX43" fmla="*/ 1214846 w 1479144"/>
              <a:gd name="connsiteY43" fmla="*/ 381552 h 1400454"/>
              <a:gd name="connsiteX44" fmla="*/ 1084217 w 1479144"/>
              <a:gd name="connsiteY44" fmla="*/ 277049 h 1400454"/>
              <a:gd name="connsiteX45" fmla="*/ 1018903 w 1479144"/>
              <a:gd name="connsiteY45" fmla="*/ 211734 h 1400454"/>
              <a:gd name="connsiteX46" fmla="*/ 979714 w 1479144"/>
              <a:gd name="connsiteY46" fmla="*/ 172546 h 1400454"/>
              <a:gd name="connsiteX47" fmla="*/ 888274 w 1479144"/>
              <a:gd name="connsiteY47" fmla="*/ 120294 h 1400454"/>
              <a:gd name="connsiteX48" fmla="*/ 809897 w 1479144"/>
              <a:gd name="connsiteY48" fmla="*/ 120294 h 14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79144" h="1400454">
                <a:moveTo>
                  <a:pt x="627017" y="54980"/>
                </a:moveTo>
                <a:cubicBezTo>
                  <a:pt x="588750" y="29468"/>
                  <a:pt x="560914" y="5945"/>
                  <a:pt x="509451" y="2729"/>
                </a:cubicBezTo>
                <a:cubicBezTo>
                  <a:pt x="465776" y="0"/>
                  <a:pt x="422366" y="11438"/>
                  <a:pt x="378823" y="15792"/>
                </a:cubicBezTo>
                <a:lnTo>
                  <a:pt x="300446" y="41917"/>
                </a:lnTo>
                <a:lnTo>
                  <a:pt x="261257" y="54980"/>
                </a:lnTo>
                <a:cubicBezTo>
                  <a:pt x="235131" y="72397"/>
                  <a:pt x="200297" y="81106"/>
                  <a:pt x="182880" y="107232"/>
                </a:cubicBezTo>
                <a:cubicBezTo>
                  <a:pt x="157193" y="145761"/>
                  <a:pt x="155280" y="154181"/>
                  <a:pt x="117566" y="185609"/>
                </a:cubicBezTo>
                <a:cubicBezTo>
                  <a:pt x="105505" y="195660"/>
                  <a:pt x="91440" y="203026"/>
                  <a:pt x="78377" y="211734"/>
                </a:cubicBezTo>
                <a:lnTo>
                  <a:pt x="26126" y="290112"/>
                </a:lnTo>
                <a:lnTo>
                  <a:pt x="0" y="329300"/>
                </a:lnTo>
                <a:cubicBezTo>
                  <a:pt x="3734" y="374111"/>
                  <a:pt x="2583" y="509523"/>
                  <a:pt x="39189" y="564432"/>
                </a:cubicBezTo>
                <a:lnTo>
                  <a:pt x="65314" y="603620"/>
                </a:lnTo>
                <a:cubicBezTo>
                  <a:pt x="72971" y="649560"/>
                  <a:pt x="72861" y="696278"/>
                  <a:pt x="104503" y="734249"/>
                </a:cubicBezTo>
                <a:cubicBezTo>
                  <a:pt x="114553" y="746310"/>
                  <a:pt x="130628" y="751666"/>
                  <a:pt x="143691" y="760374"/>
                </a:cubicBezTo>
                <a:cubicBezTo>
                  <a:pt x="175012" y="854336"/>
                  <a:pt x="137012" y="736996"/>
                  <a:pt x="169817" y="851814"/>
                </a:cubicBezTo>
                <a:cubicBezTo>
                  <a:pt x="173600" y="865054"/>
                  <a:pt x="174278" y="880251"/>
                  <a:pt x="182880" y="891003"/>
                </a:cubicBezTo>
                <a:cubicBezTo>
                  <a:pt x="192688" y="903262"/>
                  <a:pt x="210149" y="906912"/>
                  <a:pt x="222069" y="917129"/>
                </a:cubicBezTo>
                <a:cubicBezTo>
                  <a:pt x="240771" y="933159"/>
                  <a:pt x="258100" y="950843"/>
                  <a:pt x="274320" y="969380"/>
                </a:cubicBezTo>
                <a:cubicBezTo>
                  <a:pt x="288657" y="985765"/>
                  <a:pt x="297237" y="1007168"/>
                  <a:pt x="313509" y="1021632"/>
                </a:cubicBezTo>
                <a:cubicBezTo>
                  <a:pt x="336977" y="1042492"/>
                  <a:pt x="369684" y="1051680"/>
                  <a:pt x="391886" y="1073883"/>
                </a:cubicBezTo>
                <a:cubicBezTo>
                  <a:pt x="404949" y="1086946"/>
                  <a:pt x="419247" y="1098880"/>
                  <a:pt x="431074" y="1113072"/>
                </a:cubicBezTo>
                <a:cubicBezTo>
                  <a:pt x="441125" y="1125133"/>
                  <a:pt x="444941" y="1142453"/>
                  <a:pt x="457200" y="1152260"/>
                </a:cubicBezTo>
                <a:cubicBezTo>
                  <a:pt x="467952" y="1160862"/>
                  <a:pt x="483326" y="1160969"/>
                  <a:pt x="496389" y="1165323"/>
                </a:cubicBezTo>
                <a:cubicBezTo>
                  <a:pt x="544661" y="1237734"/>
                  <a:pt x="494894" y="1180458"/>
                  <a:pt x="561703" y="1217574"/>
                </a:cubicBezTo>
                <a:cubicBezTo>
                  <a:pt x="589151" y="1232823"/>
                  <a:pt x="610292" y="1259897"/>
                  <a:pt x="640080" y="1269826"/>
                </a:cubicBezTo>
                <a:cubicBezTo>
                  <a:pt x="751761" y="1307053"/>
                  <a:pt x="691131" y="1292536"/>
                  <a:pt x="822960" y="1309014"/>
                </a:cubicBezTo>
                <a:cubicBezTo>
                  <a:pt x="836023" y="1313368"/>
                  <a:pt x="848865" y="1318454"/>
                  <a:pt x="862149" y="1322077"/>
                </a:cubicBezTo>
                <a:cubicBezTo>
                  <a:pt x="896790" y="1331525"/>
                  <a:pt x="932587" y="1336848"/>
                  <a:pt x="966651" y="1348203"/>
                </a:cubicBezTo>
                <a:cubicBezTo>
                  <a:pt x="992777" y="1356912"/>
                  <a:pt x="1022115" y="1359053"/>
                  <a:pt x="1045029" y="1374329"/>
                </a:cubicBezTo>
                <a:lnTo>
                  <a:pt x="1084217" y="1400454"/>
                </a:lnTo>
                <a:cubicBezTo>
                  <a:pt x="1105988" y="1396100"/>
                  <a:pt x="1129672" y="1397321"/>
                  <a:pt x="1149531" y="1387392"/>
                </a:cubicBezTo>
                <a:cubicBezTo>
                  <a:pt x="1166055" y="1379130"/>
                  <a:pt x="1174694" y="1360226"/>
                  <a:pt x="1188720" y="1348203"/>
                </a:cubicBezTo>
                <a:cubicBezTo>
                  <a:pt x="1205250" y="1334034"/>
                  <a:pt x="1224441" y="1323183"/>
                  <a:pt x="1240971" y="1309014"/>
                </a:cubicBezTo>
                <a:cubicBezTo>
                  <a:pt x="1328973" y="1233583"/>
                  <a:pt x="1232740" y="1301440"/>
                  <a:pt x="1319349" y="1243700"/>
                </a:cubicBezTo>
                <a:lnTo>
                  <a:pt x="1371600" y="1165323"/>
                </a:lnTo>
                <a:cubicBezTo>
                  <a:pt x="1380309" y="1152260"/>
                  <a:pt x="1392761" y="1141028"/>
                  <a:pt x="1397726" y="1126134"/>
                </a:cubicBezTo>
                <a:cubicBezTo>
                  <a:pt x="1428816" y="1032863"/>
                  <a:pt x="1408575" y="1070670"/>
                  <a:pt x="1449977" y="1008569"/>
                </a:cubicBezTo>
                <a:cubicBezTo>
                  <a:pt x="1458686" y="982443"/>
                  <a:pt x="1479144" y="957562"/>
                  <a:pt x="1476103" y="930192"/>
                </a:cubicBezTo>
                <a:cubicBezTo>
                  <a:pt x="1465606" y="835724"/>
                  <a:pt x="1466655" y="797347"/>
                  <a:pt x="1436914" y="708123"/>
                </a:cubicBezTo>
                <a:cubicBezTo>
                  <a:pt x="1432560" y="695060"/>
                  <a:pt x="1430009" y="681250"/>
                  <a:pt x="1423851" y="668934"/>
                </a:cubicBezTo>
                <a:cubicBezTo>
                  <a:pt x="1416830" y="654892"/>
                  <a:pt x="1405515" y="643377"/>
                  <a:pt x="1397726" y="629746"/>
                </a:cubicBezTo>
                <a:cubicBezTo>
                  <a:pt x="1320490" y="494581"/>
                  <a:pt x="1429541" y="663999"/>
                  <a:pt x="1332411" y="525243"/>
                </a:cubicBezTo>
                <a:cubicBezTo>
                  <a:pt x="1265735" y="429992"/>
                  <a:pt x="1309144" y="466189"/>
                  <a:pt x="1240971" y="420740"/>
                </a:cubicBezTo>
                <a:cubicBezTo>
                  <a:pt x="1232263" y="407677"/>
                  <a:pt x="1224896" y="393613"/>
                  <a:pt x="1214846" y="381552"/>
                </a:cubicBezTo>
                <a:cubicBezTo>
                  <a:pt x="1178673" y="338145"/>
                  <a:pt x="1130645" y="308000"/>
                  <a:pt x="1084217" y="277049"/>
                </a:cubicBezTo>
                <a:cubicBezTo>
                  <a:pt x="1036321" y="205205"/>
                  <a:pt x="1084215" y="266161"/>
                  <a:pt x="1018903" y="211734"/>
                </a:cubicBezTo>
                <a:cubicBezTo>
                  <a:pt x="1004711" y="199907"/>
                  <a:pt x="993906" y="184373"/>
                  <a:pt x="979714" y="172546"/>
                </a:cubicBezTo>
                <a:cubicBezTo>
                  <a:pt x="964215" y="159631"/>
                  <a:pt x="905087" y="123657"/>
                  <a:pt x="888274" y="120294"/>
                </a:cubicBezTo>
                <a:cubicBezTo>
                  <a:pt x="862656" y="115170"/>
                  <a:pt x="836023" y="120294"/>
                  <a:pt x="809897" y="12029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8677" name="5 CuadroTexto"/>
          <p:cNvSpPr txBox="1">
            <a:spLocks noChangeArrowheads="1"/>
          </p:cNvSpPr>
          <p:nvPr/>
        </p:nvSpPr>
        <p:spPr bwMode="auto">
          <a:xfrm>
            <a:off x="3143250" y="857250"/>
            <a:ext cx="3730625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Calibri" pitchFamily="34" charset="0"/>
              </a:rPr>
              <a:t>La falda de la Sierra Madre Occidental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cuments and Settings\museo-1-2009\Mis documentos\Fotojul\Mesetas Ignis\DSC00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357438"/>
            <a:ext cx="49291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C:\Documents and Settings\museo-1-2009\Mis documentos\Fotojul\Mesetas Ignis\DSC00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0"/>
            <a:ext cx="43576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50"/>
            <a:ext cx="4429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55</Words>
  <Application>Microsoft Office PowerPoint</Application>
  <PresentationFormat>Presentación en pantalla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museo-1-2009</dc:creator>
  <cp:lastModifiedBy>Luffi</cp:lastModifiedBy>
  <cp:revision>87</cp:revision>
  <dcterms:created xsi:type="dcterms:W3CDTF">2010-08-13T16:39:44Z</dcterms:created>
  <dcterms:modified xsi:type="dcterms:W3CDTF">2015-03-07T20:08:10Z</dcterms:modified>
</cp:coreProperties>
</file>