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52" r:id="rId2"/>
    <p:sldId id="353" r:id="rId3"/>
    <p:sldId id="354" r:id="rId4"/>
    <p:sldId id="359" r:id="rId5"/>
    <p:sldId id="256" r:id="rId6"/>
    <p:sldId id="280" r:id="rId7"/>
    <p:sldId id="292" r:id="rId8"/>
    <p:sldId id="291" r:id="rId9"/>
    <p:sldId id="265" r:id="rId10"/>
    <p:sldId id="343" r:id="rId11"/>
    <p:sldId id="266" r:id="rId12"/>
    <p:sldId id="270" r:id="rId13"/>
    <p:sldId id="275" r:id="rId14"/>
    <p:sldId id="267" r:id="rId15"/>
    <p:sldId id="268" r:id="rId16"/>
    <p:sldId id="351" r:id="rId17"/>
    <p:sldId id="269" r:id="rId18"/>
    <p:sldId id="262" r:id="rId19"/>
    <p:sldId id="286" r:id="rId20"/>
    <p:sldId id="281" r:id="rId21"/>
    <p:sldId id="296" r:id="rId22"/>
    <p:sldId id="350" r:id="rId23"/>
    <p:sldId id="355" r:id="rId24"/>
    <p:sldId id="293" r:id="rId25"/>
    <p:sldId id="282" r:id="rId26"/>
    <p:sldId id="274" r:id="rId27"/>
    <p:sldId id="276" r:id="rId28"/>
    <p:sldId id="348" r:id="rId29"/>
    <p:sldId id="357" r:id="rId3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4EBD2-CDFF-4C60-AC7E-5B9B6BDA02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01EDD-5763-45B5-A6B5-160810E7A05D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A78FE-728A-43EB-8127-F3C582715A79}" type="slidenum">
              <a:rPr lang="es-ES"/>
              <a:pPr/>
              <a:t>6</a:t>
            </a:fld>
            <a:endParaRPr lang="es-E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3D4AA-15C9-4FF0-AEA6-90AFA1453BCE}" type="slidenum">
              <a:rPr lang="es-ES"/>
              <a:pPr/>
              <a:t>20</a:t>
            </a:fld>
            <a:endParaRPr lang="es-E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DEB0D-333D-4AF7-B844-FF9EB89AAB29}" type="slidenum">
              <a:rPr lang="es-ES"/>
              <a:pPr/>
              <a:t>26</a:t>
            </a:fld>
            <a:endParaRPr lang="es-E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EAF42-6E66-4111-8F42-D92318468D4C}" type="slidenum">
              <a:rPr lang="es-ES"/>
              <a:pPr/>
              <a:t>9</a:t>
            </a:fld>
            <a:endParaRPr lang="es-E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46CAA-E024-4BEC-821E-BA65E16DE0E1}" type="slidenum">
              <a:rPr lang="es-ES"/>
              <a:pPr/>
              <a:t>11</a:t>
            </a:fld>
            <a:endParaRPr lang="es-E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6CD25-9FE8-45E8-A712-79E6A0855537}" type="slidenum">
              <a:rPr lang="es-ES"/>
              <a:pPr/>
              <a:t>12</a:t>
            </a:fld>
            <a:endParaRPr lang="es-E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9A12B-7C9F-40F2-825B-3190B0499F9F}" type="slidenum">
              <a:rPr lang="es-ES"/>
              <a:pPr/>
              <a:t>13</a:t>
            </a:fld>
            <a:endParaRPr lang="es-E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FC8C9-023D-479D-B73D-938060C16F63}" type="slidenum">
              <a:rPr lang="es-ES"/>
              <a:pPr/>
              <a:t>14</a:t>
            </a:fld>
            <a:endParaRPr lang="es-ES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146FCB2-7CF1-46B2-9CFD-5C26BFB55E17}" type="slidenum">
              <a:rPr lang="es-ES" sz="1200">
                <a:latin typeface="Times" charset="0"/>
              </a:rPr>
              <a:pPr algn="r" eaLnBrk="0" hangingPunct="0"/>
              <a:t>14</a:t>
            </a:fld>
            <a:endParaRPr lang="es-ES" sz="1200"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24D7FE-DE84-49C5-8691-85B18F47F71F}" type="slidenum">
              <a:rPr lang="es-ES"/>
              <a:pPr/>
              <a:t>15</a:t>
            </a:fld>
            <a:endParaRPr lang="es-E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FFE8C-01A6-42ED-BD40-56679277CDAF}" type="slidenum">
              <a:rPr lang="es-ES"/>
              <a:pPr/>
              <a:t>17</a:t>
            </a:fld>
            <a:endParaRPr lang="es-ES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2A37663-DE86-4628-AEF9-4F0A0C0299C4}" type="slidenum">
              <a:rPr lang="es-ES" sz="1200">
                <a:latin typeface="Times" charset="0"/>
              </a:rPr>
              <a:pPr algn="r" eaLnBrk="0" hangingPunct="0"/>
              <a:t>17</a:t>
            </a:fld>
            <a:endParaRPr lang="es-ES" sz="1200">
              <a:latin typeface="Times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D11D1-7A72-461A-936A-509C13474672}" type="slidenum">
              <a:rPr lang="es-ES"/>
              <a:pPr/>
              <a:t>18</a:t>
            </a:fld>
            <a:endParaRPr lang="es-E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54B05-FDC2-4D8A-8B71-D2B73C48104B}" type="datetimeFigureOut">
              <a:rPr lang="es-MX" smtClean="0"/>
              <a:pPr/>
              <a:t>05/03/2015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BA2C-99A2-4F68-9783-4FA7A38F398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99032"/>
          </a:xfrm>
        </p:spPr>
        <p:txBody>
          <a:bodyPr>
            <a:normAutofit/>
          </a:bodyPr>
          <a:lstStyle/>
          <a:p>
            <a:r>
              <a:rPr lang="es-MX" sz="3600" dirty="0" smtClean="0"/>
              <a:t> </a:t>
            </a:r>
            <a:r>
              <a:rPr lang="es-MX" sz="2400" dirty="0" smtClean="0">
                <a:solidFill>
                  <a:srgbClr val="FFC000"/>
                </a:solidFill>
              </a:rPr>
              <a:t>VULCANISMO MANIFESTACIÓN DE LA ACTIVIDAD  </a:t>
            </a:r>
            <a:br>
              <a:rPr lang="es-MX" sz="2400" dirty="0" smtClean="0">
                <a:solidFill>
                  <a:srgbClr val="FFC000"/>
                </a:solidFill>
              </a:rPr>
            </a:br>
            <a:r>
              <a:rPr lang="es-MX" sz="2400" dirty="0">
                <a:solidFill>
                  <a:srgbClr val="FFC000"/>
                </a:solidFill>
              </a:rPr>
              <a:t> </a:t>
            </a:r>
            <a:r>
              <a:rPr lang="es-MX" sz="2400" dirty="0" smtClean="0">
                <a:solidFill>
                  <a:srgbClr val="FFC000"/>
                </a:solidFill>
              </a:rPr>
              <a:t>                  INTERNA DEL PLANETA</a:t>
            </a:r>
            <a:endParaRPr lang="es-MX" sz="3600" dirty="0">
              <a:solidFill>
                <a:srgbClr val="FFC000"/>
              </a:solidFill>
            </a:endParaRPr>
          </a:p>
        </p:txBody>
      </p:sp>
      <p:pic>
        <p:nvPicPr>
          <p:cNvPr id="4" name="Picture 9" descr="http://phenixdurif.p.h.pic.centerblog.net/r4iboi2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915" y="3643314"/>
            <a:ext cx="4151117" cy="312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trangesounds.org/wp-content/uploads/2013/09/Lava-Falls-II-Snorri-Gunnarss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57298"/>
            <a:ext cx="4735745" cy="2833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ChangeArrowheads="1"/>
          </p:cNvSpPr>
          <p:nvPr/>
        </p:nvSpPr>
        <p:spPr bwMode="auto">
          <a:xfrm>
            <a:off x="611188" y="261938"/>
            <a:ext cx="7885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sz="3600">
                <a:solidFill>
                  <a:schemeClr val="tx2"/>
                </a:solidFill>
                <a:latin typeface="Times"/>
              </a:rPr>
              <a:t>Tres Vírgenes, B. C. S.</a:t>
            </a:r>
            <a:endParaRPr lang="es-ES" sz="3600">
              <a:solidFill>
                <a:schemeClr val="tx2"/>
              </a:solidFill>
              <a:latin typeface="Times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476" y="845"/>
            <a:chExt cx="4763" cy="3096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7" y="845"/>
              <a:ext cx="4762" cy="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Rectangle 7"/>
            <p:cNvSpPr>
              <a:spLocks noChangeArrowheads="1"/>
            </p:cNvSpPr>
            <p:nvPr/>
          </p:nvSpPr>
          <p:spPr bwMode="auto">
            <a:xfrm>
              <a:off x="476" y="845"/>
              <a:ext cx="4763" cy="30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>
                <a:latin typeface="Calibri" pitchFamily="34" charset="0"/>
              </a:endParaRPr>
            </a:p>
          </p:txBody>
        </p:sp>
      </p:grpSp>
      <p:sp>
        <p:nvSpPr>
          <p:cNvPr id="6" name="5 Rectángulo"/>
          <p:cNvSpPr/>
          <p:nvPr/>
        </p:nvSpPr>
        <p:spPr>
          <a:xfrm>
            <a:off x="785786" y="5340"/>
            <a:ext cx="77496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La Sierra Abuela Mexicana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684213" y="276225"/>
            <a:ext cx="78136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s-MX" sz="3200">
                <a:solidFill>
                  <a:schemeClr val="tx2"/>
                </a:solidFill>
                <a:latin typeface="Times" charset="0"/>
              </a:rPr>
              <a:t>Volcán Sangangüey, Nayarit</a:t>
            </a:r>
            <a:endParaRPr lang="es-ES" sz="3200">
              <a:solidFill>
                <a:schemeClr val="tx2"/>
              </a:solidFill>
              <a:latin typeface="Times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9750" y="1196975"/>
            <a:ext cx="8172450" cy="5400675"/>
            <a:chOff x="340" y="754"/>
            <a:chExt cx="5148" cy="3402"/>
          </a:xfrm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754"/>
              <a:ext cx="5148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Rectangle 8"/>
            <p:cNvSpPr>
              <a:spLocks noChangeArrowheads="1"/>
            </p:cNvSpPr>
            <p:nvPr/>
          </p:nvSpPr>
          <p:spPr bwMode="auto">
            <a:xfrm>
              <a:off x="340" y="754"/>
              <a:ext cx="5125" cy="3402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MX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0" y="508000"/>
            <a:ext cx="91440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786314" y="428604"/>
            <a:ext cx="101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Paricutín</a:t>
            </a:r>
            <a:endParaRPr lang="es-MX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79400" y="533400"/>
            <a:ext cx="8864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sz="2000">
              <a:latin typeface="Comic Sans MS" pitchFamily="66" charset="0"/>
            </a:endParaRPr>
          </a:p>
          <a:p>
            <a:endParaRPr lang="es-MX" sz="2000">
              <a:latin typeface="Comic Sans MS" pitchFamily="66" charset="0"/>
            </a:endParaRPr>
          </a:p>
          <a:p>
            <a:endParaRPr lang="es-MX" sz="2000">
              <a:latin typeface="Comic Sans MS" pitchFamily="66" charset="0"/>
            </a:endParaRPr>
          </a:p>
          <a:p>
            <a:endParaRPr lang="es-MX" sz="2000">
              <a:latin typeface="Comic Sans MS" pitchFamily="66" charset="0"/>
            </a:endParaRPr>
          </a:p>
          <a:p>
            <a:endParaRPr lang="es-ES" sz="2000">
              <a:latin typeface="Comic Sans MS" pitchFamily="66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MX">
                <a:solidFill>
                  <a:schemeClr val="tx1"/>
                </a:solidFill>
              </a:rPr>
              <a:t>Volcanes del Centro de México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844675"/>
            <a:ext cx="2881312" cy="4464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Campo Volcánico de Michoacán Guanajuato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Jocotitlán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Ajusco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Campo Volcánico Chichinautzin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Sierra Santa Catarina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Popocatépetl</a:t>
            </a:r>
          </a:p>
          <a:p>
            <a:pPr>
              <a:lnSpc>
                <a:spcPct val="90000"/>
              </a:lnSpc>
            </a:pPr>
            <a:r>
              <a:rPr lang="es-MX" sz="2400">
                <a:solidFill>
                  <a:schemeClr val="accent2"/>
                </a:solidFill>
              </a:rPr>
              <a:t>Iztaccíhuatl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79838" y="1989138"/>
            <a:ext cx="4895850" cy="4176712"/>
            <a:chOff x="2880" y="1979"/>
            <a:chExt cx="2086" cy="1814"/>
          </a:xfrm>
        </p:grpSpPr>
        <p:pic>
          <p:nvPicPr>
            <p:cNvPr id="80902" name="Picture 6" descr="activos1"/>
            <p:cNvPicPr>
              <a:picLocks noChangeAspect="1" noChangeArrowheads="1"/>
            </p:cNvPicPr>
            <p:nvPr/>
          </p:nvPicPr>
          <p:blipFill>
            <a:blip r:embed="rId3"/>
            <a:srcRect l="32475" t="45618" r="29230" b="8290"/>
            <a:stretch>
              <a:fillRect/>
            </a:stretch>
          </p:blipFill>
          <p:spPr bwMode="auto">
            <a:xfrm>
              <a:off x="2880" y="1979"/>
              <a:ext cx="2086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>
              <a:off x="3696" y="2614"/>
              <a:ext cx="845" cy="643"/>
            </a:xfrm>
            <a:prstGeom prst="ellips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MX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6_X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775" y="1266825"/>
            <a:ext cx="39338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29_Xitle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76200"/>
            <a:ext cx="46482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30_Xitle-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48125"/>
            <a:ext cx="3962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795963" y="260350"/>
            <a:ext cx="259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3600">
                <a:ea typeface="ＭＳ Ｐゴシック"/>
                <a:cs typeface="ＭＳ Ｐゴシック"/>
              </a:rPr>
              <a:t>Volc</a:t>
            </a:r>
            <a:r>
              <a:rPr lang="es-ES_tradnl" altLang="ja-JP" sz="3600">
                <a:ea typeface="ＭＳ Ｐゴシック"/>
                <a:cs typeface="ＭＳ Ｐゴシック"/>
              </a:rPr>
              <a:t>án Xitle</a:t>
            </a:r>
            <a:endParaRPr lang="es-ES_tradnl" sz="36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400" y="228600"/>
            <a:ext cx="350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s-ES" sz="3600">
                <a:solidFill>
                  <a:schemeClr val="tx2"/>
                </a:solidFill>
                <a:latin typeface="Times New Roman" pitchFamily="18" charset="0"/>
              </a:rPr>
              <a:t>Volcán Popocatépetl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28600" y="281940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>
                <a:latin typeface="Times New Roman" pitchFamily="18" charset="0"/>
              </a:rPr>
              <a:t>3 colapsos de edificio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>
                <a:latin typeface="Times New Roman" pitchFamily="18" charset="0"/>
              </a:rPr>
              <a:t>7 erupciones plinianas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3200">
                <a:latin typeface="Times New Roman" pitchFamily="18" charset="0"/>
              </a:rPr>
              <a:t>Una gran cantidad de lahares</a:t>
            </a:r>
          </a:p>
        </p:txBody>
      </p:sp>
      <p:pic>
        <p:nvPicPr>
          <p:cNvPr id="1536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0"/>
            <a:ext cx="54610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3440113"/>
            <a:ext cx="5435600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733800" y="3429000"/>
            <a:ext cx="5410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88925" y="1793875"/>
            <a:ext cx="3216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s-ES" sz="2800">
                <a:solidFill>
                  <a:srgbClr val="FF0000"/>
                </a:solidFill>
                <a:latin typeface="Times" charset="0"/>
              </a:rPr>
              <a:t>En los últimos 22,000 años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0"/>
            <a:ext cx="535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36638" y="188913"/>
            <a:ext cx="6772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sz="3200">
                <a:ea typeface="ＭＳ Ｐゴシック"/>
                <a:cs typeface="ＭＳ Ｐゴシック"/>
              </a:rPr>
              <a:t>Volc</a:t>
            </a:r>
            <a:r>
              <a:rPr lang="es-ES_tradnl" altLang="ja-JP" sz="3200">
                <a:ea typeface="ＭＳ Ｐゴシック"/>
                <a:cs typeface="ＭＳ Ｐゴシック"/>
              </a:rPr>
              <a:t>án Citlaltépetl o Pico de Orizaba</a:t>
            </a:r>
            <a:endParaRPr lang="es-ES_tradnl" sz="3200">
              <a:ea typeface="ＭＳ Ｐゴシック"/>
              <a:cs typeface="ＭＳ Ｐゴシック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5720" y="1071546"/>
            <a:ext cx="8715436" cy="5589587"/>
            <a:chOff x="864" y="1200"/>
            <a:chExt cx="3984" cy="2610"/>
          </a:xfrm>
        </p:grpSpPr>
        <p:pic>
          <p:nvPicPr>
            <p:cNvPr id="27652" name="Picture 4" descr="10_Pic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1200"/>
              <a:ext cx="3984" cy="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3936" y="3590"/>
              <a:ext cx="715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sz="1000" i="1">
                  <a:solidFill>
                    <a:schemeClr val="bg1"/>
                  </a:solidFill>
                  <a:ea typeface="ＭＳ Ｐゴシック"/>
                  <a:cs typeface="ＭＳ Ｐゴシック"/>
                </a:rPr>
                <a:t>Photo: Jorge Neyra</a:t>
              </a: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apa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8710613" cy="577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smtClean="0"/>
          </a:p>
        </p:txBody>
      </p:sp>
      <p:pic>
        <p:nvPicPr>
          <p:cNvPr id="16388" name="Picture 4" descr="Xochim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925"/>
            <a:ext cx="8748713" cy="65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66800" y="241300"/>
          <a:ext cx="7239000" cy="6616700"/>
        </p:xfrm>
        <a:graphic>
          <a:graphicData uri="http://schemas.openxmlformats.org/presentationml/2006/ole">
            <p:oleObj spid="_x0000_s59394" name="PhotoSuite Image" r:id="rId3" imgW="11534775" imgH="1077277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teotihua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397875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/>
              <a:t>Teotihuacan una de las culturas más desarrolladas de Mesoamérica  (siglos I - VII D.C.)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436" cy="68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85720" y="6357958"/>
            <a:ext cx="23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Epoca</a:t>
            </a:r>
            <a:r>
              <a:rPr lang="es-MX" dirty="0" smtClean="0"/>
              <a:t> de Inundaciones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museo-1-2009\Mis documentos\Nueva carpeta\avlchar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" y="0"/>
            <a:ext cx="4662487" cy="6858000"/>
          </a:xfrm>
        </p:spPr>
      </p:pic>
      <p:sp>
        <p:nvSpPr>
          <p:cNvPr id="8" name="7 Elipse"/>
          <p:cNvSpPr/>
          <p:nvPr/>
        </p:nvSpPr>
        <p:spPr>
          <a:xfrm>
            <a:off x="1928794" y="3357564"/>
            <a:ext cx="428625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4 CuadroTexto"/>
          <p:cNvSpPr txBox="1">
            <a:spLocks noChangeArrowheads="1"/>
          </p:cNvSpPr>
          <p:nvPr/>
        </p:nvSpPr>
        <p:spPr bwMode="auto">
          <a:xfrm>
            <a:off x="571500" y="2000250"/>
            <a:ext cx="2325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Maurice y Katia Kraft</a:t>
            </a:r>
          </a:p>
        </p:txBody>
      </p:sp>
      <p:sp>
        <p:nvSpPr>
          <p:cNvPr id="20484" name="3 CuadroTexto"/>
          <p:cNvSpPr txBox="1">
            <a:spLocks noChangeArrowheads="1"/>
          </p:cNvSpPr>
          <p:nvPr/>
        </p:nvSpPr>
        <p:spPr bwMode="auto">
          <a:xfrm>
            <a:off x="3286125" y="5715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</a:rPr>
              <a:t>En su memoria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1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559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/>
              <a:t>La </a:t>
            </a:r>
            <a:r>
              <a:rPr lang="es-MX" sz="2000" b="1" i="1"/>
              <a:t>vulnerabilidad</a:t>
            </a:r>
            <a:r>
              <a:rPr lang="es-MX" sz="2000"/>
              <a:t> </a:t>
            </a:r>
            <a:r>
              <a:rPr lang="es-MX" sz="2000" b="1" i="1"/>
              <a:t>social</a:t>
            </a:r>
            <a:r>
              <a:rPr lang="es-MX" sz="2000"/>
              <a:t> depende de la densidad de población, condiciones de los </a:t>
            </a:r>
          </a:p>
          <a:p>
            <a:r>
              <a:rPr lang="es-MX" sz="2000"/>
              <a:t>edificios y estructuras, sistemas de aviso y alerta y planes de emergencia y </a:t>
            </a:r>
          </a:p>
          <a:p>
            <a:r>
              <a:rPr lang="es-MX" sz="2000"/>
              <a:t>evacuación. Los países pobres, como frecuentemente queda demostrado, son más</a:t>
            </a:r>
          </a:p>
          <a:p>
            <a:r>
              <a:rPr lang="es-MX" sz="2000"/>
              <a:t>vulnerables por sus deficientes construcciones, alta densidad de población, etc.</a:t>
            </a:r>
            <a:endParaRPr lang="es-ES" sz="2000"/>
          </a:p>
        </p:txBody>
      </p:sp>
      <p:pic>
        <p:nvPicPr>
          <p:cNvPr id="38915" name="Picture 3" descr="C:\Documents and Settings\Chema\Mis documentos\Mis imágenes\Iluminar.JPG"/>
          <p:cNvPicPr>
            <a:picLocks noChangeAspect="1" noChangeArrowheads="1"/>
          </p:cNvPicPr>
          <p:nvPr/>
        </p:nvPicPr>
        <p:blipFill>
          <a:blip r:embed="rId2"/>
          <a:srcRect r="13911" b="29134"/>
          <a:stretch>
            <a:fillRect/>
          </a:stretch>
        </p:blipFill>
        <p:spPr bwMode="auto">
          <a:xfrm>
            <a:off x="228600" y="1731963"/>
            <a:ext cx="8686800" cy="4767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istacc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771525"/>
            <a:ext cx="78486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886200" y="0"/>
          <a:ext cx="5334000" cy="3362325"/>
        </p:xfrm>
        <a:graphic>
          <a:graphicData uri="http://schemas.openxmlformats.org/presentationml/2006/ole">
            <p:oleObj spid="_x0000_s7170" name="PhotoSuite Image" r:id="rId3" imgW="2571840" imgH="1467000" progId="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0" y="3168650"/>
          <a:ext cx="5448300" cy="3689350"/>
        </p:xfrm>
        <a:graphic>
          <a:graphicData uri="http://schemas.openxmlformats.org/presentationml/2006/ole">
            <p:oleObj spid="_x0000_s7171" name="PhotoSuite Image" r:id="rId4" imgW="7848720" imgH="53150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28674" name="Picture 3" descr="mapa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42875"/>
            <a:ext cx="9144000" cy="7000875"/>
          </a:xfrm>
        </p:spPr>
      </p:pic>
      <p:sp>
        <p:nvSpPr>
          <p:cNvPr id="9" name="8 Arco"/>
          <p:cNvSpPr/>
          <p:nvPr/>
        </p:nvSpPr>
        <p:spPr>
          <a:xfrm>
            <a:off x="1071563" y="0"/>
            <a:ext cx="714375" cy="150018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0" name="9 Forma libre"/>
          <p:cNvSpPr/>
          <p:nvPr/>
        </p:nvSpPr>
        <p:spPr>
          <a:xfrm>
            <a:off x="1096963" y="114300"/>
            <a:ext cx="1479550" cy="1401763"/>
          </a:xfrm>
          <a:custGeom>
            <a:avLst/>
            <a:gdLst>
              <a:gd name="connsiteX0" fmla="*/ 627017 w 1479144"/>
              <a:gd name="connsiteY0" fmla="*/ 54980 h 1400454"/>
              <a:gd name="connsiteX1" fmla="*/ 509451 w 1479144"/>
              <a:gd name="connsiteY1" fmla="*/ 2729 h 1400454"/>
              <a:gd name="connsiteX2" fmla="*/ 378823 w 1479144"/>
              <a:gd name="connsiteY2" fmla="*/ 15792 h 1400454"/>
              <a:gd name="connsiteX3" fmla="*/ 300446 w 1479144"/>
              <a:gd name="connsiteY3" fmla="*/ 41917 h 1400454"/>
              <a:gd name="connsiteX4" fmla="*/ 261257 w 1479144"/>
              <a:gd name="connsiteY4" fmla="*/ 54980 h 1400454"/>
              <a:gd name="connsiteX5" fmla="*/ 182880 w 1479144"/>
              <a:gd name="connsiteY5" fmla="*/ 107232 h 1400454"/>
              <a:gd name="connsiteX6" fmla="*/ 117566 w 1479144"/>
              <a:gd name="connsiteY6" fmla="*/ 185609 h 1400454"/>
              <a:gd name="connsiteX7" fmla="*/ 78377 w 1479144"/>
              <a:gd name="connsiteY7" fmla="*/ 211734 h 1400454"/>
              <a:gd name="connsiteX8" fmla="*/ 26126 w 1479144"/>
              <a:gd name="connsiteY8" fmla="*/ 290112 h 1400454"/>
              <a:gd name="connsiteX9" fmla="*/ 0 w 1479144"/>
              <a:gd name="connsiteY9" fmla="*/ 329300 h 1400454"/>
              <a:gd name="connsiteX10" fmla="*/ 39189 w 1479144"/>
              <a:gd name="connsiteY10" fmla="*/ 564432 h 1400454"/>
              <a:gd name="connsiteX11" fmla="*/ 65314 w 1479144"/>
              <a:gd name="connsiteY11" fmla="*/ 603620 h 1400454"/>
              <a:gd name="connsiteX12" fmla="*/ 104503 w 1479144"/>
              <a:gd name="connsiteY12" fmla="*/ 734249 h 1400454"/>
              <a:gd name="connsiteX13" fmla="*/ 143691 w 1479144"/>
              <a:gd name="connsiteY13" fmla="*/ 760374 h 1400454"/>
              <a:gd name="connsiteX14" fmla="*/ 169817 w 1479144"/>
              <a:gd name="connsiteY14" fmla="*/ 851814 h 1400454"/>
              <a:gd name="connsiteX15" fmla="*/ 182880 w 1479144"/>
              <a:gd name="connsiteY15" fmla="*/ 891003 h 1400454"/>
              <a:gd name="connsiteX16" fmla="*/ 222069 w 1479144"/>
              <a:gd name="connsiteY16" fmla="*/ 917129 h 1400454"/>
              <a:gd name="connsiteX17" fmla="*/ 274320 w 1479144"/>
              <a:gd name="connsiteY17" fmla="*/ 969380 h 1400454"/>
              <a:gd name="connsiteX18" fmla="*/ 313509 w 1479144"/>
              <a:gd name="connsiteY18" fmla="*/ 1021632 h 1400454"/>
              <a:gd name="connsiteX19" fmla="*/ 391886 w 1479144"/>
              <a:gd name="connsiteY19" fmla="*/ 1073883 h 1400454"/>
              <a:gd name="connsiteX20" fmla="*/ 431074 w 1479144"/>
              <a:gd name="connsiteY20" fmla="*/ 1113072 h 1400454"/>
              <a:gd name="connsiteX21" fmla="*/ 457200 w 1479144"/>
              <a:gd name="connsiteY21" fmla="*/ 1152260 h 1400454"/>
              <a:gd name="connsiteX22" fmla="*/ 496389 w 1479144"/>
              <a:gd name="connsiteY22" fmla="*/ 1165323 h 1400454"/>
              <a:gd name="connsiteX23" fmla="*/ 561703 w 1479144"/>
              <a:gd name="connsiteY23" fmla="*/ 1217574 h 1400454"/>
              <a:gd name="connsiteX24" fmla="*/ 640080 w 1479144"/>
              <a:gd name="connsiteY24" fmla="*/ 1269826 h 1400454"/>
              <a:gd name="connsiteX25" fmla="*/ 822960 w 1479144"/>
              <a:gd name="connsiteY25" fmla="*/ 1309014 h 1400454"/>
              <a:gd name="connsiteX26" fmla="*/ 862149 w 1479144"/>
              <a:gd name="connsiteY26" fmla="*/ 1322077 h 1400454"/>
              <a:gd name="connsiteX27" fmla="*/ 966651 w 1479144"/>
              <a:gd name="connsiteY27" fmla="*/ 1348203 h 1400454"/>
              <a:gd name="connsiteX28" fmla="*/ 1045029 w 1479144"/>
              <a:gd name="connsiteY28" fmla="*/ 1374329 h 1400454"/>
              <a:gd name="connsiteX29" fmla="*/ 1084217 w 1479144"/>
              <a:gd name="connsiteY29" fmla="*/ 1400454 h 1400454"/>
              <a:gd name="connsiteX30" fmla="*/ 1149531 w 1479144"/>
              <a:gd name="connsiteY30" fmla="*/ 1387392 h 1400454"/>
              <a:gd name="connsiteX31" fmla="*/ 1188720 w 1479144"/>
              <a:gd name="connsiteY31" fmla="*/ 1348203 h 1400454"/>
              <a:gd name="connsiteX32" fmla="*/ 1240971 w 1479144"/>
              <a:gd name="connsiteY32" fmla="*/ 1309014 h 1400454"/>
              <a:gd name="connsiteX33" fmla="*/ 1319349 w 1479144"/>
              <a:gd name="connsiteY33" fmla="*/ 1243700 h 1400454"/>
              <a:gd name="connsiteX34" fmla="*/ 1371600 w 1479144"/>
              <a:gd name="connsiteY34" fmla="*/ 1165323 h 1400454"/>
              <a:gd name="connsiteX35" fmla="*/ 1397726 w 1479144"/>
              <a:gd name="connsiteY35" fmla="*/ 1126134 h 1400454"/>
              <a:gd name="connsiteX36" fmla="*/ 1449977 w 1479144"/>
              <a:gd name="connsiteY36" fmla="*/ 1008569 h 1400454"/>
              <a:gd name="connsiteX37" fmla="*/ 1476103 w 1479144"/>
              <a:gd name="connsiteY37" fmla="*/ 930192 h 1400454"/>
              <a:gd name="connsiteX38" fmla="*/ 1436914 w 1479144"/>
              <a:gd name="connsiteY38" fmla="*/ 708123 h 1400454"/>
              <a:gd name="connsiteX39" fmla="*/ 1423851 w 1479144"/>
              <a:gd name="connsiteY39" fmla="*/ 668934 h 1400454"/>
              <a:gd name="connsiteX40" fmla="*/ 1397726 w 1479144"/>
              <a:gd name="connsiteY40" fmla="*/ 629746 h 1400454"/>
              <a:gd name="connsiteX41" fmla="*/ 1332411 w 1479144"/>
              <a:gd name="connsiteY41" fmla="*/ 525243 h 1400454"/>
              <a:gd name="connsiteX42" fmla="*/ 1240971 w 1479144"/>
              <a:gd name="connsiteY42" fmla="*/ 420740 h 1400454"/>
              <a:gd name="connsiteX43" fmla="*/ 1214846 w 1479144"/>
              <a:gd name="connsiteY43" fmla="*/ 381552 h 1400454"/>
              <a:gd name="connsiteX44" fmla="*/ 1084217 w 1479144"/>
              <a:gd name="connsiteY44" fmla="*/ 277049 h 1400454"/>
              <a:gd name="connsiteX45" fmla="*/ 1018903 w 1479144"/>
              <a:gd name="connsiteY45" fmla="*/ 211734 h 1400454"/>
              <a:gd name="connsiteX46" fmla="*/ 979714 w 1479144"/>
              <a:gd name="connsiteY46" fmla="*/ 172546 h 1400454"/>
              <a:gd name="connsiteX47" fmla="*/ 888274 w 1479144"/>
              <a:gd name="connsiteY47" fmla="*/ 120294 h 1400454"/>
              <a:gd name="connsiteX48" fmla="*/ 809897 w 1479144"/>
              <a:gd name="connsiteY48" fmla="*/ 120294 h 140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79144" h="1400454">
                <a:moveTo>
                  <a:pt x="627017" y="54980"/>
                </a:moveTo>
                <a:cubicBezTo>
                  <a:pt x="588750" y="29468"/>
                  <a:pt x="560914" y="5945"/>
                  <a:pt x="509451" y="2729"/>
                </a:cubicBezTo>
                <a:cubicBezTo>
                  <a:pt x="465776" y="0"/>
                  <a:pt x="422366" y="11438"/>
                  <a:pt x="378823" y="15792"/>
                </a:cubicBezTo>
                <a:lnTo>
                  <a:pt x="300446" y="41917"/>
                </a:lnTo>
                <a:lnTo>
                  <a:pt x="261257" y="54980"/>
                </a:lnTo>
                <a:cubicBezTo>
                  <a:pt x="235131" y="72397"/>
                  <a:pt x="200297" y="81106"/>
                  <a:pt x="182880" y="107232"/>
                </a:cubicBezTo>
                <a:cubicBezTo>
                  <a:pt x="157193" y="145761"/>
                  <a:pt x="155280" y="154181"/>
                  <a:pt x="117566" y="185609"/>
                </a:cubicBezTo>
                <a:cubicBezTo>
                  <a:pt x="105505" y="195660"/>
                  <a:pt x="91440" y="203026"/>
                  <a:pt x="78377" y="211734"/>
                </a:cubicBezTo>
                <a:lnTo>
                  <a:pt x="26126" y="290112"/>
                </a:lnTo>
                <a:lnTo>
                  <a:pt x="0" y="329300"/>
                </a:lnTo>
                <a:cubicBezTo>
                  <a:pt x="3734" y="374111"/>
                  <a:pt x="2583" y="509523"/>
                  <a:pt x="39189" y="564432"/>
                </a:cubicBezTo>
                <a:lnTo>
                  <a:pt x="65314" y="603620"/>
                </a:lnTo>
                <a:cubicBezTo>
                  <a:pt x="72971" y="649560"/>
                  <a:pt x="72861" y="696278"/>
                  <a:pt x="104503" y="734249"/>
                </a:cubicBezTo>
                <a:cubicBezTo>
                  <a:pt x="114553" y="746310"/>
                  <a:pt x="130628" y="751666"/>
                  <a:pt x="143691" y="760374"/>
                </a:cubicBezTo>
                <a:cubicBezTo>
                  <a:pt x="175012" y="854336"/>
                  <a:pt x="137012" y="736996"/>
                  <a:pt x="169817" y="851814"/>
                </a:cubicBezTo>
                <a:cubicBezTo>
                  <a:pt x="173600" y="865054"/>
                  <a:pt x="174278" y="880251"/>
                  <a:pt x="182880" y="891003"/>
                </a:cubicBezTo>
                <a:cubicBezTo>
                  <a:pt x="192688" y="903262"/>
                  <a:pt x="210149" y="906912"/>
                  <a:pt x="222069" y="917129"/>
                </a:cubicBezTo>
                <a:cubicBezTo>
                  <a:pt x="240771" y="933159"/>
                  <a:pt x="258100" y="950843"/>
                  <a:pt x="274320" y="969380"/>
                </a:cubicBezTo>
                <a:cubicBezTo>
                  <a:pt x="288657" y="985765"/>
                  <a:pt x="297237" y="1007168"/>
                  <a:pt x="313509" y="1021632"/>
                </a:cubicBezTo>
                <a:cubicBezTo>
                  <a:pt x="336977" y="1042492"/>
                  <a:pt x="369684" y="1051680"/>
                  <a:pt x="391886" y="1073883"/>
                </a:cubicBezTo>
                <a:cubicBezTo>
                  <a:pt x="404949" y="1086946"/>
                  <a:pt x="419247" y="1098880"/>
                  <a:pt x="431074" y="1113072"/>
                </a:cubicBezTo>
                <a:cubicBezTo>
                  <a:pt x="441125" y="1125133"/>
                  <a:pt x="444941" y="1142453"/>
                  <a:pt x="457200" y="1152260"/>
                </a:cubicBezTo>
                <a:cubicBezTo>
                  <a:pt x="467952" y="1160862"/>
                  <a:pt x="483326" y="1160969"/>
                  <a:pt x="496389" y="1165323"/>
                </a:cubicBezTo>
                <a:cubicBezTo>
                  <a:pt x="544661" y="1237734"/>
                  <a:pt x="494894" y="1180458"/>
                  <a:pt x="561703" y="1217574"/>
                </a:cubicBezTo>
                <a:cubicBezTo>
                  <a:pt x="589151" y="1232823"/>
                  <a:pt x="610292" y="1259897"/>
                  <a:pt x="640080" y="1269826"/>
                </a:cubicBezTo>
                <a:cubicBezTo>
                  <a:pt x="751761" y="1307053"/>
                  <a:pt x="691131" y="1292536"/>
                  <a:pt x="822960" y="1309014"/>
                </a:cubicBezTo>
                <a:cubicBezTo>
                  <a:pt x="836023" y="1313368"/>
                  <a:pt x="848865" y="1318454"/>
                  <a:pt x="862149" y="1322077"/>
                </a:cubicBezTo>
                <a:cubicBezTo>
                  <a:pt x="896790" y="1331525"/>
                  <a:pt x="932587" y="1336848"/>
                  <a:pt x="966651" y="1348203"/>
                </a:cubicBezTo>
                <a:cubicBezTo>
                  <a:pt x="992777" y="1356912"/>
                  <a:pt x="1022115" y="1359053"/>
                  <a:pt x="1045029" y="1374329"/>
                </a:cubicBezTo>
                <a:lnTo>
                  <a:pt x="1084217" y="1400454"/>
                </a:lnTo>
                <a:cubicBezTo>
                  <a:pt x="1105988" y="1396100"/>
                  <a:pt x="1129672" y="1397321"/>
                  <a:pt x="1149531" y="1387392"/>
                </a:cubicBezTo>
                <a:cubicBezTo>
                  <a:pt x="1166055" y="1379130"/>
                  <a:pt x="1174694" y="1360226"/>
                  <a:pt x="1188720" y="1348203"/>
                </a:cubicBezTo>
                <a:cubicBezTo>
                  <a:pt x="1205250" y="1334034"/>
                  <a:pt x="1224441" y="1323183"/>
                  <a:pt x="1240971" y="1309014"/>
                </a:cubicBezTo>
                <a:cubicBezTo>
                  <a:pt x="1328973" y="1233583"/>
                  <a:pt x="1232740" y="1301440"/>
                  <a:pt x="1319349" y="1243700"/>
                </a:cubicBezTo>
                <a:lnTo>
                  <a:pt x="1371600" y="1165323"/>
                </a:lnTo>
                <a:cubicBezTo>
                  <a:pt x="1380309" y="1152260"/>
                  <a:pt x="1392761" y="1141028"/>
                  <a:pt x="1397726" y="1126134"/>
                </a:cubicBezTo>
                <a:cubicBezTo>
                  <a:pt x="1428816" y="1032863"/>
                  <a:pt x="1408575" y="1070670"/>
                  <a:pt x="1449977" y="1008569"/>
                </a:cubicBezTo>
                <a:cubicBezTo>
                  <a:pt x="1458686" y="982443"/>
                  <a:pt x="1479144" y="957562"/>
                  <a:pt x="1476103" y="930192"/>
                </a:cubicBezTo>
                <a:cubicBezTo>
                  <a:pt x="1465606" y="835724"/>
                  <a:pt x="1466655" y="797347"/>
                  <a:pt x="1436914" y="708123"/>
                </a:cubicBezTo>
                <a:cubicBezTo>
                  <a:pt x="1432560" y="695060"/>
                  <a:pt x="1430009" y="681250"/>
                  <a:pt x="1423851" y="668934"/>
                </a:cubicBezTo>
                <a:cubicBezTo>
                  <a:pt x="1416830" y="654892"/>
                  <a:pt x="1405515" y="643377"/>
                  <a:pt x="1397726" y="629746"/>
                </a:cubicBezTo>
                <a:cubicBezTo>
                  <a:pt x="1320490" y="494581"/>
                  <a:pt x="1429541" y="663999"/>
                  <a:pt x="1332411" y="525243"/>
                </a:cubicBezTo>
                <a:cubicBezTo>
                  <a:pt x="1265735" y="429992"/>
                  <a:pt x="1309144" y="466189"/>
                  <a:pt x="1240971" y="420740"/>
                </a:cubicBezTo>
                <a:cubicBezTo>
                  <a:pt x="1232263" y="407677"/>
                  <a:pt x="1224896" y="393613"/>
                  <a:pt x="1214846" y="381552"/>
                </a:cubicBezTo>
                <a:cubicBezTo>
                  <a:pt x="1178673" y="338145"/>
                  <a:pt x="1130645" y="308000"/>
                  <a:pt x="1084217" y="277049"/>
                </a:cubicBezTo>
                <a:cubicBezTo>
                  <a:pt x="1036321" y="205205"/>
                  <a:pt x="1084215" y="266161"/>
                  <a:pt x="1018903" y="211734"/>
                </a:cubicBezTo>
                <a:cubicBezTo>
                  <a:pt x="1004711" y="199907"/>
                  <a:pt x="993906" y="184373"/>
                  <a:pt x="979714" y="172546"/>
                </a:cubicBezTo>
                <a:cubicBezTo>
                  <a:pt x="964215" y="159631"/>
                  <a:pt x="905087" y="123657"/>
                  <a:pt x="888274" y="120294"/>
                </a:cubicBezTo>
                <a:cubicBezTo>
                  <a:pt x="862656" y="115170"/>
                  <a:pt x="836023" y="120294"/>
                  <a:pt x="809897" y="12029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28677" name="5 CuadroTexto"/>
          <p:cNvSpPr txBox="1">
            <a:spLocks noChangeArrowheads="1"/>
          </p:cNvSpPr>
          <p:nvPr/>
        </p:nvSpPr>
        <p:spPr bwMode="auto">
          <a:xfrm>
            <a:off x="3143250" y="857250"/>
            <a:ext cx="3730625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latin typeface="Calibri" pitchFamily="34" charset="0"/>
              </a:rPr>
              <a:t>La falda de la Sierra Madre Occidental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12px-Rosetta_St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36337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O17e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6559" y="300946"/>
            <a:ext cx="4171655" cy="312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WINDOWS\TEMP\~DEST\Escanear0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6975" y="3149600"/>
            <a:ext cx="642302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WINDOWS\TEMP\~DEST\Escanear00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275" y="284163"/>
            <a:ext cx="63595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413625" cy="15128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sz="200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es-MX" sz="200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es-MX" sz="2000" smtClean="0">
                <a:solidFill>
                  <a:srgbClr val="FFFF00"/>
                </a:solidFill>
                <a:latin typeface="Arial" pitchFamily="34" charset="0"/>
              </a:rPr>
              <a:t>Faja Volcánica Mexicana:</a:t>
            </a:r>
            <a:br>
              <a:rPr lang="es-MX" sz="200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es-MX" sz="1600" smtClean="0">
                <a:solidFill>
                  <a:srgbClr val="FFFF00"/>
                </a:solidFill>
                <a:latin typeface="Arial" pitchFamily="34" charset="0"/>
              </a:rPr>
              <a:t>Es una cadena montañosa de origen volcánico que atraviesa el centro de México que se formó en los últimos 20 Ma y en donde se ubican varios volcanes activos o con erupciones volcánicas recientes: </a:t>
            </a:r>
            <a:br>
              <a:rPr lang="es-MX" sz="160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es-MX" sz="1600" smtClean="0">
                <a:solidFill>
                  <a:srgbClr val="FFFF00"/>
                </a:solidFill>
                <a:latin typeface="Arial" pitchFamily="34" charset="0"/>
              </a:rPr>
              <a:t>actualmente escribe su historia</a:t>
            </a:r>
            <a:r>
              <a:rPr lang="es-MX" sz="4000" smtClean="0"/>
              <a:t/>
            </a:r>
            <a:br>
              <a:rPr lang="es-MX" sz="4000" smtClean="0"/>
            </a:br>
            <a:endParaRPr lang="es-ES" sz="4000" smtClean="0"/>
          </a:p>
        </p:txBody>
      </p:sp>
      <p:pic>
        <p:nvPicPr>
          <p:cNvPr id="35843" name="Picture 6" descr="Paricutin may 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2263"/>
            <a:ext cx="2700338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Popocatepetl mayo 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778375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 descr="Volcan de Fuego Colima may 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1163"/>
            <a:ext cx="2700338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1773238"/>
            <a:ext cx="453548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10"/>
          <p:cNvSpPr>
            <a:spLocks noChangeArrowheads="1"/>
          </p:cNvSpPr>
          <p:nvPr/>
        </p:nvSpPr>
        <p:spPr bwMode="auto">
          <a:xfrm>
            <a:off x="4356100" y="3716338"/>
            <a:ext cx="1222375" cy="361950"/>
          </a:xfrm>
          <a:prstGeom prst="rect">
            <a:avLst/>
          </a:prstGeom>
          <a:noFill/>
          <a:ln w="31750">
            <a:solidFill>
              <a:srgbClr val="CC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87313" y="3643313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  <a:latin typeface="Arial" pitchFamily="34" charset="0"/>
              </a:rPr>
              <a:t>Paricutin</a:t>
            </a:r>
            <a:endParaRPr lang="es-ES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5056188" y="6446838"/>
            <a:ext cx="1195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</a:rPr>
              <a:t>Popocatepetl</a:t>
            </a:r>
            <a:endParaRPr lang="es-ES">
              <a:solidFill>
                <a:srgbClr val="FFFF00"/>
              </a:solidFill>
            </a:endParaRPr>
          </a:p>
        </p:txBody>
      </p:sp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179388" y="6308725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  <a:latin typeface="Arial" pitchFamily="34" charset="0"/>
              </a:rPr>
              <a:t>El volcán de Colima</a:t>
            </a:r>
            <a:endParaRPr lang="es-ES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nochtitlan15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4572000" cy="3017838"/>
          </a:xfrm>
          <a:prstGeom prst="rect">
            <a:avLst/>
          </a:prstGeom>
          <a:noFill/>
        </p:spPr>
      </p:pic>
      <p:pic>
        <p:nvPicPr>
          <p:cNvPr id="5" name="Picture 3" descr="C:\Documents and Settings\Chema\Mis documentos\Mis imágenes\Iluminar.JPG"/>
          <p:cNvPicPr>
            <a:picLocks noChangeAspect="1" noChangeArrowheads="1"/>
          </p:cNvPicPr>
          <p:nvPr/>
        </p:nvPicPr>
        <p:blipFill>
          <a:blip r:embed="rId3"/>
          <a:srcRect r="13911" b="29134"/>
          <a:stretch>
            <a:fillRect/>
          </a:stretch>
        </p:blipFill>
        <p:spPr bwMode="auto">
          <a:xfrm>
            <a:off x="4587984" y="1714488"/>
            <a:ext cx="4556048" cy="3786214"/>
          </a:xfrm>
          <a:prstGeom prst="rect">
            <a:avLst/>
          </a:prstGeom>
          <a:noFill/>
        </p:spPr>
      </p:pic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-285784" y="5387999"/>
            <a:ext cx="7772400" cy="1470025"/>
          </a:xfrm>
        </p:spPr>
        <p:txBody>
          <a:bodyPr/>
          <a:lstStyle/>
          <a:p>
            <a:r>
              <a:rPr lang="es-MX" dirty="0" smtClean="0"/>
              <a:t>Origen de la cuenca de México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 descr="Valle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6575"/>
            <a:ext cx="4572000" cy="2963863"/>
          </a:xfrm>
          <a:prstGeom prst="rect">
            <a:avLst/>
          </a:prstGeom>
          <a:noFill/>
        </p:spPr>
      </p:pic>
      <p:pic>
        <p:nvPicPr>
          <p:cNvPr id="101380" name="Picture 4" descr="Tenochtitlan15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76250"/>
            <a:ext cx="4572000" cy="3017838"/>
          </a:xfrm>
          <a:prstGeom prst="rect">
            <a:avLst/>
          </a:prstGeom>
          <a:noFill/>
        </p:spPr>
      </p:pic>
      <p:pic>
        <p:nvPicPr>
          <p:cNvPr id="101381" name="Picture 5" descr="Tenoch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500438"/>
            <a:ext cx="7993062" cy="3187700"/>
          </a:xfrm>
          <a:prstGeom prst="rect">
            <a:avLst/>
          </a:prstGeom>
          <a:noFill/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311275" y="42863"/>
            <a:ext cx="646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/>
              <a:t>Todas las elevaciones en la cuenca  de México son volcánicas</a:t>
            </a:r>
            <a:endParaRPr lang="es-E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24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MAPT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77200" cy="6778625"/>
          </a:xfrm>
          <a:prstGeom prst="rect">
            <a:avLst/>
          </a:prstGeom>
          <a:noFill/>
        </p:spPr>
      </p:pic>
      <p:sp>
        <p:nvSpPr>
          <p:cNvPr id="6" name="5 Forma libre"/>
          <p:cNvSpPr/>
          <p:nvPr/>
        </p:nvSpPr>
        <p:spPr>
          <a:xfrm>
            <a:off x="3642149" y="737419"/>
            <a:ext cx="1878402" cy="6272348"/>
          </a:xfrm>
          <a:custGeom>
            <a:avLst/>
            <a:gdLst>
              <a:gd name="connsiteX0" fmla="*/ 1785257 w 1878402"/>
              <a:gd name="connsiteY0" fmla="*/ 0 h 6272348"/>
              <a:gd name="connsiteX1" fmla="*/ 1741012 w 1878402"/>
              <a:gd name="connsiteY1" fmla="*/ 14749 h 6272348"/>
              <a:gd name="connsiteX2" fmla="*/ 1682019 w 1878402"/>
              <a:gd name="connsiteY2" fmla="*/ 29497 h 6272348"/>
              <a:gd name="connsiteX3" fmla="*/ 1637774 w 1878402"/>
              <a:gd name="connsiteY3" fmla="*/ 58994 h 6272348"/>
              <a:gd name="connsiteX4" fmla="*/ 1564032 w 1878402"/>
              <a:gd name="connsiteY4" fmla="*/ 132736 h 6272348"/>
              <a:gd name="connsiteX5" fmla="*/ 1519786 w 1878402"/>
              <a:gd name="connsiteY5" fmla="*/ 176981 h 6272348"/>
              <a:gd name="connsiteX6" fmla="*/ 1387051 w 1878402"/>
              <a:gd name="connsiteY6" fmla="*/ 221226 h 6272348"/>
              <a:gd name="connsiteX7" fmla="*/ 1298561 w 1878402"/>
              <a:gd name="connsiteY7" fmla="*/ 250723 h 6272348"/>
              <a:gd name="connsiteX8" fmla="*/ 1254316 w 1878402"/>
              <a:gd name="connsiteY8" fmla="*/ 265471 h 6272348"/>
              <a:gd name="connsiteX9" fmla="*/ 1210070 w 1878402"/>
              <a:gd name="connsiteY9" fmla="*/ 294968 h 6272348"/>
              <a:gd name="connsiteX10" fmla="*/ 1121580 w 1878402"/>
              <a:gd name="connsiteY10" fmla="*/ 324465 h 6272348"/>
              <a:gd name="connsiteX11" fmla="*/ 1033090 w 1878402"/>
              <a:gd name="connsiteY11" fmla="*/ 383458 h 6272348"/>
              <a:gd name="connsiteX12" fmla="*/ 988845 w 1878402"/>
              <a:gd name="connsiteY12" fmla="*/ 471949 h 6272348"/>
              <a:gd name="connsiteX13" fmla="*/ 944599 w 1878402"/>
              <a:gd name="connsiteY13" fmla="*/ 501446 h 6272348"/>
              <a:gd name="connsiteX14" fmla="*/ 915103 w 1878402"/>
              <a:gd name="connsiteY14" fmla="*/ 545691 h 6272348"/>
              <a:gd name="connsiteX15" fmla="*/ 826612 w 1878402"/>
              <a:gd name="connsiteY15" fmla="*/ 575187 h 6272348"/>
              <a:gd name="connsiteX16" fmla="*/ 738122 w 1878402"/>
              <a:gd name="connsiteY16" fmla="*/ 604684 h 6272348"/>
              <a:gd name="connsiteX17" fmla="*/ 693877 w 1878402"/>
              <a:gd name="connsiteY17" fmla="*/ 619433 h 6272348"/>
              <a:gd name="connsiteX18" fmla="*/ 649632 w 1878402"/>
              <a:gd name="connsiteY18" fmla="*/ 634181 h 6272348"/>
              <a:gd name="connsiteX19" fmla="*/ 605386 w 1878402"/>
              <a:gd name="connsiteY19" fmla="*/ 678426 h 6272348"/>
              <a:gd name="connsiteX20" fmla="*/ 561141 w 1878402"/>
              <a:gd name="connsiteY20" fmla="*/ 707923 h 6272348"/>
              <a:gd name="connsiteX21" fmla="*/ 516896 w 1878402"/>
              <a:gd name="connsiteY21" fmla="*/ 899652 h 6272348"/>
              <a:gd name="connsiteX22" fmla="*/ 487399 w 1878402"/>
              <a:gd name="connsiteY22" fmla="*/ 988142 h 6272348"/>
              <a:gd name="connsiteX23" fmla="*/ 502148 w 1878402"/>
              <a:gd name="connsiteY23" fmla="*/ 1165123 h 6272348"/>
              <a:gd name="connsiteX24" fmla="*/ 516896 w 1878402"/>
              <a:gd name="connsiteY24" fmla="*/ 1209368 h 6272348"/>
              <a:gd name="connsiteX25" fmla="*/ 531645 w 1878402"/>
              <a:gd name="connsiteY25" fmla="*/ 1268362 h 6272348"/>
              <a:gd name="connsiteX26" fmla="*/ 546393 w 1878402"/>
              <a:gd name="connsiteY26" fmla="*/ 1312607 h 6272348"/>
              <a:gd name="connsiteX27" fmla="*/ 561141 w 1878402"/>
              <a:gd name="connsiteY27" fmla="*/ 1371600 h 6272348"/>
              <a:gd name="connsiteX28" fmla="*/ 605386 w 1878402"/>
              <a:gd name="connsiteY28" fmla="*/ 1401097 h 6272348"/>
              <a:gd name="connsiteX29" fmla="*/ 649632 w 1878402"/>
              <a:gd name="connsiteY29" fmla="*/ 1533833 h 6272348"/>
              <a:gd name="connsiteX30" fmla="*/ 664380 w 1878402"/>
              <a:gd name="connsiteY30" fmla="*/ 1578078 h 6272348"/>
              <a:gd name="connsiteX31" fmla="*/ 723374 w 1878402"/>
              <a:gd name="connsiteY31" fmla="*/ 1666568 h 6272348"/>
              <a:gd name="connsiteX32" fmla="*/ 752870 w 1878402"/>
              <a:gd name="connsiteY32" fmla="*/ 1710813 h 6272348"/>
              <a:gd name="connsiteX33" fmla="*/ 767619 w 1878402"/>
              <a:gd name="connsiteY33" fmla="*/ 1755058 h 6272348"/>
              <a:gd name="connsiteX34" fmla="*/ 811864 w 1878402"/>
              <a:gd name="connsiteY34" fmla="*/ 1769807 h 6272348"/>
              <a:gd name="connsiteX35" fmla="*/ 856109 w 1878402"/>
              <a:gd name="connsiteY35" fmla="*/ 1799304 h 6272348"/>
              <a:gd name="connsiteX36" fmla="*/ 870857 w 1878402"/>
              <a:gd name="connsiteY36" fmla="*/ 1843549 h 6272348"/>
              <a:gd name="connsiteX37" fmla="*/ 915103 w 1878402"/>
              <a:gd name="connsiteY37" fmla="*/ 1873046 h 6272348"/>
              <a:gd name="connsiteX38" fmla="*/ 1047838 w 1878402"/>
              <a:gd name="connsiteY38" fmla="*/ 1902542 h 6272348"/>
              <a:gd name="connsiteX39" fmla="*/ 1136328 w 1878402"/>
              <a:gd name="connsiteY39" fmla="*/ 1961536 h 6272348"/>
              <a:gd name="connsiteX40" fmla="*/ 1195322 w 1878402"/>
              <a:gd name="connsiteY40" fmla="*/ 2020529 h 6272348"/>
              <a:gd name="connsiteX41" fmla="*/ 1195322 w 1878402"/>
              <a:gd name="connsiteY41" fmla="*/ 2182762 h 6272348"/>
              <a:gd name="connsiteX42" fmla="*/ 1151077 w 1878402"/>
              <a:gd name="connsiteY42" fmla="*/ 2212258 h 6272348"/>
              <a:gd name="connsiteX43" fmla="*/ 1121580 w 1878402"/>
              <a:gd name="connsiteY43" fmla="*/ 2256504 h 6272348"/>
              <a:gd name="connsiteX44" fmla="*/ 1033090 w 1878402"/>
              <a:gd name="connsiteY44" fmla="*/ 2315497 h 6272348"/>
              <a:gd name="connsiteX45" fmla="*/ 1003593 w 1878402"/>
              <a:gd name="connsiteY45" fmla="*/ 2359742 h 6272348"/>
              <a:gd name="connsiteX46" fmla="*/ 870857 w 1878402"/>
              <a:gd name="connsiteY46" fmla="*/ 2418736 h 6272348"/>
              <a:gd name="connsiteX47" fmla="*/ 782367 w 1878402"/>
              <a:gd name="connsiteY47" fmla="*/ 2433484 h 6272348"/>
              <a:gd name="connsiteX48" fmla="*/ 561141 w 1878402"/>
              <a:gd name="connsiteY48" fmla="*/ 2462981 h 6272348"/>
              <a:gd name="connsiteX49" fmla="*/ 472651 w 1878402"/>
              <a:gd name="connsiteY49" fmla="*/ 2492478 h 6272348"/>
              <a:gd name="connsiteX50" fmla="*/ 384161 w 1878402"/>
              <a:gd name="connsiteY50" fmla="*/ 2536723 h 6272348"/>
              <a:gd name="connsiteX51" fmla="*/ 295670 w 1878402"/>
              <a:gd name="connsiteY51" fmla="*/ 2595716 h 6272348"/>
              <a:gd name="connsiteX52" fmla="*/ 266174 w 1878402"/>
              <a:gd name="connsiteY52" fmla="*/ 2639962 h 6272348"/>
              <a:gd name="connsiteX53" fmla="*/ 207180 w 1878402"/>
              <a:gd name="connsiteY53" fmla="*/ 2654710 h 6272348"/>
              <a:gd name="connsiteX54" fmla="*/ 162935 w 1878402"/>
              <a:gd name="connsiteY54" fmla="*/ 2684207 h 6272348"/>
              <a:gd name="connsiteX55" fmla="*/ 118690 w 1878402"/>
              <a:gd name="connsiteY55" fmla="*/ 2698955 h 6272348"/>
              <a:gd name="connsiteX56" fmla="*/ 103941 w 1878402"/>
              <a:gd name="connsiteY56" fmla="*/ 2743200 h 6272348"/>
              <a:gd name="connsiteX57" fmla="*/ 118690 w 1878402"/>
              <a:gd name="connsiteY57" fmla="*/ 2846439 h 6272348"/>
              <a:gd name="connsiteX58" fmla="*/ 148186 w 1878402"/>
              <a:gd name="connsiteY58" fmla="*/ 2890684 h 6272348"/>
              <a:gd name="connsiteX59" fmla="*/ 177683 w 1878402"/>
              <a:gd name="connsiteY59" fmla="*/ 2979175 h 6272348"/>
              <a:gd name="connsiteX60" fmla="*/ 177683 w 1878402"/>
              <a:gd name="connsiteY60" fmla="*/ 2979175 h 6272348"/>
              <a:gd name="connsiteX61" fmla="*/ 192432 w 1878402"/>
              <a:gd name="connsiteY61" fmla="*/ 3052916 h 6272348"/>
              <a:gd name="connsiteX62" fmla="*/ 221928 w 1878402"/>
              <a:gd name="connsiteY62" fmla="*/ 3141407 h 6272348"/>
              <a:gd name="connsiteX63" fmla="*/ 280922 w 1878402"/>
              <a:gd name="connsiteY63" fmla="*/ 3126658 h 6272348"/>
              <a:gd name="connsiteX64" fmla="*/ 369412 w 1878402"/>
              <a:gd name="connsiteY64" fmla="*/ 3185652 h 6272348"/>
              <a:gd name="connsiteX65" fmla="*/ 457903 w 1878402"/>
              <a:gd name="connsiteY65" fmla="*/ 3215149 h 6272348"/>
              <a:gd name="connsiteX66" fmla="*/ 782367 w 1878402"/>
              <a:gd name="connsiteY66" fmla="*/ 3244646 h 6272348"/>
              <a:gd name="connsiteX67" fmla="*/ 915103 w 1878402"/>
              <a:gd name="connsiteY67" fmla="*/ 3274142 h 6272348"/>
              <a:gd name="connsiteX68" fmla="*/ 959348 w 1878402"/>
              <a:gd name="connsiteY68" fmla="*/ 3288891 h 6272348"/>
              <a:gd name="connsiteX69" fmla="*/ 1018341 w 1878402"/>
              <a:gd name="connsiteY69" fmla="*/ 3303639 h 6272348"/>
              <a:gd name="connsiteX70" fmla="*/ 1106832 w 1878402"/>
              <a:gd name="connsiteY70" fmla="*/ 3333136 h 6272348"/>
              <a:gd name="connsiteX71" fmla="*/ 1165825 w 1878402"/>
              <a:gd name="connsiteY71" fmla="*/ 3347884 h 6272348"/>
              <a:gd name="connsiteX72" fmla="*/ 1254316 w 1878402"/>
              <a:gd name="connsiteY72" fmla="*/ 3377381 h 6272348"/>
              <a:gd name="connsiteX73" fmla="*/ 1298561 w 1878402"/>
              <a:gd name="connsiteY73" fmla="*/ 3392129 h 6272348"/>
              <a:gd name="connsiteX74" fmla="*/ 1342806 w 1878402"/>
              <a:gd name="connsiteY74" fmla="*/ 3406878 h 6272348"/>
              <a:gd name="connsiteX75" fmla="*/ 1401799 w 1878402"/>
              <a:gd name="connsiteY75" fmla="*/ 3421626 h 6272348"/>
              <a:gd name="connsiteX76" fmla="*/ 1431296 w 1878402"/>
              <a:gd name="connsiteY76" fmla="*/ 3465871 h 6272348"/>
              <a:gd name="connsiteX77" fmla="*/ 1446045 w 1878402"/>
              <a:gd name="connsiteY77" fmla="*/ 3510116 h 6272348"/>
              <a:gd name="connsiteX78" fmla="*/ 1490290 w 1878402"/>
              <a:gd name="connsiteY78" fmla="*/ 3539613 h 6272348"/>
              <a:gd name="connsiteX79" fmla="*/ 1519786 w 1878402"/>
              <a:gd name="connsiteY79" fmla="*/ 3583858 h 6272348"/>
              <a:gd name="connsiteX80" fmla="*/ 1564032 w 1878402"/>
              <a:gd name="connsiteY80" fmla="*/ 3598607 h 6272348"/>
              <a:gd name="connsiteX81" fmla="*/ 1593528 w 1878402"/>
              <a:gd name="connsiteY81" fmla="*/ 3687097 h 6272348"/>
              <a:gd name="connsiteX82" fmla="*/ 1608277 w 1878402"/>
              <a:gd name="connsiteY82" fmla="*/ 3819833 h 6272348"/>
              <a:gd name="connsiteX83" fmla="*/ 1578780 w 1878402"/>
              <a:gd name="connsiteY83" fmla="*/ 3864078 h 6272348"/>
              <a:gd name="connsiteX84" fmla="*/ 1623025 w 1878402"/>
              <a:gd name="connsiteY84" fmla="*/ 3952568 h 6272348"/>
              <a:gd name="connsiteX85" fmla="*/ 1667270 w 1878402"/>
              <a:gd name="connsiteY85" fmla="*/ 3967316 h 6272348"/>
              <a:gd name="connsiteX86" fmla="*/ 1726264 w 1878402"/>
              <a:gd name="connsiteY86" fmla="*/ 4026310 h 6272348"/>
              <a:gd name="connsiteX87" fmla="*/ 1858999 w 1878402"/>
              <a:gd name="connsiteY87" fmla="*/ 4100052 h 6272348"/>
              <a:gd name="connsiteX88" fmla="*/ 1844251 w 1878402"/>
              <a:gd name="connsiteY88" fmla="*/ 4321278 h 6272348"/>
              <a:gd name="connsiteX89" fmla="*/ 1814754 w 1878402"/>
              <a:gd name="connsiteY89" fmla="*/ 4365523 h 6272348"/>
              <a:gd name="connsiteX90" fmla="*/ 1726264 w 1878402"/>
              <a:gd name="connsiteY90" fmla="*/ 4424516 h 6272348"/>
              <a:gd name="connsiteX91" fmla="*/ 1652522 w 1878402"/>
              <a:gd name="connsiteY91" fmla="*/ 4498258 h 6272348"/>
              <a:gd name="connsiteX92" fmla="*/ 1564032 w 1878402"/>
              <a:gd name="connsiteY92" fmla="*/ 4586749 h 6272348"/>
              <a:gd name="connsiteX93" fmla="*/ 1549283 w 1878402"/>
              <a:gd name="connsiteY93" fmla="*/ 4630994 h 6272348"/>
              <a:gd name="connsiteX94" fmla="*/ 1475541 w 1878402"/>
              <a:gd name="connsiteY94" fmla="*/ 4719484 h 6272348"/>
              <a:gd name="connsiteX95" fmla="*/ 1401799 w 1878402"/>
              <a:gd name="connsiteY95" fmla="*/ 4837471 h 6272348"/>
              <a:gd name="connsiteX96" fmla="*/ 1372303 w 1878402"/>
              <a:gd name="connsiteY96" fmla="*/ 4881716 h 6272348"/>
              <a:gd name="connsiteX97" fmla="*/ 1283812 w 1878402"/>
              <a:gd name="connsiteY97" fmla="*/ 4925962 h 6272348"/>
              <a:gd name="connsiteX98" fmla="*/ 1239567 w 1878402"/>
              <a:gd name="connsiteY98" fmla="*/ 4970207 h 6272348"/>
              <a:gd name="connsiteX99" fmla="*/ 1195322 w 1878402"/>
              <a:gd name="connsiteY99" fmla="*/ 4999704 h 6272348"/>
              <a:gd name="connsiteX100" fmla="*/ 1121580 w 1878402"/>
              <a:gd name="connsiteY100" fmla="*/ 5102942 h 6272348"/>
              <a:gd name="connsiteX101" fmla="*/ 1077335 w 1878402"/>
              <a:gd name="connsiteY101" fmla="*/ 5147187 h 6272348"/>
              <a:gd name="connsiteX102" fmla="*/ 974096 w 1878402"/>
              <a:gd name="connsiteY102" fmla="*/ 5279923 h 6272348"/>
              <a:gd name="connsiteX103" fmla="*/ 915103 w 1878402"/>
              <a:gd name="connsiteY103" fmla="*/ 5338916 h 6272348"/>
              <a:gd name="connsiteX104" fmla="*/ 915103 w 1878402"/>
              <a:gd name="connsiteY104" fmla="*/ 5294671 h 6272348"/>
              <a:gd name="connsiteX105" fmla="*/ 841361 w 1878402"/>
              <a:gd name="connsiteY105" fmla="*/ 5486400 h 6272348"/>
              <a:gd name="connsiteX106" fmla="*/ 811864 w 1878402"/>
              <a:gd name="connsiteY106" fmla="*/ 5456904 h 6272348"/>
              <a:gd name="connsiteX107" fmla="*/ 826612 w 1878402"/>
              <a:gd name="connsiteY107" fmla="*/ 5412658 h 6272348"/>
              <a:gd name="connsiteX108" fmla="*/ 767619 w 1878402"/>
              <a:gd name="connsiteY108" fmla="*/ 5412658 h 6272348"/>
              <a:gd name="connsiteX109" fmla="*/ 841361 w 1878402"/>
              <a:gd name="connsiteY109" fmla="*/ 5397910 h 6272348"/>
              <a:gd name="connsiteX110" fmla="*/ 664380 w 1878402"/>
              <a:gd name="connsiteY110" fmla="*/ 5501149 h 6272348"/>
              <a:gd name="connsiteX111" fmla="*/ 811864 w 1878402"/>
              <a:gd name="connsiteY111" fmla="*/ 5515897 h 6272348"/>
              <a:gd name="connsiteX112" fmla="*/ 826612 w 1878402"/>
              <a:gd name="connsiteY112" fmla="*/ 5471652 h 6272348"/>
              <a:gd name="connsiteX113" fmla="*/ 738122 w 1878402"/>
              <a:gd name="connsiteY113" fmla="*/ 5619136 h 6272348"/>
              <a:gd name="connsiteX114" fmla="*/ 738122 w 1878402"/>
              <a:gd name="connsiteY114" fmla="*/ 5619136 h 6272348"/>
              <a:gd name="connsiteX115" fmla="*/ 162935 w 1878402"/>
              <a:gd name="connsiteY115" fmla="*/ 6253316 h 6272348"/>
              <a:gd name="connsiteX116" fmla="*/ 221928 w 1878402"/>
              <a:gd name="connsiteY116" fmla="*/ 6032091 h 6272348"/>
              <a:gd name="connsiteX117" fmla="*/ 266174 w 1878402"/>
              <a:gd name="connsiteY117" fmla="*/ 6002594 h 6272348"/>
              <a:gd name="connsiteX118" fmla="*/ 295670 w 1878402"/>
              <a:gd name="connsiteY118" fmla="*/ 5958349 h 6272348"/>
              <a:gd name="connsiteX119" fmla="*/ 310419 w 1878402"/>
              <a:gd name="connsiteY119" fmla="*/ 5914104 h 6272348"/>
              <a:gd name="connsiteX120" fmla="*/ 354664 w 1878402"/>
              <a:gd name="connsiteY120" fmla="*/ 5884607 h 6272348"/>
              <a:gd name="connsiteX121" fmla="*/ 384161 w 1878402"/>
              <a:gd name="connsiteY121" fmla="*/ 5899355 h 6272348"/>
              <a:gd name="connsiteX122" fmla="*/ 413657 w 1878402"/>
              <a:gd name="connsiteY122" fmla="*/ 5987846 h 6272348"/>
              <a:gd name="connsiteX123" fmla="*/ 428406 w 1878402"/>
              <a:gd name="connsiteY123" fmla="*/ 6150078 h 6272348"/>
              <a:gd name="connsiteX124" fmla="*/ 192432 w 1878402"/>
              <a:gd name="connsiteY124" fmla="*/ 6179575 h 6272348"/>
              <a:gd name="connsiteX125" fmla="*/ 148186 w 1878402"/>
              <a:gd name="connsiteY125" fmla="*/ 6150078 h 6272348"/>
              <a:gd name="connsiteX126" fmla="*/ 59696 w 1878402"/>
              <a:gd name="connsiteY126" fmla="*/ 6120581 h 6272348"/>
              <a:gd name="connsiteX127" fmla="*/ 15451 w 1878402"/>
              <a:gd name="connsiteY127" fmla="*/ 6135329 h 6272348"/>
              <a:gd name="connsiteX128" fmla="*/ 192432 w 1878402"/>
              <a:gd name="connsiteY128" fmla="*/ 6105833 h 6272348"/>
              <a:gd name="connsiteX129" fmla="*/ 266174 w 1878402"/>
              <a:gd name="connsiteY129" fmla="*/ 6120581 h 6272348"/>
              <a:gd name="connsiteX130" fmla="*/ 310419 w 1878402"/>
              <a:gd name="connsiteY130" fmla="*/ 6150078 h 6272348"/>
              <a:gd name="connsiteX131" fmla="*/ 428406 w 1878402"/>
              <a:gd name="connsiteY131" fmla="*/ 6179575 h 6272348"/>
              <a:gd name="connsiteX132" fmla="*/ 457903 w 1878402"/>
              <a:gd name="connsiteY132" fmla="*/ 6150078 h 6272348"/>
              <a:gd name="connsiteX133" fmla="*/ 118690 w 1878402"/>
              <a:gd name="connsiteY133" fmla="*/ 5943600 h 6272348"/>
              <a:gd name="connsiteX134" fmla="*/ 236677 w 1878402"/>
              <a:gd name="connsiteY134" fmla="*/ 6046839 h 6272348"/>
              <a:gd name="connsiteX135" fmla="*/ 295670 w 1878402"/>
              <a:gd name="connsiteY135" fmla="*/ 6061587 h 627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878402" h="6272348">
                <a:moveTo>
                  <a:pt x="1785257" y="0"/>
                </a:moveTo>
                <a:cubicBezTo>
                  <a:pt x="1770509" y="4916"/>
                  <a:pt x="1755960" y="10478"/>
                  <a:pt x="1741012" y="14749"/>
                </a:cubicBezTo>
                <a:cubicBezTo>
                  <a:pt x="1721522" y="20318"/>
                  <a:pt x="1700650" y="21512"/>
                  <a:pt x="1682019" y="29497"/>
                </a:cubicBezTo>
                <a:cubicBezTo>
                  <a:pt x="1665727" y="36479"/>
                  <a:pt x="1652522" y="49162"/>
                  <a:pt x="1637774" y="58994"/>
                </a:cubicBezTo>
                <a:cubicBezTo>
                  <a:pt x="1583697" y="140108"/>
                  <a:pt x="1637773" y="71286"/>
                  <a:pt x="1564032" y="132736"/>
                </a:cubicBezTo>
                <a:cubicBezTo>
                  <a:pt x="1548009" y="146089"/>
                  <a:pt x="1538019" y="166852"/>
                  <a:pt x="1519786" y="176981"/>
                </a:cubicBezTo>
                <a:cubicBezTo>
                  <a:pt x="1519778" y="176985"/>
                  <a:pt x="1409178" y="213850"/>
                  <a:pt x="1387051" y="221226"/>
                </a:cubicBezTo>
                <a:lnTo>
                  <a:pt x="1298561" y="250723"/>
                </a:lnTo>
                <a:lnTo>
                  <a:pt x="1254316" y="265471"/>
                </a:lnTo>
                <a:cubicBezTo>
                  <a:pt x="1239567" y="275303"/>
                  <a:pt x="1226268" y="287769"/>
                  <a:pt x="1210070" y="294968"/>
                </a:cubicBezTo>
                <a:cubicBezTo>
                  <a:pt x="1181658" y="307596"/>
                  <a:pt x="1147450" y="307218"/>
                  <a:pt x="1121580" y="324465"/>
                </a:cubicBezTo>
                <a:lnTo>
                  <a:pt x="1033090" y="383458"/>
                </a:lnTo>
                <a:cubicBezTo>
                  <a:pt x="1021095" y="419442"/>
                  <a:pt x="1017434" y="443360"/>
                  <a:pt x="988845" y="471949"/>
                </a:cubicBezTo>
                <a:cubicBezTo>
                  <a:pt x="976311" y="484483"/>
                  <a:pt x="959348" y="491614"/>
                  <a:pt x="944599" y="501446"/>
                </a:cubicBezTo>
                <a:cubicBezTo>
                  <a:pt x="934767" y="516194"/>
                  <a:pt x="930134" y="536297"/>
                  <a:pt x="915103" y="545691"/>
                </a:cubicBezTo>
                <a:cubicBezTo>
                  <a:pt x="888737" y="562170"/>
                  <a:pt x="856109" y="565355"/>
                  <a:pt x="826612" y="575187"/>
                </a:cubicBezTo>
                <a:lnTo>
                  <a:pt x="738122" y="604684"/>
                </a:lnTo>
                <a:lnTo>
                  <a:pt x="693877" y="619433"/>
                </a:lnTo>
                <a:lnTo>
                  <a:pt x="649632" y="634181"/>
                </a:lnTo>
                <a:cubicBezTo>
                  <a:pt x="634883" y="648929"/>
                  <a:pt x="621409" y="665073"/>
                  <a:pt x="605386" y="678426"/>
                </a:cubicBezTo>
                <a:cubicBezTo>
                  <a:pt x="591769" y="689773"/>
                  <a:pt x="566746" y="691107"/>
                  <a:pt x="561141" y="707923"/>
                </a:cubicBezTo>
                <a:cubicBezTo>
                  <a:pt x="467575" y="988625"/>
                  <a:pt x="601444" y="772832"/>
                  <a:pt x="516896" y="899652"/>
                </a:cubicBezTo>
                <a:cubicBezTo>
                  <a:pt x="507064" y="929149"/>
                  <a:pt x="484817" y="957157"/>
                  <a:pt x="487399" y="988142"/>
                </a:cubicBezTo>
                <a:cubicBezTo>
                  <a:pt x="492315" y="1047136"/>
                  <a:pt x="494324" y="1106444"/>
                  <a:pt x="502148" y="1165123"/>
                </a:cubicBezTo>
                <a:cubicBezTo>
                  <a:pt x="504203" y="1180533"/>
                  <a:pt x="512625" y="1194420"/>
                  <a:pt x="516896" y="1209368"/>
                </a:cubicBezTo>
                <a:cubicBezTo>
                  <a:pt x="522465" y="1228858"/>
                  <a:pt x="526076" y="1248872"/>
                  <a:pt x="531645" y="1268362"/>
                </a:cubicBezTo>
                <a:cubicBezTo>
                  <a:pt x="535916" y="1283310"/>
                  <a:pt x="542122" y="1297659"/>
                  <a:pt x="546393" y="1312607"/>
                </a:cubicBezTo>
                <a:cubicBezTo>
                  <a:pt x="551961" y="1332097"/>
                  <a:pt x="549898" y="1354735"/>
                  <a:pt x="561141" y="1371600"/>
                </a:cubicBezTo>
                <a:cubicBezTo>
                  <a:pt x="570973" y="1386348"/>
                  <a:pt x="590638" y="1391265"/>
                  <a:pt x="605386" y="1401097"/>
                </a:cubicBezTo>
                <a:lnTo>
                  <a:pt x="649632" y="1533833"/>
                </a:lnTo>
                <a:cubicBezTo>
                  <a:pt x="654548" y="1548581"/>
                  <a:pt x="655757" y="1565143"/>
                  <a:pt x="664380" y="1578078"/>
                </a:cubicBezTo>
                <a:lnTo>
                  <a:pt x="723374" y="1666568"/>
                </a:lnTo>
                <a:cubicBezTo>
                  <a:pt x="733206" y="1681316"/>
                  <a:pt x="747265" y="1693998"/>
                  <a:pt x="752870" y="1710813"/>
                </a:cubicBezTo>
                <a:cubicBezTo>
                  <a:pt x="757786" y="1725561"/>
                  <a:pt x="756626" y="1744065"/>
                  <a:pt x="767619" y="1755058"/>
                </a:cubicBezTo>
                <a:cubicBezTo>
                  <a:pt x="778612" y="1766051"/>
                  <a:pt x="797959" y="1762854"/>
                  <a:pt x="811864" y="1769807"/>
                </a:cubicBezTo>
                <a:cubicBezTo>
                  <a:pt x="827718" y="1777734"/>
                  <a:pt x="841361" y="1789472"/>
                  <a:pt x="856109" y="1799304"/>
                </a:cubicBezTo>
                <a:cubicBezTo>
                  <a:pt x="861025" y="1814052"/>
                  <a:pt x="861145" y="1831410"/>
                  <a:pt x="870857" y="1843549"/>
                </a:cubicBezTo>
                <a:cubicBezTo>
                  <a:pt x="881930" y="1857390"/>
                  <a:pt x="899249" y="1865119"/>
                  <a:pt x="915103" y="1873046"/>
                </a:cubicBezTo>
                <a:cubicBezTo>
                  <a:pt x="951409" y="1891199"/>
                  <a:pt x="1013853" y="1896878"/>
                  <a:pt x="1047838" y="1902542"/>
                </a:cubicBezTo>
                <a:cubicBezTo>
                  <a:pt x="1094225" y="1918005"/>
                  <a:pt x="1104763" y="1914190"/>
                  <a:pt x="1136328" y="1961536"/>
                </a:cubicBezTo>
                <a:cubicBezTo>
                  <a:pt x="1181275" y="2028956"/>
                  <a:pt x="1111047" y="1992438"/>
                  <a:pt x="1195322" y="2020529"/>
                </a:cubicBezTo>
                <a:cubicBezTo>
                  <a:pt x="1216062" y="2082752"/>
                  <a:pt x="1228675" y="2099380"/>
                  <a:pt x="1195322" y="2182762"/>
                </a:cubicBezTo>
                <a:cubicBezTo>
                  <a:pt x="1188739" y="2199219"/>
                  <a:pt x="1165825" y="2202426"/>
                  <a:pt x="1151077" y="2212258"/>
                </a:cubicBezTo>
                <a:cubicBezTo>
                  <a:pt x="1141245" y="2227007"/>
                  <a:pt x="1134920" y="2244832"/>
                  <a:pt x="1121580" y="2256504"/>
                </a:cubicBezTo>
                <a:cubicBezTo>
                  <a:pt x="1094901" y="2279848"/>
                  <a:pt x="1033090" y="2315497"/>
                  <a:pt x="1033090" y="2315497"/>
                </a:cubicBezTo>
                <a:cubicBezTo>
                  <a:pt x="1023258" y="2330245"/>
                  <a:pt x="1016127" y="2347208"/>
                  <a:pt x="1003593" y="2359742"/>
                </a:cubicBezTo>
                <a:cubicBezTo>
                  <a:pt x="973530" y="2389805"/>
                  <a:pt x="905907" y="2412895"/>
                  <a:pt x="870857" y="2418736"/>
                </a:cubicBezTo>
                <a:cubicBezTo>
                  <a:pt x="841360" y="2423652"/>
                  <a:pt x="812008" y="2429532"/>
                  <a:pt x="782367" y="2433484"/>
                </a:cubicBezTo>
                <a:cubicBezTo>
                  <a:pt x="511601" y="2469587"/>
                  <a:pt x="766299" y="2428789"/>
                  <a:pt x="561141" y="2462981"/>
                </a:cubicBezTo>
                <a:cubicBezTo>
                  <a:pt x="531644" y="2472813"/>
                  <a:pt x="498521" y="2475231"/>
                  <a:pt x="472651" y="2492478"/>
                </a:cubicBezTo>
                <a:cubicBezTo>
                  <a:pt x="415471" y="2530598"/>
                  <a:pt x="445222" y="2516370"/>
                  <a:pt x="384161" y="2536723"/>
                </a:cubicBezTo>
                <a:cubicBezTo>
                  <a:pt x="354664" y="2556387"/>
                  <a:pt x="315334" y="2566219"/>
                  <a:pt x="295670" y="2595716"/>
                </a:cubicBezTo>
                <a:cubicBezTo>
                  <a:pt x="285838" y="2610465"/>
                  <a:pt x="280922" y="2630130"/>
                  <a:pt x="266174" y="2639962"/>
                </a:cubicBezTo>
                <a:cubicBezTo>
                  <a:pt x="249309" y="2651206"/>
                  <a:pt x="226845" y="2649794"/>
                  <a:pt x="207180" y="2654710"/>
                </a:cubicBezTo>
                <a:cubicBezTo>
                  <a:pt x="192432" y="2664542"/>
                  <a:pt x="178789" y="2676280"/>
                  <a:pt x="162935" y="2684207"/>
                </a:cubicBezTo>
                <a:cubicBezTo>
                  <a:pt x="149030" y="2691159"/>
                  <a:pt x="129683" y="2687962"/>
                  <a:pt x="118690" y="2698955"/>
                </a:cubicBezTo>
                <a:cubicBezTo>
                  <a:pt x="107697" y="2709948"/>
                  <a:pt x="108857" y="2728452"/>
                  <a:pt x="103941" y="2743200"/>
                </a:cubicBezTo>
                <a:cubicBezTo>
                  <a:pt x="108857" y="2777613"/>
                  <a:pt x="108701" y="2813143"/>
                  <a:pt x="118690" y="2846439"/>
                </a:cubicBezTo>
                <a:cubicBezTo>
                  <a:pt x="123783" y="2863417"/>
                  <a:pt x="140987" y="2874487"/>
                  <a:pt x="148186" y="2890684"/>
                </a:cubicBezTo>
                <a:cubicBezTo>
                  <a:pt x="160814" y="2919097"/>
                  <a:pt x="167851" y="2949678"/>
                  <a:pt x="177683" y="2979175"/>
                </a:cubicBezTo>
                <a:lnTo>
                  <a:pt x="177683" y="2979175"/>
                </a:lnTo>
                <a:cubicBezTo>
                  <a:pt x="182599" y="3003755"/>
                  <a:pt x="185836" y="3028732"/>
                  <a:pt x="192432" y="3052916"/>
                </a:cubicBezTo>
                <a:cubicBezTo>
                  <a:pt x="200613" y="3082913"/>
                  <a:pt x="221928" y="3141407"/>
                  <a:pt x="221928" y="3141407"/>
                </a:cubicBezTo>
                <a:cubicBezTo>
                  <a:pt x="241593" y="3136491"/>
                  <a:pt x="260652" y="3126658"/>
                  <a:pt x="280922" y="3126658"/>
                </a:cubicBezTo>
                <a:cubicBezTo>
                  <a:pt x="339471" y="3126658"/>
                  <a:pt x="321531" y="3159051"/>
                  <a:pt x="369412" y="3185652"/>
                </a:cubicBezTo>
                <a:cubicBezTo>
                  <a:pt x="396592" y="3200752"/>
                  <a:pt x="426965" y="3212055"/>
                  <a:pt x="457903" y="3215149"/>
                </a:cubicBezTo>
                <a:cubicBezTo>
                  <a:pt x="664290" y="3235787"/>
                  <a:pt x="556150" y="3225794"/>
                  <a:pt x="782367" y="3244646"/>
                </a:cubicBezTo>
                <a:cubicBezTo>
                  <a:pt x="881974" y="3277848"/>
                  <a:pt x="759355" y="3239531"/>
                  <a:pt x="915103" y="3274142"/>
                </a:cubicBezTo>
                <a:cubicBezTo>
                  <a:pt x="930279" y="3277514"/>
                  <a:pt x="944400" y="3284620"/>
                  <a:pt x="959348" y="3288891"/>
                </a:cubicBezTo>
                <a:cubicBezTo>
                  <a:pt x="978838" y="3294460"/>
                  <a:pt x="998926" y="3297815"/>
                  <a:pt x="1018341" y="3303639"/>
                </a:cubicBezTo>
                <a:cubicBezTo>
                  <a:pt x="1048122" y="3312573"/>
                  <a:pt x="1076668" y="3325595"/>
                  <a:pt x="1106832" y="3333136"/>
                </a:cubicBezTo>
                <a:cubicBezTo>
                  <a:pt x="1126496" y="3338052"/>
                  <a:pt x="1146410" y="3342060"/>
                  <a:pt x="1165825" y="3347884"/>
                </a:cubicBezTo>
                <a:cubicBezTo>
                  <a:pt x="1195606" y="3356818"/>
                  <a:pt x="1224819" y="3367549"/>
                  <a:pt x="1254316" y="3377381"/>
                </a:cubicBezTo>
                <a:lnTo>
                  <a:pt x="1298561" y="3392129"/>
                </a:lnTo>
                <a:cubicBezTo>
                  <a:pt x="1313309" y="3397045"/>
                  <a:pt x="1327724" y="3403108"/>
                  <a:pt x="1342806" y="3406878"/>
                </a:cubicBezTo>
                <a:lnTo>
                  <a:pt x="1401799" y="3421626"/>
                </a:lnTo>
                <a:cubicBezTo>
                  <a:pt x="1411631" y="3436374"/>
                  <a:pt x="1423369" y="3450017"/>
                  <a:pt x="1431296" y="3465871"/>
                </a:cubicBezTo>
                <a:cubicBezTo>
                  <a:pt x="1438249" y="3479776"/>
                  <a:pt x="1436333" y="3497977"/>
                  <a:pt x="1446045" y="3510116"/>
                </a:cubicBezTo>
                <a:cubicBezTo>
                  <a:pt x="1457118" y="3523957"/>
                  <a:pt x="1475542" y="3529781"/>
                  <a:pt x="1490290" y="3539613"/>
                </a:cubicBezTo>
                <a:cubicBezTo>
                  <a:pt x="1500122" y="3554361"/>
                  <a:pt x="1505945" y="3572785"/>
                  <a:pt x="1519786" y="3583858"/>
                </a:cubicBezTo>
                <a:cubicBezTo>
                  <a:pt x="1531926" y="3593570"/>
                  <a:pt x="1554996" y="3585956"/>
                  <a:pt x="1564032" y="3598607"/>
                </a:cubicBezTo>
                <a:cubicBezTo>
                  <a:pt x="1582104" y="3623908"/>
                  <a:pt x="1593528" y="3687097"/>
                  <a:pt x="1593528" y="3687097"/>
                </a:cubicBezTo>
                <a:cubicBezTo>
                  <a:pt x="1598444" y="3731342"/>
                  <a:pt x="1611974" y="3775469"/>
                  <a:pt x="1608277" y="3819833"/>
                </a:cubicBezTo>
                <a:cubicBezTo>
                  <a:pt x="1606805" y="3837497"/>
                  <a:pt x="1581694" y="3846594"/>
                  <a:pt x="1578780" y="3864078"/>
                </a:cubicBezTo>
                <a:cubicBezTo>
                  <a:pt x="1575636" y="3882938"/>
                  <a:pt x="1611695" y="3943504"/>
                  <a:pt x="1623025" y="3952568"/>
                </a:cubicBezTo>
                <a:cubicBezTo>
                  <a:pt x="1635164" y="3962279"/>
                  <a:pt x="1652522" y="3962400"/>
                  <a:pt x="1667270" y="3967316"/>
                </a:cubicBezTo>
                <a:cubicBezTo>
                  <a:pt x="1692299" y="4042401"/>
                  <a:pt x="1661907" y="3990556"/>
                  <a:pt x="1726264" y="4026310"/>
                </a:cubicBezTo>
                <a:cubicBezTo>
                  <a:pt x="1878402" y="4110831"/>
                  <a:pt x="1758884" y="4066681"/>
                  <a:pt x="1858999" y="4100052"/>
                </a:cubicBezTo>
                <a:cubicBezTo>
                  <a:pt x="1854083" y="4173794"/>
                  <a:pt x="1856401" y="4248378"/>
                  <a:pt x="1844251" y="4321278"/>
                </a:cubicBezTo>
                <a:cubicBezTo>
                  <a:pt x="1841337" y="4338762"/>
                  <a:pt x="1828094" y="4353851"/>
                  <a:pt x="1814754" y="4365523"/>
                </a:cubicBezTo>
                <a:cubicBezTo>
                  <a:pt x="1788075" y="4388867"/>
                  <a:pt x="1726264" y="4424516"/>
                  <a:pt x="1726264" y="4424516"/>
                </a:cubicBezTo>
                <a:cubicBezTo>
                  <a:pt x="1665481" y="4515692"/>
                  <a:pt x="1732969" y="4426749"/>
                  <a:pt x="1652522" y="4498258"/>
                </a:cubicBezTo>
                <a:cubicBezTo>
                  <a:pt x="1621344" y="4525972"/>
                  <a:pt x="1564032" y="4586749"/>
                  <a:pt x="1564032" y="4586749"/>
                </a:cubicBezTo>
                <a:cubicBezTo>
                  <a:pt x="1559116" y="4601497"/>
                  <a:pt x="1556236" y="4617089"/>
                  <a:pt x="1549283" y="4630994"/>
                </a:cubicBezTo>
                <a:cubicBezTo>
                  <a:pt x="1528749" y="4672060"/>
                  <a:pt x="1508159" y="4686866"/>
                  <a:pt x="1475541" y="4719484"/>
                </a:cubicBezTo>
                <a:cubicBezTo>
                  <a:pt x="1440440" y="4824791"/>
                  <a:pt x="1471916" y="4790729"/>
                  <a:pt x="1401799" y="4837471"/>
                </a:cubicBezTo>
                <a:cubicBezTo>
                  <a:pt x="1391967" y="4852219"/>
                  <a:pt x="1384837" y="4869182"/>
                  <a:pt x="1372303" y="4881716"/>
                </a:cubicBezTo>
                <a:cubicBezTo>
                  <a:pt x="1343714" y="4910305"/>
                  <a:pt x="1319797" y="4913967"/>
                  <a:pt x="1283812" y="4925962"/>
                </a:cubicBezTo>
                <a:cubicBezTo>
                  <a:pt x="1269064" y="4940710"/>
                  <a:pt x="1255590" y="4956854"/>
                  <a:pt x="1239567" y="4970207"/>
                </a:cubicBezTo>
                <a:cubicBezTo>
                  <a:pt x="1225950" y="4981555"/>
                  <a:pt x="1207856" y="4987170"/>
                  <a:pt x="1195322" y="4999704"/>
                </a:cubicBezTo>
                <a:cubicBezTo>
                  <a:pt x="1142191" y="5052835"/>
                  <a:pt x="1163450" y="5052698"/>
                  <a:pt x="1121580" y="5102942"/>
                </a:cubicBezTo>
                <a:cubicBezTo>
                  <a:pt x="1108227" y="5118965"/>
                  <a:pt x="1090140" y="5130723"/>
                  <a:pt x="1077335" y="5147187"/>
                </a:cubicBezTo>
                <a:cubicBezTo>
                  <a:pt x="953849" y="5305954"/>
                  <a:pt x="1074545" y="5179474"/>
                  <a:pt x="974096" y="5279923"/>
                </a:cubicBezTo>
                <a:cubicBezTo>
                  <a:pt x="970521" y="5290649"/>
                  <a:pt x="958008" y="5367519"/>
                  <a:pt x="915103" y="5338916"/>
                </a:cubicBezTo>
                <a:cubicBezTo>
                  <a:pt x="902832" y="5330735"/>
                  <a:pt x="915103" y="5309419"/>
                  <a:pt x="915103" y="5294671"/>
                </a:cubicBezTo>
                <a:lnTo>
                  <a:pt x="841361" y="5486400"/>
                </a:lnTo>
                <a:lnTo>
                  <a:pt x="811864" y="5456904"/>
                </a:lnTo>
                <a:lnTo>
                  <a:pt x="826612" y="5412658"/>
                </a:lnTo>
                <a:lnTo>
                  <a:pt x="767619" y="5412658"/>
                </a:lnTo>
                <a:lnTo>
                  <a:pt x="841361" y="5397910"/>
                </a:lnTo>
                <a:lnTo>
                  <a:pt x="664380" y="5501149"/>
                </a:lnTo>
                <a:lnTo>
                  <a:pt x="811864" y="5515897"/>
                </a:lnTo>
                <a:lnTo>
                  <a:pt x="826612" y="5471652"/>
                </a:lnTo>
                <a:lnTo>
                  <a:pt x="738122" y="5619136"/>
                </a:lnTo>
                <a:lnTo>
                  <a:pt x="738122" y="5619136"/>
                </a:lnTo>
                <a:lnTo>
                  <a:pt x="162935" y="6253316"/>
                </a:lnTo>
                <a:cubicBezTo>
                  <a:pt x="173739" y="6145274"/>
                  <a:pt x="156207" y="6108765"/>
                  <a:pt x="221928" y="6032091"/>
                </a:cubicBezTo>
                <a:cubicBezTo>
                  <a:pt x="233464" y="6018633"/>
                  <a:pt x="251425" y="6012426"/>
                  <a:pt x="266174" y="6002594"/>
                </a:cubicBezTo>
                <a:cubicBezTo>
                  <a:pt x="276006" y="5987846"/>
                  <a:pt x="287743" y="5974203"/>
                  <a:pt x="295670" y="5958349"/>
                </a:cubicBezTo>
                <a:cubicBezTo>
                  <a:pt x="302622" y="5944444"/>
                  <a:pt x="300707" y="5926243"/>
                  <a:pt x="310419" y="5914104"/>
                </a:cubicBezTo>
                <a:cubicBezTo>
                  <a:pt x="321492" y="5900263"/>
                  <a:pt x="339916" y="5894439"/>
                  <a:pt x="354664" y="5884607"/>
                </a:cubicBezTo>
                <a:cubicBezTo>
                  <a:pt x="377316" y="5816649"/>
                  <a:pt x="363693" y="5831127"/>
                  <a:pt x="384161" y="5899355"/>
                </a:cubicBezTo>
                <a:cubicBezTo>
                  <a:pt x="393095" y="5929136"/>
                  <a:pt x="403825" y="5958349"/>
                  <a:pt x="413657" y="5987846"/>
                </a:cubicBezTo>
                <a:cubicBezTo>
                  <a:pt x="418573" y="6041923"/>
                  <a:pt x="420727" y="6096323"/>
                  <a:pt x="428406" y="6150078"/>
                </a:cubicBezTo>
                <a:cubicBezTo>
                  <a:pt x="445873" y="6272348"/>
                  <a:pt x="586594" y="6202760"/>
                  <a:pt x="192432" y="6179575"/>
                </a:cubicBezTo>
                <a:cubicBezTo>
                  <a:pt x="177683" y="6169743"/>
                  <a:pt x="164384" y="6157277"/>
                  <a:pt x="148186" y="6150078"/>
                </a:cubicBezTo>
                <a:cubicBezTo>
                  <a:pt x="119774" y="6137450"/>
                  <a:pt x="59696" y="6120581"/>
                  <a:pt x="59696" y="6120581"/>
                </a:cubicBezTo>
                <a:cubicBezTo>
                  <a:pt x="44948" y="6125497"/>
                  <a:pt x="0" y="6137046"/>
                  <a:pt x="15451" y="6135329"/>
                </a:cubicBezTo>
                <a:cubicBezTo>
                  <a:pt x="74893" y="6128725"/>
                  <a:pt x="192432" y="6105833"/>
                  <a:pt x="192432" y="6105833"/>
                </a:cubicBezTo>
                <a:cubicBezTo>
                  <a:pt x="217013" y="6110749"/>
                  <a:pt x="242703" y="6111779"/>
                  <a:pt x="266174" y="6120581"/>
                </a:cubicBezTo>
                <a:cubicBezTo>
                  <a:pt x="282771" y="6126805"/>
                  <a:pt x="293761" y="6144020"/>
                  <a:pt x="310419" y="6150078"/>
                </a:cubicBezTo>
                <a:cubicBezTo>
                  <a:pt x="348518" y="6163932"/>
                  <a:pt x="428406" y="6179575"/>
                  <a:pt x="428406" y="6179575"/>
                </a:cubicBezTo>
                <a:cubicBezTo>
                  <a:pt x="479246" y="6162627"/>
                  <a:pt x="483644" y="6175819"/>
                  <a:pt x="457903" y="6150078"/>
                </a:cubicBezTo>
                <a:lnTo>
                  <a:pt x="118690" y="5943600"/>
                </a:lnTo>
                <a:lnTo>
                  <a:pt x="236677" y="6046839"/>
                </a:lnTo>
                <a:lnTo>
                  <a:pt x="295670" y="606158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196</Words>
  <Application>Microsoft Office PowerPoint</Application>
  <PresentationFormat>Presentación en pantalla (4:3)</PresentationFormat>
  <Paragraphs>52</Paragraphs>
  <Slides>29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 de Office</vt:lpstr>
      <vt:lpstr>PhotoSuite Image</vt:lpstr>
      <vt:lpstr> VULCANISMO MANIFESTACIÓN DE LA ACTIVIDAD                      INTERNA DEL PLANETA</vt:lpstr>
      <vt:lpstr>Diapositiva 2</vt:lpstr>
      <vt:lpstr>Diapositiva 3</vt:lpstr>
      <vt:lpstr> Faja Volcánica Mexicana: Es una cadena montañosa de origen volcánico que atraviesa el centro de México que se formó en los últimos 20 Ma y en donde se ubican varios volcanes activos o con erupciones volcánicas recientes:  actualmente escribe su historia </vt:lpstr>
      <vt:lpstr>Origen de la cuenca de México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Volcanes del Centro de México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museo-1-2009</dc:creator>
  <cp:lastModifiedBy>museo-1-2009</cp:lastModifiedBy>
  <cp:revision>84</cp:revision>
  <dcterms:created xsi:type="dcterms:W3CDTF">2010-08-13T16:39:44Z</dcterms:created>
  <dcterms:modified xsi:type="dcterms:W3CDTF">2015-03-06T01:21:00Z</dcterms:modified>
</cp:coreProperties>
</file>