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mp4" ContentType="video/unknown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Default Extension="wmf" ContentType="image/x-wmf"/>
  <Default Extension="wdp" ContentType="image/vnd.ms-photo"/>
  <Default Extension="gif" ContentType="image/gif"/>
  <Default Extension="ppt" ContentType="application/vnd.ms-powerpoint"/>
  <Default Extension="doc" ContentType="application/msword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2" r:id="rId3"/>
    <p:sldId id="302" r:id="rId4"/>
    <p:sldId id="296" r:id="rId5"/>
    <p:sldId id="295" r:id="rId6"/>
    <p:sldId id="292" r:id="rId7"/>
    <p:sldId id="293" r:id="rId8"/>
    <p:sldId id="294" r:id="rId9"/>
    <p:sldId id="266" r:id="rId10"/>
    <p:sldId id="267" r:id="rId11"/>
    <p:sldId id="269" r:id="rId12"/>
    <p:sldId id="268" r:id="rId13"/>
    <p:sldId id="263" r:id="rId14"/>
    <p:sldId id="264" r:id="rId15"/>
    <p:sldId id="265" r:id="rId16"/>
    <p:sldId id="271" r:id="rId17"/>
    <p:sldId id="270" r:id="rId18"/>
    <p:sldId id="285" r:id="rId19"/>
    <p:sldId id="286" r:id="rId20"/>
    <p:sldId id="287" r:id="rId21"/>
    <p:sldId id="257" r:id="rId22"/>
    <p:sldId id="258" r:id="rId23"/>
    <p:sldId id="259" r:id="rId24"/>
    <p:sldId id="260" r:id="rId25"/>
    <p:sldId id="280" r:id="rId26"/>
    <p:sldId id="273" r:id="rId27"/>
    <p:sldId id="282" r:id="rId28"/>
    <p:sldId id="277" r:id="rId29"/>
    <p:sldId id="301" r:id="rId30"/>
    <p:sldId id="300" r:id="rId31"/>
    <p:sldId id="303" r:id="rId32"/>
    <p:sldId id="283" r:id="rId33"/>
    <p:sldId id="274" r:id="rId34"/>
    <p:sldId id="275" r:id="rId35"/>
    <p:sldId id="297" r:id="rId36"/>
    <p:sldId id="272" r:id="rId37"/>
    <p:sldId id="281" r:id="rId38"/>
    <p:sldId id="298" r:id="rId39"/>
    <p:sldId id="284" r:id="rId40"/>
    <p:sldId id="289" r:id="rId41"/>
    <p:sldId id="288" r:id="rId42"/>
    <p:sldId id="278" r:id="rId43"/>
    <p:sldId id="304" r:id="rId44"/>
    <p:sldId id="279" r:id="rId45"/>
    <p:sldId id="299" r:id="rId46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448" y="-4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E26AE-12B3-2148-944D-A9AF5A3E2A9F}" type="datetimeFigureOut">
              <a:rPr lang="es-ES" smtClean="0"/>
              <a:t>25/11/16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5EC9D-99A9-E249-BA7B-FAA920FEA42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5152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E26AE-12B3-2148-944D-A9AF5A3E2A9F}" type="datetimeFigureOut">
              <a:rPr lang="es-ES" smtClean="0"/>
              <a:t>25/11/16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5EC9D-99A9-E249-BA7B-FAA920FEA42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8934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E26AE-12B3-2148-944D-A9AF5A3E2A9F}" type="datetimeFigureOut">
              <a:rPr lang="es-ES" smtClean="0"/>
              <a:t>25/11/16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5EC9D-99A9-E249-BA7B-FAA920FEA42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06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E26AE-12B3-2148-944D-A9AF5A3E2A9F}" type="datetimeFigureOut">
              <a:rPr lang="es-ES" smtClean="0"/>
              <a:t>25/11/16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5EC9D-99A9-E249-BA7B-FAA920FEA42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89370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E26AE-12B3-2148-944D-A9AF5A3E2A9F}" type="datetimeFigureOut">
              <a:rPr lang="es-ES" smtClean="0"/>
              <a:t>25/11/16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5EC9D-99A9-E249-BA7B-FAA920FEA42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15225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E26AE-12B3-2148-944D-A9AF5A3E2A9F}" type="datetimeFigureOut">
              <a:rPr lang="es-ES" smtClean="0"/>
              <a:t>25/11/16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5EC9D-99A9-E249-BA7B-FAA920FEA42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8034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E26AE-12B3-2148-944D-A9AF5A3E2A9F}" type="datetimeFigureOut">
              <a:rPr lang="es-ES" smtClean="0"/>
              <a:t>25/11/16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5EC9D-99A9-E249-BA7B-FAA920FEA42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0422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E26AE-12B3-2148-944D-A9AF5A3E2A9F}" type="datetimeFigureOut">
              <a:rPr lang="es-ES" smtClean="0"/>
              <a:t>25/11/16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5EC9D-99A9-E249-BA7B-FAA920FEA42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4288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E26AE-12B3-2148-944D-A9AF5A3E2A9F}" type="datetimeFigureOut">
              <a:rPr lang="es-ES" smtClean="0"/>
              <a:t>25/11/16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5EC9D-99A9-E249-BA7B-FAA920FEA42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12972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E26AE-12B3-2148-944D-A9AF5A3E2A9F}" type="datetimeFigureOut">
              <a:rPr lang="es-ES" smtClean="0"/>
              <a:t>25/11/16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5EC9D-99A9-E249-BA7B-FAA920FEA42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8474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E26AE-12B3-2148-944D-A9AF5A3E2A9F}" type="datetimeFigureOut">
              <a:rPr lang="es-ES" smtClean="0"/>
              <a:t>25/11/16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5EC9D-99A9-E249-BA7B-FAA920FEA42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349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1E26AE-12B3-2148-944D-A9AF5A3E2A9F}" type="datetimeFigureOut">
              <a:rPr lang="es-ES" smtClean="0"/>
              <a:t>25/11/16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5EC9D-99A9-E249-BA7B-FAA920FEA42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6722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Relationship Id="rId3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alzheimers.org/unraveling/images/large/INSIDEBRAIN-HIGH.jpg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9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hyperlink" Target="http://www.alzheimers.org/unraveling/images/large/PRECLINICALSIDEVIEW-HIGH.jpg" TargetMode="External"/><Relationship Id="rId5" Type="http://schemas.openxmlformats.org/officeDocument/2006/relationships/image" Target="../media/image42.jpeg"/><Relationship Id="rId6" Type="http://schemas.openxmlformats.org/officeDocument/2006/relationships/hyperlink" Target="http://www.alzheimers.org/unraveling/images/large/MILDSIDEVIEW-HIGH.jpg" TargetMode="External"/><Relationship Id="rId7" Type="http://schemas.openxmlformats.org/officeDocument/2006/relationships/image" Target="../media/image43.jpeg"/><Relationship Id="rId8" Type="http://schemas.openxmlformats.org/officeDocument/2006/relationships/hyperlink" Target="http://www.alzheimers.org/unraveling/images/large/SEVERESIDEVIEW-HIGH.jpg" TargetMode="External"/><Relationship Id="rId9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Presentaci_n_de_Microsoft_PowerPoint_97_-_20031.ppt"/><Relationship Id="rId4" Type="http://schemas.openxmlformats.org/officeDocument/2006/relationships/image" Target="../media/image46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4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Documento_de_Microsoft_Word_97_-_20042.doc"/><Relationship Id="rId4" Type="http://schemas.openxmlformats.org/officeDocument/2006/relationships/image" Target="../media/image53.wmf"/><Relationship Id="rId5" Type="http://schemas.openxmlformats.org/officeDocument/2006/relationships/image" Target="../media/image54.jp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ppt"/><Relationship Id="rId4" Type="http://schemas.openxmlformats.org/officeDocument/2006/relationships/image" Target="../media/image63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7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435484" y="2928845"/>
            <a:ext cx="68195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3366FF"/>
                </a:solidFill>
              </a:rPr>
              <a:t>MUERTE NEURONAL : ALZHEIMER Y OTRAS </a:t>
            </a:r>
          </a:p>
          <a:p>
            <a:pPr algn="ctr"/>
            <a:r>
              <a:rPr lang="es-ES" sz="2800" b="1" dirty="0" smtClean="0">
                <a:solidFill>
                  <a:srgbClr val="3366FF"/>
                </a:solidFill>
              </a:rPr>
              <a:t>ENFERMEDADES NEURODEGENERATIVAS </a:t>
            </a:r>
            <a:endParaRPr lang="es-ES" sz="2800" b="1" dirty="0">
              <a:solidFill>
                <a:srgbClr val="3366FF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5122900" y="6069693"/>
            <a:ext cx="2588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rgbClr val="0000FF"/>
                </a:solidFill>
              </a:rPr>
              <a:t>CURSO UNIVERSUM 2016</a:t>
            </a:r>
            <a:endParaRPr lang="es-ES" dirty="0">
              <a:solidFill>
                <a:srgbClr val="0000FF"/>
              </a:solidFill>
            </a:endParaRPr>
          </a:p>
        </p:txBody>
      </p:sp>
      <p:pic>
        <p:nvPicPr>
          <p:cNvPr id="6" name="irc_mi" descr="http://www.aries.unam.mx/img/logos/iibm.gif"/>
          <p:cNvPicPr>
            <a:picLocks noChangeAspect="1" noChangeArrowheads="1"/>
          </p:cNvPicPr>
          <p:nvPr/>
        </p:nvPicPr>
        <p:blipFill>
          <a:blip r:embed="rId2" cstate="print"/>
          <a:srcRect t="32568" b="32938"/>
          <a:stretch>
            <a:fillRect/>
          </a:stretch>
        </p:blipFill>
        <p:spPr bwMode="auto">
          <a:xfrm>
            <a:off x="6524166" y="395601"/>
            <a:ext cx="2373929" cy="820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n 2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/>
          <a:stretch>
            <a:fillRect/>
          </a:stretch>
        </p:blipFill>
        <p:spPr bwMode="auto">
          <a:xfrm>
            <a:off x="892199" y="395601"/>
            <a:ext cx="1149158" cy="12850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02801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522" y="1499658"/>
            <a:ext cx="6550025" cy="435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2730500" y="328083"/>
            <a:ext cx="38083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 smtClean="0">
                <a:solidFill>
                  <a:srgbClr val="0000FF"/>
                </a:solidFill>
              </a:rPr>
              <a:t>Agregación de proteínas</a:t>
            </a:r>
            <a:endParaRPr lang="es-ES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962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slide007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899" y="1517650"/>
            <a:ext cx="5090583" cy="3823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16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rkinson-disease-symptom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663" y="1090083"/>
            <a:ext cx="5649893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457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167" y="2188635"/>
            <a:ext cx="4718797" cy="3577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1915583" y="545584"/>
            <a:ext cx="5925420" cy="4001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s-ES" sz="2000" b="1" dirty="0" smtClean="0"/>
              <a:t>Cambios en el cerebro en la Enfermedad de Parkinson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4167397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567" y="2929465"/>
            <a:ext cx="3223474" cy="267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6" descr="img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567" y="778581"/>
            <a:ext cx="3594100" cy="1719437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3835867" y="5867792"/>
            <a:ext cx="1336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rgbClr val="0000FF"/>
                </a:solidFill>
              </a:rPr>
              <a:t>α</a:t>
            </a:r>
            <a:r>
              <a:rPr lang="es-ES" dirty="0" smtClean="0">
                <a:solidFill>
                  <a:srgbClr val="0000FF"/>
                </a:solidFill>
              </a:rPr>
              <a:t>-</a:t>
            </a:r>
            <a:r>
              <a:rPr lang="es-ES" dirty="0" err="1" smtClean="0">
                <a:solidFill>
                  <a:srgbClr val="0000FF"/>
                </a:solidFill>
              </a:rPr>
              <a:t>sinucleína</a:t>
            </a:r>
            <a:endParaRPr lang="es-E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459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650" y="3560234"/>
            <a:ext cx="4019550" cy="2631504"/>
          </a:xfrm>
          <a:prstGeom prst="rect">
            <a:avLst/>
          </a:prstGeom>
        </p:spPr>
      </p:pic>
      <p:pic>
        <p:nvPicPr>
          <p:cNvPr id="6" name="Imagen 5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188" y="550857"/>
            <a:ext cx="3096444" cy="231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065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nrn1806-f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511" y="825500"/>
            <a:ext cx="5963156" cy="57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41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nrn1386-f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" y="687917"/>
            <a:ext cx="7620000" cy="546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625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81" descr="Disease Table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7500" y="101600"/>
            <a:ext cx="8686800" cy="3144838"/>
          </a:xfrm>
          <a:prstGeom prst="rect">
            <a:avLst/>
          </a:prstGeom>
          <a:noFill/>
        </p:spPr>
      </p:pic>
      <p:pic>
        <p:nvPicPr>
          <p:cNvPr id="9" name="Picture 2" descr="http://image.slidesharecdn.com/viroidsandprions-120827113039-phpapp01/95/viroids-prions-and-mycoplasma-14-728.jpg?cb=1346085097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387600" y="3202686"/>
            <a:ext cx="4660900" cy="360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49370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mage.slidesharecdn.com/viroidsandprions-120827113039-phpapp01/95/viroids-prions-and-mycoplasma-15-728.jpg?cb=1346085097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81100" y="482601"/>
            <a:ext cx="6570423" cy="50812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84752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creen shot 2012-10-30 at 5.14.1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7"/>
          <a:stretch>
            <a:fillRect/>
          </a:stretch>
        </p:blipFill>
        <p:spPr bwMode="auto">
          <a:xfrm>
            <a:off x="70475" y="620712"/>
            <a:ext cx="9073526" cy="5623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lipse 1"/>
          <p:cNvSpPr/>
          <p:nvPr/>
        </p:nvSpPr>
        <p:spPr>
          <a:xfrm>
            <a:off x="70475" y="1079500"/>
            <a:ext cx="1377325" cy="34290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Elipse 4"/>
          <p:cNvSpPr/>
          <p:nvPr/>
        </p:nvSpPr>
        <p:spPr>
          <a:xfrm>
            <a:off x="146675" y="3606800"/>
            <a:ext cx="1377325" cy="34290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Elipse 5"/>
          <p:cNvSpPr/>
          <p:nvPr/>
        </p:nvSpPr>
        <p:spPr>
          <a:xfrm>
            <a:off x="70475" y="2120900"/>
            <a:ext cx="1377325" cy="34290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Elipse 6"/>
          <p:cNvSpPr/>
          <p:nvPr/>
        </p:nvSpPr>
        <p:spPr>
          <a:xfrm>
            <a:off x="57775" y="4737100"/>
            <a:ext cx="1961525" cy="45720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Elipse 7"/>
          <p:cNvSpPr/>
          <p:nvPr/>
        </p:nvSpPr>
        <p:spPr>
          <a:xfrm>
            <a:off x="32375" y="5600700"/>
            <a:ext cx="1961525" cy="643467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2211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brai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8248" y="1173163"/>
            <a:ext cx="5269703" cy="4389437"/>
          </a:xfrm>
        </p:spPr>
      </p:pic>
    </p:spTree>
    <p:extLst>
      <p:ext uri="{BB962C8B-B14F-4D97-AF65-F5344CB8AC3E}">
        <p14:creationId xmlns:p14="http://schemas.microsoft.com/office/powerpoint/2010/main" val="4158027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8003232" cy="634082"/>
          </a:xfrm>
        </p:spPr>
        <p:txBody>
          <a:bodyPr>
            <a:normAutofit fontScale="90000"/>
          </a:bodyPr>
          <a:lstStyle/>
          <a:p>
            <a:r>
              <a:rPr lang="es-MX" sz="3600" dirty="0">
                <a:solidFill>
                  <a:schemeClr val="tx2">
                    <a:lumMod val="60000"/>
                    <a:lumOff val="40000"/>
                  </a:schemeClr>
                </a:solidFill>
                <a:latin typeface="Arial Black"/>
                <a:cs typeface="Arial Black"/>
              </a:rPr>
              <a:t>Causas de demencia   </a:t>
            </a:r>
            <a:r>
              <a:rPr lang="es-ES" dirty="0">
                <a:solidFill>
                  <a:schemeClr val="accent2"/>
                </a:solidFill>
              </a:rPr>
              <a:t/>
            </a:r>
            <a:br>
              <a:rPr lang="es-ES" dirty="0">
                <a:solidFill>
                  <a:schemeClr val="accent2"/>
                </a:solidFill>
              </a:rPr>
            </a:br>
            <a:endParaRPr lang="es-ES" dirty="0"/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idx="1"/>
          </p:nvPr>
        </p:nvSpPr>
        <p:spPr bwMode="auto">
          <a:xfrm>
            <a:off x="323528" y="1052736"/>
            <a:ext cx="8712968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609600" indent="-609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1066800" indent="-609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524000" indent="-609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981200" indent="-609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438400" indent="-609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895600" indent="-609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352800" indent="-609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810000" indent="-609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267200" indent="-609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indent="0">
              <a:buNone/>
            </a:pPr>
            <a:r>
              <a:rPr lang="es-MX" sz="1400" dirty="0"/>
              <a:t>I.     </a:t>
            </a:r>
            <a:r>
              <a:rPr lang="es-MX" sz="1400" dirty="0">
                <a:solidFill>
                  <a:srgbClr val="FF0000"/>
                </a:solidFill>
                <a:latin typeface="Arial Black" charset="0"/>
              </a:rPr>
              <a:t>Degeneraciones neuronales cerebrales</a:t>
            </a:r>
          </a:p>
          <a:p>
            <a:pPr marL="0" indent="0">
              <a:buNone/>
            </a:pPr>
            <a:r>
              <a:rPr lang="es-MX" sz="1400" dirty="0"/>
              <a:t>         </a:t>
            </a:r>
            <a:r>
              <a:rPr lang="es-MX" sz="1400" dirty="0">
                <a:solidFill>
                  <a:schemeClr val="tx2"/>
                </a:solidFill>
                <a:latin typeface="Arial Black" charset="0"/>
              </a:rPr>
              <a:t>Enfermedad de Alzheimer</a:t>
            </a:r>
          </a:p>
          <a:p>
            <a:pPr marL="0" indent="0">
              <a:buNone/>
            </a:pPr>
            <a:r>
              <a:rPr lang="es-MX" sz="1400" dirty="0">
                <a:solidFill>
                  <a:schemeClr val="tx2"/>
                </a:solidFill>
                <a:latin typeface="Arial Black" charset="0"/>
              </a:rPr>
              <a:t>       Enfermedad de Pick</a:t>
            </a:r>
          </a:p>
          <a:p>
            <a:pPr marL="0" indent="0">
              <a:buNone/>
            </a:pPr>
            <a:r>
              <a:rPr lang="es-MX" sz="1400" dirty="0">
                <a:solidFill>
                  <a:schemeClr val="tx2"/>
                </a:solidFill>
                <a:latin typeface="Arial Black" charset="0"/>
              </a:rPr>
              <a:t>       Enfermedad de Parkinson</a:t>
            </a:r>
          </a:p>
          <a:p>
            <a:pPr marL="0" indent="0">
              <a:buNone/>
            </a:pPr>
            <a:r>
              <a:rPr lang="es-MX" sz="1400" dirty="0">
                <a:solidFill>
                  <a:schemeClr val="tx2"/>
                </a:solidFill>
                <a:latin typeface="Arial Black" charset="0"/>
              </a:rPr>
              <a:t>       Enfermedad de Huntington</a:t>
            </a:r>
          </a:p>
          <a:p>
            <a:pPr marL="0" indent="0">
              <a:buNone/>
            </a:pPr>
            <a:r>
              <a:rPr lang="es-MX" sz="1400" dirty="0">
                <a:solidFill>
                  <a:schemeClr val="tx2"/>
                </a:solidFill>
                <a:latin typeface="Arial Black" charset="0"/>
              </a:rPr>
              <a:t>       Parálisis progresiva supranuclear</a:t>
            </a:r>
          </a:p>
          <a:p>
            <a:endParaRPr lang="es-MX" sz="1400" dirty="0"/>
          </a:p>
          <a:p>
            <a:pPr marL="0" indent="0">
              <a:buNone/>
            </a:pPr>
            <a:r>
              <a:rPr lang="es-MX" sz="1400" dirty="0"/>
              <a:t>II.     </a:t>
            </a:r>
            <a:r>
              <a:rPr lang="es-MX" sz="1400" dirty="0">
                <a:solidFill>
                  <a:srgbClr val="FF0000"/>
                </a:solidFill>
                <a:latin typeface="Arial Black" charset="0"/>
              </a:rPr>
              <a:t>Enfermedades cerebrales adquiridas</a:t>
            </a:r>
          </a:p>
          <a:p>
            <a:pPr marL="0" indent="0">
              <a:buNone/>
            </a:pPr>
            <a:r>
              <a:rPr lang="es-MX" sz="1400" dirty="0"/>
              <a:t>         </a:t>
            </a:r>
            <a:r>
              <a:rPr lang="es-MX" sz="1400" dirty="0">
                <a:latin typeface="Arial Black" charset="0"/>
              </a:rPr>
              <a:t>Demencia vascular: multi-infartos, Binswager</a:t>
            </a:r>
          </a:p>
          <a:p>
            <a:pPr marL="0" indent="0">
              <a:buNone/>
            </a:pPr>
            <a:r>
              <a:rPr lang="es-MX" sz="1400" dirty="0">
                <a:latin typeface="Arial Black" charset="0"/>
              </a:rPr>
              <a:t>       Esclerosis múltiple</a:t>
            </a:r>
          </a:p>
          <a:p>
            <a:pPr marL="0" indent="0">
              <a:buNone/>
            </a:pPr>
            <a:r>
              <a:rPr lang="es-MX" sz="1400" dirty="0">
                <a:latin typeface="Arial Black" charset="0"/>
              </a:rPr>
              <a:t>       Neoplasias intracerebrales</a:t>
            </a:r>
          </a:p>
          <a:p>
            <a:pPr marL="0" indent="0">
              <a:buNone/>
            </a:pPr>
            <a:r>
              <a:rPr lang="es-MX" sz="1400" dirty="0">
                <a:latin typeface="Arial Black" charset="0"/>
              </a:rPr>
              <a:t>       Traumatismos</a:t>
            </a:r>
          </a:p>
          <a:p>
            <a:pPr marL="0" indent="0">
              <a:buNone/>
            </a:pPr>
            <a:r>
              <a:rPr lang="es-MX" sz="1400" dirty="0">
                <a:latin typeface="Arial Black" charset="0"/>
              </a:rPr>
              <a:t>       Hidrocéfalo</a:t>
            </a:r>
          </a:p>
          <a:p>
            <a:pPr marL="0" indent="0">
              <a:buNone/>
            </a:pPr>
            <a:r>
              <a:rPr lang="es-MX" sz="1400" dirty="0">
                <a:latin typeface="Arial Black" charset="0"/>
              </a:rPr>
              <a:t>       Encefalopatías espongiformes: Priones</a:t>
            </a:r>
          </a:p>
          <a:p>
            <a:endParaRPr lang="es-MX" sz="1400" dirty="0">
              <a:latin typeface="Arial Black" charset="0"/>
            </a:endParaRPr>
          </a:p>
          <a:p>
            <a:pPr marL="0" indent="0">
              <a:buNone/>
            </a:pPr>
            <a:r>
              <a:rPr lang="es-MX" sz="1400" dirty="0"/>
              <a:t>III.    </a:t>
            </a:r>
            <a:r>
              <a:rPr lang="es-MX" sz="1400" dirty="0">
                <a:solidFill>
                  <a:srgbClr val="FF0000"/>
                </a:solidFill>
                <a:latin typeface="Arial Black" charset="0"/>
              </a:rPr>
              <a:t>Otras enfermedades potencialmente reversibles</a:t>
            </a:r>
          </a:p>
          <a:p>
            <a:pPr marL="0" indent="0">
              <a:buNone/>
            </a:pPr>
            <a:r>
              <a:rPr lang="es-MX" sz="1400" dirty="0"/>
              <a:t>         </a:t>
            </a:r>
            <a:r>
              <a:rPr lang="es-MX" sz="1400" dirty="0">
                <a:latin typeface="Arial Black" charset="0"/>
              </a:rPr>
              <a:t>Enfermedades metabólicas: intoxicaciones, alcoholismo, </a:t>
            </a:r>
          </a:p>
          <a:p>
            <a:pPr marL="0" indent="0">
              <a:buNone/>
            </a:pPr>
            <a:r>
              <a:rPr lang="es-MX" sz="1400" dirty="0">
                <a:latin typeface="Arial Black" charset="0"/>
              </a:rPr>
              <a:t>       malnutrición</a:t>
            </a:r>
          </a:p>
          <a:p>
            <a:pPr marL="0" indent="0">
              <a:buNone/>
            </a:pPr>
            <a:r>
              <a:rPr lang="es-MX" sz="1400" dirty="0">
                <a:latin typeface="Arial Black" charset="0"/>
              </a:rPr>
              <a:t>       Infecciones: VIH, neurosífilis, tuberculosis, meningitis, </a:t>
            </a:r>
          </a:p>
          <a:p>
            <a:pPr marL="0" indent="0">
              <a:buNone/>
            </a:pPr>
            <a:r>
              <a:rPr lang="es-MX" sz="1400" dirty="0">
                <a:latin typeface="Arial Black" charset="0"/>
              </a:rPr>
              <a:t>       encefalitis virales</a:t>
            </a:r>
          </a:p>
          <a:p>
            <a:pPr marL="0" indent="0">
              <a:buNone/>
            </a:pPr>
            <a:r>
              <a:rPr lang="es-MX" sz="1400" dirty="0">
                <a:latin typeface="Arial Black" charset="0"/>
              </a:rPr>
              <a:t>       Depresión mayor</a:t>
            </a:r>
            <a:endParaRPr lang="es-ES" sz="1400" dirty="0">
              <a:latin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262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2400" y="1143000"/>
            <a:ext cx="8239931" cy="421653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 Black" charset="0"/>
              </a:rPr>
              <a:t>10 </a:t>
            </a:r>
            <a:r>
              <a:rPr lang="en-US" dirty="0" err="1">
                <a:solidFill>
                  <a:srgbClr val="000000"/>
                </a:solidFill>
                <a:latin typeface="Arial Black" charset="0"/>
              </a:rPr>
              <a:t>signos</a:t>
            </a:r>
            <a:r>
              <a:rPr lang="en-US" dirty="0">
                <a:solidFill>
                  <a:srgbClr val="000000"/>
                </a:solidFill>
                <a:latin typeface="Arial Black" charset="0"/>
              </a:rPr>
              <a:t> de </a:t>
            </a:r>
            <a:r>
              <a:rPr lang="en-US" dirty="0" err="1">
                <a:solidFill>
                  <a:srgbClr val="000000"/>
                </a:solidFill>
                <a:latin typeface="Arial Black" charset="0"/>
              </a:rPr>
              <a:t>alarma</a:t>
            </a:r>
            <a:r>
              <a:rPr lang="en-US" dirty="0">
                <a:solidFill>
                  <a:srgbClr val="000000"/>
                </a:solidFill>
                <a:latin typeface="Arial Black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Arial Black" charset="0"/>
              </a:rPr>
              <a:t>para</a:t>
            </a:r>
            <a:r>
              <a:rPr lang="en-US" dirty="0" smtClean="0">
                <a:solidFill>
                  <a:srgbClr val="000000"/>
                </a:solidFill>
                <a:latin typeface="Arial Black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Black" charset="0"/>
              </a:rPr>
              <a:t>Enfermedad</a:t>
            </a:r>
            <a:r>
              <a:rPr lang="en-US" dirty="0">
                <a:solidFill>
                  <a:srgbClr val="000000"/>
                </a:solidFill>
                <a:latin typeface="Arial Black" charset="0"/>
              </a:rPr>
              <a:t> de Alzheimer</a:t>
            </a:r>
            <a:endParaRPr lang="en-US" sz="2000" dirty="0">
              <a:solidFill>
                <a:srgbClr val="000000"/>
              </a:solidFill>
              <a:latin typeface="Arial Black" charset="0"/>
            </a:endParaRPr>
          </a:p>
          <a:p>
            <a:r>
              <a:rPr lang="en-US" sz="1800" dirty="0">
                <a:solidFill>
                  <a:srgbClr val="000000"/>
                </a:solidFill>
                <a:latin typeface="Arial Black" charset="0"/>
              </a:rPr>
              <a:t>                      (</a:t>
            </a:r>
            <a:r>
              <a:rPr lang="en-US" sz="1800" dirty="0">
                <a:solidFill>
                  <a:srgbClr val="0000DB"/>
                </a:solidFill>
                <a:latin typeface="Arial Black" charset="0"/>
              </a:rPr>
              <a:t>Alzheimer's Association, USA</a:t>
            </a:r>
            <a:r>
              <a:rPr lang="en-US" sz="1800" dirty="0">
                <a:solidFill>
                  <a:srgbClr val="000000"/>
                </a:solidFill>
                <a:latin typeface="Arial Black" charset="0"/>
              </a:rPr>
              <a:t>)</a:t>
            </a:r>
          </a:p>
          <a:p>
            <a:endParaRPr lang="en-US" sz="1600" dirty="0">
              <a:solidFill>
                <a:srgbClr val="000000"/>
              </a:solidFill>
              <a:latin typeface="Arial" charset="0"/>
            </a:endParaRPr>
          </a:p>
          <a:p>
            <a:r>
              <a:rPr lang="en-US" sz="2000" dirty="0">
                <a:solidFill>
                  <a:srgbClr val="970715"/>
                </a:solidFill>
                <a:latin typeface="Arial Black" charset="0"/>
              </a:rPr>
              <a:t>*	</a:t>
            </a:r>
            <a:r>
              <a:rPr lang="en-US" sz="2000" dirty="0" err="1">
                <a:solidFill>
                  <a:srgbClr val="970715"/>
                </a:solidFill>
                <a:latin typeface="Arial Black" charset="0"/>
              </a:rPr>
              <a:t>Pérdida</a:t>
            </a:r>
            <a:r>
              <a:rPr lang="en-US" sz="2000" dirty="0">
                <a:solidFill>
                  <a:srgbClr val="970715"/>
                </a:solidFill>
                <a:latin typeface="Arial Black" charset="0"/>
              </a:rPr>
              <a:t> de </a:t>
            </a:r>
            <a:r>
              <a:rPr lang="en-US" sz="2000" dirty="0" err="1">
                <a:solidFill>
                  <a:srgbClr val="970715"/>
                </a:solidFill>
                <a:latin typeface="Arial Black" charset="0"/>
              </a:rPr>
              <a:t>memoria</a:t>
            </a:r>
            <a:r>
              <a:rPr lang="en-US" sz="2000" dirty="0">
                <a:solidFill>
                  <a:srgbClr val="970715"/>
                </a:solidFill>
                <a:latin typeface="Arial Black" charset="0"/>
              </a:rPr>
              <a:t> </a:t>
            </a:r>
            <a:r>
              <a:rPr lang="en-US" sz="2000" dirty="0" err="1">
                <a:solidFill>
                  <a:srgbClr val="970715"/>
                </a:solidFill>
                <a:latin typeface="Arial Black" charset="0"/>
              </a:rPr>
              <a:t>que</a:t>
            </a:r>
            <a:r>
              <a:rPr lang="en-US" sz="2000" dirty="0">
                <a:solidFill>
                  <a:srgbClr val="970715"/>
                </a:solidFill>
                <a:latin typeface="Arial Black" charset="0"/>
              </a:rPr>
              <a:t> </a:t>
            </a:r>
            <a:r>
              <a:rPr lang="en-US" sz="2000" dirty="0" err="1">
                <a:solidFill>
                  <a:srgbClr val="970715"/>
                </a:solidFill>
                <a:latin typeface="Arial Black" charset="0"/>
              </a:rPr>
              <a:t>afecta</a:t>
            </a:r>
            <a:r>
              <a:rPr lang="en-US" sz="2000" dirty="0">
                <a:solidFill>
                  <a:srgbClr val="970715"/>
                </a:solidFill>
                <a:latin typeface="Arial Black" charset="0"/>
              </a:rPr>
              <a:t> a la </a:t>
            </a:r>
            <a:r>
              <a:rPr lang="en-US" sz="2000" dirty="0" err="1">
                <a:solidFill>
                  <a:srgbClr val="970715"/>
                </a:solidFill>
                <a:latin typeface="Arial Black" charset="0"/>
              </a:rPr>
              <a:t>capacidad</a:t>
            </a:r>
            <a:r>
              <a:rPr lang="en-US" sz="2000" dirty="0">
                <a:solidFill>
                  <a:srgbClr val="970715"/>
                </a:solidFill>
                <a:latin typeface="Arial Black" charset="0"/>
              </a:rPr>
              <a:t> </a:t>
            </a:r>
            <a:r>
              <a:rPr lang="en-US" sz="2000" dirty="0" err="1">
                <a:solidFill>
                  <a:srgbClr val="970715"/>
                </a:solidFill>
                <a:latin typeface="Arial Black" charset="0"/>
              </a:rPr>
              <a:t>laboral</a:t>
            </a:r>
            <a:r>
              <a:rPr lang="en-US" sz="2000" dirty="0">
                <a:solidFill>
                  <a:srgbClr val="970715"/>
                </a:solidFill>
                <a:latin typeface="Arial Black" charset="0"/>
              </a:rPr>
              <a:t> </a:t>
            </a:r>
          </a:p>
          <a:p>
            <a:r>
              <a:rPr lang="en-US" sz="2000" dirty="0">
                <a:solidFill>
                  <a:srgbClr val="970715"/>
                </a:solidFill>
                <a:latin typeface="Arial Black" charset="0"/>
              </a:rPr>
              <a:t>*	</a:t>
            </a:r>
            <a:r>
              <a:rPr lang="en-US" sz="2000" dirty="0" err="1">
                <a:solidFill>
                  <a:srgbClr val="970715"/>
                </a:solidFill>
                <a:latin typeface="Arial Black" charset="0"/>
              </a:rPr>
              <a:t>Dificultad</a:t>
            </a:r>
            <a:r>
              <a:rPr lang="en-US" sz="2000" dirty="0">
                <a:solidFill>
                  <a:srgbClr val="970715"/>
                </a:solidFill>
                <a:latin typeface="Arial Black" charset="0"/>
              </a:rPr>
              <a:t> </a:t>
            </a:r>
            <a:r>
              <a:rPr lang="en-US" sz="2000" dirty="0" err="1">
                <a:solidFill>
                  <a:srgbClr val="970715"/>
                </a:solidFill>
                <a:latin typeface="Arial Black" charset="0"/>
              </a:rPr>
              <a:t>para</a:t>
            </a:r>
            <a:r>
              <a:rPr lang="en-US" sz="2000" dirty="0">
                <a:solidFill>
                  <a:srgbClr val="970715"/>
                </a:solidFill>
                <a:latin typeface="Arial Black" charset="0"/>
              </a:rPr>
              <a:t> </a:t>
            </a:r>
            <a:r>
              <a:rPr lang="en-US" sz="2000" dirty="0" err="1">
                <a:solidFill>
                  <a:srgbClr val="970715"/>
                </a:solidFill>
                <a:latin typeface="Arial Black" charset="0"/>
              </a:rPr>
              <a:t>llevar</a:t>
            </a:r>
            <a:r>
              <a:rPr lang="en-US" sz="2000" dirty="0">
                <a:solidFill>
                  <a:srgbClr val="970715"/>
                </a:solidFill>
                <a:latin typeface="Arial Black" charset="0"/>
              </a:rPr>
              <a:t> a </a:t>
            </a:r>
            <a:r>
              <a:rPr lang="en-US" sz="2000" dirty="0" err="1">
                <a:solidFill>
                  <a:srgbClr val="970715"/>
                </a:solidFill>
                <a:latin typeface="Arial Black" charset="0"/>
              </a:rPr>
              <a:t>cabo</a:t>
            </a:r>
            <a:r>
              <a:rPr lang="en-US" sz="2000" dirty="0">
                <a:solidFill>
                  <a:srgbClr val="970715"/>
                </a:solidFill>
                <a:latin typeface="Arial Black" charset="0"/>
              </a:rPr>
              <a:t> </a:t>
            </a:r>
            <a:r>
              <a:rPr lang="en-US" sz="2000" dirty="0" err="1">
                <a:solidFill>
                  <a:srgbClr val="970715"/>
                </a:solidFill>
                <a:latin typeface="Arial Black" charset="0"/>
              </a:rPr>
              <a:t>tareas</a:t>
            </a:r>
            <a:r>
              <a:rPr lang="en-US" sz="2000" dirty="0">
                <a:solidFill>
                  <a:srgbClr val="970715"/>
                </a:solidFill>
                <a:latin typeface="Arial Black" charset="0"/>
              </a:rPr>
              <a:t> </a:t>
            </a:r>
            <a:r>
              <a:rPr lang="en-US" sz="2000" dirty="0" err="1">
                <a:solidFill>
                  <a:srgbClr val="970715"/>
                </a:solidFill>
                <a:latin typeface="Arial Black" charset="0"/>
              </a:rPr>
              <a:t>familiares</a:t>
            </a:r>
            <a:r>
              <a:rPr lang="en-US" sz="2000" dirty="0">
                <a:solidFill>
                  <a:srgbClr val="970715"/>
                </a:solidFill>
                <a:latin typeface="Arial Black" charset="0"/>
              </a:rPr>
              <a:t> </a:t>
            </a:r>
          </a:p>
          <a:p>
            <a:r>
              <a:rPr lang="en-US" sz="2000" dirty="0">
                <a:solidFill>
                  <a:srgbClr val="970715"/>
                </a:solidFill>
                <a:latin typeface="Arial Black" charset="0"/>
              </a:rPr>
              <a:t>*	</a:t>
            </a:r>
            <a:r>
              <a:rPr lang="en-US" sz="2000" dirty="0" err="1">
                <a:solidFill>
                  <a:srgbClr val="970715"/>
                </a:solidFill>
                <a:latin typeface="Arial Black" charset="0"/>
              </a:rPr>
              <a:t>Problemas</a:t>
            </a:r>
            <a:r>
              <a:rPr lang="en-US" sz="2000" dirty="0">
                <a:solidFill>
                  <a:srgbClr val="970715"/>
                </a:solidFill>
                <a:latin typeface="Arial Black" charset="0"/>
              </a:rPr>
              <a:t> con el </a:t>
            </a:r>
            <a:r>
              <a:rPr lang="en-US" sz="2000" dirty="0" err="1">
                <a:solidFill>
                  <a:srgbClr val="970715"/>
                </a:solidFill>
                <a:latin typeface="Arial Black" charset="0"/>
              </a:rPr>
              <a:t>lenguaje</a:t>
            </a:r>
            <a:r>
              <a:rPr lang="en-US" sz="2000" dirty="0">
                <a:solidFill>
                  <a:srgbClr val="970715"/>
                </a:solidFill>
                <a:latin typeface="Arial Black" charset="0"/>
              </a:rPr>
              <a:t> </a:t>
            </a:r>
          </a:p>
          <a:p>
            <a:r>
              <a:rPr lang="en-US" sz="2000" dirty="0">
                <a:solidFill>
                  <a:srgbClr val="970715"/>
                </a:solidFill>
                <a:latin typeface="Arial Black" charset="0"/>
              </a:rPr>
              <a:t>*	</a:t>
            </a:r>
            <a:r>
              <a:rPr lang="en-US" sz="2000" dirty="0" err="1">
                <a:solidFill>
                  <a:srgbClr val="970715"/>
                </a:solidFill>
                <a:latin typeface="Arial Black" charset="0"/>
              </a:rPr>
              <a:t>Desorientación</a:t>
            </a:r>
            <a:r>
              <a:rPr lang="en-US" sz="2000" dirty="0">
                <a:solidFill>
                  <a:srgbClr val="970715"/>
                </a:solidFill>
                <a:latin typeface="Arial Black" charset="0"/>
              </a:rPr>
              <a:t> en </a:t>
            </a:r>
            <a:r>
              <a:rPr lang="en-US" sz="2000" dirty="0" err="1">
                <a:solidFill>
                  <a:srgbClr val="970715"/>
                </a:solidFill>
                <a:latin typeface="Arial Black" charset="0"/>
              </a:rPr>
              <a:t>tiempo</a:t>
            </a:r>
            <a:r>
              <a:rPr lang="en-US" sz="2000" dirty="0">
                <a:solidFill>
                  <a:srgbClr val="970715"/>
                </a:solidFill>
                <a:latin typeface="Arial Black" charset="0"/>
              </a:rPr>
              <a:t> y </a:t>
            </a:r>
            <a:r>
              <a:rPr lang="en-US" sz="2000" dirty="0" err="1">
                <a:solidFill>
                  <a:srgbClr val="970715"/>
                </a:solidFill>
                <a:latin typeface="Arial Black" charset="0"/>
              </a:rPr>
              <a:t>lugar</a:t>
            </a:r>
            <a:r>
              <a:rPr lang="en-US" sz="2000" dirty="0">
                <a:solidFill>
                  <a:srgbClr val="970715"/>
                </a:solidFill>
                <a:latin typeface="Arial Black" charset="0"/>
              </a:rPr>
              <a:t> </a:t>
            </a:r>
          </a:p>
          <a:p>
            <a:r>
              <a:rPr lang="en-US" sz="2000" dirty="0">
                <a:solidFill>
                  <a:srgbClr val="970715"/>
                </a:solidFill>
                <a:latin typeface="Arial Black" charset="0"/>
              </a:rPr>
              <a:t>*	</a:t>
            </a:r>
            <a:r>
              <a:rPr lang="en-US" sz="2000" dirty="0" err="1">
                <a:solidFill>
                  <a:srgbClr val="970715"/>
                </a:solidFill>
                <a:latin typeface="Arial Black" charset="0"/>
              </a:rPr>
              <a:t>Juicio</a:t>
            </a:r>
            <a:r>
              <a:rPr lang="en-US" sz="2000" dirty="0">
                <a:solidFill>
                  <a:srgbClr val="970715"/>
                </a:solidFill>
                <a:latin typeface="Arial Black" charset="0"/>
              </a:rPr>
              <a:t> </a:t>
            </a:r>
            <a:r>
              <a:rPr lang="en-US" sz="2000" dirty="0" err="1">
                <a:solidFill>
                  <a:srgbClr val="970715"/>
                </a:solidFill>
                <a:latin typeface="Arial Black" charset="0"/>
              </a:rPr>
              <a:t>pobre</a:t>
            </a:r>
            <a:r>
              <a:rPr lang="en-US" sz="2000" dirty="0">
                <a:solidFill>
                  <a:srgbClr val="970715"/>
                </a:solidFill>
                <a:latin typeface="Arial Black" charset="0"/>
              </a:rPr>
              <a:t> o </a:t>
            </a:r>
            <a:r>
              <a:rPr lang="en-US" sz="2000" dirty="0" err="1">
                <a:solidFill>
                  <a:srgbClr val="970715"/>
                </a:solidFill>
                <a:latin typeface="Arial Black" charset="0"/>
              </a:rPr>
              <a:t>disminuído</a:t>
            </a:r>
            <a:r>
              <a:rPr lang="en-US" sz="2000" dirty="0">
                <a:solidFill>
                  <a:srgbClr val="970715"/>
                </a:solidFill>
                <a:latin typeface="Arial Black" charset="0"/>
              </a:rPr>
              <a:t> </a:t>
            </a:r>
          </a:p>
          <a:p>
            <a:r>
              <a:rPr lang="en-US" sz="2000" dirty="0">
                <a:solidFill>
                  <a:srgbClr val="970715"/>
                </a:solidFill>
                <a:latin typeface="Arial Black" charset="0"/>
              </a:rPr>
              <a:t>*	</a:t>
            </a:r>
            <a:r>
              <a:rPr lang="en-US" sz="2000" dirty="0" err="1">
                <a:solidFill>
                  <a:srgbClr val="970715"/>
                </a:solidFill>
                <a:latin typeface="Arial Black" charset="0"/>
              </a:rPr>
              <a:t>Problemas</a:t>
            </a:r>
            <a:r>
              <a:rPr lang="en-US" sz="2000" dirty="0">
                <a:solidFill>
                  <a:srgbClr val="970715"/>
                </a:solidFill>
                <a:latin typeface="Arial Black" charset="0"/>
              </a:rPr>
              <a:t> con el </a:t>
            </a:r>
            <a:r>
              <a:rPr lang="en-US" sz="2000" dirty="0" err="1">
                <a:solidFill>
                  <a:srgbClr val="970715"/>
                </a:solidFill>
                <a:latin typeface="Arial Black" charset="0"/>
              </a:rPr>
              <a:t>pensamiento</a:t>
            </a:r>
            <a:r>
              <a:rPr lang="en-US" sz="2000" dirty="0">
                <a:solidFill>
                  <a:srgbClr val="970715"/>
                </a:solidFill>
                <a:latin typeface="Arial Black" charset="0"/>
              </a:rPr>
              <a:t> </a:t>
            </a:r>
            <a:r>
              <a:rPr lang="en-US" sz="2000" dirty="0" err="1">
                <a:solidFill>
                  <a:srgbClr val="970715"/>
                </a:solidFill>
                <a:latin typeface="Arial Black" charset="0"/>
              </a:rPr>
              <a:t>abstracto</a:t>
            </a:r>
            <a:r>
              <a:rPr lang="en-US" sz="2000" dirty="0">
                <a:solidFill>
                  <a:srgbClr val="970715"/>
                </a:solidFill>
                <a:latin typeface="Arial Black" charset="0"/>
              </a:rPr>
              <a:t> </a:t>
            </a:r>
          </a:p>
          <a:p>
            <a:r>
              <a:rPr lang="en-US" sz="2000" dirty="0">
                <a:solidFill>
                  <a:srgbClr val="970715"/>
                </a:solidFill>
                <a:latin typeface="Arial Black" charset="0"/>
              </a:rPr>
              <a:t>*	</a:t>
            </a:r>
            <a:r>
              <a:rPr lang="en-US" sz="2000" dirty="0" err="1">
                <a:solidFill>
                  <a:srgbClr val="970715"/>
                </a:solidFill>
                <a:latin typeface="Arial Black" charset="0"/>
              </a:rPr>
              <a:t>Cosas</a:t>
            </a:r>
            <a:r>
              <a:rPr lang="en-US" sz="2000" dirty="0">
                <a:solidFill>
                  <a:srgbClr val="970715"/>
                </a:solidFill>
                <a:latin typeface="Arial Black" charset="0"/>
              </a:rPr>
              <a:t> </a:t>
            </a:r>
            <a:r>
              <a:rPr lang="en-US" sz="2000" dirty="0" err="1">
                <a:solidFill>
                  <a:srgbClr val="970715"/>
                </a:solidFill>
                <a:latin typeface="Arial Black" charset="0"/>
              </a:rPr>
              <a:t>colocadas</a:t>
            </a:r>
            <a:r>
              <a:rPr lang="en-US" sz="2000" dirty="0">
                <a:solidFill>
                  <a:srgbClr val="970715"/>
                </a:solidFill>
                <a:latin typeface="Arial Black" charset="0"/>
              </a:rPr>
              <a:t> en </a:t>
            </a:r>
            <a:r>
              <a:rPr lang="en-US" sz="2000" dirty="0" err="1">
                <a:solidFill>
                  <a:srgbClr val="970715"/>
                </a:solidFill>
                <a:latin typeface="Arial Black" charset="0"/>
              </a:rPr>
              <a:t>lugares</a:t>
            </a:r>
            <a:r>
              <a:rPr lang="en-US" sz="2000" dirty="0">
                <a:solidFill>
                  <a:srgbClr val="970715"/>
                </a:solidFill>
                <a:latin typeface="Arial Black" charset="0"/>
              </a:rPr>
              <a:t> </a:t>
            </a:r>
            <a:r>
              <a:rPr lang="en-US" sz="2000" dirty="0" err="1">
                <a:solidFill>
                  <a:srgbClr val="970715"/>
                </a:solidFill>
                <a:latin typeface="Arial Black" charset="0"/>
              </a:rPr>
              <a:t>erróneos</a:t>
            </a:r>
            <a:r>
              <a:rPr lang="en-US" sz="2000" dirty="0">
                <a:solidFill>
                  <a:srgbClr val="970715"/>
                </a:solidFill>
                <a:latin typeface="Arial Black" charset="0"/>
              </a:rPr>
              <a:t> </a:t>
            </a:r>
          </a:p>
          <a:p>
            <a:r>
              <a:rPr lang="en-US" sz="2000" dirty="0">
                <a:solidFill>
                  <a:srgbClr val="970715"/>
                </a:solidFill>
                <a:latin typeface="Arial Black" charset="0"/>
              </a:rPr>
              <a:t>*	</a:t>
            </a:r>
            <a:r>
              <a:rPr lang="en-US" sz="2000" dirty="0" err="1">
                <a:solidFill>
                  <a:srgbClr val="970715"/>
                </a:solidFill>
                <a:latin typeface="Arial Black" charset="0"/>
              </a:rPr>
              <a:t>Cambios</a:t>
            </a:r>
            <a:r>
              <a:rPr lang="en-US" sz="2000" dirty="0">
                <a:solidFill>
                  <a:srgbClr val="970715"/>
                </a:solidFill>
                <a:latin typeface="Arial Black" charset="0"/>
              </a:rPr>
              <a:t> en el humor o en el </a:t>
            </a:r>
            <a:r>
              <a:rPr lang="en-US" sz="2000" dirty="0" err="1">
                <a:solidFill>
                  <a:srgbClr val="970715"/>
                </a:solidFill>
                <a:latin typeface="Arial Black" charset="0"/>
              </a:rPr>
              <a:t>comportamiento</a:t>
            </a:r>
            <a:r>
              <a:rPr lang="en-US" sz="2000" dirty="0">
                <a:solidFill>
                  <a:srgbClr val="970715"/>
                </a:solidFill>
                <a:latin typeface="Arial Black" charset="0"/>
              </a:rPr>
              <a:t> </a:t>
            </a:r>
          </a:p>
          <a:p>
            <a:r>
              <a:rPr lang="en-US" sz="2000" dirty="0">
                <a:solidFill>
                  <a:srgbClr val="970715"/>
                </a:solidFill>
                <a:latin typeface="Arial Black" charset="0"/>
              </a:rPr>
              <a:t>*	</a:t>
            </a:r>
            <a:r>
              <a:rPr lang="en-US" sz="2000" dirty="0" err="1">
                <a:solidFill>
                  <a:srgbClr val="970715"/>
                </a:solidFill>
                <a:latin typeface="Arial Black" charset="0"/>
              </a:rPr>
              <a:t>Cambios</a:t>
            </a:r>
            <a:r>
              <a:rPr lang="en-US" sz="2000" dirty="0">
                <a:solidFill>
                  <a:srgbClr val="970715"/>
                </a:solidFill>
                <a:latin typeface="Arial Black" charset="0"/>
              </a:rPr>
              <a:t> en la </a:t>
            </a:r>
            <a:r>
              <a:rPr lang="en-US" sz="2000" dirty="0" err="1">
                <a:solidFill>
                  <a:srgbClr val="970715"/>
                </a:solidFill>
                <a:latin typeface="Arial Black" charset="0"/>
              </a:rPr>
              <a:t>personalidad</a:t>
            </a:r>
            <a:r>
              <a:rPr lang="en-US" sz="2000" dirty="0">
                <a:solidFill>
                  <a:srgbClr val="970715"/>
                </a:solidFill>
                <a:latin typeface="Arial Black" charset="0"/>
              </a:rPr>
              <a:t> </a:t>
            </a:r>
          </a:p>
          <a:p>
            <a:r>
              <a:rPr lang="en-US" sz="2000" dirty="0">
                <a:solidFill>
                  <a:srgbClr val="970715"/>
                </a:solidFill>
                <a:latin typeface="Arial Black" charset="0"/>
              </a:rPr>
              <a:t>*	</a:t>
            </a:r>
            <a:r>
              <a:rPr lang="en-US" sz="2000" dirty="0" err="1">
                <a:solidFill>
                  <a:srgbClr val="970715"/>
                </a:solidFill>
                <a:latin typeface="Arial Black" charset="0"/>
              </a:rPr>
              <a:t>Pérdida</a:t>
            </a:r>
            <a:r>
              <a:rPr lang="en-US" sz="2000" dirty="0">
                <a:solidFill>
                  <a:srgbClr val="970715"/>
                </a:solidFill>
                <a:latin typeface="Arial Black" charset="0"/>
              </a:rPr>
              <a:t> de </a:t>
            </a:r>
            <a:r>
              <a:rPr lang="en-US" sz="2000" dirty="0" err="1">
                <a:solidFill>
                  <a:srgbClr val="970715"/>
                </a:solidFill>
                <a:latin typeface="Arial Black" charset="0"/>
              </a:rPr>
              <a:t>iniciativa</a:t>
            </a:r>
            <a:r>
              <a:rPr lang="en-US" sz="2000" dirty="0">
                <a:solidFill>
                  <a:srgbClr val="970715"/>
                </a:solidFill>
                <a:latin typeface="Arial Black" charset="0"/>
              </a:rPr>
              <a:t> </a:t>
            </a:r>
          </a:p>
          <a:p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5" name="Picture 4" descr=" 08_2c.jpg                                                      000262BDMacintosh HD                   BA584903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212" y="15854"/>
            <a:ext cx="2062288" cy="193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663170" y="176665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28775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/>
          <p:cNvGrpSpPr/>
          <p:nvPr/>
        </p:nvGrpSpPr>
        <p:grpSpPr>
          <a:xfrm>
            <a:off x="2771800" y="216024"/>
            <a:ext cx="4248472" cy="6597352"/>
            <a:chOff x="230995" y="332656"/>
            <a:chExt cx="3410150" cy="6042879"/>
          </a:xfrm>
        </p:grpSpPr>
        <p:pic>
          <p:nvPicPr>
            <p:cNvPr id="5" name="Picture 6" descr="Inside the Human Brain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332656"/>
              <a:ext cx="2472754" cy="28218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 rotWithShape="1">
            <a:blip r:embed="rId4"/>
            <a:srcRect l="32649" t="26111" r="47508" b="44705"/>
            <a:stretch/>
          </p:blipFill>
          <p:spPr>
            <a:xfrm>
              <a:off x="230995" y="3554200"/>
              <a:ext cx="3410150" cy="2821335"/>
            </a:xfrm>
            <a:prstGeom prst="rect">
              <a:avLst/>
            </a:prstGeom>
          </p:spPr>
        </p:pic>
        <p:cxnSp>
          <p:nvCxnSpPr>
            <p:cNvPr id="7" name="Conector recto 6"/>
            <p:cNvCxnSpPr/>
            <p:nvPr/>
          </p:nvCxnSpPr>
          <p:spPr>
            <a:xfrm flipH="1">
              <a:off x="303003" y="692696"/>
              <a:ext cx="1532693" cy="3024336"/>
            </a:xfrm>
            <a:prstGeom prst="line">
              <a:avLst/>
            </a:prstGeom>
            <a:ln w="28575" cmpd="sng"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cto 7"/>
            <p:cNvCxnSpPr/>
            <p:nvPr/>
          </p:nvCxnSpPr>
          <p:spPr>
            <a:xfrm>
              <a:off x="1835696" y="692696"/>
              <a:ext cx="1656184" cy="3024336"/>
            </a:xfrm>
            <a:prstGeom prst="line">
              <a:avLst/>
            </a:prstGeom>
            <a:ln w="28575" cmpd="sng"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37792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/>
          <p:cNvGrpSpPr/>
          <p:nvPr/>
        </p:nvGrpSpPr>
        <p:grpSpPr>
          <a:xfrm>
            <a:off x="723900" y="888999"/>
            <a:ext cx="8026400" cy="3987801"/>
            <a:chOff x="1084384" y="888999"/>
            <a:chExt cx="7385540" cy="3576489"/>
          </a:xfrm>
        </p:grpSpPr>
        <p:pic>
          <p:nvPicPr>
            <p:cNvPr id="5" name="Imagen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1" t="24731" r="48125" b="19885"/>
            <a:stretch/>
          </p:blipFill>
          <p:spPr bwMode="auto">
            <a:xfrm>
              <a:off x="1084384" y="888999"/>
              <a:ext cx="3292232" cy="3126156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6" name="Imagen 5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36" t="24730" r="4876" b="19712"/>
            <a:stretch/>
          </p:blipFill>
          <p:spPr bwMode="auto">
            <a:xfrm>
              <a:off x="5216770" y="957383"/>
              <a:ext cx="3253154" cy="3057772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7" name="CuadroTexto 6"/>
            <p:cNvSpPr txBox="1"/>
            <p:nvPr/>
          </p:nvSpPr>
          <p:spPr>
            <a:xfrm>
              <a:off x="1840950" y="4096156"/>
              <a:ext cx="16650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/>
                <a:t>Cerebro normal</a:t>
              </a:r>
              <a:endParaRPr lang="es-ES" dirty="0"/>
            </a:p>
          </p:txBody>
        </p:sp>
        <p:sp>
          <p:nvSpPr>
            <p:cNvPr id="8" name="CuadroTexto 7"/>
            <p:cNvSpPr txBox="1"/>
            <p:nvPr/>
          </p:nvSpPr>
          <p:spPr>
            <a:xfrm>
              <a:off x="5929924" y="4096156"/>
              <a:ext cx="19415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/>
                <a:t>Cerebro Alzheimer</a:t>
              </a:r>
              <a:endParaRPr lang="es-ES" dirty="0"/>
            </a:p>
          </p:txBody>
        </p:sp>
      </p:grpSp>
    </p:spTree>
    <p:extLst>
      <p:ext uri="{BB962C8B-B14F-4D97-AF65-F5344CB8AC3E}">
        <p14:creationId xmlns:p14="http://schemas.microsoft.com/office/powerpoint/2010/main" val="808915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alzheimers.org/unraveling/images/large/NEURONS-HIG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37572" y="548680"/>
            <a:ext cx="2967081" cy="3184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E:\Dra Clorinda Arias\hipde pbs-0006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800886"/>
            <a:ext cx="4199964" cy="2887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323528" y="107340"/>
            <a:ext cx="5981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>
                <a:solidFill>
                  <a:srgbClr val="0000FF"/>
                </a:solidFill>
                <a:latin typeface="Arial Black"/>
                <a:cs typeface="Arial Black"/>
              </a:rPr>
              <a:t>Las sinapsis son los sitios que se pierden al inicio de la EA</a:t>
            </a:r>
            <a:endParaRPr lang="es-ES" sz="1400" dirty="0">
              <a:solidFill>
                <a:srgbClr val="0000FF"/>
              </a:solidFill>
              <a:latin typeface="Arial Black"/>
              <a:cs typeface="Arial Black"/>
            </a:endParaRPr>
          </a:p>
        </p:txBody>
      </p:sp>
      <p:pic>
        <p:nvPicPr>
          <p:cNvPr id="8" name="Picture 5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8104" y="4005064"/>
            <a:ext cx="2789238" cy="2362200"/>
          </a:xfrm>
          <a:prstGeom prst="rect">
            <a:avLst/>
          </a:prstGeom>
          <a:noFill/>
          <a:ln w="3175" cmpd="sng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37327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alzheimers.org/unraveling/images/large/NEURONS-HIG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2071688"/>
            <a:ext cx="3532187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3824699" y="2643188"/>
            <a:ext cx="5390771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MX" i="1" dirty="0" smtClean="0">
                <a:latin typeface="Calibri" pitchFamily="17" charset="0"/>
              </a:rPr>
              <a:t>“…La demencia puede resultar cuando las sinapsis</a:t>
            </a:r>
          </a:p>
          <a:p>
            <a:r>
              <a:rPr lang="es-MX" i="1" dirty="0" smtClean="0">
                <a:latin typeface="Calibri" pitchFamily="17" charset="0"/>
              </a:rPr>
              <a:t>que conectan a las neuronas se debilitan como</a:t>
            </a:r>
          </a:p>
          <a:p>
            <a:r>
              <a:rPr lang="es-MX" i="1" dirty="0" smtClean="0">
                <a:latin typeface="Calibri" pitchFamily="17" charset="0"/>
              </a:rPr>
              <a:t>resultado de una condición patológica que hace que los</a:t>
            </a:r>
          </a:p>
          <a:p>
            <a:r>
              <a:rPr lang="es-MX" i="1" dirty="0" smtClean="0">
                <a:latin typeface="Calibri" pitchFamily="17" charset="0"/>
              </a:rPr>
              <a:t>procesos neuronales se atrofien y no formen más </a:t>
            </a:r>
          </a:p>
          <a:p>
            <a:r>
              <a:rPr lang="es-MX" i="1" dirty="0" smtClean="0">
                <a:latin typeface="Calibri" pitchFamily="17" charset="0"/>
              </a:rPr>
              <a:t>contactos y las cortezas de asociación para funciones </a:t>
            </a:r>
          </a:p>
          <a:p>
            <a:r>
              <a:rPr lang="es-MX" i="1" dirty="0" smtClean="0">
                <a:latin typeface="Calibri" pitchFamily="17" charset="0"/>
              </a:rPr>
              <a:t>de memoria se desorganicen parcialmente”</a:t>
            </a:r>
            <a:endParaRPr lang="es-MX" i="1" dirty="0">
              <a:latin typeface="Calibri" pitchFamily="17" charset="0"/>
            </a:endParaRPr>
          </a:p>
          <a:p>
            <a:endParaRPr/>
          </a:p>
          <a:p>
            <a:r>
              <a:rPr lang="es-MX" i="1" dirty="0">
                <a:latin typeface="Calibri" pitchFamily="17" charset="0"/>
              </a:rPr>
              <a:t>                                        Santiago Ramón y Cajal</a:t>
            </a:r>
            <a:endParaRPr lang="es-ES" i="1" dirty="0">
              <a:latin typeface="Calibri" pitchFamily="1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322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44722" t="35889" r="27222" b="10777"/>
          <a:stretch/>
        </p:blipFill>
        <p:spPr>
          <a:xfrm>
            <a:off x="2123728" y="557718"/>
            <a:ext cx="4968552" cy="5312907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07504" y="36488"/>
            <a:ext cx="6550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chemeClr val="accent1">
                    <a:lumMod val="75000"/>
                  </a:schemeClr>
                </a:solidFill>
                <a:latin typeface="Arial Black"/>
                <a:cs typeface="Arial Black"/>
              </a:rPr>
              <a:t>Dentro del cerebro de un enfermo con Alzheimer…</a:t>
            </a:r>
            <a:endParaRPr lang="es-ES" dirty="0">
              <a:solidFill>
                <a:schemeClr val="accent1">
                  <a:lumMod val="75000"/>
                </a:schemeClr>
              </a:solidFill>
              <a:latin typeface="Arial Black"/>
              <a:cs typeface="Arial Black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67544" y="5949280"/>
            <a:ext cx="33137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charset="2"/>
              <a:buChar char="v"/>
            </a:pPr>
            <a:r>
              <a:rPr lang="es-ES" sz="1600" dirty="0" smtClean="0">
                <a:latin typeface="Arial Black"/>
                <a:cs typeface="Arial Black"/>
              </a:rPr>
              <a:t>Placas amiloideas</a:t>
            </a:r>
          </a:p>
          <a:p>
            <a:pPr marL="457200" indent="-457200">
              <a:buFont typeface="Wingdings" charset="2"/>
              <a:buChar char="v"/>
            </a:pPr>
            <a:endParaRPr lang="es-ES" sz="1600" dirty="0">
              <a:latin typeface="Arial Black"/>
              <a:cs typeface="Arial Black"/>
            </a:endParaRPr>
          </a:p>
          <a:p>
            <a:pPr marL="457200" indent="-457200">
              <a:buFont typeface="Wingdings" charset="2"/>
              <a:buChar char="v"/>
            </a:pPr>
            <a:r>
              <a:rPr lang="es-ES" sz="1600" dirty="0" smtClean="0">
                <a:latin typeface="Arial Black"/>
                <a:cs typeface="Arial Black"/>
              </a:rPr>
              <a:t>Marañas </a:t>
            </a:r>
            <a:r>
              <a:rPr lang="es-ES" sz="1600" dirty="0" err="1" smtClean="0">
                <a:latin typeface="Arial Black"/>
                <a:cs typeface="Arial Black"/>
              </a:rPr>
              <a:t>neurofibrilares</a:t>
            </a:r>
            <a:endParaRPr lang="es-ES" sz="1600" dirty="0" smtClean="0"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135578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467" y="772584"/>
            <a:ext cx="2165044" cy="4879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5083" y="4259185"/>
            <a:ext cx="2952750" cy="1847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94729" y="624416"/>
            <a:ext cx="2738437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91266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33363"/>
            <a:ext cx="6400800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6891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17500"/>
            <a:ext cx="7391400" cy="632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9202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ttp://www.alzheimers.org/unraveling/images/large/TANGLES-HIG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485775"/>
            <a:ext cx="8561388" cy="58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493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Alzheim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465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/>
          <p:cNvGrpSpPr/>
          <p:nvPr/>
        </p:nvGrpSpPr>
        <p:grpSpPr>
          <a:xfrm>
            <a:off x="749300" y="139700"/>
            <a:ext cx="8288949" cy="3849382"/>
            <a:chOff x="10583" y="154408"/>
            <a:chExt cx="9411445" cy="4460786"/>
          </a:xfrm>
        </p:grpSpPr>
        <p:pic>
          <p:nvPicPr>
            <p:cNvPr id="5" name="Picture 2" descr="http://www.alzheimers.org/unraveling/images/15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64335" y="2172202"/>
              <a:ext cx="4343400" cy="23864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4" descr="PET Scan of Alzheimer's Disease Brain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549304" y="2188461"/>
              <a:ext cx="1961590" cy="2057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1371600" y="154408"/>
              <a:ext cx="6343650" cy="520700"/>
            </a:xfrm>
            <a:prstGeom prst="rect">
              <a:avLst/>
            </a:prstGeom>
            <a:solidFill>
              <a:srgbClr val="E8E21E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latin typeface="Arial Black" pitchFamily="34" charset="0"/>
                </a:rPr>
                <a:t>ACTIVIDAD METABOLICA CEREBRAL</a:t>
              </a:r>
              <a:endParaRPr lang="en-US" dirty="0">
                <a:latin typeface="Calibri" pitchFamily="34" charset="0"/>
              </a:endParaRPr>
            </a:p>
          </p:txBody>
        </p:sp>
        <p:sp>
          <p:nvSpPr>
            <p:cNvPr id="8" name="CuadroTexto 7"/>
            <p:cNvSpPr txBox="1"/>
            <p:nvPr/>
          </p:nvSpPr>
          <p:spPr>
            <a:xfrm>
              <a:off x="4914310" y="4245862"/>
              <a:ext cx="34419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>
                  <a:latin typeface="Arial Black"/>
                  <a:cs typeface="Arial Black"/>
                </a:rPr>
                <a:t>Enfermedad de Alzheimer</a:t>
              </a:r>
              <a:endParaRPr lang="es-ES" dirty="0">
                <a:latin typeface="Arial Black"/>
                <a:cs typeface="Arial Black"/>
              </a:endParaRPr>
            </a:p>
          </p:txBody>
        </p:sp>
        <p:sp>
          <p:nvSpPr>
            <p:cNvPr id="9" name="CuadroTexto 8"/>
            <p:cNvSpPr txBox="1"/>
            <p:nvPr/>
          </p:nvSpPr>
          <p:spPr>
            <a:xfrm>
              <a:off x="10583" y="1162259"/>
              <a:ext cx="9411445" cy="7489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>
                  <a:latin typeface="Avenir Black"/>
                  <a:cs typeface="Avenir Black"/>
                </a:rPr>
                <a:t>Se analiza la captura de glucosa por las células nerviosas. </a:t>
              </a:r>
            </a:p>
            <a:p>
              <a:r>
                <a:rPr lang="es-ES" dirty="0" smtClean="0">
                  <a:latin typeface="Avenir Black"/>
                  <a:cs typeface="Avenir Black"/>
                </a:rPr>
                <a:t>Cuando las neuronas están activas necesitan energía y captan más glucosa</a:t>
              </a:r>
              <a:endParaRPr lang="es-ES" dirty="0">
                <a:latin typeface="Avenir Black"/>
                <a:cs typeface="Avenir Black"/>
              </a:endParaRPr>
            </a:p>
          </p:txBody>
        </p:sp>
      </p:grpSp>
      <p:pic>
        <p:nvPicPr>
          <p:cNvPr id="10" name="Picture 3" descr="Preclinical AD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4813516"/>
            <a:ext cx="1416197" cy="1015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Mild to Moderate AD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199" y="4813514"/>
            <a:ext cx="1418159" cy="1015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Severe AD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353" y="4813516"/>
            <a:ext cx="1394047" cy="1015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2709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39750" y="1468439"/>
            <a:ext cx="6481763" cy="193899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s-MX" sz="2000" b="1" dirty="0" smtClean="0"/>
              <a:t>Disfunción sináptica:</a:t>
            </a:r>
            <a:endParaRPr lang="es-MX" sz="2000" b="1" dirty="0"/>
          </a:p>
          <a:p>
            <a:endParaRPr lang="es-MX" sz="2000" dirty="0"/>
          </a:p>
          <a:p>
            <a:pPr>
              <a:buFont typeface="Wingdings" pitchFamily="17" charset="2"/>
              <a:buChar char="v"/>
            </a:pPr>
            <a:r>
              <a:rPr lang="es-ES" sz="2000" dirty="0" smtClean="0"/>
              <a:t>Amiloide-</a:t>
            </a:r>
            <a:r>
              <a:rPr lang="el-GR" sz="2000" dirty="0" smtClean="0"/>
              <a:t>β</a:t>
            </a:r>
            <a:endParaRPr lang="es-ES" sz="2000" dirty="0"/>
          </a:p>
          <a:p>
            <a:pPr>
              <a:buFont typeface="Wingdings" pitchFamily="17" charset="2"/>
              <a:buChar char="v"/>
            </a:pPr>
            <a:r>
              <a:rPr lang="es-ES" sz="2000" dirty="0" smtClean="0"/>
              <a:t> Homeostasis de calcio</a:t>
            </a:r>
            <a:endParaRPr lang="es-ES" sz="2000" dirty="0"/>
          </a:p>
          <a:p>
            <a:pPr>
              <a:buFont typeface="Wingdings" pitchFamily="17" charset="2"/>
              <a:buChar char="v"/>
            </a:pPr>
            <a:r>
              <a:rPr lang="es-ES" sz="2000" dirty="0" smtClean="0"/>
              <a:t>Función mitocondrial </a:t>
            </a:r>
            <a:endParaRPr lang="es-ES" sz="2000" dirty="0"/>
          </a:p>
          <a:p>
            <a:pPr>
              <a:buFont typeface="Wingdings" pitchFamily="17" charset="2"/>
              <a:buChar char="v"/>
            </a:pPr>
            <a:r>
              <a:rPr lang="es-ES_tradnl" sz="2000" dirty="0" smtClean="0"/>
              <a:t>G</a:t>
            </a:r>
            <a:r>
              <a:rPr lang="es-ES" sz="2000" dirty="0" err="1" smtClean="0"/>
              <a:t>eneración</a:t>
            </a:r>
            <a:r>
              <a:rPr lang="es-ES" sz="2000" dirty="0" smtClean="0"/>
              <a:t> de </a:t>
            </a:r>
            <a:r>
              <a:rPr lang="es-ES" sz="2000" dirty="0"/>
              <a:t>ROS</a:t>
            </a: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539750" y="404813"/>
            <a:ext cx="7633565" cy="707886"/>
          </a:xfrm>
          <a:prstGeom prst="rect">
            <a:avLst/>
          </a:prstGeom>
          <a:gradFill rotWithShape="1">
            <a:gsLst>
              <a:gs pos="0">
                <a:srgbClr val="FF3399"/>
              </a:gs>
              <a:gs pos="50000">
                <a:schemeClr val="bg1"/>
              </a:gs>
              <a:gs pos="100000">
                <a:srgbClr val="FF3399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 smtClean="0"/>
              <a:t>La </a:t>
            </a:r>
            <a:r>
              <a:rPr lang="en-US" sz="2000" b="1" dirty="0" err="1" smtClean="0"/>
              <a:t>pérdida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sináptica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es</a:t>
            </a:r>
            <a:r>
              <a:rPr lang="en-US" sz="2000" b="1" dirty="0" smtClean="0"/>
              <a:t> el </a:t>
            </a:r>
            <a:r>
              <a:rPr lang="en-US" sz="2000" b="1" dirty="0" err="1" smtClean="0"/>
              <a:t>mejor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correlato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patológico</a:t>
            </a:r>
            <a:r>
              <a:rPr lang="en-US" sz="2000" b="1" dirty="0" smtClean="0"/>
              <a:t> de la </a:t>
            </a:r>
            <a:r>
              <a:rPr lang="en-US" sz="2000" b="1" dirty="0" err="1" smtClean="0"/>
              <a:t>deficiencia</a:t>
            </a:r>
            <a:endParaRPr lang="en-US" sz="2000" b="1" dirty="0" smtClean="0"/>
          </a:p>
          <a:p>
            <a:pPr algn="ctr"/>
            <a:r>
              <a:rPr lang="en-US" sz="2000" b="1" dirty="0" err="1" smtClean="0"/>
              <a:t>cognitiva</a:t>
            </a:r>
            <a:r>
              <a:rPr lang="en-US" sz="2000" b="1" dirty="0" smtClean="0"/>
              <a:t> en la </a:t>
            </a:r>
            <a:r>
              <a:rPr lang="en-US" sz="2000" b="1" dirty="0" err="1" smtClean="0"/>
              <a:t>Enfermedad</a:t>
            </a:r>
            <a:r>
              <a:rPr lang="en-US" sz="2000" b="1" dirty="0" smtClean="0"/>
              <a:t> de Alzheimer</a:t>
            </a:r>
            <a:endParaRPr lang="en-US" sz="2000" b="1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19588" y="2060575"/>
            <a:ext cx="4500562" cy="160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AutoShape 10"/>
          <p:cNvSpPr>
            <a:spLocks/>
          </p:cNvSpPr>
          <p:nvPr/>
        </p:nvSpPr>
        <p:spPr bwMode="auto">
          <a:xfrm>
            <a:off x="3924300" y="1989138"/>
            <a:ext cx="287338" cy="1655762"/>
          </a:xfrm>
          <a:prstGeom prst="rightBrace">
            <a:avLst>
              <a:gd name="adj1" fmla="val 48020"/>
              <a:gd name="adj2" fmla="val 50000"/>
            </a:avLst>
          </a:prstGeom>
          <a:noFill/>
          <a:ln w="38100">
            <a:solidFill>
              <a:srgbClr val="FF66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4457700" y="4508500"/>
            <a:ext cx="4225736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MX" sz="2000" b="1" dirty="0" smtClean="0"/>
              <a:t>Desarreglo de circuitos hipocampales:</a:t>
            </a:r>
            <a:endParaRPr lang="es-MX" sz="2000" b="1" dirty="0"/>
          </a:p>
          <a:p>
            <a:endParaRPr lang="es-MX" sz="2000" b="1" dirty="0"/>
          </a:p>
          <a:p>
            <a:pPr>
              <a:buFont typeface="Wingdings" pitchFamily="17" charset="2"/>
              <a:buChar char="v"/>
            </a:pPr>
            <a:r>
              <a:rPr lang="es-MX" sz="2000" dirty="0" smtClean="0"/>
              <a:t>Desbalance excitación/inhibición</a:t>
            </a:r>
            <a:endParaRPr lang="es-MX" sz="2000" dirty="0"/>
          </a:p>
          <a:p>
            <a:pPr>
              <a:buFont typeface="Wingdings" pitchFamily="17" charset="2"/>
              <a:buChar char="v"/>
            </a:pPr>
            <a:r>
              <a:rPr lang="es-MX" sz="2000" dirty="0" smtClean="0"/>
              <a:t>Plasticidad sináptica aberrante</a:t>
            </a:r>
            <a:endParaRPr lang="es-MX" sz="2000" dirty="0"/>
          </a:p>
          <a:p>
            <a:pPr>
              <a:buFont typeface="Wingdings" pitchFamily="17" charset="2"/>
              <a:buChar char="v"/>
            </a:pPr>
            <a:r>
              <a:rPr lang="es-MX" sz="2000" dirty="0" smtClean="0"/>
              <a:t>Reactivación de ciclo celular</a:t>
            </a:r>
            <a:endParaRPr lang="es-MX" sz="2000" dirty="0"/>
          </a:p>
        </p:txBody>
      </p:sp>
      <p:sp>
        <p:nvSpPr>
          <p:cNvPr id="13" name="AutoShape 14"/>
          <p:cNvSpPr>
            <a:spLocks noChangeArrowheads="1"/>
          </p:cNvSpPr>
          <p:nvPr/>
        </p:nvSpPr>
        <p:spPr bwMode="auto">
          <a:xfrm>
            <a:off x="6372225" y="3500438"/>
            <a:ext cx="215900" cy="863600"/>
          </a:xfrm>
          <a:prstGeom prst="downArrowCallout">
            <a:avLst>
              <a:gd name="adj1" fmla="val 25000"/>
              <a:gd name="adj2" fmla="val 25000"/>
              <a:gd name="adj3" fmla="val 66667"/>
              <a:gd name="adj4" fmla="val 66667"/>
            </a:avLst>
          </a:prstGeom>
          <a:solidFill>
            <a:srgbClr val="FF9900"/>
          </a:solidFill>
          <a:ln w="9525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946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68288" y="220663"/>
          <a:ext cx="8670925" cy="6416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7" name="Diapositiva" r:id="rId3" imgW="4572000" imgH="3429000" progId="PowerPoint.Slide.8">
                  <p:embed/>
                </p:oleObj>
              </mc:Choice>
              <mc:Fallback>
                <p:oleObj name="Diapositiva" r:id="rId3" imgW="4572000" imgH="3429000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288" y="220663"/>
                        <a:ext cx="8670925" cy="6416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99095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/>
          <p:cNvGrpSpPr/>
          <p:nvPr/>
        </p:nvGrpSpPr>
        <p:grpSpPr>
          <a:xfrm>
            <a:off x="144016" y="620688"/>
            <a:ext cx="8999984" cy="5070177"/>
            <a:chOff x="144016" y="620688"/>
            <a:chExt cx="8999984" cy="5070177"/>
          </a:xfrm>
        </p:grpSpPr>
        <p:pic>
          <p:nvPicPr>
            <p:cNvPr id="5" name="Picture 3" descr="C:\Users\Paty\Desktop\FALOIDINA-TOTO  6-10-14 - copia\CONTROL-2  6-10-14.t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2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16" y="620688"/>
              <a:ext cx="4427984" cy="44279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C:\Users\Paty\Desktop\FALOIDINA-TOTO  6-10-14 - copia\AB-1  6-10-14.t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5" y="620688"/>
              <a:ext cx="4392489" cy="4392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CuadroTexto 6"/>
            <p:cNvSpPr txBox="1"/>
            <p:nvPr/>
          </p:nvSpPr>
          <p:spPr>
            <a:xfrm>
              <a:off x="539552" y="5229200"/>
              <a:ext cx="37751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400" b="1" dirty="0" smtClean="0">
                  <a:latin typeface="Arial Narrow Bold"/>
                  <a:cs typeface="Arial Narrow Bold"/>
                </a:rPr>
                <a:t>Neuronas humanas en cultivo</a:t>
              </a:r>
              <a:endParaRPr lang="es-ES" sz="2400" b="1" dirty="0">
                <a:latin typeface="Arial Narrow Bold"/>
                <a:cs typeface="Arial Narrow Bold"/>
              </a:endParaRPr>
            </a:p>
          </p:txBody>
        </p:sp>
        <p:sp>
          <p:nvSpPr>
            <p:cNvPr id="8" name="CuadroTexto 7"/>
            <p:cNvSpPr txBox="1"/>
            <p:nvPr/>
          </p:nvSpPr>
          <p:spPr>
            <a:xfrm>
              <a:off x="4765878" y="5229200"/>
              <a:ext cx="43781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400" b="1" dirty="0" smtClean="0">
                  <a:latin typeface="Arial Narrow"/>
                  <a:cs typeface="Arial Narrow"/>
                </a:rPr>
                <a:t>Neuronas humanas con </a:t>
              </a:r>
              <a:r>
                <a:rPr lang="es-ES" sz="2400" b="1" dirty="0" err="1" smtClean="0">
                  <a:latin typeface="Arial Narrow"/>
                  <a:cs typeface="Arial Narrow"/>
                </a:rPr>
                <a:t>amiloide</a:t>
              </a:r>
              <a:r>
                <a:rPr lang="es-ES" sz="2400" b="1" dirty="0" smtClean="0">
                  <a:latin typeface="Arial Narrow"/>
                  <a:cs typeface="Arial Narrow"/>
                </a:rPr>
                <a:t>-β</a:t>
              </a:r>
              <a:endParaRPr lang="es-ES" sz="2400" b="1" dirty="0">
                <a:latin typeface="Arial Narrow"/>
                <a:cs typeface="Arial Narrow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4052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620963" y="233867"/>
            <a:ext cx="3623204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 smtClean="0">
                <a:latin typeface="Arial Black" pitchFamily="55" charset="0"/>
                <a:cs typeface="+mn-cs"/>
              </a:rPr>
              <a:t>Enfermedad</a:t>
            </a:r>
            <a:r>
              <a:rPr lang="en-US" dirty="0" smtClean="0">
                <a:latin typeface="Arial Black" pitchFamily="55" charset="0"/>
                <a:cs typeface="+mn-cs"/>
              </a:rPr>
              <a:t> de Alzheimer</a:t>
            </a:r>
            <a:endParaRPr lang="en-US" dirty="0">
              <a:latin typeface="+mn-lt"/>
              <a:cs typeface="+mn-cs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593421" y="1184404"/>
            <a:ext cx="3048000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 Black" pitchFamily="55" charset="0"/>
                <a:cs typeface="+mn-cs"/>
              </a:rPr>
              <a:t> </a:t>
            </a:r>
            <a:r>
              <a:rPr lang="en-US" dirty="0" smtClean="0">
                <a:latin typeface="Arial Black" pitchFamily="55" charset="0"/>
                <a:cs typeface="+mn-cs"/>
              </a:rPr>
              <a:t>ESPORADICA  </a:t>
            </a:r>
            <a:r>
              <a:rPr lang="en-US" dirty="0">
                <a:latin typeface="Arial Black" pitchFamily="55" charset="0"/>
                <a:cs typeface="+mn-cs"/>
              </a:rPr>
              <a:t>(98%)</a:t>
            </a:r>
            <a:endParaRPr lang="en-US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4572000" y="1334327"/>
            <a:ext cx="3952073" cy="1600438"/>
          </a:xfrm>
          <a:prstGeom prst="rect">
            <a:avLst/>
          </a:prstGeom>
          <a:solidFill>
            <a:srgbClr val="E3282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u="sng" dirty="0" smtClean="0">
                <a:latin typeface="Arial Black" pitchFamily="34" charset="0"/>
              </a:rPr>
              <a:t> FACTORES DE RIESGO </a:t>
            </a:r>
            <a:r>
              <a:rPr lang="en-US" u="sng" dirty="0">
                <a:latin typeface="Arial Black" pitchFamily="34" charset="0"/>
              </a:rPr>
              <a:t>!!!</a:t>
            </a:r>
            <a:endParaRPr lang="en-US" dirty="0">
              <a:latin typeface="Arial Black" pitchFamily="34" charset="0"/>
            </a:endParaRPr>
          </a:p>
          <a:p>
            <a:r>
              <a:rPr lang="en-US" sz="2800" dirty="0">
                <a:latin typeface="Arial Black" pitchFamily="34" charset="0"/>
              </a:rPr>
              <a:t>       </a:t>
            </a:r>
          </a:p>
          <a:p>
            <a:r>
              <a:rPr lang="en-US" sz="2600" i="1" dirty="0">
                <a:latin typeface="Arial Black" pitchFamily="34" charset="0"/>
              </a:rPr>
              <a:t>- </a:t>
            </a:r>
            <a:r>
              <a:rPr lang="en-US" sz="2600" i="1" dirty="0" smtClean="0">
                <a:latin typeface="Arial Black" pitchFamily="34" charset="0"/>
              </a:rPr>
              <a:t>EDAD</a:t>
            </a:r>
            <a:endParaRPr lang="en-US" sz="2600" i="1" dirty="0">
              <a:latin typeface="Arial Black" pitchFamily="34" charset="0"/>
            </a:endParaRPr>
          </a:p>
          <a:p>
            <a:r>
              <a:rPr lang="en-US" sz="2600" i="1" dirty="0">
                <a:latin typeface="Arial Black" pitchFamily="34" charset="0"/>
              </a:rPr>
              <a:t>- </a:t>
            </a:r>
            <a:r>
              <a:rPr lang="en-US" sz="2600" i="1" dirty="0" smtClean="0">
                <a:latin typeface="Arial Black" pitchFamily="34" charset="0"/>
              </a:rPr>
              <a:t>GENES DE RIESGO</a:t>
            </a:r>
            <a:endParaRPr lang="en-US" sz="2600" i="1" dirty="0">
              <a:latin typeface="Arial Black" pitchFamily="34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71676" y="2934765"/>
            <a:ext cx="5592763" cy="3893374"/>
          </a:xfrm>
          <a:prstGeom prst="rect">
            <a:avLst/>
          </a:prstGeom>
          <a:solidFill>
            <a:srgbClr val="E3E334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u="sng" dirty="0" err="1" smtClean="0">
                <a:latin typeface="Arial Black" pitchFamily="34" charset="0"/>
              </a:rPr>
              <a:t>Evento</a:t>
            </a:r>
            <a:r>
              <a:rPr lang="en-US" u="sng" dirty="0" smtClean="0">
                <a:latin typeface="Arial Black" pitchFamily="34" charset="0"/>
              </a:rPr>
              <a:t> </a:t>
            </a:r>
            <a:r>
              <a:rPr lang="en-US" u="sng" dirty="0" err="1" smtClean="0">
                <a:latin typeface="Arial Black" pitchFamily="34" charset="0"/>
              </a:rPr>
              <a:t>precipitante</a:t>
            </a:r>
            <a:r>
              <a:rPr lang="en-US" u="sng" dirty="0" smtClean="0">
                <a:latin typeface="Arial Black" pitchFamily="34" charset="0"/>
              </a:rPr>
              <a:t> </a:t>
            </a:r>
            <a:r>
              <a:rPr lang="en-US" u="sng" dirty="0">
                <a:latin typeface="Arial Black" pitchFamily="34" charset="0"/>
              </a:rPr>
              <a:t>???</a:t>
            </a:r>
          </a:p>
          <a:p>
            <a:endParaRPr lang="en-US" dirty="0">
              <a:latin typeface="Arial Black" pitchFamily="34" charset="0"/>
            </a:endParaRPr>
          </a:p>
          <a:p>
            <a:r>
              <a:rPr lang="es-ES_tradnl" sz="2500" i="1" dirty="0" smtClean="0">
                <a:latin typeface="Arial Black" pitchFamily="34" charset="0"/>
              </a:rPr>
              <a:t>Traumatismo craneoencefálico</a:t>
            </a:r>
            <a:endParaRPr lang="en-US" sz="2500" i="1" dirty="0">
              <a:latin typeface="Arial Black" pitchFamily="34" charset="0"/>
            </a:endParaRPr>
          </a:p>
          <a:p>
            <a:r>
              <a:rPr lang="es-ES_tradnl" sz="2500" i="1" dirty="0" smtClean="0">
                <a:latin typeface="Arial Black" pitchFamily="34" charset="0"/>
              </a:rPr>
              <a:t>H</a:t>
            </a:r>
            <a:r>
              <a:rPr lang="en-US" sz="2500" i="1" dirty="0" err="1" smtClean="0">
                <a:latin typeface="Arial Black" pitchFamily="34" charset="0"/>
              </a:rPr>
              <a:t>ipertensión</a:t>
            </a:r>
            <a:endParaRPr lang="en-US" sz="2500" i="1" dirty="0">
              <a:latin typeface="Arial Black" pitchFamily="34" charset="0"/>
            </a:endParaRPr>
          </a:p>
          <a:p>
            <a:r>
              <a:rPr lang="en-US" sz="2500" i="1" dirty="0" err="1" smtClean="0">
                <a:latin typeface="Arial Black" pitchFamily="34" charset="0"/>
              </a:rPr>
              <a:t>Obesidad</a:t>
            </a:r>
            <a:r>
              <a:rPr lang="en-US" sz="2500" i="1" dirty="0" smtClean="0">
                <a:latin typeface="Arial Black" pitchFamily="34" charset="0"/>
              </a:rPr>
              <a:t> y </a:t>
            </a:r>
            <a:r>
              <a:rPr lang="en-US" sz="2500" i="1" dirty="0">
                <a:latin typeface="Arial Black" pitchFamily="34" charset="0"/>
              </a:rPr>
              <a:t>diabetes</a:t>
            </a:r>
          </a:p>
          <a:p>
            <a:r>
              <a:rPr lang="en-US" sz="2500" i="1" dirty="0" smtClean="0">
                <a:latin typeface="Arial Black" pitchFamily="34" charset="0"/>
              </a:rPr>
              <a:t>Vida </a:t>
            </a:r>
            <a:r>
              <a:rPr lang="en-US" sz="2500" i="1" dirty="0" err="1" smtClean="0">
                <a:latin typeface="Arial Black" pitchFamily="34" charset="0"/>
              </a:rPr>
              <a:t>sedentaria</a:t>
            </a:r>
            <a:endParaRPr lang="en-US" sz="2500" i="1" dirty="0" smtClean="0">
              <a:latin typeface="Arial Black" pitchFamily="34" charset="0"/>
            </a:endParaRPr>
          </a:p>
          <a:p>
            <a:r>
              <a:rPr lang="en-US" sz="2500" i="1" dirty="0" err="1" smtClean="0">
                <a:latin typeface="Arial Black" pitchFamily="34" charset="0"/>
              </a:rPr>
              <a:t>Pobre</a:t>
            </a:r>
            <a:r>
              <a:rPr lang="en-US" sz="2500" i="1" dirty="0" smtClean="0">
                <a:latin typeface="Arial Black" pitchFamily="34" charset="0"/>
              </a:rPr>
              <a:t> </a:t>
            </a:r>
            <a:r>
              <a:rPr lang="en-US" sz="2500" i="1" dirty="0" err="1" smtClean="0">
                <a:latin typeface="Arial Black" pitchFamily="34" charset="0"/>
              </a:rPr>
              <a:t>estimulación</a:t>
            </a:r>
            <a:r>
              <a:rPr lang="en-US" sz="2500" i="1" dirty="0" smtClean="0">
                <a:latin typeface="Arial Black" pitchFamily="34" charset="0"/>
              </a:rPr>
              <a:t> mental</a:t>
            </a:r>
          </a:p>
          <a:p>
            <a:r>
              <a:rPr lang="en-US" sz="2500" i="1" dirty="0" err="1" smtClean="0">
                <a:latin typeface="Arial Black" pitchFamily="34" charset="0"/>
              </a:rPr>
              <a:t>Depresión</a:t>
            </a:r>
            <a:endParaRPr lang="en-US" sz="2500" i="1" dirty="0" smtClean="0">
              <a:latin typeface="Arial Black" pitchFamily="34" charset="0"/>
            </a:endParaRPr>
          </a:p>
          <a:p>
            <a:r>
              <a:rPr lang="en-US" sz="2500" i="1" dirty="0" err="1" smtClean="0">
                <a:latin typeface="Arial Black" pitchFamily="34" charset="0"/>
              </a:rPr>
              <a:t>Tabaquismo</a:t>
            </a:r>
            <a:endParaRPr lang="en-US" sz="2500" dirty="0">
              <a:latin typeface="Arial Black" pitchFamily="34" charset="0"/>
            </a:endParaRPr>
          </a:p>
          <a:p>
            <a:endParaRPr lang="en-US" dirty="0">
              <a:latin typeface="Arial Black" pitchFamily="34" charset="0"/>
            </a:endParaRPr>
          </a:p>
          <a:p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185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620888"/>
          </a:xfrm>
        </p:spPr>
        <p:txBody>
          <a:bodyPr/>
          <a:lstStyle/>
          <a:p>
            <a:r>
              <a:rPr lang="es-ES" dirty="0" smtClean="0">
                <a:solidFill>
                  <a:schemeClr val="accent4">
                    <a:lumMod val="75000"/>
                  </a:schemeClr>
                </a:solidFill>
              </a:rPr>
              <a:t>La reducción en un 25</a:t>
            </a:r>
            <a:r>
              <a:rPr lang="es-ES" dirty="0">
                <a:solidFill>
                  <a:schemeClr val="accent4">
                    <a:lumMod val="75000"/>
                  </a:schemeClr>
                </a:solidFill>
              </a:rPr>
              <a:t>% </a:t>
            </a:r>
            <a:r>
              <a:rPr lang="es-ES" dirty="0" smtClean="0">
                <a:solidFill>
                  <a:schemeClr val="accent4">
                    <a:lumMod val="75000"/>
                  </a:schemeClr>
                </a:solidFill>
              </a:rPr>
              <a:t>en algunos de los 7 factores de riesgo que se han detectado, puede llegar a prevenir hasta 3 millones de nuevos casos de  Enfermedad de Alzheimer en todo el mundo</a:t>
            </a:r>
            <a:endParaRPr lang="es-E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971600" y="266745"/>
            <a:ext cx="6497492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ES" sz="4000" dirty="0" smtClean="0">
                <a:solidFill>
                  <a:srgbClr val="000090"/>
                </a:solidFill>
                <a:latin typeface="+mn-lt"/>
              </a:rPr>
              <a:t>Factores de riesgo y </a:t>
            </a:r>
            <a:r>
              <a:rPr lang="es-ES" sz="4000" dirty="0">
                <a:solidFill>
                  <a:srgbClr val="000090"/>
                </a:solidFill>
                <a:latin typeface="+mn-lt"/>
              </a:rPr>
              <a:t>A</a:t>
            </a:r>
            <a:r>
              <a:rPr lang="es-ES" sz="4000" dirty="0" smtClean="0">
                <a:solidFill>
                  <a:srgbClr val="000090"/>
                </a:solidFill>
                <a:latin typeface="+mn-lt"/>
              </a:rPr>
              <a:t>lzheimer</a:t>
            </a:r>
            <a:endParaRPr lang="es-ES" sz="4000" dirty="0">
              <a:solidFill>
                <a:srgbClr val="00009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30936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0"/>
            <a:ext cx="69141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316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>
            <a:spLocks noChangeArrowheads="1"/>
          </p:cNvSpPr>
          <p:nvPr/>
        </p:nvSpPr>
        <p:spPr bwMode="auto">
          <a:xfrm>
            <a:off x="2286000" y="6211888"/>
            <a:ext cx="649580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itchFamily="18" charset="0"/>
              </a:rPr>
              <a:t>Calvo</a:t>
            </a:r>
            <a:r>
              <a:rPr lang="en-US" b="1" i="1" dirty="0">
                <a:latin typeface="Times New Roman" pitchFamily="18" charset="0"/>
              </a:rPr>
              <a:t>-Ochoa et al., J Cerebral Blood Flow and Metabolism, </a:t>
            </a:r>
            <a:r>
              <a:rPr lang="en-US" b="1" i="1" dirty="0" smtClean="0">
                <a:latin typeface="Times New Roman" pitchFamily="18" charset="0"/>
              </a:rPr>
              <a:t>2014</a:t>
            </a:r>
            <a:endParaRPr lang="en-US" b="1" i="1" dirty="0">
              <a:latin typeface="Times New Roman" pitchFamily="18" charset="0"/>
            </a:endParaRPr>
          </a:p>
          <a:p>
            <a:endParaRPr lang="en-US" dirty="0">
              <a:latin typeface="Calibri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5936" t="32185" r="50175" b="21642"/>
          <a:stretch/>
        </p:blipFill>
        <p:spPr>
          <a:xfrm>
            <a:off x="539553" y="332656"/>
            <a:ext cx="3168352" cy="2428203"/>
          </a:xfrm>
          <a:prstGeom prst="rect">
            <a:avLst/>
          </a:prstGeom>
        </p:spPr>
      </p:pic>
      <p:pic>
        <p:nvPicPr>
          <p:cNvPr id="6" name="Imagen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3568" y="2924944"/>
            <a:ext cx="7505700" cy="310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Users\Paty\Desktop\calvo-ochoa JCBM\figure3.tif"/>
          <p:cNvPicPr>
            <a:picLocks noChangeAspect="1" noChangeArrowheads="1"/>
          </p:cNvPicPr>
          <p:nvPr/>
        </p:nvPicPr>
        <p:blipFill rotWithShape="1">
          <a:blip r:embed="rId4"/>
          <a:srcRect l="5498" t="28704" r="52062" b="39665"/>
          <a:stretch/>
        </p:blipFill>
        <p:spPr bwMode="auto">
          <a:xfrm>
            <a:off x="5052368" y="363015"/>
            <a:ext cx="3136900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65047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Alzheimers-disease-and-brain-cell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689" y="787399"/>
            <a:ext cx="6594111" cy="521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407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3349040"/>
              </p:ext>
            </p:extLst>
          </p:nvPr>
        </p:nvGraphicFramePr>
        <p:xfrm>
          <a:off x="2463800" y="4584700"/>
          <a:ext cx="5562600" cy="180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Documento" r:id="rId3" imgW="5486400" imgH="1783080" progId="Word.Document.8">
                  <p:embed/>
                </p:oleObj>
              </mc:Choice>
              <mc:Fallback>
                <p:oleObj name="Documento" r:id="rId3" imgW="5486400" imgH="178308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63800" y="4584700"/>
                        <a:ext cx="5562600" cy="1806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Imagen 5" descr="305693.fig.001b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800" y="939800"/>
            <a:ext cx="4975489" cy="289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083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0825" y="395288"/>
            <a:ext cx="4549775" cy="266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n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454025"/>
            <a:ext cx="3429000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n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000" y="3213100"/>
            <a:ext cx="4318000" cy="3058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70994" y="3063876"/>
            <a:ext cx="4055106" cy="3082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34270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924300" y="1785938"/>
            <a:ext cx="3281843" cy="40011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2000" b="1" dirty="0" smtClean="0">
                <a:latin typeface="Cambria" pitchFamily="18" charset="0"/>
                <a:cs typeface="Arial" charset="0"/>
              </a:rPr>
              <a:t>Envejecimiento patológico</a:t>
            </a:r>
            <a:endParaRPr lang="es-ES" sz="2000" b="1" dirty="0">
              <a:latin typeface="Cambria" pitchFamily="18" charset="0"/>
              <a:cs typeface="Arial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50825" y="44450"/>
            <a:ext cx="3249608" cy="2923878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sz="2000" b="1" dirty="0" smtClean="0">
                <a:latin typeface="Cambria" pitchFamily="18" charset="0"/>
              </a:rPr>
              <a:t>Factores externos:</a:t>
            </a:r>
          </a:p>
          <a:p>
            <a:r>
              <a:rPr lang="es-MX" dirty="0" smtClean="0">
                <a:latin typeface="Cambria" pitchFamily="18" charset="0"/>
              </a:rPr>
              <a:t>Entre otros…</a:t>
            </a:r>
            <a:endParaRPr lang="es-MX" dirty="0">
              <a:latin typeface="Cambria" pitchFamily="18" charset="0"/>
            </a:endParaRPr>
          </a:p>
          <a:p>
            <a:pPr>
              <a:buFontTx/>
              <a:buChar char="•"/>
            </a:pPr>
            <a:r>
              <a:rPr lang="es-MX" b="1" dirty="0">
                <a:latin typeface="Cambria" pitchFamily="18" charset="0"/>
              </a:rPr>
              <a:t> </a:t>
            </a:r>
            <a:r>
              <a:rPr lang="es-MX" b="1" dirty="0" smtClean="0">
                <a:latin typeface="Cambria" pitchFamily="18" charset="0"/>
              </a:rPr>
              <a:t>Pobre estimulación mental</a:t>
            </a:r>
          </a:p>
          <a:p>
            <a:pPr>
              <a:buFontTx/>
              <a:buChar char="•"/>
            </a:pPr>
            <a:r>
              <a:rPr lang="es-MX" b="1" dirty="0" smtClean="0">
                <a:latin typeface="Cambria" pitchFamily="18" charset="0"/>
              </a:rPr>
              <a:t> Actividad física reducida</a:t>
            </a:r>
          </a:p>
          <a:p>
            <a:pPr>
              <a:buFontTx/>
              <a:buChar char="•"/>
            </a:pPr>
            <a:r>
              <a:rPr lang="es-MX" b="1" dirty="0" smtClean="0">
                <a:latin typeface="Cambria" pitchFamily="18" charset="0"/>
              </a:rPr>
              <a:t> Problemas metabólicos</a:t>
            </a:r>
          </a:p>
          <a:p>
            <a:endParaRPr lang="es-MX" b="1" dirty="0">
              <a:latin typeface="Cambria" pitchFamily="18" charset="0"/>
            </a:endParaRPr>
          </a:p>
          <a:p>
            <a:r>
              <a:rPr lang="es-MX" sz="2000" b="1" dirty="0" smtClean="0">
                <a:latin typeface="Cambria" pitchFamily="18" charset="0"/>
              </a:rPr>
              <a:t>Microambiente:</a:t>
            </a:r>
          </a:p>
          <a:p>
            <a:pPr>
              <a:buFont typeface="Arial" pitchFamily="34" charset="0"/>
              <a:buChar char="•"/>
            </a:pPr>
            <a:r>
              <a:rPr lang="es-ES_tradnl" b="1" dirty="0" smtClean="0">
                <a:latin typeface="Cambria" pitchFamily="18" charset="0"/>
              </a:rPr>
              <a:t>Disfunción sináptica</a:t>
            </a:r>
          </a:p>
          <a:p>
            <a:pPr>
              <a:buFont typeface="Arial" pitchFamily="34" charset="0"/>
              <a:buChar char="•"/>
            </a:pPr>
            <a:r>
              <a:rPr lang="es-ES_tradnl" b="1" dirty="0" smtClean="0">
                <a:latin typeface="Cambria" pitchFamily="18" charset="0"/>
              </a:rPr>
              <a:t>Desbalance energético</a:t>
            </a:r>
          </a:p>
          <a:p>
            <a:pPr>
              <a:buFont typeface="Arial" pitchFamily="34" charset="0"/>
              <a:buChar char="•"/>
            </a:pPr>
            <a:r>
              <a:rPr lang="es-ES_tradnl" b="1" dirty="0" smtClean="0">
                <a:latin typeface="Cambria" pitchFamily="18" charset="0"/>
              </a:rPr>
              <a:t>Inflamación</a:t>
            </a:r>
            <a:endParaRPr lang="es-ES_tradnl" b="1" dirty="0">
              <a:latin typeface="Cambria" pitchFamily="18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4876800" y="71438"/>
            <a:ext cx="4225473" cy="1231106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sz="2000" b="1" dirty="0" smtClean="0">
                <a:latin typeface="Cambria" pitchFamily="18" charset="0"/>
              </a:rPr>
              <a:t>Factores genéticos y epigenéticos:</a:t>
            </a:r>
          </a:p>
          <a:p>
            <a:r>
              <a:rPr lang="es-MX" b="1" dirty="0" smtClean="0">
                <a:latin typeface="Cambria" pitchFamily="18" charset="0"/>
              </a:rPr>
              <a:t>Genes de riesgo asociados con</a:t>
            </a:r>
          </a:p>
          <a:p>
            <a:r>
              <a:rPr lang="es-ES_tradnl" b="1" dirty="0" smtClean="0">
                <a:latin typeface="Cambria" pitchFamily="18" charset="0"/>
              </a:rPr>
              <a:t>e</a:t>
            </a:r>
            <a:r>
              <a:rPr lang="es-MX" b="1" dirty="0" smtClean="0">
                <a:latin typeface="Cambria" pitchFamily="18" charset="0"/>
              </a:rPr>
              <a:t>nfermedades neurodegenerativas</a:t>
            </a:r>
          </a:p>
          <a:p>
            <a:endParaRPr lang="es-ES" dirty="0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322388" y="3271837"/>
            <a:ext cx="5699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sz="2400" b="1" dirty="0">
                <a:latin typeface="Cambria" pitchFamily="18" charset="0"/>
              </a:rPr>
              <a:t>A</a:t>
            </a:r>
            <a:r>
              <a:rPr lang="el-GR" sz="2400" b="1" dirty="0">
                <a:latin typeface="Cambria" pitchFamily="18" charset="0"/>
              </a:rPr>
              <a:t>β</a:t>
            </a:r>
            <a:r>
              <a:rPr lang="es-MX" sz="2400" b="1" dirty="0">
                <a:latin typeface="Cambria" pitchFamily="18" charset="0"/>
              </a:rPr>
              <a:t> </a:t>
            </a:r>
            <a:endParaRPr lang="es-ES" sz="2400" b="1" dirty="0">
              <a:latin typeface="Cambria" pitchFamily="18" charset="0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234950" y="4181475"/>
            <a:ext cx="27107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sz="2000" b="1" dirty="0" smtClean="0">
                <a:latin typeface="Cambria" pitchFamily="18" charset="0"/>
              </a:rPr>
              <a:t>Mayor daño sináptico</a:t>
            </a:r>
            <a:endParaRPr lang="es-ES" sz="2000" b="1" dirty="0">
              <a:latin typeface="Cambria" pitchFamily="18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5080000" y="2281238"/>
            <a:ext cx="395648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sz="2000" b="1" dirty="0" smtClean="0">
                <a:latin typeface="Cambria" pitchFamily="18" charset="0"/>
              </a:rPr>
              <a:t>Disminución actividad neuronal</a:t>
            </a:r>
            <a:endParaRPr lang="es-MX" sz="2000" b="1" dirty="0">
              <a:latin typeface="Cambria" pitchFamily="18" charset="0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835000" y="4002157"/>
            <a:ext cx="288272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sz="2000" b="1" dirty="0" smtClean="0">
                <a:latin typeface="Cambria" pitchFamily="18" charset="0"/>
              </a:rPr>
              <a:t>Disfunción de circuitos </a:t>
            </a:r>
          </a:p>
          <a:p>
            <a:r>
              <a:rPr lang="es-MX" sz="2000" b="1" dirty="0" smtClean="0">
                <a:latin typeface="Cambria" pitchFamily="18" charset="0"/>
              </a:rPr>
              <a:t>hipocampales</a:t>
            </a:r>
            <a:endParaRPr lang="es-ES" sz="2000" b="1" dirty="0">
              <a:latin typeface="Cambria" pitchFamily="18" charset="0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1981200" y="6438900"/>
            <a:ext cx="5032147" cy="369332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b="1" dirty="0" smtClean="0">
                <a:latin typeface="Cambria" pitchFamily="18" charset="0"/>
                <a:cs typeface="Arial" charset="0"/>
              </a:rPr>
              <a:t>DECAIMIENTO DE LA COGNICION Y DEMENCIA</a:t>
            </a:r>
            <a:endParaRPr lang="es-ES" b="1" dirty="0">
              <a:latin typeface="Cambria" pitchFamily="18" charset="0"/>
              <a:cs typeface="Arial" charset="0"/>
            </a:endParaRPr>
          </a:p>
        </p:txBody>
      </p:sp>
      <p:pic>
        <p:nvPicPr>
          <p:cNvPr id="13" name="Picture 5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4735512"/>
            <a:ext cx="1595437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Line 23"/>
          <p:cNvSpPr>
            <a:spLocks noChangeShapeType="1"/>
          </p:cNvSpPr>
          <p:nvPr/>
        </p:nvSpPr>
        <p:spPr bwMode="auto">
          <a:xfrm>
            <a:off x="3348038" y="1125538"/>
            <a:ext cx="576262" cy="5762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5" name="Line 24"/>
          <p:cNvSpPr>
            <a:spLocks noChangeShapeType="1"/>
          </p:cNvSpPr>
          <p:nvPr/>
        </p:nvSpPr>
        <p:spPr bwMode="auto">
          <a:xfrm flipH="1">
            <a:off x="6000750" y="1285875"/>
            <a:ext cx="434975" cy="4286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6" name="Line 26"/>
          <p:cNvSpPr>
            <a:spLocks noChangeShapeType="1"/>
          </p:cNvSpPr>
          <p:nvPr/>
        </p:nvSpPr>
        <p:spPr bwMode="auto">
          <a:xfrm>
            <a:off x="4573588" y="2357438"/>
            <a:ext cx="358775" cy="3603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7" name="Line 31"/>
          <p:cNvSpPr>
            <a:spLocks noChangeShapeType="1"/>
          </p:cNvSpPr>
          <p:nvPr/>
        </p:nvSpPr>
        <p:spPr bwMode="auto">
          <a:xfrm>
            <a:off x="1295400" y="3571875"/>
            <a:ext cx="0" cy="5762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8" name="Line 34"/>
          <p:cNvSpPr>
            <a:spLocks noChangeShapeType="1"/>
          </p:cNvSpPr>
          <p:nvPr/>
        </p:nvSpPr>
        <p:spPr bwMode="auto">
          <a:xfrm>
            <a:off x="2071688" y="4643438"/>
            <a:ext cx="633412" cy="415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9" name="Line 36"/>
          <p:cNvSpPr>
            <a:spLocks noChangeShapeType="1"/>
          </p:cNvSpPr>
          <p:nvPr/>
        </p:nvSpPr>
        <p:spPr bwMode="auto">
          <a:xfrm flipH="1">
            <a:off x="5645944" y="4368006"/>
            <a:ext cx="188912" cy="3571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pic>
        <p:nvPicPr>
          <p:cNvPr id="20" name="Imagen 2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34200" y="4838700"/>
            <a:ext cx="1600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22 CuadroTexto"/>
          <p:cNvSpPr txBox="1">
            <a:spLocks noChangeArrowheads="1"/>
          </p:cNvSpPr>
          <p:nvPr/>
        </p:nvSpPr>
        <p:spPr bwMode="auto">
          <a:xfrm>
            <a:off x="2714625" y="4648200"/>
            <a:ext cx="307007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" sz="2000" b="1" dirty="0" smtClean="0">
                <a:latin typeface="Cambria" pitchFamily="18" charset="0"/>
              </a:rPr>
              <a:t>Pérdida del control de la </a:t>
            </a:r>
          </a:p>
          <a:p>
            <a:pPr algn="ctr"/>
            <a:r>
              <a:rPr lang="es-ES" sz="2000" b="1" dirty="0" smtClean="0">
                <a:latin typeface="Cambria" pitchFamily="18" charset="0"/>
              </a:rPr>
              <a:t>diferenciación neuronal</a:t>
            </a:r>
          </a:p>
          <a:p>
            <a:pPr algn="ctr"/>
            <a:r>
              <a:rPr lang="es-ES" sz="1600" b="1" dirty="0">
                <a:latin typeface="Cambria" pitchFamily="18" charset="0"/>
              </a:rPr>
              <a:t> </a:t>
            </a:r>
          </a:p>
        </p:txBody>
      </p:sp>
      <p:pic>
        <p:nvPicPr>
          <p:cNvPr id="22" name="24 Imagen" descr="IM2011-11-16_15-58-42 - copiaambos.t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05100" y="5410200"/>
            <a:ext cx="938212" cy="911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27 CuadroTexto"/>
          <p:cNvSpPr txBox="1">
            <a:spLocks noChangeArrowheads="1"/>
          </p:cNvSpPr>
          <p:nvPr/>
        </p:nvSpPr>
        <p:spPr bwMode="auto">
          <a:xfrm>
            <a:off x="5569744" y="5702300"/>
            <a:ext cx="9636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2400" b="1" dirty="0">
                <a:latin typeface="Cambria" pitchFamily="18" charset="0"/>
              </a:rPr>
              <a:t>p-Tau</a:t>
            </a:r>
          </a:p>
        </p:txBody>
      </p:sp>
      <p:cxnSp>
        <p:nvCxnSpPr>
          <p:cNvPr id="24" name="Conector recto de flecha 23"/>
          <p:cNvCxnSpPr/>
          <p:nvPr/>
        </p:nvCxnSpPr>
        <p:spPr>
          <a:xfrm rot="5400000">
            <a:off x="5414993" y="3343305"/>
            <a:ext cx="1171515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Elipse 24"/>
          <p:cNvSpPr/>
          <p:nvPr/>
        </p:nvSpPr>
        <p:spPr>
          <a:xfrm>
            <a:off x="1346200" y="3069928"/>
            <a:ext cx="569912" cy="892472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Elipse 25"/>
          <p:cNvSpPr/>
          <p:nvPr/>
        </p:nvSpPr>
        <p:spPr>
          <a:xfrm>
            <a:off x="5557044" y="5772150"/>
            <a:ext cx="963613" cy="449263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Conector recto de flecha 26"/>
          <p:cNvCxnSpPr/>
          <p:nvPr/>
        </p:nvCxnSpPr>
        <p:spPr>
          <a:xfrm>
            <a:off x="5080000" y="5410200"/>
            <a:ext cx="477044" cy="457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5" cstate="print">
            <a:lum bright="10000" contrast="45000"/>
          </a:blip>
          <a:srcRect/>
          <a:stretch>
            <a:fillRect/>
          </a:stretch>
        </p:blipFill>
        <p:spPr bwMode="auto">
          <a:xfrm>
            <a:off x="6677836" y="2758341"/>
            <a:ext cx="1466470" cy="1171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" name="CuadroTexto 28"/>
          <p:cNvSpPr txBox="1"/>
          <p:nvPr/>
        </p:nvSpPr>
        <p:spPr>
          <a:xfrm>
            <a:off x="1854200" y="2942928"/>
            <a:ext cx="19424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latin typeface="Cambria"/>
              </a:rPr>
              <a:t>Daño</a:t>
            </a:r>
            <a:r>
              <a:rPr lang="en-US" sz="2000" b="1" dirty="0" smtClean="0">
                <a:latin typeface="Cambria"/>
              </a:rPr>
              <a:t> </a:t>
            </a:r>
            <a:r>
              <a:rPr lang="en-US" sz="2000" b="1" dirty="0" err="1" smtClean="0">
                <a:latin typeface="Cambria"/>
              </a:rPr>
              <a:t>sináptico</a:t>
            </a:r>
            <a:endParaRPr lang="en-US" sz="2000" b="1" dirty="0">
              <a:latin typeface="Cambria"/>
            </a:endParaRPr>
          </a:p>
        </p:txBody>
      </p:sp>
      <p:cxnSp>
        <p:nvCxnSpPr>
          <p:cNvPr id="30" name="Conector recto de flecha 29"/>
          <p:cNvCxnSpPr/>
          <p:nvPr/>
        </p:nvCxnSpPr>
        <p:spPr>
          <a:xfrm rot="5400000">
            <a:off x="3356122" y="2425550"/>
            <a:ext cx="712490" cy="42386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ector curvado 30"/>
          <p:cNvCxnSpPr/>
          <p:nvPr/>
        </p:nvCxnSpPr>
        <p:spPr>
          <a:xfrm rot="10800000">
            <a:off x="2152650" y="3733800"/>
            <a:ext cx="1276350" cy="914400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ector curvado 31"/>
          <p:cNvCxnSpPr>
            <a:stCxn id="9" idx="3"/>
          </p:cNvCxnSpPr>
          <p:nvPr/>
        </p:nvCxnSpPr>
        <p:spPr>
          <a:xfrm flipV="1">
            <a:off x="2945723" y="3069928"/>
            <a:ext cx="2889277" cy="1311602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5257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609600" y="323850"/>
          <a:ext cx="8001000" cy="600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6" name="Diapositiva" r:id="rId3" imgW="4573588" imgH="3430588" progId="PowerPoint.Slide.8">
                  <p:embed/>
                </p:oleObj>
              </mc:Choice>
              <mc:Fallback>
                <p:oleObj name="Diapositiva" r:id="rId3" imgW="4573588" imgH="3430588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323850"/>
                        <a:ext cx="8001000" cy="6000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015690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/>
          <p:cNvGrpSpPr/>
          <p:nvPr/>
        </p:nvGrpSpPr>
        <p:grpSpPr>
          <a:xfrm>
            <a:off x="395536" y="548680"/>
            <a:ext cx="8763357" cy="5633725"/>
            <a:chOff x="981661" y="1144520"/>
            <a:chExt cx="33546747" cy="19860906"/>
          </a:xfrm>
        </p:grpSpPr>
        <p:sp>
          <p:nvSpPr>
            <p:cNvPr id="5" name="Flecha curvada hacia abajo 4"/>
            <p:cNvSpPr/>
            <p:nvPr/>
          </p:nvSpPr>
          <p:spPr>
            <a:xfrm>
              <a:off x="5335517" y="1144520"/>
              <a:ext cx="5813086" cy="1826887"/>
            </a:xfrm>
            <a:prstGeom prst="curvedDownArrow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08637" tIns="154319" rIns="308637" bIns="154319" spcCol="0" rtlCol="0" anchor="ctr"/>
            <a:lstStyle>
              <a:defPPr>
                <a:defRPr lang="es-ES"/>
              </a:defPPr>
              <a:lvl1pPr marL="0" algn="l" defTabSz="1543187" rtl="0" eaLnBrk="1" latinLnBrk="0" hangingPunct="1">
                <a:defRPr sz="6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543187" algn="l" defTabSz="1543187" rtl="0" eaLnBrk="1" latinLnBrk="0" hangingPunct="1">
                <a:defRPr sz="6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3086374" algn="l" defTabSz="1543187" rtl="0" eaLnBrk="1" latinLnBrk="0" hangingPunct="1">
                <a:defRPr sz="6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4629561" algn="l" defTabSz="1543187" rtl="0" eaLnBrk="1" latinLnBrk="0" hangingPunct="1">
                <a:defRPr sz="6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6172749" algn="l" defTabSz="1543187" rtl="0" eaLnBrk="1" latinLnBrk="0" hangingPunct="1">
                <a:defRPr sz="6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7715936" algn="l" defTabSz="1543187" rtl="0" eaLnBrk="1" latinLnBrk="0" hangingPunct="1">
                <a:defRPr sz="6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9259123" algn="l" defTabSz="1543187" rtl="0" eaLnBrk="1" latinLnBrk="0" hangingPunct="1">
                <a:defRPr sz="6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0802310" algn="l" defTabSz="1543187" rtl="0" eaLnBrk="1" latinLnBrk="0" hangingPunct="1">
                <a:defRPr sz="6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2345497" algn="l" defTabSz="1543187" rtl="0" eaLnBrk="1" latinLnBrk="0" hangingPunct="1">
                <a:defRPr sz="6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6" name="Flecha derecha 5"/>
            <p:cNvSpPr/>
            <p:nvPr/>
          </p:nvSpPr>
          <p:spPr>
            <a:xfrm>
              <a:off x="16118510" y="5127707"/>
              <a:ext cx="2508201" cy="679728"/>
            </a:xfrm>
            <a:prstGeom prst="rightArrow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08637" tIns="154319" rIns="308637" bIns="154319" spcCol="0" rtlCol="0" anchor="ctr"/>
            <a:lstStyle>
              <a:defPPr>
                <a:defRPr lang="es-ES"/>
              </a:defPPr>
              <a:lvl1pPr marL="0" algn="l" defTabSz="1543187" rtl="0" eaLnBrk="1" latinLnBrk="0" hangingPunct="1">
                <a:defRPr sz="6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543187" algn="l" defTabSz="1543187" rtl="0" eaLnBrk="1" latinLnBrk="0" hangingPunct="1">
                <a:defRPr sz="6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3086374" algn="l" defTabSz="1543187" rtl="0" eaLnBrk="1" latinLnBrk="0" hangingPunct="1">
                <a:defRPr sz="6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4629561" algn="l" defTabSz="1543187" rtl="0" eaLnBrk="1" latinLnBrk="0" hangingPunct="1">
                <a:defRPr sz="6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6172749" algn="l" defTabSz="1543187" rtl="0" eaLnBrk="1" latinLnBrk="0" hangingPunct="1">
                <a:defRPr sz="6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7715936" algn="l" defTabSz="1543187" rtl="0" eaLnBrk="1" latinLnBrk="0" hangingPunct="1">
                <a:defRPr sz="6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9259123" algn="l" defTabSz="1543187" rtl="0" eaLnBrk="1" latinLnBrk="0" hangingPunct="1">
                <a:defRPr sz="6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0802310" algn="l" defTabSz="1543187" rtl="0" eaLnBrk="1" latinLnBrk="0" hangingPunct="1">
                <a:defRPr sz="6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2345497" algn="l" defTabSz="1543187" rtl="0" eaLnBrk="1" latinLnBrk="0" hangingPunct="1">
                <a:defRPr sz="6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ES"/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18077361" y="2284545"/>
              <a:ext cx="16451047" cy="6016765"/>
            </a:xfrm>
            <a:prstGeom prst="rect">
              <a:avLst/>
            </a:prstGeom>
            <a:noFill/>
          </p:spPr>
          <p:txBody>
            <a:bodyPr wrap="none" lIns="308637" tIns="154319" rIns="308637" bIns="154319" rtlCol="0">
              <a:spAutoFit/>
            </a:bodyPr>
            <a:lstStyle>
              <a:defPPr>
                <a:defRPr lang="es-ES"/>
              </a:defPPr>
              <a:lvl1pPr marL="0" algn="l" defTabSz="1543187" rtl="0" eaLnBrk="1" latinLnBrk="0" hangingPunct="1">
                <a:defRPr sz="6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543187" algn="l" defTabSz="1543187" rtl="0" eaLnBrk="1" latinLnBrk="0" hangingPunct="1">
                <a:defRPr sz="6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086374" algn="l" defTabSz="1543187" rtl="0" eaLnBrk="1" latinLnBrk="0" hangingPunct="1">
                <a:defRPr sz="6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629561" algn="l" defTabSz="1543187" rtl="0" eaLnBrk="1" latinLnBrk="0" hangingPunct="1">
                <a:defRPr sz="6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172749" algn="l" defTabSz="1543187" rtl="0" eaLnBrk="1" latinLnBrk="0" hangingPunct="1">
                <a:defRPr sz="6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715936" algn="l" defTabSz="1543187" rtl="0" eaLnBrk="1" latinLnBrk="0" hangingPunct="1">
                <a:defRPr sz="6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9259123" algn="l" defTabSz="1543187" rtl="0" eaLnBrk="1" latinLnBrk="0" hangingPunct="1">
                <a:defRPr sz="6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0802310" algn="l" defTabSz="1543187" rtl="0" eaLnBrk="1" latinLnBrk="0" hangingPunct="1">
                <a:defRPr sz="6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2345497" algn="l" defTabSz="1543187" rtl="0" eaLnBrk="1" latinLnBrk="0" hangingPunct="1">
                <a:defRPr sz="6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964492" indent="-964492">
                <a:buFont typeface="Wingdings" charset="2"/>
                <a:buChar char="²"/>
              </a:pPr>
              <a:r>
                <a:rPr lang="es-ES" sz="1600" b="1" dirty="0">
                  <a:solidFill>
                    <a:schemeClr val="accent4">
                      <a:lumMod val="50000"/>
                    </a:schemeClr>
                  </a:solidFill>
                  <a:latin typeface="Comic Sans MS"/>
                  <a:cs typeface="Comic Sans MS"/>
                </a:rPr>
                <a:t>nuevas neuronas</a:t>
              </a:r>
            </a:p>
            <a:p>
              <a:pPr marL="964492" indent="-964492">
                <a:buFont typeface="Wingdings" charset="2"/>
                <a:buChar char="²"/>
              </a:pPr>
              <a:r>
                <a:rPr lang="es-ES" sz="1600" b="1" dirty="0">
                  <a:solidFill>
                    <a:schemeClr val="accent4">
                      <a:lumMod val="50000"/>
                    </a:schemeClr>
                  </a:solidFill>
                  <a:latin typeface="Comic Sans MS"/>
                  <a:cs typeface="Comic Sans MS"/>
                </a:rPr>
                <a:t>factores de crecimiento</a:t>
              </a:r>
            </a:p>
            <a:p>
              <a:pPr marL="964492" indent="-964492">
                <a:buFont typeface="Wingdings" charset="2"/>
                <a:buChar char="²"/>
              </a:pPr>
              <a:r>
                <a:rPr lang="es-ES" sz="1600" b="1" dirty="0">
                  <a:solidFill>
                    <a:schemeClr val="accent4">
                      <a:lumMod val="50000"/>
                    </a:schemeClr>
                  </a:solidFill>
                  <a:latin typeface="Comic Sans MS"/>
                  <a:cs typeface="Comic Sans MS"/>
                </a:rPr>
                <a:t>nuevas sinapsis</a:t>
              </a:r>
            </a:p>
            <a:p>
              <a:pPr marL="964492" indent="-964492">
                <a:buFont typeface="Wingdings" charset="2"/>
                <a:buChar char="²"/>
              </a:pPr>
              <a:r>
                <a:rPr lang="es-ES" sz="1600" b="1" dirty="0">
                  <a:solidFill>
                    <a:schemeClr val="accent4">
                      <a:lumMod val="50000"/>
                    </a:schemeClr>
                  </a:solidFill>
                  <a:latin typeface="Comic Sans MS"/>
                  <a:cs typeface="Comic Sans MS"/>
                </a:rPr>
                <a:t>Mejora el aprendizaje</a:t>
              </a:r>
            </a:p>
            <a:p>
              <a:pPr marL="964492" indent="-964492">
                <a:buFont typeface="Wingdings" charset="2"/>
                <a:buChar char="²"/>
              </a:pPr>
              <a:r>
                <a:rPr lang="es-ES" sz="1600" b="1" dirty="0">
                  <a:solidFill>
                    <a:schemeClr val="accent4">
                      <a:lumMod val="50000"/>
                    </a:schemeClr>
                  </a:solidFill>
                  <a:latin typeface="Comic Sans MS"/>
                  <a:cs typeface="Comic Sans MS"/>
                </a:rPr>
                <a:t>Mejora el riesgo sanguíneo</a:t>
              </a:r>
            </a:p>
          </p:txBody>
        </p:sp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2"/>
            <a:srcRect l="27369"/>
            <a:stretch/>
          </p:blipFill>
          <p:spPr bwMode="auto">
            <a:xfrm>
              <a:off x="10666282" y="15132913"/>
              <a:ext cx="7191153" cy="5872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4" descr="REPAIR-HIGH"/>
            <p:cNvPicPr>
              <a:picLocks noChangeAspect="1" noChangeArrowheads="1"/>
            </p:cNvPicPr>
            <p:nvPr/>
          </p:nvPicPr>
          <p:blipFill rotWithShape="1">
            <a:blip r:embed="rId3"/>
            <a:srcRect r="27721"/>
            <a:stretch/>
          </p:blipFill>
          <p:spPr bwMode="auto">
            <a:xfrm>
              <a:off x="20932353" y="8769652"/>
              <a:ext cx="6700944" cy="58166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CuadroTexto 9"/>
            <p:cNvSpPr txBox="1"/>
            <p:nvPr/>
          </p:nvSpPr>
          <p:spPr>
            <a:xfrm>
              <a:off x="17873632" y="19048327"/>
              <a:ext cx="184666" cy="10310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s-ES"/>
              </a:defPPr>
              <a:lvl1pPr marL="0" algn="l" defTabSz="1543187" rtl="0" eaLnBrk="1" latinLnBrk="0" hangingPunct="1">
                <a:defRPr sz="6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543187" algn="l" defTabSz="1543187" rtl="0" eaLnBrk="1" latinLnBrk="0" hangingPunct="1">
                <a:defRPr sz="6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086374" algn="l" defTabSz="1543187" rtl="0" eaLnBrk="1" latinLnBrk="0" hangingPunct="1">
                <a:defRPr sz="6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629561" algn="l" defTabSz="1543187" rtl="0" eaLnBrk="1" latinLnBrk="0" hangingPunct="1">
                <a:defRPr sz="6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172749" algn="l" defTabSz="1543187" rtl="0" eaLnBrk="1" latinLnBrk="0" hangingPunct="1">
                <a:defRPr sz="6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715936" algn="l" defTabSz="1543187" rtl="0" eaLnBrk="1" latinLnBrk="0" hangingPunct="1">
                <a:defRPr sz="6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9259123" algn="l" defTabSz="1543187" rtl="0" eaLnBrk="1" latinLnBrk="0" hangingPunct="1">
                <a:defRPr sz="6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0802310" algn="l" defTabSz="1543187" rtl="0" eaLnBrk="1" latinLnBrk="0" hangingPunct="1">
                <a:defRPr sz="6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2345497" algn="l" defTabSz="1543187" rtl="0" eaLnBrk="1" latinLnBrk="0" hangingPunct="1">
                <a:defRPr sz="6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 dirty="0"/>
            </a:p>
          </p:txBody>
        </p:sp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932353" y="15445340"/>
              <a:ext cx="7441098" cy="4964608"/>
            </a:xfrm>
            <a:prstGeom prst="rect">
              <a:avLst/>
            </a:prstGeom>
          </p:spPr>
        </p:pic>
        <p:grpSp>
          <p:nvGrpSpPr>
            <p:cNvPr id="12" name="Group 3"/>
            <p:cNvGrpSpPr>
              <a:grpSpLocks/>
            </p:cNvGrpSpPr>
            <p:nvPr/>
          </p:nvGrpSpPr>
          <p:grpSpPr bwMode="auto">
            <a:xfrm>
              <a:off x="1980770" y="2818937"/>
              <a:ext cx="4093470" cy="7446363"/>
              <a:chOff x="2055" y="719"/>
              <a:chExt cx="1510" cy="3271"/>
            </a:xfrm>
          </p:grpSpPr>
          <p:sp>
            <p:nvSpPr>
              <p:cNvPr id="423" name="Freeform 4"/>
              <p:cNvSpPr>
                <a:spLocks/>
              </p:cNvSpPr>
              <p:nvPr/>
            </p:nvSpPr>
            <p:spPr bwMode="auto">
              <a:xfrm>
                <a:off x="2086" y="2393"/>
                <a:ext cx="724" cy="1478"/>
              </a:xfrm>
              <a:custGeom>
                <a:avLst/>
                <a:gdLst>
                  <a:gd name="T0" fmla="*/ 487 w 622"/>
                  <a:gd name="T1" fmla="*/ 0 h 1272"/>
                  <a:gd name="T2" fmla="*/ 383 w 622"/>
                  <a:gd name="T3" fmla="*/ 328 h 1272"/>
                  <a:gd name="T4" fmla="*/ 291 w 622"/>
                  <a:gd name="T5" fmla="*/ 633 h 1272"/>
                  <a:gd name="T6" fmla="*/ 162 w 622"/>
                  <a:gd name="T7" fmla="*/ 1010 h 1272"/>
                  <a:gd name="T8" fmla="*/ 63 w 622"/>
                  <a:gd name="T9" fmla="*/ 1512 h 1272"/>
                  <a:gd name="T10" fmla="*/ 8 w 622"/>
                  <a:gd name="T11" fmla="*/ 1717 h 1272"/>
                  <a:gd name="T12" fmla="*/ 322 w 622"/>
                  <a:gd name="T13" fmla="*/ 1653 h 1272"/>
                  <a:gd name="T14" fmla="*/ 242 w 622"/>
                  <a:gd name="T15" fmla="*/ 1507 h 1272"/>
                  <a:gd name="T16" fmla="*/ 460 w 622"/>
                  <a:gd name="T17" fmla="*/ 983 h 1272"/>
                  <a:gd name="T18" fmla="*/ 553 w 622"/>
                  <a:gd name="T19" fmla="*/ 774 h 1272"/>
                  <a:gd name="T20" fmla="*/ 633 w 622"/>
                  <a:gd name="T21" fmla="*/ 607 h 1272"/>
                  <a:gd name="T22" fmla="*/ 686 w 622"/>
                  <a:gd name="T23" fmla="*/ 474 h 1272"/>
                  <a:gd name="T24" fmla="*/ 843 w 622"/>
                  <a:gd name="T25" fmla="*/ 128 h 1272"/>
                  <a:gd name="T26" fmla="*/ 487 w 622"/>
                  <a:gd name="T27" fmla="*/ 0 h 127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22" h="1272">
                    <a:moveTo>
                      <a:pt x="359" y="0"/>
                    </a:moveTo>
                    <a:cubicBezTo>
                      <a:pt x="359" y="0"/>
                      <a:pt x="292" y="159"/>
                      <a:pt x="283" y="243"/>
                    </a:cubicBezTo>
                    <a:cubicBezTo>
                      <a:pt x="274" y="327"/>
                      <a:pt x="247" y="428"/>
                      <a:pt x="215" y="469"/>
                    </a:cubicBezTo>
                    <a:cubicBezTo>
                      <a:pt x="183" y="511"/>
                      <a:pt x="111" y="643"/>
                      <a:pt x="119" y="748"/>
                    </a:cubicBezTo>
                    <a:cubicBezTo>
                      <a:pt x="127" y="853"/>
                      <a:pt x="75" y="1043"/>
                      <a:pt x="46" y="1120"/>
                    </a:cubicBezTo>
                    <a:cubicBezTo>
                      <a:pt x="16" y="1197"/>
                      <a:pt x="0" y="1212"/>
                      <a:pt x="6" y="1272"/>
                    </a:cubicBezTo>
                    <a:cubicBezTo>
                      <a:pt x="238" y="1225"/>
                      <a:pt x="238" y="1225"/>
                      <a:pt x="238" y="1225"/>
                    </a:cubicBezTo>
                    <a:cubicBezTo>
                      <a:pt x="238" y="1225"/>
                      <a:pt x="163" y="1180"/>
                      <a:pt x="179" y="1116"/>
                    </a:cubicBezTo>
                    <a:cubicBezTo>
                      <a:pt x="195" y="1052"/>
                      <a:pt x="307" y="817"/>
                      <a:pt x="339" y="728"/>
                    </a:cubicBezTo>
                    <a:cubicBezTo>
                      <a:pt x="371" y="639"/>
                      <a:pt x="400" y="597"/>
                      <a:pt x="408" y="573"/>
                    </a:cubicBezTo>
                    <a:cubicBezTo>
                      <a:pt x="416" y="549"/>
                      <a:pt x="470" y="483"/>
                      <a:pt x="467" y="449"/>
                    </a:cubicBezTo>
                    <a:cubicBezTo>
                      <a:pt x="464" y="416"/>
                      <a:pt x="475" y="399"/>
                      <a:pt x="506" y="351"/>
                    </a:cubicBezTo>
                    <a:cubicBezTo>
                      <a:pt x="536" y="303"/>
                      <a:pt x="610" y="148"/>
                      <a:pt x="622" y="95"/>
                    </a:cubicBezTo>
                    <a:cubicBezTo>
                      <a:pt x="622" y="95"/>
                      <a:pt x="467" y="7"/>
                      <a:pt x="359" y="0"/>
                    </a:cubicBezTo>
                    <a:close/>
                  </a:path>
                </a:pathLst>
              </a:custGeom>
              <a:solidFill>
                <a:srgbClr val="FE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424" name="Freeform 5"/>
              <p:cNvSpPr>
                <a:spLocks/>
              </p:cNvSpPr>
              <p:nvPr/>
            </p:nvSpPr>
            <p:spPr bwMode="auto">
              <a:xfrm>
                <a:off x="2086" y="2393"/>
                <a:ext cx="724" cy="1478"/>
              </a:xfrm>
              <a:custGeom>
                <a:avLst/>
                <a:gdLst>
                  <a:gd name="T0" fmla="*/ 487 w 622"/>
                  <a:gd name="T1" fmla="*/ 0 h 1272"/>
                  <a:gd name="T2" fmla="*/ 383 w 622"/>
                  <a:gd name="T3" fmla="*/ 328 h 1272"/>
                  <a:gd name="T4" fmla="*/ 291 w 622"/>
                  <a:gd name="T5" fmla="*/ 633 h 1272"/>
                  <a:gd name="T6" fmla="*/ 162 w 622"/>
                  <a:gd name="T7" fmla="*/ 1010 h 1272"/>
                  <a:gd name="T8" fmla="*/ 63 w 622"/>
                  <a:gd name="T9" fmla="*/ 1512 h 1272"/>
                  <a:gd name="T10" fmla="*/ 8 w 622"/>
                  <a:gd name="T11" fmla="*/ 1717 h 1272"/>
                  <a:gd name="T12" fmla="*/ 322 w 622"/>
                  <a:gd name="T13" fmla="*/ 1653 h 1272"/>
                  <a:gd name="T14" fmla="*/ 242 w 622"/>
                  <a:gd name="T15" fmla="*/ 1507 h 1272"/>
                  <a:gd name="T16" fmla="*/ 460 w 622"/>
                  <a:gd name="T17" fmla="*/ 983 h 1272"/>
                  <a:gd name="T18" fmla="*/ 553 w 622"/>
                  <a:gd name="T19" fmla="*/ 774 h 1272"/>
                  <a:gd name="T20" fmla="*/ 633 w 622"/>
                  <a:gd name="T21" fmla="*/ 607 h 1272"/>
                  <a:gd name="T22" fmla="*/ 686 w 622"/>
                  <a:gd name="T23" fmla="*/ 474 h 1272"/>
                  <a:gd name="T24" fmla="*/ 843 w 622"/>
                  <a:gd name="T25" fmla="*/ 128 h 1272"/>
                  <a:gd name="T26" fmla="*/ 487 w 622"/>
                  <a:gd name="T27" fmla="*/ 0 h 127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22" h="1272">
                    <a:moveTo>
                      <a:pt x="359" y="0"/>
                    </a:moveTo>
                    <a:cubicBezTo>
                      <a:pt x="359" y="0"/>
                      <a:pt x="292" y="159"/>
                      <a:pt x="283" y="243"/>
                    </a:cubicBezTo>
                    <a:cubicBezTo>
                      <a:pt x="274" y="327"/>
                      <a:pt x="247" y="428"/>
                      <a:pt x="215" y="469"/>
                    </a:cubicBezTo>
                    <a:cubicBezTo>
                      <a:pt x="183" y="511"/>
                      <a:pt x="111" y="643"/>
                      <a:pt x="119" y="748"/>
                    </a:cubicBezTo>
                    <a:cubicBezTo>
                      <a:pt x="127" y="853"/>
                      <a:pt x="75" y="1043"/>
                      <a:pt x="46" y="1120"/>
                    </a:cubicBezTo>
                    <a:cubicBezTo>
                      <a:pt x="16" y="1197"/>
                      <a:pt x="0" y="1212"/>
                      <a:pt x="6" y="1272"/>
                    </a:cubicBezTo>
                    <a:cubicBezTo>
                      <a:pt x="238" y="1225"/>
                      <a:pt x="238" y="1225"/>
                      <a:pt x="238" y="1225"/>
                    </a:cubicBezTo>
                    <a:cubicBezTo>
                      <a:pt x="238" y="1225"/>
                      <a:pt x="163" y="1180"/>
                      <a:pt x="179" y="1116"/>
                    </a:cubicBezTo>
                    <a:cubicBezTo>
                      <a:pt x="195" y="1052"/>
                      <a:pt x="307" y="817"/>
                      <a:pt x="339" y="728"/>
                    </a:cubicBezTo>
                    <a:cubicBezTo>
                      <a:pt x="371" y="639"/>
                      <a:pt x="400" y="597"/>
                      <a:pt x="408" y="573"/>
                    </a:cubicBezTo>
                    <a:cubicBezTo>
                      <a:pt x="416" y="549"/>
                      <a:pt x="470" y="483"/>
                      <a:pt x="467" y="449"/>
                    </a:cubicBezTo>
                    <a:cubicBezTo>
                      <a:pt x="464" y="416"/>
                      <a:pt x="475" y="399"/>
                      <a:pt x="506" y="351"/>
                    </a:cubicBezTo>
                    <a:cubicBezTo>
                      <a:pt x="536" y="303"/>
                      <a:pt x="610" y="148"/>
                      <a:pt x="622" y="95"/>
                    </a:cubicBezTo>
                    <a:cubicBezTo>
                      <a:pt x="622" y="95"/>
                      <a:pt x="467" y="7"/>
                      <a:pt x="359" y="0"/>
                    </a:cubicBezTo>
                    <a:close/>
                  </a:path>
                </a:pathLst>
              </a:custGeom>
              <a:noFill/>
              <a:ln w="6350" cap="rnd">
                <a:solidFill>
                  <a:srgbClr val="34343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425" name="Freeform 6"/>
              <p:cNvSpPr>
                <a:spLocks/>
              </p:cNvSpPr>
              <p:nvPr/>
            </p:nvSpPr>
            <p:spPr bwMode="auto">
              <a:xfrm>
                <a:off x="2654" y="2226"/>
                <a:ext cx="911" cy="1197"/>
              </a:xfrm>
              <a:custGeom>
                <a:avLst/>
                <a:gdLst>
                  <a:gd name="T0" fmla="*/ 22 w 783"/>
                  <a:gd name="T1" fmla="*/ 276 h 1029"/>
                  <a:gd name="T2" fmla="*/ 292 w 783"/>
                  <a:gd name="T3" fmla="*/ 413 h 1029"/>
                  <a:gd name="T4" fmla="*/ 703 w 783"/>
                  <a:gd name="T5" fmla="*/ 550 h 1029"/>
                  <a:gd name="T6" fmla="*/ 522 w 783"/>
                  <a:gd name="T7" fmla="*/ 757 h 1029"/>
                  <a:gd name="T8" fmla="*/ 417 w 783"/>
                  <a:gd name="T9" fmla="*/ 955 h 1029"/>
                  <a:gd name="T10" fmla="*/ 155 w 783"/>
                  <a:gd name="T11" fmla="*/ 1207 h 1029"/>
                  <a:gd name="T12" fmla="*/ 165 w 783"/>
                  <a:gd name="T13" fmla="*/ 1351 h 1029"/>
                  <a:gd name="T14" fmla="*/ 357 w 783"/>
                  <a:gd name="T15" fmla="*/ 1368 h 1029"/>
                  <a:gd name="T16" fmla="*/ 429 w 783"/>
                  <a:gd name="T17" fmla="*/ 1217 h 1029"/>
                  <a:gd name="T18" fmla="*/ 845 w 783"/>
                  <a:gd name="T19" fmla="*/ 852 h 1029"/>
                  <a:gd name="T20" fmla="*/ 968 w 783"/>
                  <a:gd name="T21" fmla="*/ 718 h 1029"/>
                  <a:gd name="T22" fmla="*/ 1033 w 783"/>
                  <a:gd name="T23" fmla="*/ 534 h 1029"/>
                  <a:gd name="T24" fmla="*/ 952 w 783"/>
                  <a:gd name="T25" fmla="*/ 407 h 1029"/>
                  <a:gd name="T26" fmla="*/ 462 w 783"/>
                  <a:gd name="T27" fmla="*/ 0 h 1029"/>
                  <a:gd name="T28" fmla="*/ 206 w 783"/>
                  <a:gd name="T29" fmla="*/ 3 h 1029"/>
                  <a:gd name="T30" fmla="*/ 22 w 783"/>
                  <a:gd name="T31" fmla="*/ 276 h 1029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783" h="1029">
                    <a:moveTo>
                      <a:pt x="16" y="204"/>
                    </a:moveTo>
                    <a:cubicBezTo>
                      <a:pt x="16" y="204"/>
                      <a:pt x="108" y="282"/>
                      <a:pt x="216" y="305"/>
                    </a:cubicBezTo>
                    <a:cubicBezTo>
                      <a:pt x="324" y="328"/>
                      <a:pt x="464" y="349"/>
                      <a:pt x="519" y="407"/>
                    </a:cubicBezTo>
                    <a:cubicBezTo>
                      <a:pt x="519" y="407"/>
                      <a:pt x="441" y="452"/>
                      <a:pt x="386" y="560"/>
                    </a:cubicBezTo>
                    <a:cubicBezTo>
                      <a:pt x="330" y="668"/>
                      <a:pt x="343" y="668"/>
                      <a:pt x="308" y="706"/>
                    </a:cubicBezTo>
                    <a:cubicBezTo>
                      <a:pt x="273" y="744"/>
                      <a:pt x="171" y="875"/>
                      <a:pt x="114" y="892"/>
                    </a:cubicBezTo>
                    <a:cubicBezTo>
                      <a:pt x="114" y="892"/>
                      <a:pt x="61" y="967"/>
                      <a:pt x="122" y="998"/>
                    </a:cubicBezTo>
                    <a:cubicBezTo>
                      <a:pt x="182" y="1029"/>
                      <a:pt x="264" y="1011"/>
                      <a:pt x="264" y="1011"/>
                    </a:cubicBezTo>
                    <a:cubicBezTo>
                      <a:pt x="264" y="1011"/>
                      <a:pt x="259" y="949"/>
                      <a:pt x="317" y="899"/>
                    </a:cubicBezTo>
                    <a:cubicBezTo>
                      <a:pt x="374" y="848"/>
                      <a:pt x="576" y="672"/>
                      <a:pt x="624" y="629"/>
                    </a:cubicBezTo>
                    <a:cubicBezTo>
                      <a:pt x="671" y="587"/>
                      <a:pt x="699" y="557"/>
                      <a:pt x="715" y="530"/>
                    </a:cubicBezTo>
                    <a:cubicBezTo>
                      <a:pt x="732" y="504"/>
                      <a:pt x="783" y="436"/>
                      <a:pt x="763" y="395"/>
                    </a:cubicBezTo>
                    <a:cubicBezTo>
                      <a:pt x="743" y="355"/>
                      <a:pt x="733" y="336"/>
                      <a:pt x="703" y="301"/>
                    </a:cubicBezTo>
                    <a:cubicBezTo>
                      <a:pt x="673" y="266"/>
                      <a:pt x="463" y="55"/>
                      <a:pt x="341" y="0"/>
                    </a:cubicBezTo>
                    <a:cubicBezTo>
                      <a:pt x="152" y="3"/>
                      <a:pt x="152" y="3"/>
                      <a:pt x="152" y="3"/>
                    </a:cubicBezTo>
                    <a:cubicBezTo>
                      <a:pt x="152" y="3"/>
                      <a:pt x="0" y="99"/>
                      <a:pt x="16" y="204"/>
                    </a:cubicBezTo>
                    <a:close/>
                  </a:path>
                </a:pathLst>
              </a:custGeom>
              <a:solidFill>
                <a:srgbClr val="FE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426" name="Freeform 7"/>
              <p:cNvSpPr>
                <a:spLocks/>
              </p:cNvSpPr>
              <p:nvPr/>
            </p:nvSpPr>
            <p:spPr bwMode="auto">
              <a:xfrm>
                <a:off x="2651" y="2226"/>
                <a:ext cx="912" cy="1197"/>
              </a:xfrm>
              <a:custGeom>
                <a:avLst/>
                <a:gdLst>
                  <a:gd name="T0" fmla="*/ 23 w 784"/>
                  <a:gd name="T1" fmla="*/ 275 h 1029"/>
                  <a:gd name="T2" fmla="*/ 293 w 784"/>
                  <a:gd name="T3" fmla="*/ 412 h 1029"/>
                  <a:gd name="T4" fmla="*/ 704 w 784"/>
                  <a:gd name="T5" fmla="*/ 549 h 1029"/>
                  <a:gd name="T6" fmla="*/ 523 w 784"/>
                  <a:gd name="T7" fmla="*/ 756 h 1029"/>
                  <a:gd name="T8" fmla="*/ 418 w 784"/>
                  <a:gd name="T9" fmla="*/ 954 h 1029"/>
                  <a:gd name="T10" fmla="*/ 156 w 784"/>
                  <a:gd name="T11" fmla="*/ 1207 h 1029"/>
                  <a:gd name="T12" fmla="*/ 165 w 784"/>
                  <a:gd name="T13" fmla="*/ 1349 h 1029"/>
                  <a:gd name="T14" fmla="*/ 358 w 784"/>
                  <a:gd name="T15" fmla="*/ 1367 h 1029"/>
                  <a:gd name="T16" fmla="*/ 429 w 784"/>
                  <a:gd name="T17" fmla="*/ 1216 h 1029"/>
                  <a:gd name="T18" fmla="*/ 845 w 784"/>
                  <a:gd name="T19" fmla="*/ 852 h 1029"/>
                  <a:gd name="T20" fmla="*/ 969 w 784"/>
                  <a:gd name="T21" fmla="*/ 715 h 1029"/>
                  <a:gd name="T22" fmla="*/ 1034 w 784"/>
                  <a:gd name="T23" fmla="*/ 534 h 1029"/>
                  <a:gd name="T24" fmla="*/ 953 w 784"/>
                  <a:gd name="T25" fmla="*/ 406 h 1029"/>
                  <a:gd name="T26" fmla="*/ 462 w 784"/>
                  <a:gd name="T27" fmla="*/ 0 h 1029"/>
                  <a:gd name="T28" fmla="*/ 207 w 784"/>
                  <a:gd name="T29" fmla="*/ 2 h 1029"/>
                  <a:gd name="T30" fmla="*/ 23 w 784"/>
                  <a:gd name="T31" fmla="*/ 275 h 1029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784" h="1029">
                    <a:moveTo>
                      <a:pt x="17" y="203"/>
                    </a:moveTo>
                    <a:cubicBezTo>
                      <a:pt x="17" y="203"/>
                      <a:pt x="109" y="281"/>
                      <a:pt x="217" y="304"/>
                    </a:cubicBezTo>
                    <a:cubicBezTo>
                      <a:pt x="325" y="327"/>
                      <a:pt x="465" y="348"/>
                      <a:pt x="520" y="406"/>
                    </a:cubicBezTo>
                    <a:cubicBezTo>
                      <a:pt x="520" y="406"/>
                      <a:pt x="442" y="451"/>
                      <a:pt x="387" y="559"/>
                    </a:cubicBezTo>
                    <a:cubicBezTo>
                      <a:pt x="331" y="668"/>
                      <a:pt x="344" y="668"/>
                      <a:pt x="309" y="705"/>
                    </a:cubicBezTo>
                    <a:cubicBezTo>
                      <a:pt x="273" y="743"/>
                      <a:pt x="172" y="874"/>
                      <a:pt x="115" y="892"/>
                    </a:cubicBezTo>
                    <a:cubicBezTo>
                      <a:pt x="115" y="892"/>
                      <a:pt x="62" y="966"/>
                      <a:pt x="122" y="997"/>
                    </a:cubicBezTo>
                    <a:cubicBezTo>
                      <a:pt x="183" y="1029"/>
                      <a:pt x="265" y="1010"/>
                      <a:pt x="265" y="1010"/>
                    </a:cubicBezTo>
                    <a:cubicBezTo>
                      <a:pt x="265" y="1010"/>
                      <a:pt x="260" y="948"/>
                      <a:pt x="317" y="898"/>
                    </a:cubicBezTo>
                    <a:cubicBezTo>
                      <a:pt x="375" y="848"/>
                      <a:pt x="577" y="671"/>
                      <a:pt x="624" y="629"/>
                    </a:cubicBezTo>
                    <a:cubicBezTo>
                      <a:pt x="672" y="586"/>
                      <a:pt x="700" y="556"/>
                      <a:pt x="716" y="529"/>
                    </a:cubicBezTo>
                    <a:cubicBezTo>
                      <a:pt x="733" y="503"/>
                      <a:pt x="784" y="435"/>
                      <a:pt x="764" y="395"/>
                    </a:cubicBezTo>
                    <a:cubicBezTo>
                      <a:pt x="744" y="354"/>
                      <a:pt x="734" y="336"/>
                      <a:pt x="704" y="300"/>
                    </a:cubicBezTo>
                    <a:cubicBezTo>
                      <a:pt x="673" y="265"/>
                      <a:pt x="463" y="54"/>
                      <a:pt x="341" y="0"/>
                    </a:cubicBezTo>
                    <a:cubicBezTo>
                      <a:pt x="153" y="2"/>
                      <a:pt x="153" y="2"/>
                      <a:pt x="153" y="2"/>
                    </a:cubicBezTo>
                    <a:cubicBezTo>
                      <a:pt x="153" y="2"/>
                      <a:pt x="0" y="98"/>
                      <a:pt x="17" y="203"/>
                    </a:cubicBezTo>
                    <a:close/>
                  </a:path>
                </a:pathLst>
              </a:custGeom>
              <a:noFill/>
              <a:ln w="6350" cap="rnd">
                <a:solidFill>
                  <a:srgbClr val="34343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427" name="Freeform 8"/>
              <p:cNvSpPr>
                <a:spLocks/>
              </p:cNvSpPr>
              <p:nvPr/>
            </p:nvSpPr>
            <p:spPr bwMode="auto">
              <a:xfrm>
                <a:off x="2468" y="1964"/>
                <a:ext cx="638" cy="527"/>
              </a:xfrm>
              <a:custGeom>
                <a:avLst/>
                <a:gdLst>
                  <a:gd name="T0" fmla="*/ 172 w 548"/>
                  <a:gd name="T1" fmla="*/ 0 h 454"/>
                  <a:gd name="T2" fmla="*/ 107 w 548"/>
                  <a:gd name="T3" fmla="*/ 102 h 454"/>
                  <a:gd name="T4" fmla="*/ 52 w 548"/>
                  <a:gd name="T5" fmla="*/ 228 h 454"/>
                  <a:gd name="T6" fmla="*/ 61 w 548"/>
                  <a:gd name="T7" fmla="*/ 344 h 454"/>
                  <a:gd name="T8" fmla="*/ 40 w 548"/>
                  <a:gd name="T9" fmla="*/ 407 h 454"/>
                  <a:gd name="T10" fmla="*/ 28 w 548"/>
                  <a:gd name="T11" fmla="*/ 506 h 454"/>
                  <a:gd name="T12" fmla="*/ 125 w 548"/>
                  <a:gd name="T13" fmla="*/ 528 h 454"/>
                  <a:gd name="T14" fmla="*/ 143 w 548"/>
                  <a:gd name="T15" fmla="*/ 576 h 454"/>
                  <a:gd name="T16" fmla="*/ 175 w 548"/>
                  <a:gd name="T17" fmla="*/ 600 h 454"/>
                  <a:gd name="T18" fmla="*/ 258 w 548"/>
                  <a:gd name="T19" fmla="*/ 612 h 454"/>
                  <a:gd name="T20" fmla="*/ 258 w 548"/>
                  <a:gd name="T21" fmla="*/ 573 h 454"/>
                  <a:gd name="T22" fmla="*/ 254 w 548"/>
                  <a:gd name="T23" fmla="*/ 522 h 454"/>
                  <a:gd name="T24" fmla="*/ 346 w 548"/>
                  <a:gd name="T25" fmla="*/ 443 h 454"/>
                  <a:gd name="T26" fmla="*/ 455 w 548"/>
                  <a:gd name="T27" fmla="*/ 337 h 454"/>
                  <a:gd name="T28" fmla="*/ 551 w 548"/>
                  <a:gd name="T29" fmla="*/ 341 h 454"/>
                  <a:gd name="T30" fmla="*/ 692 w 548"/>
                  <a:gd name="T31" fmla="*/ 334 h 454"/>
                  <a:gd name="T32" fmla="*/ 743 w 548"/>
                  <a:gd name="T33" fmla="*/ 333 h 454"/>
                  <a:gd name="T34" fmla="*/ 669 w 548"/>
                  <a:gd name="T35" fmla="*/ 291 h 454"/>
                  <a:gd name="T36" fmla="*/ 637 w 548"/>
                  <a:gd name="T37" fmla="*/ 250 h 454"/>
                  <a:gd name="T38" fmla="*/ 635 w 548"/>
                  <a:gd name="T39" fmla="*/ 226 h 454"/>
                  <a:gd name="T40" fmla="*/ 597 w 548"/>
                  <a:gd name="T41" fmla="*/ 193 h 454"/>
                  <a:gd name="T42" fmla="*/ 172 w 548"/>
                  <a:gd name="T43" fmla="*/ 0 h 45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548" h="454">
                    <a:moveTo>
                      <a:pt x="127" y="0"/>
                    </a:moveTo>
                    <a:cubicBezTo>
                      <a:pt x="127" y="0"/>
                      <a:pt x="91" y="59"/>
                      <a:pt x="79" y="76"/>
                    </a:cubicBezTo>
                    <a:cubicBezTo>
                      <a:pt x="67" y="93"/>
                      <a:pt x="42" y="130"/>
                      <a:pt x="39" y="169"/>
                    </a:cubicBezTo>
                    <a:cubicBezTo>
                      <a:pt x="36" y="208"/>
                      <a:pt x="45" y="255"/>
                      <a:pt x="45" y="255"/>
                    </a:cubicBezTo>
                    <a:cubicBezTo>
                      <a:pt x="45" y="255"/>
                      <a:pt x="36" y="280"/>
                      <a:pt x="29" y="302"/>
                    </a:cubicBezTo>
                    <a:cubicBezTo>
                      <a:pt x="22" y="324"/>
                      <a:pt x="0" y="363"/>
                      <a:pt x="21" y="376"/>
                    </a:cubicBezTo>
                    <a:cubicBezTo>
                      <a:pt x="42" y="389"/>
                      <a:pt x="92" y="392"/>
                      <a:pt x="92" y="392"/>
                    </a:cubicBezTo>
                    <a:cubicBezTo>
                      <a:pt x="92" y="392"/>
                      <a:pt x="98" y="414"/>
                      <a:pt x="106" y="427"/>
                    </a:cubicBezTo>
                    <a:cubicBezTo>
                      <a:pt x="114" y="440"/>
                      <a:pt x="110" y="443"/>
                      <a:pt x="129" y="445"/>
                    </a:cubicBezTo>
                    <a:cubicBezTo>
                      <a:pt x="148" y="447"/>
                      <a:pt x="191" y="454"/>
                      <a:pt x="191" y="454"/>
                    </a:cubicBezTo>
                    <a:cubicBezTo>
                      <a:pt x="191" y="454"/>
                      <a:pt x="201" y="440"/>
                      <a:pt x="191" y="426"/>
                    </a:cubicBezTo>
                    <a:cubicBezTo>
                      <a:pt x="181" y="412"/>
                      <a:pt x="177" y="402"/>
                      <a:pt x="187" y="388"/>
                    </a:cubicBezTo>
                    <a:cubicBezTo>
                      <a:pt x="197" y="374"/>
                      <a:pt x="236" y="342"/>
                      <a:pt x="255" y="329"/>
                    </a:cubicBezTo>
                    <a:cubicBezTo>
                      <a:pt x="274" y="316"/>
                      <a:pt x="339" y="269"/>
                      <a:pt x="336" y="250"/>
                    </a:cubicBezTo>
                    <a:cubicBezTo>
                      <a:pt x="336" y="250"/>
                      <a:pt x="376" y="256"/>
                      <a:pt x="406" y="253"/>
                    </a:cubicBezTo>
                    <a:cubicBezTo>
                      <a:pt x="436" y="250"/>
                      <a:pt x="495" y="248"/>
                      <a:pt x="510" y="248"/>
                    </a:cubicBezTo>
                    <a:cubicBezTo>
                      <a:pt x="525" y="248"/>
                      <a:pt x="548" y="247"/>
                      <a:pt x="548" y="247"/>
                    </a:cubicBezTo>
                    <a:cubicBezTo>
                      <a:pt x="548" y="247"/>
                      <a:pt x="510" y="227"/>
                      <a:pt x="494" y="216"/>
                    </a:cubicBezTo>
                    <a:cubicBezTo>
                      <a:pt x="478" y="205"/>
                      <a:pt x="468" y="194"/>
                      <a:pt x="470" y="185"/>
                    </a:cubicBezTo>
                    <a:cubicBezTo>
                      <a:pt x="472" y="176"/>
                      <a:pt x="479" y="177"/>
                      <a:pt x="468" y="168"/>
                    </a:cubicBezTo>
                    <a:cubicBezTo>
                      <a:pt x="457" y="159"/>
                      <a:pt x="441" y="143"/>
                      <a:pt x="441" y="143"/>
                    </a:cubicBezTo>
                    <a:cubicBezTo>
                      <a:pt x="441" y="143"/>
                      <a:pt x="239" y="20"/>
                      <a:pt x="127" y="0"/>
                    </a:cubicBezTo>
                    <a:close/>
                  </a:path>
                </a:pathLst>
              </a:custGeom>
              <a:solidFill>
                <a:srgbClr val="7BB4DD"/>
              </a:solidFill>
              <a:ln w="6350" cap="rnd">
                <a:solidFill>
                  <a:srgbClr val="343434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428" name="Freeform 9"/>
              <p:cNvSpPr>
                <a:spLocks/>
              </p:cNvSpPr>
              <p:nvPr/>
            </p:nvSpPr>
            <p:spPr bwMode="auto">
              <a:xfrm>
                <a:off x="2801" y="726"/>
                <a:ext cx="492" cy="913"/>
              </a:xfrm>
              <a:custGeom>
                <a:avLst/>
                <a:gdLst>
                  <a:gd name="T0" fmla="*/ 58 w 423"/>
                  <a:gd name="T1" fmla="*/ 999 h 786"/>
                  <a:gd name="T2" fmla="*/ 392 w 423"/>
                  <a:gd name="T3" fmla="*/ 1061 h 786"/>
                  <a:gd name="T4" fmla="*/ 408 w 423"/>
                  <a:gd name="T5" fmla="*/ 765 h 786"/>
                  <a:gd name="T6" fmla="*/ 355 w 423"/>
                  <a:gd name="T7" fmla="*/ 626 h 786"/>
                  <a:gd name="T8" fmla="*/ 284 w 423"/>
                  <a:gd name="T9" fmla="*/ 604 h 786"/>
                  <a:gd name="T10" fmla="*/ 378 w 423"/>
                  <a:gd name="T11" fmla="*/ 582 h 786"/>
                  <a:gd name="T12" fmla="*/ 441 w 423"/>
                  <a:gd name="T13" fmla="*/ 544 h 786"/>
                  <a:gd name="T14" fmla="*/ 472 w 423"/>
                  <a:gd name="T15" fmla="*/ 526 h 786"/>
                  <a:gd name="T16" fmla="*/ 466 w 423"/>
                  <a:gd name="T17" fmla="*/ 495 h 786"/>
                  <a:gd name="T18" fmla="*/ 500 w 423"/>
                  <a:gd name="T19" fmla="*/ 494 h 786"/>
                  <a:gd name="T20" fmla="*/ 506 w 423"/>
                  <a:gd name="T21" fmla="*/ 470 h 786"/>
                  <a:gd name="T22" fmla="*/ 532 w 423"/>
                  <a:gd name="T23" fmla="*/ 446 h 786"/>
                  <a:gd name="T24" fmla="*/ 540 w 423"/>
                  <a:gd name="T25" fmla="*/ 390 h 786"/>
                  <a:gd name="T26" fmla="*/ 556 w 423"/>
                  <a:gd name="T27" fmla="*/ 309 h 786"/>
                  <a:gd name="T28" fmla="*/ 542 w 423"/>
                  <a:gd name="T29" fmla="*/ 137 h 786"/>
                  <a:gd name="T30" fmla="*/ 330 w 423"/>
                  <a:gd name="T31" fmla="*/ 2 h 786"/>
                  <a:gd name="T32" fmla="*/ 330 w 423"/>
                  <a:gd name="T33" fmla="*/ 2 h 786"/>
                  <a:gd name="T34" fmla="*/ 138 w 423"/>
                  <a:gd name="T35" fmla="*/ 223 h 786"/>
                  <a:gd name="T36" fmla="*/ 141 w 423"/>
                  <a:gd name="T37" fmla="*/ 358 h 786"/>
                  <a:gd name="T38" fmla="*/ 64 w 423"/>
                  <a:gd name="T39" fmla="*/ 456 h 786"/>
                  <a:gd name="T40" fmla="*/ 0 w 423"/>
                  <a:gd name="T41" fmla="*/ 474 h 7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423" h="786">
                    <a:moveTo>
                      <a:pt x="43" y="740"/>
                    </a:moveTo>
                    <a:cubicBezTo>
                      <a:pt x="290" y="786"/>
                      <a:pt x="290" y="786"/>
                      <a:pt x="290" y="786"/>
                    </a:cubicBezTo>
                    <a:cubicBezTo>
                      <a:pt x="290" y="786"/>
                      <a:pt x="304" y="653"/>
                      <a:pt x="302" y="567"/>
                    </a:cubicBezTo>
                    <a:cubicBezTo>
                      <a:pt x="300" y="481"/>
                      <a:pt x="286" y="468"/>
                      <a:pt x="262" y="464"/>
                    </a:cubicBezTo>
                    <a:cubicBezTo>
                      <a:pt x="237" y="461"/>
                      <a:pt x="210" y="448"/>
                      <a:pt x="210" y="448"/>
                    </a:cubicBezTo>
                    <a:cubicBezTo>
                      <a:pt x="222" y="400"/>
                      <a:pt x="245" y="420"/>
                      <a:pt x="279" y="431"/>
                    </a:cubicBezTo>
                    <a:cubicBezTo>
                      <a:pt x="313" y="443"/>
                      <a:pt x="321" y="412"/>
                      <a:pt x="326" y="403"/>
                    </a:cubicBezTo>
                    <a:cubicBezTo>
                      <a:pt x="332" y="394"/>
                      <a:pt x="343" y="395"/>
                      <a:pt x="349" y="390"/>
                    </a:cubicBezTo>
                    <a:cubicBezTo>
                      <a:pt x="356" y="386"/>
                      <a:pt x="345" y="367"/>
                      <a:pt x="345" y="367"/>
                    </a:cubicBezTo>
                    <a:cubicBezTo>
                      <a:pt x="350" y="368"/>
                      <a:pt x="362" y="367"/>
                      <a:pt x="370" y="366"/>
                    </a:cubicBezTo>
                    <a:cubicBezTo>
                      <a:pt x="378" y="364"/>
                      <a:pt x="374" y="357"/>
                      <a:pt x="374" y="349"/>
                    </a:cubicBezTo>
                    <a:cubicBezTo>
                      <a:pt x="375" y="340"/>
                      <a:pt x="369" y="332"/>
                      <a:pt x="393" y="331"/>
                    </a:cubicBezTo>
                    <a:cubicBezTo>
                      <a:pt x="416" y="329"/>
                      <a:pt x="401" y="304"/>
                      <a:pt x="399" y="289"/>
                    </a:cubicBezTo>
                    <a:cubicBezTo>
                      <a:pt x="394" y="253"/>
                      <a:pt x="399" y="246"/>
                      <a:pt x="411" y="229"/>
                    </a:cubicBezTo>
                    <a:cubicBezTo>
                      <a:pt x="423" y="213"/>
                      <a:pt x="412" y="125"/>
                      <a:pt x="401" y="102"/>
                    </a:cubicBezTo>
                    <a:cubicBezTo>
                      <a:pt x="352" y="0"/>
                      <a:pt x="244" y="2"/>
                      <a:pt x="244" y="2"/>
                    </a:cubicBezTo>
                    <a:cubicBezTo>
                      <a:pt x="244" y="2"/>
                      <a:pt x="244" y="2"/>
                      <a:pt x="244" y="2"/>
                    </a:cubicBezTo>
                    <a:cubicBezTo>
                      <a:pt x="90" y="17"/>
                      <a:pt x="102" y="141"/>
                      <a:pt x="102" y="165"/>
                    </a:cubicBezTo>
                    <a:cubicBezTo>
                      <a:pt x="102" y="190"/>
                      <a:pt x="104" y="265"/>
                      <a:pt x="104" y="265"/>
                    </a:cubicBezTo>
                    <a:cubicBezTo>
                      <a:pt x="85" y="341"/>
                      <a:pt x="76" y="332"/>
                      <a:pt x="47" y="338"/>
                    </a:cubicBezTo>
                    <a:cubicBezTo>
                      <a:pt x="34" y="341"/>
                      <a:pt x="18" y="346"/>
                      <a:pt x="0" y="351"/>
                    </a:cubicBezTo>
                  </a:path>
                </a:pathLst>
              </a:custGeom>
              <a:solidFill>
                <a:srgbClr val="FE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429" name="Freeform 10"/>
              <p:cNvSpPr>
                <a:spLocks/>
              </p:cNvSpPr>
              <p:nvPr/>
            </p:nvSpPr>
            <p:spPr bwMode="auto">
              <a:xfrm>
                <a:off x="2801" y="726"/>
                <a:ext cx="492" cy="913"/>
              </a:xfrm>
              <a:custGeom>
                <a:avLst/>
                <a:gdLst>
                  <a:gd name="T0" fmla="*/ 58 w 423"/>
                  <a:gd name="T1" fmla="*/ 999 h 786"/>
                  <a:gd name="T2" fmla="*/ 392 w 423"/>
                  <a:gd name="T3" fmla="*/ 1061 h 786"/>
                  <a:gd name="T4" fmla="*/ 408 w 423"/>
                  <a:gd name="T5" fmla="*/ 765 h 786"/>
                  <a:gd name="T6" fmla="*/ 355 w 423"/>
                  <a:gd name="T7" fmla="*/ 626 h 786"/>
                  <a:gd name="T8" fmla="*/ 284 w 423"/>
                  <a:gd name="T9" fmla="*/ 604 h 786"/>
                  <a:gd name="T10" fmla="*/ 378 w 423"/>
                  <a:gd name="T11" fmla="*/ 582 h 786"/>
                  <a:gd name="T12" fmla="*/ 441 w 423"/>
                  <a:gd name="T13" fmla="*/ 544 h 786"/>
                  <a:gd name="T14" fmla="*/ 472 w 423"/>
                  <a:gd name="T15" fmla="*/ 526 h 786"/>
                  <a:gd name="T16" fmla="*/ 466 w 423"/>
                  <a:gd name="T17" fmla="*/ 495 h 786"/>
                  <a:gd name="T18" fmla="*/ 500 w 423"/>
                  <a:gd name="T19" fmla="*/ 494 h 786"/>
                  <a:gd name="T20" fmla="*/ 506 w 423"/>
                  <a:gd name="T21" fmla="*/ 470 h 786"/>
                  <a:gd name="T22" fmla="*/ 532 w 423"/>
                  <a:gd name="T23" fmla="*/ 446 h 786"/>
                  <a:gd name="T24" fmla="*/ 540 w 423"/>
                  <a:gd name="T25" fmla="*/ 390 h 786"/>
                  <a:gd name="T26" fmla="*/ 556 w 423"/>
                  <a:gd name="T27" fmla="*/ 309 h 786"/>
                  <a:gd name="T28" fmla="*/ 542 w 423"/>
                  <a:gd name="T29" fmla="*/ 137 h 786"/>
                  <a:gd name="T30" fmla="*/ 330 w 423"/>
                  <a:gd name="T31" fmla="*/ 2 h 786"/>
                  <a:gd name="T32" fmla="*/ 330 w 423"/>
                  <a:gd name="T33" fmla="*/ 2 h 786"/>
                  <a:gd name="T34" fmla="*/ 138 w 423"/>
                  <a:gd name="T35" fmla="*/ 223 h 786"/>
                  <a:gd name="T36" fmla="*/ 141 w 423"/>
                  <a:gd name="T37" fmla="*/ 358 h 786"/>
                  <a:gd name="T38" fmla="*/ 64 w 423"/>
                  <a:gd name="T39" fmla="*/ 456 h 786"/>
                  <a:gd name="T40" fmla="*/ 0 w 423"/>
                  <a:gd name="T41" fmla="*/ 474 h 7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423" h="786">
                    <a:moveTo>
                      <a:pt x="43" y="740"/>
                    </a:moveTo>
                    <a:cubicBezTo>
                      <a:pt x="290" y="786"/>
                      <a:pt x="290" y="786"/>
                      <a:pt x="290" y="786"/>
                    </a:cubicBezTo>
                    <a:cubicBezTo>
                      <a:pt x="290" y="786"/>
                      <a:pt x="304" y="653"/>
                      <a:pt x="302" y="567"/>
                    </a:cubicBezTo>
                    <a:cubicBezTo>
                      <a:pt x="300" y="481"/>
                      <a:pt x="286" y="468"/>
                      <a:pt x="262" y="464"/>
                    </a:cubicBezTo>
                    <a:cubicBezTo>
                      <a:pt x="237" y="461"/>
                      <a:pt x="210" y="448"/>
                      <a:pt x="210" y="448"/>
                    </a:cubicBezTo>
                    <a:cubicBezTo>
                      <a:pt x="222" y="400"/>
                      <a:pt x="245" y="420"/>
                      <a:pt x="279" y="431"/>
                    </a:cubicBezTo>
                    <a:cubicBezTo>
                      <a:pt x="313" y="443"/>
                      <a:pt x="321" y="412"/>
                      <a:pt x="326" y="403"/>
                    </a:cubicBezTo>
                    <a:cubicBezTo>
                      <a:pt x="332" y="394"/>
                      <a:pt x="343" y="395"/>
                      <a:pt x="349" y="390"/>
                    </a:cubicBezTo>
                    <a:cubicBezTo>
                      <a:pt x="356" y="386"/>
                      <a:pt x="345" y="367"/>
                      <a:pt x="345" y="367"/>
                    </a:cubicBezTo>
                    <a:cubicBezTo>
                      <a:pt x="350" y="368"/>
                      <a:pt x="362" y="367"/>
                      <a:pt x="370" y="366"/>
                    </a:cubicBezTo>
                    <a:cubicBezTo>
                      <a:pt x="378" y="364"/>
                      <a:pt x="374" y="357"/>
                      <a:pt x="374" y="349"/>
                    </a:cubicBezTo>
                    <a:cubicBezTo>
                      <a:pt x="375" y="340"/>
                      <a:pt x="369" y="332"/>
                      <a:pt x="393" y="331"/>
                    </a:cubicBezTo>
                    <a:cubicBezTo>
                      <a:pt x="416" y="329"/>
                      <a:pt x="401" y="304"/>
                      <a:pt x="399" y="289"/>
                    </a:cubicBezTo>
                    <a:cubicBezTo>
                      <a:pt x="394" y="253"/>
                      <a:pt x="399" y="246"/>
                      <a:pt x="411" y="229"/>
                    </a:cubicBezTo>
                    <a:cubicBezTo>
                      <a:pt x="423" y="213"/>
                      <a:pt x="412" y="125"/>
                      <a:pt x="401" y="102"/>
                    </a:cubicBezTo>
                    <a:cubicBezTo>
                      <a:pt x="352" y="0"/>
                      <a:pt x="244" y="2"/>
                      <a:pt x="244" y="2"/>
                    </a:cubicBezTo>
                    <a:cubicBezTo>
                      <a:pt x="244" y="2"/>
                      <a:pt x="244" y="2"/>
                      <a:pt x="244" y="2"/>
                    </a:cubicBezTo>
                    <a:cubicBezTo>
                      <a:pt x="90" y="17"/>
                      <a:pt x="102" y="141"/>
                      <a:pt x="102" y="165"/>
                    </a:cubicBezTo>
                    <a:cubicBezTo>
                      <a:pt x="102" y="190"/>
                      <a:pt x="104" y="265"/>
                      <a:pt x="104" y="265"/>
                    </a:cubicBezTo>
                    <a:cubicBezTo>
                      <a:pt x="85" y="341"/>
                      <a:pt x="76" y="332"/>
                      <a:pt x="47" y="338"/>
                    </a:cubicBezTo>
                    <a:cubicBezTo>
                      <a:pt x="34" y="341"/>
                      <a:pt x="18" y="346"/>
                      <a:pt x="0" y="351"/>
                    </a:cubicBezTo>
                  </a:path>
                </a:pathLst>
              </a:custGeom>
              <a:noFill/>
              <a:ln w="6350" cap="rnd">
                <a:solidFill>
                  <a:srgbClr val="34343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430" name="Freeform 11"/>
              <p:cNvSpPr>
                <a:spLocks/>
              </p:cNvSpPr>
              <p:nvPr/>
            </p:nvSpPr>
            <p:spPr bwMode="auto">
              <a:xfrm>
                <a:off x="3063" y="1349"/>
                <a:ext cx="405" cy="604"/>
              </a:xfrm>
              <a:custGeom>
                <a:avLst/>
                <a:gdLst>
                  <a:gd name="T0" fmla="*/ 86 w 348"/>
                  <a:gd name="T1" fmla="*/ 419 h 520"/>
                  <a:gd name="T2" fmla="*/ 163 w 348"/>
                  <a:gd name="T3" fmla="*/ 359 h 520"/>
                  <a:gd name="T4" fmla="*/ 237 w 348"/>
                  <a:gd name="T5" fmla="*/ 267 h 520"/>
                  <a:gd name="T6" fmla="*/ 270 w 348"/>
                  <a:gd name="T7" fmla="*/ 209 h 520"/>
                  <a:gd name="T8" fmla="*/ 278 w 348"/>
                  <a:gd name="T9" fmla="*/ 174 h 520"/>
                  <a:gd name="T10" fmla="*/ 291 w 348"/>
                  <a:gd name="T11" fmla="*/ 110 h 520"/>
                  <a:gd name="T12" fmla="*/ 304 w 348"/>
                  <a:gd name="T13" fmla="*/ 72 h 520"/>
                  <a:gd name="T14" fmla="*/ 329 w 348"/>
                  <a:gd name="T15" fmla="*/ 34 h 520"/>
                  <a:gd name="T16" fmla="*/ 379 w 348"/>
                  <a:gd name="T17" fmla="*/ 26 h 520"/>
                  <a:gd name="T18" fmla="*/ 412 w 348"/>
                  <a:gd name="T19" fmla="*/ 26 h 520"/>
                  <a:gd name="T20" fmla="*/ 411 w 348"/>
                  <a:gd name="T21" fmla="*/ 56 h 520"/>
                  <a:gd name="T22" fmla="*/ 425 w 348"/>
                  <a:gd name="T23" fmla="*/ 66 h 520"/>
                  <a:gd name="T24" fmla="*/ 424 w 348"/>
                  <a:gd name="T25" fmla="*/ 95 h 520"/>
                  <a:gd name="T26" fmla="*/ 454 w 348"/>
                  <a:gd name="T27" fmla="*/ 100 h 520"/>
                  <a:gd name="T28" fmla="*/ 448 w 348"/>
                  <a:gd name="T29" fmla="*/ 141 h 520"/>
                  <a:gd name="T30" fmla="*/ 469 w 348"/>
                  <a:gd name="T31" fmla="*/ 153 h 520"/>
                  <a:gd name="T32" fmla="*/ 462 w 348"/>
                  <a:gd name="T33" fmla="*/ 193 h 520"/>
                  <a:gd name="T34" fmla="*/ 413 w 348"/>
                  <a:gd name="T35" fmla="*/ 245 h 520"/>
                  <a:gd name="T36" fmla="*/ 365 w 348"/>
                  <a:gd name="T37" fmla="*/ 283 h 520"/>
                  <a:gd name="T38" fmla="*/ 342 w 348"/>
                  <a:gd name="T39" fmla="*/ 319 h 520"/>
                  <a:gd name="T40" fmla="*/ 303 w 348"/>
                  <a:gd name="T41" fmla="*/ 368 h 520"/>
                  <a:gd name="T42" fmla="*/ 0 w 348"/>
                  <a:gd name="T43" fmla="*/ 702 h 520"/>
                  <a:gd name="T44" fmla="*/ 86 w 348"/>
                  <a:gd name="T45" fmla="*/ 419 h 52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348" h="520">
                    <a:moveTo>
                      <a:pt x="64" y="311"/>
                    </a:moveTo>
                    <a:cubicBezTo>
                      <a:pt x="64" y="311"/>
                      <a:pt x="101" y="283"/>
                      <a:pt x="120" y="266"/>
                    </a:cubicBezTo>
                    <a:cubicBezTo>
                      <a:pt x="139" y="249"/>
                      <a:pt x="163" y="223"/>
                      <a:pt x="175" y="198"/>
                    </a:cubicBezTo>
                    <a:cubicBezTo>
                      <a:pt x="187" y="173"/>
                      <a:pt x="192" y="155"/>
                      <a:pt x="199" y="155"/>
                    </a:cubicBezTo>
                    <a:cubicBezTo>
                      <a:pt x="205" y="155"/>
                      <a:pt x="201" y="135"/>
                      <a:pt x="205" y="129"/>
                    </a:cubicBezTo>
                    <a:cubicBezTo>
                      <a:pt x="209" y="122"/>
                      <a:pt x="216" y="91"/>
                      <a:pt x="215" y="82"/>
                    </a:cubicBezTo>
                    <a:cubicBezTo>
                      <a:pt x="213" y="73"/>
                      <a:pt x="220" y="65"/>
                      <a:pt x="224" y="53"/>
                    </a:cubicBezTo>
                    <a:cubicBezTo>
                      <a:pt x="228" y="41"/>
                      <a:pt x="232" y="26"/>
                      <a:pt x="243" y="25"/>
                    </a:cubicBezTo>
                    <a:cubicBezTo>
                      <a:pt x="255" y="24"/>
                      <a:pt x="276" y="0"/>
                      <a:pt x="280" y="19"/>
                    </a:cubicBezTo>
                    <a:cubicBezTo>
                      <a:pt x="280" y="19"/>
                      <a:pt x="297" y="7"/>
                      <a:pt x="304" y="19"/>
                    </a:cubicBezTo>
                    <a:cubicBezTo>
                      <a:pt x="312" y="31"/>
                      <a:pt x="303" y="41"/>
                      <a:pt x="303" y="41"/>
                    </a:cubicBezTo>
                    <a:cubicBezTo>
                      <a:pt x="303" y="41"/>
                      <a:pt x="308" y="40"/>
                      <a:pt x="314" y="49"/>
                    </a:cubicBezTo>
                    <a:cubicBezTo>
                      <a:pt x="321" y="57"/>
                      <a:pt x="313" y="71"/>
                      <a:pt x="313" y="71"/>
                    </a:cubicBezTo>
                    <a:cubicBezTo>
                      <a:pt x="313" y="71"/>
                      <a:pt x="330" y="66"/>
                      <a:pt x="335" y="74"/>
                    </a:cubicBezTo>
                    <a:cubicBezTo>
                      <a:pt x="341" y="81"/>
                      <a:pt x="331" y="104"/>
                      <a:pt x="331" y="104"/>
                    </a:cubicBezTo>
                    <a:cubicBezTo>
                      <a:pt x="331" y="104"/>
                      <a:pt x="345" y="104"/>
                      <a:pt x="346" y="114"/>
                    </a:cubicBezTo>
                    <a:cubicBezTo>
                      <a:pt x="347" y="123"/>
                      <a:pt x="348" y="137"/>
                      <a:pt x="341" y="143"/>
                    </a:cubicBezTo>
                    <a:cubicBezTo>
                      <a:pt x="334" y="150"/>
                      <a:pt x="311" y="175"/>
                      <a:pt x="305" y="182"/>
                    </a:cubicBezTo>
                    <a:cubicBezTo>
                      <a:pt x="298" y="190"/>
                      <a:pt x="275" y="202"/>
                      <a:pt x="270" y="210"/>
                    </a:cubicBezTo>
                    <a:cubicBezTo>
                      <a:pt x="265" y="217"/>
                      <a:pt x="261" y="232"/>
                      <a:pt x="253" y="237"/>
                    </a:cubicBezTo>
                    <a:cubicBezTo>
                      <a:pt x="246" y="241"/>
                      <a:pt x="239" y="254"/>
                      <a:pt x="223" y="273"/>
                    </a:cubicBezTo>
                    <a:cubicBezTo>
                      <a:pt x="207" y="293"/>
                      <a:pt x="138" y="408"/>
                      <a:pt x="0" y="520"/>
                    </a:cubicBezTo>
                    <a:lnTo>
                      <a:pt x="64" y="311"/>
                    </a:lnTo>
                    <a:close/>
                  </a:path>
                </a:pathLst>
              </a:custGeom>
              <a:solidFill>
                <a:srgbClr val="FE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431" name="Freeform 12"/>
              <p:cNvSpPr>
                <a:spLocks/>
              </p:cNvSpPr>
              <p:nvPr/>
            </p:nvSpPr>
            <p:spPr bwMode="auto">
              <a:xfrm>
                <a:off x="3063" y="1429"/>
                <a:ext cx="405" cy="524"/>
              </a:xfrm>
              <a:custGeom>
                <a:avLst/>
                <a:gdLst>
                  <a:gd name="T0" fmla="*/ 469 w 348"/>
                  <a:gd name="T1" fmla="*/ 60 h 451"/>
                  <a:gd name="T2" fmla="*/ 448 w 348"/>
                  <a:gd name="T3" fmla="*/ 48 h 451"/>
                  <a:gd name="T4" fmla="*/ 454 w 348"/>
                  <a:gd name="T5" fmla="*/ 7 h 451"/>
                  <a:gd name="T6" fmla="*/ 435 w 348"/>
                  <a:gd name="T7" fmla="*/ 1 h 451"/>
                  <a:gd name="T8" fmla="*/ 419 w 348"/>
                  <a:gd name="T9" fmla="*/ 9 h 451"/>
                  <a:gd name="T10" fmla="*/ 447 w 348"/>
                  <a:gd name="T11" fmla="*/ 24 h 451"/>
                  <a:gd name="T12" fmla="*/ 441 w 348"/>
                  <a:gd name="T13" fmla="*/ 81 h 451"/>
                  <a:gd name="T14" fmla="*/ 391 w 348"/>
                  <a:gd name="T15" fmla="*/ 134 h 451"/>
                  <a:gd name="T16" fmla="*/ 362 w 348"/>
                  <a:gd name="T17" fmla="*/ 182 h 451"/>
                  <a:gd name="T18" fmla="*/ 332 w 348"/>
                  <a:gd name="T19" fmla="*/ 215 h 451"/>
                  <a:gd name="T20" fmla="*/ 291 w 348"/>
                  <a:gd name="T21" fmla="*/ 264 h 451"/>
                  <a:gd name="T22" fmla="*/ 15 w 348"/>
                  <a:gd name="T23" fmla="*/ 560 h 451"/>
                  <a:gd name="T24" fmla="*/ 0 w 348"/>
                  <a:gd name="T25" fmla="*/ 609 h 451"/>
                  <a:gd name="T26" fmla="*/ 303 w 348"/>
                  <a:gd name="T27" fmla="*/ 275 h 451"/>
                  <a:gd name="T28" fmla="*/ 342 w 348"/>
                  <a:gd name="T29" fmla="*/ 227 h 451"/>
                  <a:gd name="T30" fmla="*/ 365 w 348"/>
                  <a:gd name="T31" fmla="*/ 191 h 451"/>
                  <a:gd name="T32" fmla="*/ 413 w 348"/>
                  <a:gd name="T33" fmla="*/ 152 h 451"/>
                  <a:gd name="T34" fmla="*/ 462 w 348"/>
                  <a:gd name="T35" fmla="*/ 100 h 451"/>
                  <a:gd name="T36" fmla="*/ 469 w 348"/>
                  <a:gd name="T37" fmla="*/ 60 h 45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348" h="451">
                    <a:moveTo>
                      <a:pt x="346" y="45"/>
                    </a:moveTo>
                    <a:cubicBezTo>
                      <a:pt x="345" y="35"/>
                      <a:pt x="331" y="35"/>
                      <a:pt x="331" y="35"/>
                    </a:cubicBezTo>
                    <a:cubicBezTo>
                      <a:pt x="331" y="35"/>
                      <a:pt x="341" y="12"/>
                      <a:pt x="335" y="5"/>
                    </a:cubicBezTo>
                    <a:cubicBezTo>
                      <a:pt x="333" y="1"/>
                      <a:pt x="326" y="0"/>
                      <a:pt x="321" y="1"/>
                    </a:cubicBezTo>
                    <a:cubicBezTo>
                      <a:pt x="312" y="3"/>
                      <a:pt x="309" y="7"/>
                      <a:pt x="309" y="7"/>
                    </a:cubicBezTo>
                    <a:cubicBezTo>
                      <a:pt x="309" y="7"/>
                      <a:pt x="329" y="8"/>
                      <a:pt x="330" y="18"/>
                    </a:cubicBezTo>
                    <a:cubicBezTo>
                      <a:pt x="331" y="27"/>
                      <a:pt x="333" y="53"/>
                      <a:pt x="326" y="60"/>
                    </a:cubicBezTo>
                    <a:cubicBezTo>
                      <a:pt x="318" y="67"/>
                      <a:pt x="296" y="91"/>
                      <a:pt x="289" y="99"/>
                    </a:cubicBezTo>
                    <a:cubicBezTo>
                      <a:pt x="283" y="106"/>
                      <a:pt x="271" y="128"/>
                      <a:pt x="267" y="135"/>
                    </a:cubicBezTo>
                    <a:cubicBezTo>
                      <a:pt x="262" y="143"/>
                      <a:pt x="253" y="155"/>
                      <a:pt x="245" y="159"/>
                    </a:cubicBezTo>
                    <a:cubicBezTo>
                      <a:pt x="237" y="164"/>
                      <a:pt x="231" y="176"/>
                      <a:pt x="215" y="195"/>
                    </a:cubicBezTo>
                    <a:cubicBezTo>
                      <a:pt x="199" y="214"/>
                      <a:pt x="131" y="310"/>
                      <a:pt x="11" y="415"/>
                    </a:cubicBezTo>
                    <a:cubicBezTo>
                      <a:pt x="0" y="451"/>
                      <a:pt x="0" y="451"/>
                      <a:pt x="0" y="451"/>
                    </a:cubicBezTo>
                    <a:cubicBezTo>
                      <a:pt x="138" y="339"/>
                      <a:pt x="207" y="224"/>
                      <a:pt x="223" y="204"/>
                    </a:cubicBezTo>
                    <a:cubicBezTo>
                      <a:pt x="239" y="185"/>
                      <a:pt x="246" y="172"/>
                      <a:pt x="253" y="168"/>
                    </a:cubicBezTo>
                    <a:cubicBezTo>
                      <a:pt x="261" y="163"/>
                      <a:pt x="265" y="148"/>
                      <a:pt x="270" y="141"/>
                    </a:cubicBezTo>
                    <a:cubicBezTo>
                      <a:pt x="275" y="133"/>
                      <a:pt x="298" y="121"/>
                      <a:pt x="305" y="113"/>
                    </a:cubicBezTo>
                    <a:cubicBezTo>
                      <a:pt x="311" y="106"/>
                      <a:pt x="334" y="81"/>
                      <a:pt x="341" y="74"/>
                    </a:cubicBezTo>
                    <a:cubicBezTo>
                      <a:pt x="348" y="68"/>
                      <a:pt x="347" y="54"/>
                      <a:pt x="346" y="45"/>
                    </a:cubicBezTo>
                    <a:close/>
                  </a:path>
                </a:pathLst>
              </a:custGeom>
              <a:solidFill>
                <a:srgbClr val="FCE2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432" name="Freeform 13"/>
              <p:cNvSpPr>
                <a:spLocks/>
              </p:cNvSpPr>
              <p:nvPr/>
            </p:nvSpPr>
            <p:spPr bwMode="auto">
              <a:xfrm>
                <a:off x="3063" y="1349"/>
                <a:ext cx="405" cy="604"/>
              </a:xfrm>
              <a:custGeom>
                <a:avLst/>
                <a:gdLst>
                  <a:gd name="T0" fmla="*/ 86 w 348"/>
                  <a:gd name="T1" fmla="*/ 419 h 520"/>
                  <a:gd name="T2" fmla="*/ 163 w 348"/>
                  <a:gd name="T3" fmla="*/ 359 h 520"/>
                  <a:gd name="T4" fmla="*/ 237 w 348"/>
                  <a:gd name="T5" fmla="*/ 267 h 520"/>
                  <a:gd name="T6" fmla="*/ 270 w 348"/>
                  <a:gd name="T7" fmla="*/ 209 h 520"/>
                  <a:gd name="T8" fmla="*/ 278 w 348"/>
                  <a:gd name="T9" fmla="*/ 174 h 520"/>
                  <a:gd name="T10" fmla="*/ 291 w 348"/>
                  <a:gd name="T11" fmla="*/ 110 h 520"/>
                  <a:gd name="T12" fmla="*/ 304 w 348"/>
                  <a:gd name="T13" fmla="*/ 72 h 520"/>
                  <a:gd name="T14" fmla="*/ 329 w 348"/>
                  <a:gd name="T15" fmla="*/ 34 h 520"/>
                  <a:gd name="T16" fmla="*/ 379 w 348"/>
                  <a:gd name="T17" fmla="*/ 26 h 520"/>
                  <a:gd name="T18" fmla="*/ 412 w 348"/>
                  <a:gd name="T19" fmla="*/ 26 h 520"/>
                  <a:gd name="T20" fmla="*/ 411 w 348"/>
                  <a:gd name="T21" fmla="*/ 56 h 520"/>
                  <a:gd name="T22" fmla="*/ 425 w 348"/>
                  <a:gd name="T23" fmla="*/ 66 h 520"/>
                  <a:gd name="T24" fmla="*/ 424 w 348"/>
                  <a:gd name="T25" fmla="*/ 95 h 520"/>
                  <a:gd name="T26" fmla="*/ 454 w 348"/>
                  <a:gd name="T27" fmla="*/ 100 h 520"/>
                  <a:gd name="T28" fmla="*/ 448 w 348"/>
                  <a:gd name="T29" fmla="*/ 141 h 520"/>
                  <a:gd name="T30" fmla="*/ 469 w 348"/>
                  <a:gd name="T31" fmla="*/ 153 h 520"/>
                  <a:gd name="T32" fmla="*/ 462 w 348"/>
                  <a:gd name="T33" fmla="*/ 193 h 520"/>
                  <a:gd name="T34" fmla="*/ 413 w 348"/>
                  <a:gd name="T35" fmla="*/ 245 h 520"/>
                  <a:gd name="T36" fmla="*/ 365 w 348"/>
                  <a:gd name="T37" fmla="*/ 283 h 520"/>
                  <a:gd name="T38" fmla="*/ 342 w 348"/>
                  <a:gd name="T39" fmla="*/ 319 h 520"/>
                  <a:gd name="T40" fmla="*/ 303 w 348"/>
                  <a:gd name="T41" fmla="*/ 368 h 520"/>
                  <a:gd name="T42" fmla="*/ 0 w 348"/>
                  <a:gd name="T43" fmla="*/ 702 h 520"/>
                  <a:gd name="T44" fmla="*/ 86 w 348"/>
                  <a:gd name="T45" fmla="*/ 419 h 52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348" h="520">
                    <a:moveTo>
                      <a:pt x="64" y="311"/>
                    </a:moveTo>
                    <a:cubicBezTo>
                      <a:pt x="64" y="311"/>
                      <a:pt x="101" y="283"/>
                      <a:pt x="120" y="266"/>
                    </a:cubicBezTo>
                    <a:cubicBezTo>
                      <a:pt x="139" y="249"/>
                      <a:pt x="163" y="223"/>
                      <a:pt x="175" y="198"/>
                    </a:cubicBezTo>
                    <a:cubicBezTo>
                      <a:pt x="187" y="173"/>
                      <a:pt x="192" y="155"/>
                      <a:pt x="199" y="155"/>
                    </a:cubicBezTo>
                    <a:cubicBezTo>
                      <a:pt x="205" y="155"/>
                      <a:pt x="201" y="135"/>
                      <a:pt x="205" y="129"/>
                    </a:cubicBezTo>
                    <a:cubicBezTo>
                      <a:pt x="209" y="122"/>
                      <a:pt x="216" y="91"/>
                      <a:pt x="215" y="82"/>
                    </a:cubicBezTo>
                    <a:cubicBezTo>
                      <a:pt x="213" y="73"/>
                      <a:pt x="220" y="65"/>
                      <a:pt x="224" y="53"/>
                    </a:cubicBezTo>
                    <a:cubicBezTo>
                      <a:pt x="228" y="41"/>
                      <a:pt x="232" y="26"/>
                      <a:pt x="243" y="25"/>
                    </a:cubicBezTo>
                    <a:cubicBezTo>
                      <a:pt x="255" y="24"/>
                      <a:pt x="276" y="0"/>
                      <a:pt x="280" y="19"/>
                    </a:cubicBezTo>
                    <a:cubicBezTo>
                      <a:pt x="280" y="19"/>
                      <a:pt x="297" y="7"/>
                      <a:pt x="304" y="19"/>
                    </a:cubicBezTo>
                    <a:cubicBezTo>
                      <a:pt x="312" y="31"/>
                      <a:pt x="303" y="41"/>
                      <a:pt x="303" y="41"/>
                    </a:cubicBezTo>
                    <a:cubicBezTo>
                      <a:pt x="303" y="41"/>
                      <a:pt x="308" y="40"/>
                      <a:pt x="314" y="49"/>
                    </a:cubicBezTo>
                    <a:cubicBezTo>
                      <a:pt x="321" y="57"/>
                      <a:pt x="313" y="71"/>
                      <a:pt x="313" y="71"/>
                    </a:cubicBezTo>
                    <a:cubicBezTo>
                      <a:pt x="313" y="71"/>
                      <a:pt x="330" y="66"/>
                      <a:pt x="335" y="74"/>
                    </a:cubicBezTo>
                    <a:cubicBezTo>
                      <a:pt x="341" y="81"/>
                      <a:pt x="331" y="104"/>
                      <a:pt x="331" y="104"/>
                    </a:cubicBezTo>
                    <a:cubicBezTo>
                      <a:pt x="331" y="104"/>
                      <a:pt x="345" y="104"/>
                      <a:pt x="346" y="114"/>
                    </a:cubicBezTo>
                    <a:cubicBezTo>
                      <a:pt x="347" y="123"/>
                      <a:pt x="348" y="137"/>
                      <a:pt x="341" y="143"/>
                    </a:cubicBezTo>
                    <a:cubicBezTo>
                      <a:pt x="334" y="150"/>
                      <a:pt x="311" y="175"/>
                      <a:pt x="305" y="182"/>
                    </a:cubicBezTo>
                    <a:cubicBezTo>
                      <a:pt x="298" y="190"/>
                      <a:pt x="275" y="202"/>
                      <a:pt x="270" y="210"/>
                    </a:cubicBezTo>
                    <a:cubicBezTo>
                      <a:pt x="265" y="217"/>
                      <a:pt x="261" y="232"/>
                      <a:pt x="253" y="237"/>
                    </a:cubicBezTo>
                    <a:cubicBezTo>
                      <a:pt x="246" y="241"/>
                      <a:pt x="239" y="254"/>
                      <a:pt x="223" y="273"/>
                    </a:cubicBezTo>
                    <a:cubicBezTo>
                      <a:pt x="207" y="293"/>
                      <a:pt x="138" y="408"/>
                      <a:pt x="0" y="520"/>
                    </a:cubicBezTo>
                    <a:lnTo>
                      <a:pt x="64" y="311"/>
                    </a:lnTo>
                    <a:close/>
                  </a:path>
                </a:pathLst>
              </a:custGeom>
              <a:noFill/>
              <a:ln w="6350" cap="rnd">
                <a:solidFill>
                  <a:srgbClr val="34343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433" name="Freeform 14"/>
              <p:cNvSpPr>
                <a:spLocks/>
              </p:cNvSpPr>
              <p:nvPr/>
            </p:nvSpPr>
            <p:spPr bwMode="auto">
              <a:xfrm>
                <a:off x="2531" y="1111"/>
                <a:ext cx="655" cy="1025"/>
              </a:xfrm>
              <a:custGeom>
                <a:avLst/>
                <a:gdLst>
                  <a:gd name="T0" fmla="*/ 405 w 563"/>
                  <a:gd name="T1" fmla="*/ 0 h 882"/>
                  <a:gd name="T2" fmla="*/ 322 w 563"/>
                  <a:gd name="T3" fmla="*/ 22 h 882"/>
                  <a:gd name="T4" fmla="*/ 397 w 563"/>
                  <a:gd name="T5" fmla="*/ 162 h 882"/>
                  <a:gd name="T6" fmla="*/ 235 w 563"/>
                  <a:gd name="T7" fmla="*/ 480 h 882"/>
                  <a:gd name="T8" fmla="*/ 102 w 563"/>
                  <a:gd name="T9" fmla="*/ 331 h 882"/>
                  <a:gd name="T10" fmla="*/ 109 w 563"/>
                  <a:gd name="T11" fmla="*/ 555 h 882"/>
                  <a:gd name="T12" fmla="*/ 65 w 563"/>
                  <a:gd name="T13" fmla="*/ 752 h 882"/>
                  <a:gd name="T14" fmla="*/ 105 w 563"/>
                  <a:gd name="T15" fmla="*/ 1008 h 882"/>
                  <a:gd name="T16" fmla="*/ 227 w 563"/>
                  <a:gd name="T17" fmla="*/ 1047 h 882"/>
                  <a:gd name="T18" fmla="*/ 296 w 563"/>
                  <a:gd name="T19" fmla="*/ 1075 h 882"/>
                  <a:gd name="T20" fmla="*/ 323 w 563"/>
                  <a:gd name="T21" fmla="*/ 1090 h 882"/>
                  <a:gd name="T22" fmla="*/ 366 w 563"/>
                  <a:gd name="T23" fmla="*/ 1106 h 882"/>
                  <a:gd name="T24" fmla="*/ 469 w 563"/>
                  <a:gd name="T25" fmla="*/ 1153 h 882"/>
                  <a:gd name="T26" fmla="*/ 535 w 563"/>
                  <a:gd name="T27" fmla="*/ 1191 h 882"/>
                  <a:gd name="T28" fmla="*/ 605 w 563"/>
                  <a:gd name="T29" fmla="*/ 1091 h 882"/>
                  <a:gd name="T30" fmla="*/ 661 w 563"/>
                  <a:gd name="T31" fmla="*/ 910 h 882"/>
                  <a:gd name="T32" fmla="*/ 704 w 563"/>
                  <a:gd name="T33" fmla="*/ 797 h 882"/>
                  <a:gd name="T34" fmla="*/ 740 w 563"/>
                  <a:gd name="T35" fmla="*/ 640 h 882"/>
                  <a:gd name="T36" fmla="*/ 759 w 563"/>
                  <a:gd name="T37" fmla="*/ 532 h 882"/>
                  <a:gd name="T38" fmla="*/ 739 w 563"/>
                  <a:gd name="T39" fmla="*/ 352 h 882"/>
                  <a:gd name="T40" fmla="*/ 698 w 563"/>
                  <a:gd name="T41" fmla="*/ 243 h 882"/>
                  <a:gd name="T42" fmla="*/ 672 w 563"/>
                  <a:gd name="T43" fmla="*/ 177 h 882"/>
                  <a:gd name="T44" fmla="*/ 638 w 563"/>
                  <a:gd name="T45" fmla="*/ 169 h 882"/>
                  <a:gd name="T46" fmla="*/ 670 w 563"/>
                  <a:gd name="T47" fmla="*/ 335 h 882"/>
                  <a:gd name="T48" fmla="*/ 554 w 563"/>
                  <a:gd name="T49" fmla="*/ 317 h 882"/>
                  <a:gd name="T50" fmla="*/ 405 w 563"/>
                  <a:gd name="T51" fmla="*/ 0 h 88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563" h="882">
                    <a:moveTo>
                      <a:pt x="299" y="0"/>
                    </a:moveTo>
                    <a:cubicBezTo>
                      <a:pt x="299" y="0"/>
                      <a:pt x="258" y="0"/>
                      <a:pt x="238" y="16"/>
                    </a:cubicBezTo>
                    <a:cubicBezTo>
                      <a:pt x="238" y="16"/>
                      <a:pt x="275" y="25"/>
                      <a:pt x="293" y="120"/>
                    </a:cubicBezTo>
                    <a:cubicBezTo>
                      <a:pt x="312" y="215"/>
                      <a:pt x="273" y="358"/>
                      <a:pt x="174" y="355"/>
                    </a:cubicBezTo>
                    <a:cubicBezTo>
                      <a:pt x="74" y="352"/>
                      <a:pt x="76" y="245"/>
                      <a:pt x="76" y="245"/>
                    </a:cubicBezTo>
                    <a:cubicBezTo>
                      <a:pt x="76" y="245"/>
                      <a:pt x="84" y="382"/>
                      <a:pt x="81" y="411"/>
                    </a:cubicBezTo>
                    <a:cubicBezTo>
                      <a:pt x="79" y="439"/>
                      <a:pt x="68" y="505"/>
                      <a:pt x="48" y="557"/>
                    </a:cubicBezTo>
                    <a:cubicBezTo>
                      <a:pt x="28" y="609"/>
                      <a:pt x="0" y="719"/>
                      <a:pt x="77" y="746"/>
                    </a:cubicBezTo>
                    <a:cubicBezTo>
                      <a:pt x="154" y="773"/>
                      <a:pt x="149" y="759"/>
                      <a:pt x="168" y="775"/>
                    </a:cubicBezTo>
                    <a:cubicBezTo>
                      <a:pt x="187" y="791"/>
                      <a:pt x="209" y="796"/>
                      <a:pt x="218" y="796"/>
                    </a:cubicBezTo>
                    <a:cubicBezTo>
                      <a:pt x="227" y="796"/>
                      <a:pt x="234" y="798"/>
                      <a:pt x="239" y="807"/>
                    </a:cubicBezTo>
                    <a:cubicBezTo>
                      <a:pt x="244" y="816"/>
                      <a:pt x="255" y="817"/>
                      <a:pt x="271" y="819"/>
                    </a:cubicBezTo>
                    <a:cubicBezTo>
                      <a:pt x="287" y="821"/>
                      <a:pt x="332" y="843"/>
                      <a:pt x="346" y="854"/>
                    </a:cubicBezTo>
                    <a:cubicBezTo>
                      <a:pt x="360" y="865"/>
                      <a:pt x="395" y="882"/>
                      <a:pt x="395" y="882"/>
                    </a:cubicBezTo>
                    <a:cubicBezTo>
                      <a:pt x="395" y="882"/>
                      <a:pt x="433" y="877"/>
                      <a:pt x="447" y="808"/>
                    </a:cubicBezTo>
                    <a:cubicBezTo>
                      <a:pt x="461" y="739"/>
                      <a:pt x="480" y="691"/>
                      <a:pt x="488" y="674"/>
                    </a:cubicBezTo>
                    <a:cubicBezTo>
                      <a:pt x="496" y="657"/>
                      <a:pt x="512" y="623"/>
                      <a:pt x="520" y="590"/>
                    </a:cubicBezTo>
                    <a:cubicBezTo>
                      <a:pt x="528" y="557"/>
                      <a:pt x="543" y="494"/>
                      <a:pt x="547" y="474"/>
                    </a:cubicBezTo>
                    <a:cubicBezTo>
                      <a:pt x="551" y="454"/>
                      <a:pt x="563" y="446"/>
                      <a:pt x="560" y="394"/>
                    </a:cubicBezTo>
                    <a:cubicBezTo>
                      <a:pt x="557" y="342"/>
                      <a:pt x="555" y="294"/>
                      <a:pt x="546" y="261"/>
                    </a:cubicBezTo>
                    <a:cubicBezTo>
                      <a:pt x="537" y="228"/>
                      <a:pt x="526" y="201"/>
                      <a:pt x="516" y="180"/>
                    </a:cubicBezTo>
                    <a:cubicBezTo>
                      <a:pt x="506" y="159"/>
                      <a:pt x="497" y="131"/>
                      <a:pt x="497" y="131"/>
                    </a:cubicBezTo>
                    <a:cubicBezTo>
                      <a:pt x="497" y="131"/>
                      <a:pt x="479" y="124"/>
                      <a:pt x="471" y="125"/>
                    </a:cubicBezTo>
                    <a:cubicBezTo>
                      <a:pt x="471" y="125"/>
                      <a:pt x="508" y="220"/>
                      <a:pt x="495" y="248"/>
                    </a:cubicBezTo>
                    <a:cubicBezTo>
                      <a:pt x="482" y="276"/>
                      <a:pt x="442" y="293"/>
                      <a:pt x="409" y="235"/>
                    </a:cubicBezTo>
                    <a:cubicBezTo>
                      <a:pt x="376" y="177"/>
                      <a:pt x="365" y="90"/>
                      <a:pt x="299" y="0"/>
                    </a:cubicBezTo>
                    <a:close/>
                  </a:path>
                </a:pathLst>
              </a:custGeom>
              <a:solidFill>
                <a:srgbClr val="C1E3F6"/>
              </a:solidFill>
              <a:ln w="6350" cap="rnd">
                <a:solidFill>
                  <a:srgbClr val="343434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434" name="Freeform 15"/>
              <p:cNvSpPr>
                <a:spLocks/>
              </p:cNvSpPr>
              <p:nvPr/>
            </p:nvSpPr>
            <p:spPr bwMode="auto">
              <a:xfrm>
                <a:off x="2150" y="1129"/>
                <a:ext cx="787" cy="644"/>
              </a:xfrm>
              <a:custGeom>
                <a:avLst/>
                <a:gdLst>
                  <a:gd name="T0" fmla="*/ 545 w 676"/>
                  <a:gd name="T1" fmla="*/ 315 h 554"/>
                  <a:gd name="T2" fmla="*/ 488 w 676"/>
                  <a:gd name="T3" fmla="*/ 344 h 554"/>
                  <a:gd name="T4" fmla="*/ 315 w 676"/>
                  <a:gd name="T5" fmla="*/ 406 h 554"/>
                  <a:gd name="T6" fmla="*/ 395 w 676"/>
                  <a:gd name="T7" fmla="*/ 455 h 554"/>
                  <a:gd name="T8" fmla="*/ 580 w 676"/>
                  <a:gd name="T9" fmla="*/ 518 h 554"/>
                  <a:gd name="T10" fmla="*/ 693 w 676"/>
                  <a:gd name="T11" fmla="*/ 542 h 554"/>
                  <a:gd name="T12" fmla="*/ 782 w 676"/>
                  <a:gd name="T13" fmla="*/ 557 h 554"/>
                  <a:gd name="T14" fmla="*/ 828 w 676"/>
                  <a:gd name="T15" fmla="*/ 574 h 554"/>
                  <a:gd name="T16" fmla="*/ 907 w 676"/>
                  <a:gd name="T17" fmla="*/ 642 h 554"/>
                  <a:gd name="T18" fmla="*/ 908 w 676"/>
                  <a:gd name="T19" fmla="*/ 671 h 554"/>
                  <a:gd name="T20" fmla="*/ 873 w 676"/>
                  <a:gd name="T21" fmla="*/ 667 h 554"/>
                  <a:gd name="T22" fmla="*/ 862 w 676"/>
                  <a:gd name="T23" fmla="*/ 692 h 554"/>
                  <a:gd name="T24" fmla="*/ 831 w 676"/>
                  <a:gd name="T25" fmla="*/ 696 h 554"/>
                  <a:gd name="T26" fmla="*/ 822 w 676"/>
                  <a:gd name="T27" fmla="*/ 718 h 554"/>
                  <a:gd name="T28" fmla="*/ 797 w 676"/>
                  <a:gd name="T29" fmla="*/ 723 h 554"/>
                  <a:gd name="T30" fmla="*/ 795 w 676"/>
                  <a:gd name="T31" fmla="*/ 743 h 554"/>
                  <a:gd name="T32" fmla="*/ 718 w 676"/>
                  <a:gd name="T33" fmla="*/ 737 h 554"/>
                  <a:gd name="T34" fmla="*/ 686 w 676"/>
                  <a:gd name="T35" fmla="*/ 716 h 554"/>
                  <a:gd name="T36" fmla="*/ 603 w 676"/>
                  <a:gd name="T37" fmla="*/ 658 h 554"/>
                  <a:gd name="T38" fmla="*/ 567 w 676"/>
                  <a:gd name="T39" fmla="*/ 632 h 554"/>
                  <a:gd name="T40" fmla="*/ 381 w 676"/>
                  <a:gd name="T41" fmla="*/ 596 h 554"/>
                  <a:gd name="T42" fmla="*/ 130 w 676"/>
                  <a:gd name="T43" fmla="*/ 541 h 554"/>
                  <a:gd name="T44" fmla="*/ 16 w 676"/>
                  <a:gd name="T45" fmla="*/ 500 h 554"/>
                  <a:gd name="T46" fmla="*/ 10 w 676"/>
                  <a:gd name="T47" fmla="*/ 436 h 554"/>
                  <a:gd name="T48" fmla="*/ 58 w 676"/>
                  <a:gd name="T49" fmla="*/ 368 h 554"/>
                  <a:gd name="T50" fmla="*/ 130 w 676"/>
                  <a:gd name="T51" fmla="*/ 310 h 554"/>
                  <a:gd name="T52" fmla="*/ 364 w 676"/>
                  <a:gd name="T53" fmla="*/ 186 h 554"/>
                  <a:gd name="T54" fmla="*/ 437 w 676"/>
                  <a:gd name="T55" fmla="*/ 138 h 554"/>
                  <a:gd name="T56" fmla="*/ 586 w 676"/>
                  <a:gd name="T57" fmla="*/ 56 h 554"/>
                  <a:gd name="T58" fmla="*/ 682 w 676"/>
                  <a:gd name="T59" fmla="*/ 31 h 554"/>
                  <a:gd name="T60" fmla="*/ 766 w 676"/>
                  <a:gd name="T61" fmla="*/ 0 h 554"/>
                  <a:gd name="T62" fmla="*/ 845 w 676"/>
                  <a:gd name="T63" fmla="*/ 234 h 554"/>
                  <a:gd name="T64" fmla="*/ 666 w 676"/>
                  <a:gd name="T65" fmla="*/ 458 h 554"/>
                  <a:gd name="T66" fmla="*/ 545 w 676"/>
                  <a:gd name="T67" fmla="*/ 315 h 55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676" h="554">
                    <a:moveTo>
                      <a:pt x="402" y="233"/>
                    </a:moveTo>
                    <a:cubicBezTo>
                      <a:pt x="402" y="233"/>
                      <a:pt x="378" y="244"/>
                      <a:pt x="360" y="255"/>
                    </a:cubicBezTo>
                    <a:cubicBezTo>
                      <a:pt x="341" y="267"/>
                      <a:pt x="289" y="295"/>
                      <a:pt x="233" y="300"/>
                    </a:cubicBezTo>
                    <a:cubicBezTo>
                      <a:pt x="233" y="300"/>
                      <a:pt x="271" y="326"/>
                      <a:pt x="291" y="336"/>
                    </a:cubicBezTo>
                    <a:cubicBezTo>
                      <a:pt x="312" y="347"/>
                      <a:pt x="395" y="376"/>
                      <a:pt x="428" y="384"/>
                    </a:cubicBezTo>
                    <a:cubicBezTo>
                      <a:pt x="461" y="392"/>
                      <a:pt x="495" y="393"/>
                      <a:pt x="511" y="401"/>
                    </a:cubicBezTo>
                    <a:cubicBezTo>
                      <a:pt x="527" y="409"/>
                      <a:pt x="558" y="411"/>
                      <a:pt x="577" y="412"/>
                    </a:cubicBezTo>
                    <a:cubicBezTo>
                      <a:pt x="595" y="413"/>
                      <a:pt x="602" y="419"/>
                      <a:pt x="611" y="425"/>
                    </a:cubicBezTo>
                    <a:cubicBezTo>
                      <a:pt x="620" y="432"/>
                      <a:pt x="665" y="472"/>
                      <a:pt x="669" y="475"/>
                    </a:cubicBezTo>
                    <a:cubicBezTo>
                      <a:pt x="673" y="478"/>
                      <a:pt x="676" y="495"/>
                      <a:pt x="670" y="496"/>
                    </a:cubicBezTo>
                    <a:cubicBezTo>
                      <a:pt x="665" y="497"/>
                      <a:pt x="644" y="494"/>
                      <a:pt x="644" y="494"/>
                    </a:cubicBezTo>
                    <a:cubicBezTo>
                      <a:pt x="644" y="494"/>
                      <a:pt x="643" y="507"/>
                      <a:pt x="636" y="512"/>
                    </a:cubicBezTo>
                    <a:cubicBezTo>
                      <a:pt x="629" y="517"/>
                      <a:pt x="613" y="515"/>
                      <a:pt x="613" y="515"/>
                    </a:cubicBezTo>
                    <a:cubicBezTo>
                      <a:pt x="613" y="515"/>
                      <a:pt x="612" y="528"/>
                      <a:pt x="606" y="532"/>
                    </a:cubicBezTo>
                    <a:cubicBezTo>
                      <a:pt x="600" y="536"/>
                      <a:pt x="588" y="535"/>
                      <a:pt x="588" y="535"/>
                    </a:cubicBezTo>
                    <a:cubicBezTo>
                      <a:pt x="588" y="535"/>
                      <a:pt x="591" y="547"/>
                      <a:pt x="587" y="550"/>
                    </a:cubicBezTo>
                    <a:cubicBezTo>
                      <a:pt x="583" y="554"/>
                      <a:pt x="530" y="545"/>
                      <a:pt x="530" y="545"/>
                    </a:cubicBezTo>
                    <a:cubicBezTo>
                      <a:pt x="530" y="545"/>
                      <a:pt x="513" y="535"/>
                      <a:pt x="506" y="530"/>
                    </a:cubicBezTo>
                    <a:cubicBezTo>
                      <a:pt x="499" y="525"/>
                      <a:pt x="451" y="495"/>
                      <a:pt x="445" y="487"/>
                    </a:cubicBezTo>
                    <a:cubicBezTo>
                      <a:pt x="438" y="479"/>
                      <a:pt x="430" y="472"/>
                      <a:pt x="418" y="468"/>
                    </a:cubicBezTo>
                    <a:cubicBezTo>
                      <a:pt x="407" y="464"/>
                      <a:pt x="334" y="442"/>
                      <a:pt x="281" y="441"/>
                    </a:cubicBezTo>
                    <a:cubicBezTo>
                      <a:pt x="229" y="440"/>
                      <a:pt x="138" y="426"/>
                      <a:pt x="96" y="400"/>
                    </a:cubicBezTo>
                    <a:cubicBezTo>
                      <a:pt x="54" y="374"/>
                      <a:pt x="23" y="387"/>
                      <a:pt x="12" y="370"/>
                    </a:cubicBezTo>
                    <a:cubicBezTo>
                      <a:pt x="0" y="352"/>
                      <a:pt x="1" y="336"/>
                      <a:pt x="8" y="323"/>
                    </a:cubicBezTo>
                    <a:cubicBezTo>
                      <a:pt x="15" y="309"/>
                      <a:pt x="36" y="285"/>
                      <a:pt x="43" y="273"/>
                    </a:cubicBezTo>
                    <a:cubicBezTo>
                      <a:pt x="50" y="261"/>
                      <a:pt x="78" y="240"/>
                      <a:pt x="96" y="230"/>
                    </a:cubicBezTo>
                    <a:cubicBezTo>
                      <a:pt x="113" y="220"/>
                      <a:pt x="207" y="153"/>
                      <a:pt x="269" y="138"/>
                    </a:cubicBezTo>
                    <a:cubicBezTo>
                      <a:pt x="295" y="132"/>
                      <a:pt x="307" y="117"/>
                      <a:pt x="322" y="102"/>
                    </a:cubicBezTo>
                    <a:cubicBezTo>
                      <a:pt x="338" y="86"/>
                      <a:pt x="384" y="44"/>
                      <a:pt x="432" y="41"/>
                    </a:cubicBezTo>
                    <a:cubicBezTo>
                      <a:pt x="480" y="38"/>
                      <a:pt x="488" y="30"/>
                      <a:pt x="503" y="23"/>
                    </a:cubicBezTo>
                    <a:cubicBezTo>
                      <a:pt x="512" y="19"/>
                      <a:pt x="542" y="7"/>
                      <a:pt x="565" y="0"/>
                    </a:cubicBezTo>
                    <a:cubicBezTo>
                      <a:pt x="565" y="0"/>
                      <a:pt x="626" y="29"/>
                      <a:pt x="624" y="173"/>
                    </a:cubicBezTo>
                    <a:cubicBezTo>
                      <a:pt x="623" y="300"/>
                      <a:pt x="535" y="349"/>
                      <a:pt x="491" y="339"/>
                    </a:cubicBezTo>
                    <a:cubicBezTo>
                      <a:pt x="426" y="324"/>
                      <a:pt x="412" y="294"/>
                      <a:pt x="402" y="233"/>
                    </a:cubicBezTo>
                    <a:close/>
                  </a:path>
                </a:pathLst>
              </a:custGeom>
              <a:solidFill>
                <a:srgbClr val="FE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435" name="Freeform 16"/>
              <p:cNvSpPr>
                <a:spLocks/>
              </p:cNvSpPr>
              <p:nvPr/>
            </p:nvSpPr>
            <p:spPr bwMode="auto">
              <a:xfrm>
                <a:off x="2152" y="1505"/>
                <a:ext cx="787" cy="268"/>
              </a:xfrm>
              <a:custGeom>
                <a:avLst/>
                <a:gdLst>
                  <a:gd name="T0" fmla="*/ 907 w 676"/>
                  <a:gd name="T1" fmla="*/ 204 h 231"/>
                  <a:gd name="T2" fmla="*/ 885 w 676"/>
                  <a:gd name="T3" fmla="*/ 188 h 231"/>
                  <a:gd name="T4" fmla="*/ 870 w 676"/>
                  <a:gd name="T5" fmla="*/ 210 h 231"/>
                  <a:gd name="T6" fmla="*/ 836 w 676"/>
                  <a:gd name="T7" fmla="*/ 201 h 231"/>
                  <a:gd name="T8" fmla="*/ 836 w 676"/>
                  <a:gd name="T9" fmla="*/ 233 h 231"/>
                  <a:gd name="T10" fmla="*/ 797 w 676"/>
                  <a:gd name="T11" fmla="*/ 230 h 231"/>
                  <a:gd name="T12" fmla="*/ 801 w 676"/>
                  <a:gd name="T13" fmla="*/ 260 h 231"/>
                  <a:gd name="T14" fmla="*/ 744 w 676"/>
                  <a:gd name="T15" fmla="*/ 255 h 231"/>
                  <a:gd name="T16" fmla="*/ 708 w 676"/>
                  <a:gd name="T17" fmla="*/ 262 h 231"/>
                  <a:gd name="T18" fmla="*/ 600 w 676"/>
                  <a:gd name="T19" fmla="*/ 182 h 231"/>
                  <a:gd name="T20" fmla="*/ 554 w 676"/>
                  <a:gd name="T21" fmla="*/ 159 h 231"/>
                  <a:gd name="T22" fmla="*/ 381 w 676"/>
                  <a:gd name="T23" fmla="*/ 104 h 231"/>
                  <a:gd name="T24" fmla="*/ 129 w 676"/>
                  <a:gd name="T25" fmla="*/ 49 h 231"/>
                  <a:gd name="T26" fmla="*/ 17 w 676"/>
                  <a:gd name="T27" fmla="*/ 28 h 231"/>
                  <a:gd name="T28" fmla="*/ 9 w 676"/>
                  <a:gd name="T29" fmla="*/ 0 h 231"/>
                  <a:gd name="T30" fmla="*/ 9 w 676"/>
                  <a:gd name="T31" fmla="*/ 0 h 231"/>
                  <a:gd name="T32" fmla="*/ 15 w 676"/>
                  <a:gd name="T33" fmla="*/ 64 h 231"/>
                  <a:gd name="T34" fmla="*/ 129 w 676"/>
                  <a:gd name="T35" fmla="*/ 103 h 231"/>
                  <a:gd name="T36" fmla="*/ 381 w 676"/>
                  <a:gd name="T37" fmla="*/ 159 h 231"/>
                  <a:gd name="T38" fmla="*/ 567 w 676"/>
                  <a:gd name="T39" fmla="*/ 195 h 231"/>
                  <a:gd name="T40" fmla="*/ 602 w 676"/>
                  <a:gd name="T41" fmla="*/ 220 h 231"/>
                  <a:gd name="T42" fmla="*/ 686 w 676"/>
                  <a:gd name="T43" fmla="*/ 278 h 231"/>
                  <a:gd name="T44" fmla="*/ 717 w 676"/>
                  <a:gd name="T45" fmla="*/ 299 h 231"/>
                  <a:gd name="T46" fmla="*/ 795 w 676"/>
                  <a:gd name="T47" fmla="*/ 305 h 231"/>
                  <a:gd name="T48" fmla="*/ 797 w 676"/>
                  <a:gd name="T49" fmla="*/ 285 h 231"/>
                  <a:gd name="T50" fmla="*/ 822 w 676"/>
                  <a:gd name="T51" fmla="*/ 281 h 231"/>
                  <a:gd name="T52" fmla="*/ 829 w 676"/>
                  <a:gd name="T53" fmla="*/ 259 h 231"/>
                  <a:gd name="T54" fmla="*/ 862 w 676"/>
                  <a:gd name="T55" fmla="*/ 254 h 231"/>
                  <a:gd name="T56" fmla="*/ 873 w 676"/>
                  <a:gd name="T57" fmla="*/ 230 h 231"/>
                  <a:gd name="T58" fmla="*/ 908 w 676"/>
                  <a:gd name="T59" fmla="*/ 233 h 231"/>
                  <a:gd name="T60" fmla="*/ 907 w 676"/>
                  <a:gd name="T61" fmla="*/ 204 h 23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676" h="231">
                    <a:moveTo>
                      <a:pt x="669" y="152"/>
                    </a:moveTo>
                    <a:cubicBezTo>
                      <a:pt x="662" y="147"/>
                      <a:pt x="656" y="141"/>
                      <a:pt x="653" y="140"/>
                    </a:cubicBezTo>
                    <a:cubicBezTo>
                      <a:pt x="653" y="142"/>
                      <a:pt x="648" y="151"/>
                      <a:pt x="642" y="156"/>
                    </a:cubicBezTo>
                    <a:cubicBezTo>
                      <a:pt x="635" y="160"/>
                      <a:pt x="617" y="149"/>
                      <a:pt x="617" y="149"/>
                    </a:cubicBezTo>
                    <a:cubicBezTo>
                      <a:pt x="617" y="149"/>
                      <a:pt x="622" y="168"/>
                      <a:pt x="617" y="173"/>
                    </a:cubicBezTo>
                    <a:cubicBezTo>
                      <a:pt x="607" y="180"/>
                      <a:pt x="588" y="171"/>
                      <a:pt x="588" y="171"/>
                    </a:cubicBezTo>
                    <a:cubicBezTo>
                      <a:pt x="588" y="171"/>
                      <a:pt x="595" y="189"/>
                      <a:pt x="591" y="193"/>
                    </a:cubicBezTo>
                    <a:cubicBezTo>
                      <a:pt x="579" y="206"/>
                      <a:pt x="549" y="190"/>
                      <a:pt x="549" y="190"/>
                    </a:cubicBezTo>
                    <a:cubicBezTo>
                      <a:pt x="549" y="190"/>
                      <a:pt x="529" y="200"/>
                      <a:pt x="522" y="195"/>
                    </a:cubicBezTo>
                    <a:cubicBezTo>
                      <a:pt x="515" y="190"/>
                      <a:pt x="449" y="143"/>
                      <a:pt x="442" y="135"/>
                    </a:cubicBezTo>
                    <a:cubicBezTo>
                      <a:pt x="435" y="127"/>
                      <a:pt x="421" y="122"/>
                      <a:pt x="409" y="118"/>
                    </a:cubicBezTo>
                    <a:cubicBezTo>
                      <a:pt x="398" y="114"/>
                      <a:pt x="334" y="78"/>
                      <a:pt x="281" y="78"/>
                    </a:cubicBezTo>
                    <a:cubicBezTo>
                      <a:pt x="228" y="77"/>
                      <a:pt x="137" y="63"/>
                      <a:pt x="95" y="36"/>
                    </a:cubicBezTo>
                    <a:cubicBezTo>
                      <a:pt x="53" y="10"/>
                      <a:pt x="29" y="34"/>
                      <a:pt x="13" y="21"/>
                    </a:cubicBezTo>
                    <a:cubicBezTo>
                      <a:pt x="0" y="11"/>
                      <a:pt x="9" y="2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" y="13"/>
                      <a:pt x="0" y="29"/>
                      <a:pt x="11" y="47"/>
                    </a:cubicBezTo>
                    <a:cubicBezTo>
                      <a:pt x="23" y="64"/>
                      <a:pt x="53" y="51"/>
                      <a:pt x="95" y="77"/>
                    </a:cubicBezTo>
                    <a:cubicBezTo>
                      <a:pt x="137" y="103"/>
                      <a:pt x="228" y="117"/>
                      <a:pt x="281" y="118"/>
                    </a:cubicBezTo>
                    <a:cubicBezTo>
                      <a:pt x="334" y="119"/>
                      <a:pt x="406" y="141"/>
                      <a:pt x="418" y="145"/>
                    </a:cubicBezTo>
                    <a:cubicBezTo>
                      <a:pt x="430" y="149"/>
                      <a:pt x="437" y="156"/>
                      <a:pt x="444" y="164"/>
                    </a:cubicBezTo>
                    <a:cubicBezTo>
                      <a:pt x="451" y="172"/>
                      <a:pt x="499" y="202"/>
                      <a:pt x="506" y="207"/>
                    </a:cubicBezTo>
                    <a:cubicBezTo>
                      <a:pt x="513" y="212"/>
                      <a:pt x="529" y="222"/>
                      <a:pt x="529" y="222"/>
                    </a:cubicBezTo>
                    <a:cubicBezTo>
                      <a:pt x="529" y="222"/>
                      <a:pt x="583" y="231"/>
                      <a:pt x="587" y="227"/>
                    </a:cubicBezTo>
                    <a:cubicBezTo>
                      <a:pt x="591" y="224"/>
                      <a:pt x="588" y="212"/>
                      <a:pt x="588" y="212"/>
                    </a:cubicBezTo>
                    <a:cubicBezTo>
                      <a:pt x="588" y="212"/>
                      <a:pt x="600" y="213"/>
                      <a:pt x="606" y="209"/>
                    </a:cubicBezTo>
                    <a:cubicBezTo>
                      <a:pt x="611" y="205"/>
                      <a:pt x="612" y="192"/>
                      <a:pt x="612" y="192"/>
                    </a:cubicBezTo>
                    <a:cubicBezTo>
                      <a:pt x="612" y="192"/>
                      <a:pt x="629" y="194"/>
                      <a:pt x="636" y="189"/>
                    </a:cubicBezTo>
                    <a:cubicBezTo>
                      <a:pt x="643" y="184"/>
                      <a:pt x="644" y="171"/>
                      <a:pt x="644" y="171"/>
                    </a:cubicBezTo>
                    <a:cubicBezTo>
                      <a:pt x="644" y="171"/>
                      <a:pt x="664" y="174"/>
                      <a:pt x="670" y="173"/>
                    </a:cubicBezTo>
                    <a:cubicBezTo>
                      <a:pt x="676" y="172"/>
                      <a:pt x="673" y="155"/>
                      <a:pt x="669" y="152"/>
                    </a:cubicBezTo>
                    <a:close/>
                  </a:path>
                </a:pathLst>
              </a:custGeom>
              <a:solidFill>
                <a:srgbClr val="FCE2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436" name="Freeform 17"/>
              <p:cNvSpPr>
                <a:spLocks/>
              </p:cNvSpPr>
              <p:nvPr/>
            </p:nvSpPr>
            <p:spPr bwMode="auto">
              <a:xfrm>
                <a:off x="2151" y="1129"/>
                <a:ext cx="787" cy="644"/>
              </a:xfrm>
              <a:custGeom>
                <a:avLst/>
                <a:gdLst>
                  <a:gd name="T0" fmla="*/ 544 w 676"/>
                  <a:gd name="T1" fmla="*/ 314 h 554"/>
                  <a:gd name="T2" fmla="*/ 487 w 676"/>
                  <a:gd name="T3" fmla="*/ 344 h 554"/>
                  <a:gd name="T4" fmla="*/ 314 w 676"/>
                  <a:gd name="T5" fmla="*/ 406 h 554"/>
                  <a:gd name="T6" fmla="*/ 395 w 676"/>
                  <a:gd name="T7" fmla="*/ 455 h 554"/>
                  <a:gd name="T8" fmla="*/ 580 w 676"/>
                  <a:gd name="T9" fmla="*/ 518 h 554"/>
                  <a:gd name="T10" fmla="*/ 693 w 676"/>
                  <a:gd name="T11" fmla="*/ 541 h 554"/>
                  <a:gd name="T12" fmla="*/ 781 w 676"/>
                  <a:gd name="T13" fmla="*/ 556 h 554"/>
                  <a:gd name="T14" fmla="*/ 828 w 676"/>
                  <a:gd name="T15" fmla="*/ 574 h 554"/>
                  <a:gd name="T16" fmla="*/ 907 w 676"/>
                  <a:gd name="T17" fmla="*/ 642 h 554"/>
                  <a:gd name="T18" fmla="*/ 908 w 676"/>
                  <a:gd name="T19" fmla="*/ 668 h 554"/>
                  <a:gd name="T20" fmla="*/ 873 w 676"/>
                  <a:gd name="T21" fmla="*/ 666 h 554"/>
                  <a:gd name="T22" fmla="*/ 862 w 676"/>
                  <a:gd name="T23" fmla="*/ 692 h 554"/>
                  <a:gd name="T24" fmla="*/ 829 w 676"/>
                  <a:gd name="T25" fmla="*/ 696 h 554"/>
                  <a:gd name="T26" fmla="*/ 822 w 676"/>
                  <a:gd name="T27" fmla="*/ 717 h 554"/>
                  <a:gd name="T28" fmla="*/ 797 w 676"/>
                  <a:gd name="T29" fmla="*/ 722 h 554"/>
                  <a:gd name="T30" fmla="*/ 795 w 676"/>
                  <a:gd name="T31" fmla="*/ 743 h 554"/>
                  <a:gd name="T32" fmla="*/ 717 w 676"/>
                  <a:gd name="T33" fmla="*/ 735 h 554"/>
                  <a:gd name="T34" fmla="*/ 686 w 676"/>
                  <a:gd name="T35" fmla="*/ 715 h 554"/>
                  <a:gd name="T36" fmla="*/ 602 w 676"/>
                  <a:gd name="T37" fmla="*/ 657 h 554"/>
                  <a:gd name="T38" fmla="*/ 567 w 676"/>
                  <a:gd name="T39" fmla="*/ 632 h 554"/>
                  <a:gd name="T40" fmla="*/ 381 w 676"/>
                  <a:gd name="T41" fmla="*/ 594 h 554"/>
                  <a:gd name="T42" fmla="*/ 130 w 676"/>
                  <a:gd name="T43" fmla="*/ 539 h 554"/>
                  <a:gd name="T44" fmla="*/ 15 w 676"/>
                  <a:gd name="T45" fmla="*/ 499 h 554"/>
                  <a:gd name="T46" fmla="*/ 10 w 676"/>
                  <a:gd name="T47" fmla="*/ 435 h 554"/>
                  <a:gd name="T48" fmla="*/ 58 w 676"/>
                  <a:gd name="T49" fmla="*/ 367 h 554"/>
                  <a:gd name="T50" fmla="*/ 130 w 676"/>
                  <a:gd name="T51" fmla="*/ 309 h 554"/>
                  <a:gd name="T52" fmla="*/ 363 w 676"/>
                  <a:gd name="T53" fmla="*/ 185 h 554"/>
                  <a:gd name="T54" fmla="*/ 437 w 676"/>
                  <a:gd name="T55" fmla="*/ 136 h 554"/>
                  <a:gd name="T56" fmla="*/ 586 w 676"/>
                  <a:gd name="T57" fmla="*/ 56 h 554"/>
                  <a:gd name="T58" fmla="*/ 682 w 676"/>
                  <a:gd name="T59" fmla="*/ 30 h 554"/>
                  <a:gd name="T60" fmla="*/ 765 w 676"/>
                  <a:gd name="T61" fmla="*/ 0 h 554"/>
                  <a:gd name="T62" fmla="*/ 845 w 676"/>
                  <a:gd name="T63" fmla="*/ 234 h 554"/>
                  <a:gd name="T64" fmla="*/ 666 w 676"/>
                  <a:gd name="T65" fmla="*/ 457 h 554"/>
                  <a:gd name="T66" fmla="*/ 544 w 676"/>
                  <a:gd name="T67" fmla="*/ 314 h 55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676" h="554">
                    <a:moveTo>
                      <a:pt x="401" y="232"/>
                    </a:moveTo>
                    <a:cubicBezTo>
                      <a:pt x="401" y="232"/>
                      <a:pt x="378" y="243"/>
                      <a:pt x="359" y="255"/>
                    </a:cubicBezTo>
                    <a:cubicBezTo>
                      <a:pt x="341" y="266"/>
                      <a:pt x="289" y="295"/>
                      <a:pt x="232" y="300"/>
                    </a:cubicBezTo>
                    <a:cubicBezTo>
                      <a:pt x="232" y="300"/>
                      <a:pt x="270" y="325"/>
                      <a:pt x="291" y="336"/>
                    </a:cubicBezTo>
                    <a:cubicBezTo>
                      <a:pt x="311" y="347"/>
                      <a:pt x="395" y="376"/>
                      <a:pt x="428" y="384"/>
                    </a:cubicBezTo>
                    <a:cubicBezTo>
                      <a:pt x="461" y="392"/>
                      <a:pt x="495" y="393"/>
                      <a:pt x="511" y="400"/>
                    </a:cubicBezTo>
                    <a:cubicBezTo>
                      <a:pt x="526" y="408"/>
                      <a:pt x="558" y="410"/>
                      <a:pt x="576" y="411"/>
                    </a:cubicBezTo>
                    <a:cubicBezTo>
                      <a:pt x="595" y="412"/>
                      <a:pt x="602" y="418"/>
                      <a:pt x="611" y="425"/>
                    </a:cubicBezTo>
                    <a:cubicBezTo>
                      <a:pt x="619" y="432"/>
                      <a:pt x="665" y="472"/>
                      <a:pt x="669" y="475"/>
                    </a:cubicBezTo>
                    <a:cubicBezTo>
                      <a:pt x="673" y="478"/>
                      <a:pt x="676" y="494"/>
                      <a:pt x="670" y="495"/>
                    </a:cubicBezTo>
                    <a:cubicBezTo>
                      <a:pt x="664" y="496"/>
                      <a:pt x="644" y="493"/>
                      <a:pt x="644" y="493"/>
                    </a:cubicBezTo>
                    <a:cubicBezTo>
                      <a:pt x="644" y="493"/>
                      <a:pt x="643" y="507"/>
                      <a:pt x="636" y="512"/>
                    </a:cubicBezTo>
                    <a:cubicBezTo>
                      <a:pt x="629" y="517"/>
                      <a:pt x="612" y="515"/>
                      <a:pt x="612" y="515"/>
                    </a:cubicBezTo>
                    <a:cubicBezTo>
                      <a:pt x="612" y="515"/>
                      <a:pt x="612" y="527"/>
                      <a:pt x="606" y="531"/>
                    </a:cubicBezTo>
                    <a:cubicBezTo>
                      <a:pt x="600" y="535"/>
                      <a:pt x="588" y="534"/>
                      <a:pt x="588" y="534"/>
                    </a:cubicBezTo>
                    <a:cubicBezTo>
                      <a:pt x="588" y="534"/>
                      <a:pt x="591" y="546"/>
                      <a:pt x="587" y="550"/>
                    </a:cubicBezTo>
                    <a:cubicBezTo>
                      <a:pt x="583" y="554"/>
                      <a:pt x="529" y="544"/>
                      <a:pt x="529" y="544"/>
                    </a:cubicBezTo>
                    <a:cubicBezTo>
                      <a:pt x="529" y="544"/>
                      <a:pt x="513" y="534"/>
                      <a:pt x="506" y="529"/>
                    </a:cubicBezTo>
                    <a:cubicBezTo>
                      <a:pt x="499" y="524"/>
                      <a:pt x="451" y="494"/>
                      <a:pt x="444" y="486"/>
                    </a:cubicBezTo>
                    <a:cubicBezTo>
                      <a:pt x="438" y="479"/>
                      <a:pt x="430" y="472"/>
                      <a:pt x="418" y="468"/>
                    </a:cubicBezTo>
                    <a:cubicBezTo>
                      <a:pt x="406" y="464"/>
                      <a:pt x="334" y="441"/>
                      <a:pt x="281" y="440"/>
                    </a:cubicBezTo>
                    <a:cubicBezTo>
                      <a:pt x="228" y="439"/>
                      <a:pt x="138" y="426"/>
                      <a:pt x="96" y="399"/>
                    </a:cubicBezTo>
                    <a:cubicBezTo>
                      <a:pt x="53" y="373"/>
                      <a:pt x="23" y="387"/>
                      <a:pt x="11" y="369"/>
                    </a:cubicBezTo>
                    <a:cubicBezTo>
                      <a:pt x="0" y="352"/>
                      <a:pt x="1" y="336"/>
                      <a:pt x="8" y="322"/>
                    </a:cubicBezTo>
                    <a:cubicBezTo>
                      <a:pt x="14" y="309"/>
                      <a:pt x="36" y="284"/>
                      <a:pt x="43" y="272"/>
                    </a:cubicBezTo>
                    <a:cubicBezTo>
                      <a:pt x="50" y="261"/>
                      <a:pt x="78" y="239"/>
                      <a:pt x="96" y="229"/>
                    </a:cubicBezTo>
                    <a:cubicBezTo>
                      <a:pt x="113" y="220"/>
                      <a:pt x="207" y="152"/>
                      <a:pt x="268" y="137"/>
                    </a:cubicBezTo>
                    <a:cubicBezTo>
                      <a:pt x="295" y="131"/>
                      <a:pt x="307" y="117"/>
                      <a:pt x="322" y="101"/>
                    </a:cubicBezTo>
                    <a:cubicBezTo>
                      <a:pt x="338" y="86"/>
                      <a:pt x="384" y="44"/>
                      <a:pt x="432" y="41"/>
                    </a:cubicBezTo>
                    <a:cubicBezTo>
                      <a:pt x="480" y="38"/>
                      <a:pt x="487" y="29"/>
                      <a:pt x="503" y="22"/>
                    </a:cubicBezTo>
                    <a:cubicBezTo>
                      <a:pt x="512" y="18"/>
                      <a:pt x="541" y="7"/>
                      <a:pt x="564" y="0"/>
                    </a:cubicBezTo>
                    <a:cubicBezTo>
                      <a:pt x="564" y="0"/>
                      <a:pt x="629" y="28"/>
                      <a:pt x="624" y="173"/>
                    </a:cubicBezTo>
                    <a:cubicBezTo>
                      <a:pt x="620" y="309"/>
                      <a:pt x="536" y="346"/>
                      <a:pt x="491" y="338"/>
                    </a:cubicBezTo>
                    <a:cubicBezTo>
                      <a:pt x="427" y="328"/>
                      <a:pt x="412" y="294"/>
                      <a:pt x="401" y="232"/>
                    </a:cubicBezTo>
                    <a:close/>
                  </a:path>
                </a:pathLst>
              </a:custGeom>
              <a:noFill/>
              <a:ln w="6350" cap="rnd">
                <a:solidFill>
                  <a:srgbClr val="34343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437" name="Freeform 18"/>
              <p:cNvSpPr>
                <a:spLocks/>
              </p:cNvSpPr>
              <p:nvPr/>
            </p:nvSpPr>
            <p:spPr bwMode="auto">
              <a:xfrm>
                <a:off x="2897" y="719"/>
                <a:ext cx="373" cy="310"/>
              </a:xfrm>
              <a:custGeom>
                <a:avLst/>
                <a:gdLst>
                  <a:gd name="T0" fmla="*/ 210 w 320"/>
                  <a:gd name="T1" fmla="*/ 6 h 267"/>
                  <a:gd name="T2" fmla="*/ 43 w 320"/>
                  <a:gd name="T3" fmla="*/ 100 h 267"/>
                  <a:gd name="T4" fmla="*/ 30 w 320"/>
                  <a:gd name="T5" fmla="*/ 360 h 267"/>
                  <a:gd name="T6" fmla="*/ 71 w 320"/>
                  <a:gd name="T7" fmla="*/ 322 h 267"/>
                  <a:gd name="T8" fmla="*/ 177 w 320"/>
                  <a:gd name="T9" fmla="*/ 244 h 267"/>
                  <a:gd name="T10" fmla="*/ 223 w 320"/>
                  <a:gd name="T11" fmla="*/ 260 h 267"/>
                  <a:gd name="T12" fmla="*/ 270 w 320"/>
                  <a:gd name="T13" fmla="*/ 219 h 267"/>
                  <a:gd name="T14" fmla="*/ 294 w 320"/>
                  <a:gd name="T15" fmla="*/ 190 h 267"/>
                  <a:gd name="T16" fmla="*/ 328 w 320"/>
                  <a:gd name="T17" fmla="*/ 145 h 267"/>
                  <a:gd name="T18" fmla="*/ 435 w 320"/>
                  <a:gd name="T19" fmla="*/ 150 h 267"/>
                  <a:gd name="T20" fmla="*/ 210 w 320"/>
                  <a:gd name="T21" fmla="*/ 6 h 26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20" h="267">
                    <a:moveTo>
                      <a:pt x="154" y="4"/>
                    </a:moveTo>
                    <a:cubicBezTo>
                      <a:pt x="154" y="4"/>
                      <a:pt x="64" y="10"/>
                      <a:pt x="32" y="74"/>
                    </a:cubicBezTo>
                    <a:cubicBezTo>
                      <a:pt x="0" y="138"/>
                      <a:pt x="23" y="253"/>
                      <a:pt x="22" y="267"/>
                    </a:cubicBezTo>
                    <a:cubicBezTo>
                      <a:pt x="22" y="267"/>
                      <a:pt x="37" y="265"/>
                      <a:pt x="52" y="239"/>
                    </a:cubicBezTo>
                    <a:cubicBezTo>
                      <a:pt x="67" y="213"/>
                      <a:pt x="116" y="166"/>
                      <a:pt x="130" y="181"/>
                    </a:cubicBezTo>
                    <a:cubicBezTo>
                      <a:pt x="144" y="196"/>
                      <a:pt x="153" y="209"/>
                      <a:pt x="164" y="193"/>
                    </a:cubicBezTo>
                    <a:cubicBezTo>
                      <a:pt x="176" y="177"/>
                      <a:pt x="185" y="167"/>
                      <a:pt x="199" y="163"/>
                    </a:cubicBezTo>
                    <a:cubicBezTo>
                      <a:pt x="213" y="159"/>
                      <a:pt x="215" y="151"/>
                      <a:pt x="216" y="141"/>
                    </a:cubicBezTo>
                    <a:cubicBezTo>
                      <a:pt x="218" y="130"/>
                      <a:pt x="219" y="105"/>
                      <a:pt x="241" y="108"/>
                    </a:cubicBezTo>
                    <a:cubicBezTo>
                      <a:pt x="264" y="112"/>
                      <a:pt x="303" y="121"/>
                      <a:pt x="320" y="111"/>
                    </a:cubicBezTo>
                    <a:cubicBezTo>
                      <a:pt x="320" y="111"/>
                      <a:pt x="282" y="0"/>
                      <a:pt x="154" y="4"/>
                    </a:cubicBezTo>
                    <a:close/>
                  </a:path>
                </a:pathLst>
              </a:custGeom>
              <a:solidFill>
                <a:srgbClr val="4F1C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438" name="Freeform 19"/>
              <p:cNvSpPr>
                <a:spLocks/>
              </p:cNvSpPr>
              <p:nvPr/>
            </p:nvSpPr>
            <p:spPr bwMode="auto">
              <a:xfrm>
                <a:off x="2897" y="719"/>
                <a:ext cx="373" cy="310"/>
              </a:xfrm>
              <a:custGeom>
                <a:avLst/>
                <a:gdLst>
                  <a:gd name="T0" fmla="*/ 210 w 320"/>
                  <a:gd name="T1" fmla="*/ 6 h 267"/>
                  <a:gd name="T2" fmla="*/ 43 w 320"/>
                  <a:gd name="T3" fmla="*/ 100 h 267"/>
                  <a:gd name="T4" fmla="*/ 30 w 320"/>
                  <a:gd name="T5" fmla="*/ 360 h 267"/>
                  <a:gd name="T6" fmla="*/ 71 w 320"/>
                  <a:gd name="T7" fmla="*/ 322 h 267"/>
                  <a:gd name="T8" fmla="*/ 177 w 320"/>
                  <a:gd name="T9" fmla="*/ 244 h 267"/>
                  <a:gd name="T10" fmla="*/ 223 w 320"/>
                  <a:gd name="T11" fmla="*/ 260 h 267"/>
                  <a:gd name="T12" fmla="*/ 270 w 320"/>
                  <a:gd name="T13" fmla="*/ 219 h 267"/>
                  <a:gd name="T14" fmla="*/ 294 w 320"/>
                  <a:gd name="T15" fmla="*/ 190 h 267"/>
                  <a:gd name="T16" fmla="*/ 328 w 320"/>
                  <a:gd name="T17" fmla="*/ 145 h 267"/>
                  <a:gd name="T18" fmla="*/ 435 w 320"/>
                  <a:gd name="T19" fmla="*/ 150 h 267"/>
                  <a:gd name="T20" fmla="*/ 210 w 320"/>
                  <a:gd name="T21" fmla="*/ 6 h 26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20" h="267">
                    <a:moveTo>
                      <a:pt x="154" y="4"/>
                    </a:moveTo>
                    <a:cubicBezTo>
                      <a:pt x="154" y="4"/>
                      <a:pt x="64" y="10"/>
                      <a:pt x="32" y="74"/>
                    </a:cubicBezTo>
                    <a:cubicBezTo>
                      <a:pt x="0" y="138"/>
                      <a:pt x="23" y="253"/>
                      <a:pt x="22" y="267"/>
                    </a:cubicBezTo>
                    <a:cubicBezTo>
                      <a:pt x="22" y="267"/>
                      <a:pt x="37" y="265"/>
                      <a:pt x="52" y="239"/>
                    </a:cubicBezTo>
                    <a:cubicBezTo>
                      <a:pt x="67" y="213"/>
                      <a:pt x="116" y="166"/>
                      <a:pt x="130" y="181"/>
                    </a:cubicBezTo>
                    <a:cubicBezTo>
                      <a:pt x="144" y="196"/>
                      <a:pt x="153" y="209"/>
                      <a:pt x="164" y="193"/>
                    </a:cubicBezTo>
                    <a:cubicBezTo>
                      <a:pt x="176" y="177"/>
                      <a:pt x="185" y="167"/>
                      <a:pt x="199" y="163"/>
                    </a:cubicBezTo>
                    <a:cubicBezTo>
                      <a:pt x="213" y="159"/>
                      <a:pt x="215" y="151"/>
                      <a:pt x="216" y="141"/>
                    </a:cubicBezTo>
                    <a:cubicBezTo>
                      <a:pt x="218" y="130"/>
                      <a:pt x="219" y="105"/>
                      <a:pt x="241" y="108"/>
                    </a:cubicBezTo>
                    <a:cubicBezTo>
                      <a:pt x="264" y="112"/>
                      <a:pt x="303" y="121"/>
                      <a:pt x="320" y="111"/>
                    </a:cubicBezTo>
                    <a:cubicBezTo>
                      <a:pt x="320" y="111"/>
                      <a:pt x="282" y="0"/>
                      <a:pt x="154" y="4"/>
                    </a:cubicBezTo>
                    <a:close/>
                  </a:path>
                </a:pathLst>
              </a:custGeom>
              <a:noFill/>
              <a:ln w="6350" cap="rnd">
                <a:solidFill>
                  <a:srgbClr val="34343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439" name="Freeform 20"/>
              <p:cNvSpPr>
                <a:spLocks/>
              </p:cNvSpPr>
              <p:nvPr/>
            </p:nvSpPr>
            <p:spPr bwMode="auto">
              <a:xfrm>
                <a:off x="2986" y="900"/>
                <a:ext cx="70" cy="137"/>
              </a:xfrm>
              <a:custGeom>
                <a:avLst/>
                <a:gdLst>
                  <a:gd name="T0" fmla="*/ 75 w 60"/>
                  <a:gd name="T1" fmla="*/ 39 h 118"/>
                  <a:gd name="T2" fmla="*/ 39 w 60"/>
                  <a:gd name="T3" fmla="*/ 3 h 118"/>
                  <a:gd name="T4" fmla="*/ 8 w 60"/>
                  <a:gd name="T5" fmla="*/ 87 h 118"/>
                  <a:gd name="T6" fmla="*/ 64 w 60"/>
                  <a:gd name="T7" fmla="*/ 132 h 118"/>
                  <a:gd name="T8" fmla="*/ 75 w 60"/>
                  <a:gd name="T9" fmla="*/ 39 h 1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0" h="118">
                    <a:moveTo>
                      <a:pt x="55" y="29"/>
                    </a:moveTo>
                    <a:cubicBezTo>
                      <a:pt x="55" y="29"/>
                      <a:pt x="46" y="0"/>
                      <a:pt x="28" y="3"/>
                    </a:cubicBezTo>
                    <a:cubicBezTo>
                      <a:pt x="10" y="6"/>
                      <a:pt x="0" y="38"/>
                      <a:pt x="6" y="65"/>
                    </a:cubicBezTo>
                    <a:cubicBezTo>
                      <a:pt x="11" y="91"/>
                      <a:pt x="33" y="118"/>
                      <a:pt x="47" y="98"/>
                    </a:cubicBezTo>
                    <a:cubicBezTo>
                      <a:pt x="60" y="77"/>
                      <a:pt x="55" y="29"/>
                      <a:pt x="55" y="29"/>
                    </a:cubicBezTo>
                    <a:close/>
                  </a:path>
                </a:pathLst>
              </a:custGeom>
              <a:solidFill>
                <a:srgbClr val="FE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440" name="Freeform 21"/>
              <p:cNvSpPr>
                <a:spLocks/>
              </p:cNvSpPr>
              <p:nvPr/>
            </p:nvSpPr>
            <p:spPr bwMode="auto">
              <a:xfrm>
                <a:off x="3186" y="963"/>
                <a:ext cx="78" cy="34"/>
              </a:xfrm>
              <a:custGeom>
                <a:avLst/>
                <a:gdLst>
                  <a:gd name="T0" fmla="*/ 0 w 67"/>
                  <a:gd name="T1" fmla="*/ 13 h 29"/>
                  <a:gd name="T2" fmla="*/ 59 w 67"/>
                  <a:gd name="T3" fmla="*/ 8 h 29"/>
                  <a:gd name="T4" fmla="*/ 85 w 67"/>
                  <a:gd name="T5" fmla="*/ 34 h 29"/>
                  <a:gd name="T6" fmla="*/ 69 w 67"/>
                  <a:gd name="T7" fmla="*/ 25 h 29"/>
                  <a:gd name="T8" fmla="*/ 0 w 67"/>
                  <a:gd name="T9" fmla="*/ 13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7" h="29">
                    <a:moveTo>
                      <a:pt x="0" y="9"/>
                    </a:moveTo>
                    <a:cubicBezTo>
                      <a:pt x="0" y="9"/>
                      <a:pt x="25" y="0"/>
                      <a:pt x="44" y="6"/>
                    </a:cubicBezTo>
                    <a:cubicBezTo>
                      <a:pt x="65" y="13"/>
                      <a:pt x="67" y="22"/>
                      <a:pt x="63" y="25"/>
                    </a:cubicBezTo>
                    <a:cubicBezTo>
                      <a:pt x="60" y="29"/>
                      <a:pt x="55" y="22"/>
                      <a:pt x="51" y="18"/>
                    </a:cubicBezTo>
                    <a:cubicBezTo>
                      <a:pt x="47" y="15"/>
                      <a:pt x="37" y="3"/>
                      <a:pt x="0" y="9"/>
                    </a:cubicBezTo>
                    <a:close/>
                  </a:path>
                </a:pathLst>
              </a:custGeom>
              <a:solidFill>
                <a:srgbClr val="4F1C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441" name="Freeform 22"/>
              <p:cNvSpPr>
                <a:spLocks/>
              </p:cNvSpPr>
              <p:nvPr/>
            </p:nvSpPr>
            <p:spPr bwMode="auto">
              <a:xfrm>
                <a:off x="3224" y="1093"/>
                <a:ext cx="30" cy="11"/>
              </a:xfrm>
              <a:custGeom>
                <a:avLst/>
                <a:gdLst>
                  <a:gd name="T0" fmla="*/ 30 w 25"/>
                  <a:gd name="T1" fmla="*/ 11 h 9"/>
                  <a:gd name="T2" fmla="*/ 30 w 25"/>
                  <a:gd name="T3" fmla="*/ 12 h 9"/>
                  <a:gd name="T4" fmla="*/ 20 w 25"/>
                  <a:gd name="T5" fmla="*/ 0 h 9"/>
                  <a:gd name="T6" fmla="*/ 0 w 25"/>
                  <a:gd name="T7" fmla="*/ 6 h 9"/>
                  <a:gd name="T8" fmla="*/ 17 w 25"/>
                  <a:gd name="T9" fmla="*/ 7 h 9"/>
                  <a:gd name="T10" fmla="*/ 22 w 25"/>
                  <a:gd name="T11" fmla="*/ 7 h 9"/>
                  <a:gd name="T12" fmla="*/ 24 w 25"/>
                  <a:gd name="T13" fmla="*/ 12 h 9"/>
                  <a:gd name="T14" fmla="*/ 30 w 25"/>
                  <a:gd name="T15" fmla="*/ 11 h 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5" h="9">
                    <a:moveTo>
                      <a:pt x="21" y="7"/>
                    </a:moveTo>
                    <a:cubicBezTo>
                      <a:pt x="20" y="8"/>
                      <a:pt x="20" y="8"/>
                      <a:pt x="21" y="8"/>
                    </a:cubicBezTo>
                    <a:cubicBezTo>
                      <a:pt x="25" y="2"/>
                      <a:pt x="19" y="0"/>
                      <a:pt x="14" y="0"/>
                    </a:cubicBezTo>
                    <a:cubicBezTo>
                      <a:pt x="9" y="0"/>
                      <a:pt x="5" y="3"/>
                      <a:pt x="0" y="4"/>
                    </a:cubicBezTo>
                    <a:cubicBezTo>
                      <a:pt x="4" y="7"/>
                      <a:pt x="7" y="5"/>
                      <a:pt x="12" y="5"/>
                    </a:cubicBezTo>
                    <a:cubicBezTo>
                      <a:pt x="12" y="5"/>
                      <a:pt x="14" y="5"/>
                      <a:pt x="15" y="5"/>
                    </a:cubicBezTo>
                    <a:cubicBezTo>
                      <a:pt x="15" y="5"/>
                      <a:pt x="16" y="7"/>
                      <a:pt x="17" y="8"/>
                    </a:cubicBezTo>
                    <a:cubicBezTo>
                      <a:pt x="18" y="8"/>
                      <a:pt x="19" y="9"/>
                      <a:pt x="21" y="7"/>
                    </a:cubicBezTo>
                  </a:path>
                </a:pathLst>
              </a:custGeom>
              <a:solidFill>
                <a:srgbClr val="343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442" name="Freeform 23"/>
              <p:cNvSpPr>
                <a:spLocks/>
              </p:cNvSpPr>
              <p:nvPr/>
            </p:nvSpPr>
            <p:spPr bwMode="auto">
              <a:xfrm>
                <a:off x="3215" y="1076"/>
                <a:ext cx="22" cy="23"/>
              </a:xfrm>
              <a:custGeom>
                <a:avLst/>
                <a:gdLst>
                  <a:gd name="T0" fmla="*/ 15 w 19"/>
                  <a:gd name="T1" fmla="*/ 25 h 20"/>
                  <a:gd name="T2" fmla="*/ 7 w 19"/>
                  <a:gd name="T3" fmla="*/ 23 h 20"/>
                  <a:gd name="T4" fmla="*/ 6 w 19"/>
                  <a:gd name="T5" fmla="*/ 10 h 20"/>
                  <a:gd name="T6" fmla="*/ 17 w 19"/>
                  <a:gd name="T7" fmla="*/ 2 h 20"/>
                  <a:gd name="T8" fmla="*/ 25 w 19"/>
                  <a:gd name="T9" fmla="*/ 0 h 20"/>
                  <a:gd name="T10" fmla="*/ 20 w 19"/>
                  <a:gd name="T11" fmla="*/ 1 h 20"/>
                  <a:gd name="T12" fmla="*/ 15 w 19"/>
                  <a:gd name="T13" fmla="*/ 3 h 20"/>
                  <a:gd name="T14" fmla="*/ 6 w 19"/>
                  <a:gd name="T15" fmla="*/ 9 h 20"/>
                  <a:gd name="T16" fmla="*/ 12 w 19"/>
                  <a:gd name="T17" fmla="*/ 26 h 20"/>
                  <a:gd name="T18" fmla="*/ 16 w 19"/>
                  <a:gd name="T19" fmla="*/ 26 h 2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9" h="20">
                    <a:moveTo>
                      <a:pt x="11" y="19"/>
                    </a:moveTo>
                    <a:cubicBezTo>
                      <a:pt x="10" y="20"/>
                      <a:pt x="6" y="17"/>
                      <a:pt x="5" y="17"/>
                    </a:cubicBezTo>
                    <a:cubicBezTo>
                      <a:pt x="2" y="15"/>
                      <a:pt x="3" y="11"/>
                      <a:pt x="4" y="8"/>
                    </a:cubicBezTo>
                    <a:cubicBezTo>
                      <a:pt x="7" y="5"/>
                      <a:pt x="10" y="3"/>
                      <a:pt x="13" y="2"/>
                    </a:cubicBezTo>
                    <a:cubicBezTo>
                      <a:pt x="15" y="1"/>
                      <a:pt x="18" y="0"/>
                      <a:pt x="19" y="0"/>
                    </a:cubicBezTo>
                    <a:cubicBezTo>
                      <a:pt x="18" y="0"/>
                      <a:pt x="16" y="0"/>
                      <a:pt x="15" y="1"/>
                    </a:cubicBezTo>
                    <a:cubicBezTo>
                      <a:pt x="13" y="1"/>
                      <a:pt x="12" y="2"/>
                      <a:pt x="11" y="3"/>
                    </a:cubicBezTo>
                    <a:cubicBezTo>
                      <a:pt x="8" y="4"/>
                      <a:pt x="6" y="5"/>
                      <a:pt x="4" y="7"/>
                    </a:cubicBezTo>
                    <a:cubicBezTo>
                      <a:pt x="0" y="12"/>
                      <a:pt x="2" y="19"/>
                      <a:pt x="9" y="20"/>
                    </a:cubicBezTo>
                    <a:cubicBezTo>
                      <a:pt x="10" y="20"/>
                      <a:pt x="11" y="20"/>
                      <a:pt x="12" y="20"/>
                    </a:cubicBezTo>
                  </a:path>
                </a:pathLst>
              </a:custGeom>
              <a:solidFill>
                <a:srgbClr val="343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443" name="Freeform 24"/>
              <p:cNvSpPr>
                <a:spLocks/>
              </p:cNvSpPr>
              <p:nvPr/>
            </p:nvSpPr>
            <p:spPr bwMode="auto">
              <a:xfrm>
                <a:off x="3186" y="1141"/>
                <a:ext cx="22" cy="15"/>
              </a:xfrm>
              <a:custGeom>
                <a:avLst/>
                <a:gdLst>
                  <a:gd name="T0" fmla="*/ 20 w 19"/>
                  <a:gd name="T1" fmla="*/ 17 h 13"/>
                  <a:gd name="T2" fmla="*/ 10 w 19"/>
                  <a:gd name="T3" fmla="*/ 8 h 13"/>
                  <a:gd name="T4" fmla="*/ 0 w 19"/>
                  <a:gd name="T5" fmla="*/ 0 h 13"/>
                  <a:gd name="T6" fmla="*/ 25 w 19"/>
                  <a:gd name="T7" fmla="*/ 14 h 13"/>
                  <a:gd name="T8" fmla="*/ 20 w 19"/>
                  <a:gd name="T9" fmla="*/ 16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" h="13">
                    <a:moveTo>
                      <a:pt x="15" y="13"/>
                    </a:moveTo>
                    <a:cubicBezTo>
                      <a:pt x="12" y="11"/>
                      <a:pt x="11" y="8"/>
                      <a:pt x="8" y="6"/>
                    </a:cubicBezTo>
                    <a:cubicBezTo>
                      <a:pt x="5" y="4"/>
                      <a:pt x="2" y="2"/>
                      <a:pt x="0" y="0"/>
                    </a:cubicBezTo>
                    <a:cubicBezTo>
                      <a:pt x="7" y="2"/>
                      <a:pt x="11" y="8"/>
                      <a:pt x="19" y="10"/>
                    </a:cubicBezTo>
                    <a:cubicBezTo>
                      <a:pt x="17" y="10"/>
                      <a:pt x="15" y="10"/>
                      <a:pt x="15" y="12"/>
                    </a:cubicBezTo>
                  </a:path>
                </a:pathLst>
              </a:custGeom>
              <a:solidFill>
                <a:srgbClr val="343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444" name="Freeform 25"/>
              <p:cNvSpPr>
                <a:spLocks/>
              </p:cNvSpPr>
              <p:nvPr/>
            </p:nvSpPr>
            <p:spPr bwMode="auto">
              <a:xfrm>
                <a:off x="3002" y="1042"/>
                <a:ext cx="58" cy="131"/>
              </a:xfrm>
              <a:custGeom>
                <a:avLst/>
                <a:gdLst>
                  <a:gd name="T0" fmla="*/ 19 w 50"/>
                  <a:gd name="T1" fmla="*/ 0 h 113"/>
                  <a:gd name="T2" fmla="*/ 15 w 50"/>
                  <a:gd name="T3" fmla="*/ 82 h 113"/>
                  <a:gd name="T4" fmla="*/ 67 w 50"/>
                  <a:gd name="T5" fmla="*/ 152 h 113"/>
                  <a:gd name="T6" fmla="*/ 10 w 50"/>
                  <a:gd name="T7" fmla="*/ 82 h 113"/>
                  <a:gd name="T8" fmla="*/ 19 w 50"/>
                  <a:gd name="T9" fmla="*/ 0 h 1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0" h="113">
                    <a:moveTo>
                      <a:pt x="14" y="0"/>
                    </a:moveTo>
                    <a:cubicBezTo>
                      <a:pt x="14" y="0"/>
                      <a:pt x="0" y="42"/>
                      <a:pt x="11" y="61"/>
                    </a:cubicBezTo>
                    <a:cubicBezTo>
                      <a:pt x="21" y="81"/>
                      <a:pt x="50" y="113"/>
                      <a:pt x="50" y="113"/>
                    </a:cubicBezTo>
                    <a:cubicBezTo>
                      <a:pt x="50" y="113"/>
                      <a:pt x="14" y="76"/>
                      <a:pt x="8" y="61"/>
                    </a:cubicBezTo>
                    <a:cubicBezTo>
                      <a:pt x="2" y="47"/>
                      <a:pt x="8" y="13"/>
                      <a:pt x="14" y="0"/>
                    </a:cubicBezTo>
                    <a:close/>
                  </a:path>
                </a:pathLst>
              </a:custGeom>
              <a:solidFill>
                <a:srgbClr val="343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445" name="Freeform 26"/>
              <p:cNvSpPr>
                <a:spLocks/>
              </p:cNvSpPr>
              <p:nvPr/>
            </p:nvSpPr>
            <p:spPr bwMode="auto">
              <a:xfrm>
                <a:off x="2990" y="1087"/>
                <a:ext cx="19" cy="134"/>
              </a:xfrm>
              <a:custGeom>
                <a:avLst/>
                <a:gdLst>
                  <a:gd name="T0" fmla="*/ 23 w 16"/>
                  <a:gd name="T1" fmla="*/ 0 h 115"/>
                  <a:gd name="T2" fmla="*/ 13 w 16"/>
                  <a:gd name="T3" fmla="*/ 156 h 115"/>
                  <a:gd name="T4" fmla="*/ 23 w 16"/>
                  <a:gd name="T5" fmla="*/ 0 h 11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6" h="115">
                    <a:moveTo>
                      <a:pt x="16" y="0"/>
                    </a:moveTo>
                    <a:cubicBezTo>
                      <a:pt x="16" y="0"/>
                      <a:pt x="4" y="77"/>
                      <a:pt x="9" y="115"/>
                    </a:cubicBezTo>
                    <a:cubicBezTo>
                      <a:pt x="9" y="115"/>
                      <a:pt x="0" y="70"/>
                      <a:pt x="16" y="0"/>
                    </a:cubicBezTo>
                    <a:close/>
                  </a:path>
                </a:pathLst>
              </a:custGeom>
              <a:solidFill>
                <a:srgbClr val="343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446" name="Freeform 27"/>
              <p:cNvSpPr>
                <a:spLocks/>
              </p:cNvSpPr>
              <p:nvPr/>
            </p:nvSpPr>
            <p:spPr bwMode="auto">
              <a:xfrm>
                <a:off x="2985" y="889"/>
                <a:ext cx="66" cy="152"/>
              </a:xfrm>
              <a:custGeom>
                <a:avLst/>
                <a:gdLst>
                  <a:gd name="T0" fmla="*/ 76 w 57"/>
                  <a:gd name="T1" fmla="*/ 61 h 131"/>
                  <a:gd name="T2" fmla="*/ 42 w 57"/>
                  <a:gd name="T3" fmla="*/ 20 h 131"/>
                  <a:gd name="T4" fmla="*/ 10 w 57"/>
                  <a:gd name="T5" fmla="*/ 101 h 131"/>
                  <a:gd name="T6" fmla="*/ 66 w 57"/>
                  <a:gd name="T7" fmla="*/ 137 h 131"/>
                  <a:gd name="T8" fmla="*/ 29 w 57"/>
                  <a:gd name="T9" fmla="*/ 146 h 131"/>
                  <a:gd name="T10" fmla="*/ 14 w 57"/>
                  <a:gd name="T11" fmla="*/ 37 h 131"/>
                  <a:gd name="T12" fmla="*/ 76 w 57"/>
                  <a:gd name="T13" fmla="*/ 61 h 13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7" h="131">
                    <a:moveTo>
                      <a:pt x="57" y="46"/>
                    </a:moveTo>
                    <a:cubicBezTo>
                      <a:pt x="57" y="46"/>
                      <a:pt x="52" y="13"/>
                      <a:pt x="31" y="15"/>
                    </a:cubicBezTo>
                    <a:cubicBezTo>
                      <a:pt x="11" y="17"/>
                      <a:pt x="3" y="50"/>
                      <a:pt x="8" y="75"/>
                    </a:cubicBezTo>
                    <a:cubicBezTo>
                      <a:pt x="12" y="99"/>
                      <a:pt x="37" y="131"/>
                      <a:pt x="49" y="102"/>
                    </a:cubicBezTo>
                    <a:cubicBezTo>
                      <a:pt x="49" y="102"/>
                      <a:pt x="41" y="128"/>
                      <a:pt x="22" y="109"/>
                    </a:cubicBezTo>
                    <a:cubicBezTo>
                      <a:pt x="3" y="89"/>
                      <a:pt x="0" y="55"/>
                      <a:pt x="10" y="28"/>
                    </a:cubicBezTo>
                    <a:cubicBezTo>
                      <a:pt x="21" y="0"/>
                      <a:pt x="51" y="6"/>
                      <a:pt x="57" y="46"/>
                    </a:cubicBezTo>
                    <a:close/>
                  </a:path>
                </a:pathLst>
              </a:custGeom>
              <a:solidFill>
                <a:srgbClr val="343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447" name="Freeform 28"/>
              <p:cNvSpPr>
                <a:spLocks/>
              </p:cNvSpPr>
              <p:nvPr/>
            </p:nvSpPr>
            <p:spPr bwMode="auto">
              <a:xfrm>
                <a:off x="3003" y="942"/>
                <a:ext cx="41" cy="51"/>
              </a:xfrm>
              <a:custGeom>
                <a:avLst/>
                <a:gdLst>
                  <a:gd name="T0" fmla="*/ 48 w 35"/>
                  <a:gd name="T1" fmla="*/ 35 h 44"/>
                  <a:gd name="T2" fmla="*/ 34 w 35"/>
                  <a:gd name="T3" fmla="*/ 39 h 44"/>
                  <a:gd name="T4" fmla="*/ 30 w 35"/>
                  <a:gd name="T5" fmla="*/ 53 h 44"/>
                  <a:gd name="T6" fmla="*/ 23 w 35"/>
                  <a:gd name="T7" fmla="*/ 49 h 44"/>
                  <a:gd name="T8" fmla="*/ 11 w 35"/>
                  <a:gd name="T9" fmla="*/ 37 h 44"/>
                  <a:gd name="T10" fmla="*/ 5 w 35"/>
                  <a:gd name="T11" fmla="*/ 17 h 44"/>
                  <a:gd name="T12" fmla="*/ 15 w 35"/>
                  <a:gd name="T13" fmla="*/ 2 h 44"/>
                  <a:gd name="T14" fmla="*/ 1 w 35"/>
                  <a:gd name="T15" fmla="*/ 19 h 44"/>
                  <a:gd name="T16" fmla="*/ 9 w 35"/>
                  <a:gd name="T17" fmla="*/ 41 h 44"/>
                  <a:gd name="T18" fmla="*/ 23 w 35"/>
                  <a:gd name="T19" fmla="*/ 50 h 44"/>
                  <a:gd name="T20" fmla="*/ 30 w 35"/>
                  <a:gd name="T21" fmla="*/ 58 h 44"/>
                  <a:gd name="T22" fmla="*/ 34 w 35"/>
                  <a:gd name="T23" fmla="*/ 51 h 44"/>
                  <a:gd name="T24" fmla="*/ 39 w 35"/>
                  <a:gd name="T25" fmla="*/ 39 h 44"/>
                  <a:gd name="T26" fmla="*/ 48 w 35"/>
                  <a:gd name="T27" fmla="*/ 34 h 4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5" h="44">
                    <a:moveTo>
                      <a:pt x="35" y="26"/>
                    </a:moveTo>
                    <a:cubicBezTo>
                      <a:pt x="33" y="23"/>
                      <a:pt x="27" y="28"/>
                      <a:pt x="25" y="29"/>
                    </a:cubicBezTo>
                    <a:cubicBezTo>
                      <a:pt x="23" y="32"/>
                      <a:pt x="22" y="36"/>
                      <a:pt x="22" y="40"/>
                    </a:cubicBezTo>
                    <a:cubicBezTo>
                      <a:pt x="19" y="40"/>
                      <a:pt x="18" y="37"/>
                      <a:pt x="17" y="36"/>
                    </a:cubicBezTo>
                    <a:cubicBezTo>
                      <a:pt x="15" y="32"/>
                      <a:pt x="10" y="32"/>
                      <a:pt x="8" y="28"/>
                    </a:cubicBezTo>
                    <a:cubicBezTo>
                      <a:pt x="5" y="25"/>
                      <a:pt x="2" y="18"/>
                      <a:pt x="3" y="13"/>
                    </a:cubicBezTo>
                    <a:cubicBezTo>
                      <a:pt x="4" y="9"/>
                      <a:pt x="7" y="5"/>
                      <a:pt x="11" y="2"/>
                    </a:cubicBezTo>
                    <a:cubicBezTo>
                      <a:pt x="6" y="0"/>
                      <a:pt x="1" y="11"/>
                      <a:pt x="1" y="14"/>
                    </a:cubicBezTo>
                    <a:cubicBezTo>
                      <a:pt x="0" y="20"/>
                      <a:pt x="3" y="27"/>
                      <a:pt x="7" y="30"/>
                    </a:cubicBezTo>
                    <a:cubicBezTo>
                      <a:pt x="10" y="33"/>
                      <a:pt x="14" y="34"/>
                      <a:pt x="17" y="37"/>
                    </a:cubicBezTo>
                    <a:cubicBezTo>
                      <a:pt x="18" y="39"/>
                      <a:pt x="20" y="42"/>
                      <a:pt x="22" y="43"/>
                    </a:cubicBezTo>
                    <a:cubicBezTo>
                      <a:pt x="25" y="44"/>
                      <a:pt x="25" y="40"/>
                      <a:pt x="25" y="38"/>
                    </a:cubicBezTo>
                    <a:cubicBezTo>
                      <a:pt x="25" y="34"/>
                      <a:pt x="25" y="31"/>
                      <a:pt x="28" y="29"/>
                    </a:cubicBezTo>
                    <a:cubicBezTo>
                      <a:pt x="29" y="27"/>
                      <a:pt x="33" y="25"/>
                      <a:pt x="35" y="25"/>
                    </a:cubicBezTo>
                  </a:path>
                </a:pathLst>
              </a:custGeom>
              <a:solidFill>
                <a:srgbClr val="343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448" name="Freeform 29"/>
              <p:cNvSpPr>
                <a:spLocks/>
              </p:cNvSpPr>
              <p:nvPr/>
            </p:nvSpPr>
            <p:spPr bwMode="auto">
              <a:xfrm>
                <a:off x="3195" y="995"/>
                <a:ext cx="39" cy="24"/>
              </a:xfrm>
              <a:custGeom>
                <a:avLst/>
                <a:gdLst>
                  <a:gd name="T0" fmla="*/ 46 w 33"/>
                  <a:gd name="T1" fmla="*/ 13 h 20"/>
                  <a:gd name="T2" fmla="*/ 35 w 33"/>
                  <a:gd name="T3" fmla="*/ 24 h 20"/>
                  <a:gd name="T4" fmla="*/ 30 w 33"/>
                  <a:gd name="T5" fmla="*/ 28 h 20"/>
                  <a:gd name="T6" fmla="*/ 24 w 33"/>
                  <a:gd name="T7" fmla="*/ 24 h 20"/>
                  <a:gd name="T8" fmla="*/ 11 w 33"/>
                  <a:gd name="T9" fmla="*/ 12 h 20"/>
                  <a:gd name="T10" fmla="*/ 6 w 33"/>
                  <a:gd name="T11" fmla="*/ 5 h 20"/>
                  <a:gd name="T12" fmla="*/ 0 w 33"/>
                  <a:gd name="T13" fmla="*/ 0 h 20"/>
                  <a:gd name="T14" fmla="*/ 31 w 33"/>
                  <a:gd name="T15" fmla="*/ 7 h 20"/>
                  <a:gd name="T16" fmla="*/ 39 w 33"/>
                  <a:gd name="T17" fmla="*/ 10 h 20"/>
                  <a:gd name="T18" fmla="*/ 46 w 33"/>
                  <a:gd name="T19" fmla="*/ 13 h 2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3" h="20">
                    <a:moveTo>
                      <a:pt x="33" y="9"/>
                    </a:moveTo>
                    <a:cubicBezTo>
                      <a:pt x="31" y="12"/>
                      <a:pt x="28" y="14"/>
                      <a:pt x="25" y="17"/>
                    </a:cubicBezTo>
                    <a:cubicBezTo>
                      <a:pt x="24" y="18"/>
                      <a:pt x="22" y="19"/>
                      <a:pt x="21" y="19"/>
                    </a:cubicBezTo>
                    <a:cubicBezTo>
                      <a:pt x="20" y="20"/>
                      <a:pt x="18" y="18"/>
                      <a:pt x="17" y="17"/>
                    </a:cubicBezTo>
                    <a:cubicBezTo>
                      <a:pt x="14" y="14"/>
                      <a:pt x="11" y="12"/>
                      <a:pt x="8" y="8"/>
                    </a:cubicBezTo>
                    <a:cubicBezTo>
                      <a:pt x="7" y="7"/>
                      <a:pt x="5" y="5"/>
                      <a:pt x="4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7" y="1"/>
                      <a:pt x="15" y="3"/>
                      <a:pt x="22" y="5"/>
                    </a:cubicBezTo>
                    <a:cubicBezTo>
                      <a:pt x="24" y="6"/>
                      <a:pt x="26" y="6"/>
                      <a:pt x="28" y="7"/>
                    </a:cubicBezTo>
                    <a:cubicBezTo>
                      <a:pt x="29" y="7"/>
                      <a:pt x="32" y="8"/>
                      <a:pt x="33" y="9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449" name="Freeform 30"/>
              <p:cNvSpPr>
                <a:spLocks/>
              </p:cNvSpPr>
              <p:nvPr/>
            </p:nvSpPr>
            <p:spPr bwMode="auto">
              <a:xfrm>
                <a:off x="3193" y="992"/>
                <a:ext cx="50" cy="15"/>
              </a:xfrm>
              <a:custGeom>
                <a:avLst/>
                <a:gdLst>
                  <a:gd name="T0" fmla="*/ 1 w 43"/>
                  <a:gd name="T1" fmla="*/ 3 h 13"/>
                  <a:gd name="T2" fmla="*/ 38 w 43"/>
                  <a:gd name="T3" fmla="*/ 15 h 13"/>
                  <a:gd name="T4" fmla="*/ 50 w 43"/>
                  <a:gd name="T5" fmla="*/ 15 h 13"/>
                  <a:gd name="T6" fmla="*/ 58 w 43"/>
                  <a:gd name="T7" fmla="*/ 1 h 13"/>
                  <a:gd name="T8" fmla="*/ 58 w 43"/>
                  <a:gd name="T9" fmla="*/ 0 h 13"/>
                  <a:gd name="T10" fmla="*/ 55 w 43"/>
                  <a:gd name="T11" fmla="*/ 6 h 13"/>
                  <a:gd name="T12" fmla="*/ 49 w 43"/>
                  <a:gd name="T13" fmla="*/ 9 h 13"/>
                  <a:gd name="T14" fmla="*/ 35 w 43"/>
                  <a:gd name="T15" fmla="*/ 10 h 13"/>
                  <a:gd name="T16" fmla="*/ 8 w 43"/>
                  <a:gd name="T17" fmla="*/ 3 h 13"/>
                  <a:gd name="T18" fmla="*/ 0 w 43"/>
                  <a:gd name="T19" fmla="*/ 2 h 1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3" h="13">
                    <a:moveTo>
                      <a:pt x="1" y="3"/>
                    </a:moveTo>
                    <a:cubicBezTo>
                      <a:pt x="10" y="5"/>
                      <a:pt x="18" y="10"/>
                      <a:pt x="28" y="11"/>
                    </a:cubicBezTo>
                    <a:cubicBezTo>
                      <a:pt x="31" y="12"/>
                      <a:pt x="35" y="13"/>
                      <a:pt x="37" y="11"/>
                    </a:cubicBezTo>
                    <a:cubicBezTo>
                      <a:pt x="40" y="8"/>
                      <a:pt x="41" y="4"/>
                      <a:pt x="43" y="1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3" y="1"/>
                      <a:pt x="41" y="3"/>
                      <a:pt x="40" y="4"/>
                    </a:cubicBezTo>
                    <a:cubicBezTo>
                      <a:pt x="39" y="5"/>
                      <a:pt x="37" y="7"/>
                      <a:pt x="36" y="7"/>
                    </a:cubicBezTo>
                    <a:cubicBezTo>
                      <a:pt x="34" y="9"/>
                      <a:pt x="28" y="9"/>
                      <a:pt x="26" y="8"/>
                    </a:cubicBezTo>
                    <a:cubicBezTo>
                      <a:pt x="19" y="7"/>
                      <a:pt x="16" y="6"/>
                      <a:pt x="6" y="3"/>
                    </a:cubicBezTo>
                    <a:cubicBezTo>
                      <a:pt x="4" y="2"/>
                      <a:pt x="1" y="2"/>
                      <a:pt x="0" y="2"/>
                    </a:cubicBezTo>
                  </a:path>
                </a:pathLst>
              </a:custGeom>
              <a:solidFill>
                <a:srgbClr val="343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450" name="Freeform 31"/>
              <p:cNvSpPr>
                <a:spLocks/>
              </p:cNvSpPr>
              <p:nvPr/>
            </p:nvSpPr>
            <p:spPr bwMode="auto">
              <a:xfrm>
                <a:off x="3202" y="1002"/>
                <a:ext cx="19" cy="24"/>
              </a:xfrm>
              <a:custGeom>
                <a:avLst/>
                <a:gdLst>
                  <a:gd name="T0" fmla="*/ 0 w 16"/>
                  <a:gd name="T1" fmla="*/ 0 h 20"/>
                  <a:gd name="T2" fmla="*/ 7 w 16"/>
                  <a:gd name="T3" fmla="*/ 6 h 20"/>
                  <a:gd name="T4" fmla="*/ 13 w 16"/>
                  <a:gd name="T5" fmla="*/ 12 h 20"/>
                  <a:gd name="T6" fmla="*/ 23 w 16"/>
                  <a:gd name="T7" fmla="*/ 19 h 20"/>
                  <a:gd name="T8" fmla="*/ 18 w 16"/>
                  <a:gd name="T9" fmla="*/ 24 h 20"/>
                  <a:gd name="T10" fmla="*/ 13 w 16"/>
                  <a:gd name="T11" fmla="*/ 29 h 20"/>
                  <a:gd name="T12" fmla="*/ 14 w 16"/>
                  <a:gd name="T13" fmla="*/ 24 h 20"/>
                  <a:gd name="T14" fmla="*/ 18 w 16"/>
                  <a:gd name="T15" fmla="*/ 22 h 20"/>
                  <a:gd name="T16" fmla="*/ 12 w 16"/>
                  <a:gd name="T17" fmla="*/ 16 h 20"/>
                  <a:gd name="T18" fmla="*/ 0 w 16"/>
                  <a:gd name="T19" fmla="*/ 0 h 2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6" h="20">
                    <a:moveTo>
                      <a:pt x="0" y="0"/>
                    </a:moveTo>
                    <a:cubicBezTo>
                      <a:pt x="2" y="1"/>
                      <a:pt x="3" y="3"/>
                      <a:pt x="5" y="4"/>
                    </a:cubicBezTo>
                    <a:cubicBezTo>
                      <a:pt x="6" y="6"/>
                      <a:pt x="7" y="7"/>
                      <a:pt x="9" y="8"/>
                    </a:cubicBezTo>
                    <a:cubicBezTo>
                      <a:pt x="11" y="10"/>
                      <a:pt x="13" y="12"/>
                      <a:pt x="16" y="13"/>
                    </a:cubicBezTo>
                    <a:cubicBezTo>
                      <a:pt x="15" y="15"/>
                      <a:pt x="14" y="16"/>
                      <a:pt x="13" y="17"/>
                    </a:cubicBezTo>
                    <a:cubicBezTo>
                      <a:pt x="12" y="18"/>
                      <a:pt x="10" y="19"/>
                      <a:pt x="9" y="20"/>
                    </a:cubicBezTo>
                    <a:cubicBezTo>
                      <a:pt x="9" y="19"/>
                      <a:pt x="10" y="18"/>
                      <a:pt x="10" y="17"/>
                    </a:cubicBezTo>
                    <a:cubicBezTo>
                      <a:pt x="11" y="16"/>
                      <a:pt x="12" y="16"/>
                      <a:pt x="13" y="15"/>
                    </a:cubicBezTo>
                    <a:cubicBezTo>
                      <a:pt x="13" y="13"/>
                      <a:pt x="10" y="12"/>
                      <a:pt x="8" y="11"/>
                    </a:cubicBezTo>
                    <a:cubicBezTo>
                      <a:pt x="5" y="8"/>
                      <a:pt x="2" y="3"/>
                      <a:pt x="0" y="0"/>
                    </a:cubicBezTo>
                  </a:path>
                </a:pathLst>
              </a:custGeom>
              <a:solidFill>
                <a:srgbClr val="343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451" name="Freeform 32"/>
              <p:cNvSpPr>
                <a:spLocks/>
              </p:cNvSpPr>
              <p:nvPr/>
            </p:nvSpPr>
            <p:spPr bwMode="auto">
              <a:xfrm>
                <a:off x="2855" y="1664"/>
                <a:ext cx="46" cy="38"/>
              </a:xfrm>
              <a:custGeom>
                <a:avLst/>
                <a:gdLst>
                  <a:gd name="T0" fmla="*/ 54 w 39"/>
                  <a:gd name="T1" fmla="*/ 44 h 33"/>
                  <a:gd name="T2" fmla="*/ 25 w 39"/>
                  <a:gd name="T3" fmla="*/ 20 h 33"/>
                  <a:gd name="T4" fmla="*/ 13 w 39"/>
                  <a:gd name="T5" fmla="*/ 8 h 33"/>
                  <a:gd name="T6" fmla="*/ 0 w 39"/>
                  <a:gd name="T7" fmla="*/ 0 h 3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9" h="33">
                    <a:moveTo>
                      <a:pt x="39" y="33"/>
                    </a:moveTo>
                    <a:cubicBezTo>
                      <a:pt x="32" y="28"/>
                      <a:pt x="25" y="21"/>
                      <a:pt x="18" y="15"/>
                    </a:cubicBezTo>
                    <a:cubicBezTo>
                      <a:pt x="15" y="12"/>
                      <a:pt x="12" y="9"/>
                      <a:pt x="9" y="6"/>
                    </a:cubicBezTo>
                    <a:cubicBezTo>
                      <a:pt x="6" y="4"/>
                      <a:pt x="2" y="2"/>
                      <a:pt x="0" y="0"/>
                    </a:cubicBezTo>
                  </a:path>
                </a:pathLst>
              </a:custGeom>
              <a:noFill/>
              <a:ln w="6350" cap="rnd">
                <a:solidFill>
                  <a:srgbClr val="34343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452" name="Freeform 33"/>
              <p:cNvSpPr>
                <a:spLocks/>
              </p:cNvSpPr>
              <p:nvPr/>
            </p:nvSpPr>
            <p:spPr bwMode="auto">
              <a:xfrm>
                <a:off x="2816" y="1692"/>
                <a:ext cx="48" cy="37"/>
              </a:xfrm>
              <a:custGeom>
                <a:avLst/>
                <a:gdLst>
                  <a:gd name="T0" fmla="*/ 56 w 41"/>
                  <a:gd name="T1" fmla="*/ 43 h 32"/>
                  <a:gd name="T2" fmla="*/ 25 w 41"/>
                  <a:gd name="T3" fmla="*/ 19 h 32"/>
                  <a:gd name="T4" fmla="*/ 0 w 41"/>
                  <a:gd name="T5" fmla="*/ 0 h 3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1" h="32">
                    <a:moveTo>
                      <a:pt x="41" y="32"/>
                    </a:moveTo>
                    <a:cubicBezTo>
                      <a:pt x="33" y="26"/>
                      <a:pt x="26" y="20"/>
                      <a:pt x="18" y="14"/>
                    </a:cubicBezTo>
                    <a:cubicBezTo>
                      <a:pt x="12" y="10"/>
                      <a:pt x="6" y="4"/>
                      <a:pt x="0" y="0"/>
                    </a:cubicBezTo>
                  </a:path>
                </a:pathLst>
              </a:custGeom>
              <a:noFill/>
              <a:ln w="6350" cap="rnd">
                <a:solidFill>
                  <a:srgbClr val="34343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453" name="Freeform 34"/>
              <p:cNvSpPr>
                <a:spLocks/>
              </p:cNvSpPr>
              <p:nvPr/>
            </p:nvSpPr>
            <p:spPr bwMode="auto">
              <a:xfrm>
                <a:off x="2791" y="1723"/>
                <a:ext cx="45" cy="29"/>
              </a:xfrm>
              <a:custGeom>
                <a:avLst/>
                <a:gdLst>
                  <a:gd name="T0" fmla="*/ 53 w 38"/>
                  <a:gd name="T1" fmla="*/ 34 h 25"/>
                  <a:gd name="T2" fmla="*/ 24 w 38"/>
                  <a:gd name="T3" fmla="*/ 16 h 25"/>
                  <a:gd name="T4" fmla="*/ 0 w 38"/>
                  <a:gd name="T5" fmla="*/ 0 h 2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8" h="25">
                    <a:moveTo>
                      <a:pt x="38" y="25"/>
                    </a:moveTo>
                    <a:cubicBezTo>
                      <a:pt x="31" y="21"/>
                      <a:pt x="24" y="16"/>
                      <a:pt x="17" y="12"/>
                    </a:cubicBezTo>
                    <a:cubicBezTo>
                      <a:pt x="11" y="8"/>
                      <a:pt x="4" y="5"/>
                      <a:pt x="0" y="0"/>
                    </a:cubicBezTo>
                  </a:path>
                </a:pathLst>
              </a:custGeom>
              <a:noFill/>
              <a:ln w="6350" cap="rnd">
                <a:solidFill>
                  <a:srgbClr val="34343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454" name="Freeform 35"/>
              <p:cNvSpPr>
                <a:spLocks/>
              </p:cNvSpPr>
              <p:nvPr/>
            </p:nvSpPr>
            <p:spPr bwMode="auto">
              <a:xfrm>
                <a:off x="2759" y="1723"/>
                <a:ext cx="18" cy="6"/>
              </a:xfrm>
              <a:custGeom>
                <a:avLst/>
                <a:gdLst>
                  <a:gd name="T0" fmla="*/ 0 w 16"/>
                  <a:gd name="T1" fmla="*/ 7 h 5"/>
                  <a:gd name="T2" fmla="*/ 20 w 16"/>
                  <a:gd name="T3" fmla="*/ 5 h 5"/>
                  <a:gd name="T4" fmla="*/ 2 w 16"/>
                  <a:gd name="T5" fmla="*/ 2 h 5"/>
                  <a:gd name="T6" fmla="*/ 0 w 16"/>
                  <a:gd name="T7" fmla="*/ 7 h 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5">
                    <a:moveTo>
                      <a:pt x="0" y="5"/>
                    </a:moveTo>
                    <a:cubicBezTo>
                      <a:pt x="4" y="3"/>
                      <a:pt x="11" y="0"/>
                      <a:pt x="16" y="3"/>
                    </a:cubicBezTo>
                    <a:cubicBezTo>
                      <a:pt x="11" y="0"/>
                      <a:pt x="7" y="1"/>
                      <a:pt x="2" y="2"/>
                    </a:cubicBezTo>
                    <a:cubicBezTo>
                      <a:pt x="1" y="3"/>
                      <a:pt x="0" y="4"/>
                      <a:pt x="0" y="5"/>
                    </a:cubicBezTo>
                  </a:path>
                </a:pathLst>
              </a:custGeom>
              <a:solidFill>
                <a:srgbClr val="343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455" name="Freeform 36"/>
              <p:cNvSpPr>
                <a:spLocks/>
              </p:cNvSpPr>
              <p:nvPr/>
            </p:nvSpPr>
            <p:spPr bwMode="auto">
              <a:xfrm>
                <a:off x="2768" y="1692"/>
                <a:ext cx="19" cy="23"/>
              </a:xfrm>
              <a:custGeom>
                <a:avLst/>
                <a:gdLst>
                  <a:gd name="T0" fmla="*/ 15 w 16"/>
                  <a:gd name="T1" fmla="*/ 2 h 20"/>
                  <a:gd name="T2" fmla="*/ 23 w 16"/>
                  <a:gd name="T3" fmla="*/ 26 h 20"/>
                  <a:gd name="T4" fmla="*/ 14 w 16"/>
                  <a:gd name="T5" fmla="*/ 0 h 2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6" h="20">
                    <a:moveTo>
                      <a:pt x="11" y="2"/>
                    </a:moveTo>
                    <a:cubicBezTo>
                      <a:pt x="3" y="4"/>
                      <a:pt x="11" y="19"/>
                      <a:pt x="16" y="20"/>
                    </a:cubicBezTo>
                    <a:cubicBezTo>
                      <a:pt x="6" y="19"/>
                      <a:pt x="0" y="5"/>
                      <a:pt x="10" y="0"/>
                    </a:cubicBezTo>
                  </a:path>
                </a:pathLst>
              </a:custGeom>
              <a:solidFill>
                <a:srgbClr val="343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456" name="Freeform 37"/>
              <p:cNvSpPr>
                <a:spLocks/>
              </p:cNvSpPr>
              <p:nvPr/>
            </p:nvSpPr>
            <p:spPr bwMode="auto">
              <a:xfrm>
                <a:off x="2797" y="1663"/>
                <a:ext cx="14" cy="22"/>
              </a:xfrm>
              <a:custGeom>
                <a:avLst/>
                <a:gdLst>
                  <a:gd name="T0" fmla="*/ 11 w 12"/>
                  <a:gd name="T1" fmla="*/ 1 h 19"/>
                  <a:gd name="T2" fmla="*/ 16 w 12"/>
                  <a:gd name="T3" fmla="*/ 25 h 19"/>
                  <a:gd name="T4" fmla="*/ 5 w 12"/>
                  <a:gd name="T5" fmla="*/ 10 h 19"/>
                  <a:gd name="T6" fmla="*/ 13 w 12"/>
                  <a:gd name="T7" fmla="*/ 0 h 1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" h="19">
                    <a:moveTo>
                      <a:pt x="8" y="1"/>
                    </a:moveTo>
                    <a:cubicBezTo>
                      <a:pt x="0" y="3"/>
                      <a:pt x="9" y="16"/>
                      <a:pt x="12" y="19"/>
                    </a:cubicBezTo>
                    <a:cubicBezTo>
                      <a:pt x="9" y="16"/>
                      <a:pt x="4" y="13"/>
                      <a:pt x="3" y="8"/>
                    </a:cubicBezTo>
                    <a:cubicBezTo>
                      <a:pt x="2" y="4"/>
                      <a:pt x="4" y="1"/>
                      <a:pt x="9" y="0"/>
                    </a:cubicBezTo>
                  </a:path>
                </a:pathLst>
              </a:custGeom>
              <a:solidFill>
                <a:srgbClr val="343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457" name="Freeform 38"/>
              <p:cNvSpPr>
                <a:spLocks/>
              </p:cNvSpPr>
              <p:nvPr/>
            </p:nvSpPr>
            <p:spPr bwMode="auto">
              <a:xfrm>
                <a:off x="2816" y="1628"/>
                <a:ext cx="23" cy="22"/>
              </a:xfrm>
              <a:custGeom>
                <a:avLst/>
                <a:gdLst>
                  <a:gd name="T0" fmla="*/ 14 w 20"/>
                  <a:gd name="T1" fmla="*/ 1 h 19"/>
                  <a:gd name="T2" fmla="*/ 14 w 20"/>
                  <a:gd name="T3" fmla="*/ 14 h 19"/>
                  <a:gd name="T4" fmla="*/ 26 w 20"/>
                  <a:gd name="T5" fmla="*/ 24 h 19"/>
                  <a:gd name="T6" fmla="*/ 14 w 20"/>
                  <a:gd name="T7" fmla="*/ 0 h 1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" h="19">
                    <a:moveTo>
                      <a:pt x="10" y="1"/>
                    </a:moveTo>
                    <a:cubicBezTo>
                      <a:pt x="6" y="0"/>
                      <a:pt x="9" y="8"/>
                      <a:pt x="10" y="10"/>
                    </a:cubicBezTo>
                    <a:cubicBezTo>
                      <a:pt x="12" y="13"/>
                      <a:pt x="16" y="17"/>
                      <a:pt x="20" y="18"/>
                    </a:cubicBezTo>
                    <a:cubicBezTo>
                      <a:pt x="12" y="19"/>
                      <a:pt x="0" y="3"/>
                      <a:pt x="10" y="0"/>
                    </a:cubicBezTo>
                  </a:path>
                </a:pathLst>
              </a:custGeom>
              <a:solidFill>
                <a:srgbClr val="343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458" name="Freeform 39"/>
              <p:cNvSpPr>
                <a:spLocks/>
              </p:cNvSpPr>
              <p:nvPr/>
            </p:nvSpPr>
            <p:spPr bwMode="auto">
              <a:xfrm>
                <a:off x="2346" y="1442"/>
                <a:ext cx="76" cy="36"/>
              </a:xfrm>
              <a:custGeom>
                <a:avLst/>
                <a:gdLst>
                  <a:gd name="T0" fmla="*/ 88 w 66"/>
                  <a:gd name="T1" fmla="*/ 42 h 31"/>
                  <a:gd name="T2" fmla="*/ 63 w 66"/>
                  <a:gd name="T3" fmla="*/ 28 h 31"/>
                  <a:gd name="T4" fmla="*/ 43 w 66"/>
                  <a:gd name="T5" fmla="*/ 15 h 31"/>
                  <a:gd name="T6" fmla="*/ 21 w 66"/>
                  <a:gd name="T7" fmla="*/ 3 h 31"/>
                  <a:gd name="T8" fmla="*/ 0 w 66"/>
                  <a:gd name="T9" fmla="*/ 2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" h="31">
                    <a:moveTo>
                      <a:pt x="66" y="31"/>
                    </a:moveTo>
                    <a:cubicBezTo>
                      <a:pt x="60" y="29"/>
                      <a:pt x="54" y="25"/>
                      <a:pt x="48" y="21"/>
                    </a:cubicBezTo>
                    <a:cubicBezTo>
                      <a:pt x="43" y="18"/>
                      <a:pt x="37" y="14"/>
                      <a:pt x="32" y="11"/>
                    </a:cubicBezTo>
                    <a:cubicBezTo>
                      <a:pt x="27" y="8"/>
                      <a:pt x="21" y="5"/>
                      <a:pt x="16" y="3"/>
                    </a:cubicBezTo>
                    <a:cubicBezTo>
                      <a:pt x="12" y="2"/>
                      <a:pt x="3" y="0"/>
                      <a:pt x="0" y="2"/>
                    </a:cubicBezTo>
                  </a:path>
                </a:pathLst>
              </a:custGeom>
              <a:noFill/>
              <a:ln w="6350" cap="rnd">
                <a:solidFill>
                  <a:srgbClr val="34343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459" name="Freeform 40"/>
              <p:cNvSpPr>
                <a:spLocks/>
              </p:cNvSpPr>
              <p:nvPr/>
            </p:nvSpPr>
            <p:spPr bwMode="auto">
              <a:xfrm>
                <a:off x="3357" y="1369"/>
                <a:ext cx="33" cy="31"/>
              </a:xfrm>
              <a:custGeom>
                <a:avLst/>
                <a:gdLst>
                  <a:gd name="T0" fmla="*/ 39 w 28"/>
                  <a:gd name="T1" fmla="*/ 0 h 27"/>
                  <a:gd name="T2" fmla="*/ 18 w 28"/>
                  <a:gd name="T3" fmla="*/ 20 h 27"/>
                  <a:gd name="T4" fmla="*/ 0 w 28"/>
                  <a:gd name="T5" fmla="*/ 36 h 2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8" h="27">
                    <a:moveTo>
                      <a:pt x="28" y="0"/>
                    </a:moveTo>
                    <a:cubicBezTo>
                      <a:pt x="22" y="5"/>
                      <a:pt x="18" y="11"/>
                      <a:pt x="13" y="15"/>
                    </a:cubicBezTo>
                    <a:cubicBezTo>
                      <a:pt x="8" y="19"/>
                      <a:pt x="3" y="24"/>
                      <a:pt x="0" y="27"/>
                    </a:cubicBezTo>
                  </a:path>
                </a:pathLst>
              </a:custGeom>
              <a:noFill/>
              <a:ln w="6350" cap="rnd">
                <a:solidFill>
                  <a:srgbClr val="34343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460" name="Freeform 41"/>
              <p:cNvSpPr>
                <a:spLocks/>
              </p:cNvSpPr>
              <p:nvPr/>
            </p:nvSpPr>
            <p:spPr bwMode="auto">
              <a:xfrm>
                <a:off x="3344" y="1396"/>
                <a:ext cx="71" cy="40"/>
              </a:xfrm>
              <a:custGeom>
                <a:avLst/>
                <a:gdLst>
                  <a:gd name="T0" fmla="*/ 83 w 61"/>
                  <a:gd name="T1" fmla="*/ 0 h 34"/>
                  <a:gd name="T2" fmla="*/ 52 w 61"/>
                  <a:gd name="T3" fmla="*/ 16 h 34"/>
                  <a:gd name="T4" fmla="*/ 24 w 61"/>
                  <a:gd name="T5" fmla="*/ 41 h 34"/>
                  <a:gd name="T6" fmla="*/ 6 w 61"/>
                  <a:gd name="T7" fmla="*/ 40 h 34"/>
                  <a:gd name="T8" fmla="*/ 1 w 61"/>
                  <a:gd name="T9" fmla="*/ 15 h 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1" h="34">
                    <a:moveTo>
                      <a:pt x="61" y="0"/>
                    </a:moveTo>
                    <a:cubicBezTo>
                      <a:pt x="54" y="0"/>
                      <a:pt x="45" y="7"/>
                      <a:pt x="39" y="12"/>
                    </a:cubicBezTo>
                    <a:cubicBezTo>
                      <a:pt x="31" y="17"/>
                      <a:pt x="26" y="25"/>
                      <a:pt x="18" y="30"/>
                    </a:cubicBezTo>
                    <a:cubicBezTo>
                      <a:pt x="12" y="33"/>
                      <a:pt x="8" y="34"/>
                      <a:pt x="4" y="29"/>
                    </a:cubicBezTo>
                    <a:cubicBezTo>
                      <a:pt x="0" y="23"/>
                      <a:pt x="0" y="18"/>
                      <a:pt x="1" y="11"/>
                    </a:cubicBezTo>
                  </a:path>
                </a:pathLst>
              </a:custGeom>
              <a:noFill/>
              <a:ln w="6350" cap="rnd">
                <a:solidFill>
                  <a:srgbClr val="34343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461" name="Freeform 42"/>
              <p:cNvSpPr>
                <a:spLocks/>
              </p:cNvSpPr>
              <p:nvPr/>
            </p:nvSpPr>
            <p:spPr bwMode="auto">
              <a:xfrm>
                <a:off x="3344" y="1431"/>
                <a:ext cx="83" cy="50"/>
              </a:xfrm>
              <a:custGeom>
                <a:avLst/>
                <a:gdLst>
                  <a:gd name="T0" fmla="*/ 97 w 71"/>
                  <a:gd name="T1" fmla="*/ 1 h 43"/>
                  <a:gd name="T2" fmla="*/ 97 w 71"/>
                  <a:gd name="T3" fmla="*/ 0 h 43"/>
                  <a:gd name="T4" fmla="*/ 81 w 71"/>
                  <a:gd name="T5" fmla="*/ 12 h 43"/>
                  <a:gd name="T6" fmla="*/ 64 w 71"/>
                  <a:gd name="T7" fmla="*/ 24 h 43"/>
                  <a:gd name="T8" fmla="*/ 33 w 71"/>
                  <a:gd name="T9" fmla="*/ 50 h 43"/>
                  <a:gd name="T10" fmla="*/ 7 w 71"/>
                  <a:gd name="T11" fmla="*/ 47 h 43"/>
                  <a:gd name="T12" fmla="*/ 2 w 71"/>
                  <a:gd name="T13" fmla="*/ 31 h 43"/>
                  <a:gd name="T14" fmla="*/ 13 w 71"/>
                  <a:gd name="T15" fmla="*/ 16 h 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71" h="43">
                    <a:moveTo>
                      <a:pt x="71" y="1"/>
                    </a:moveTo>
                    <a:cubicBezTo>
                      <a:pt x="71" y="0"/>
                      <a:pt x="71" y="0"/>
                      <a:pt x="71" y="0"/>
                    </a:cubicBezTo>
                    <a:cubicBezTo>
                      <a:pt x="66" y="2"/>
                      <a:pt x="63" y="6"/>
                      <a:pt x="59" y="9"/>
                    </a:cubicBezTo>
                    <a:cubicBezTo>
                      <a:pt x="55" y="12"/>
                      <a:pt x="51" y="15"/>
                      <a:pt x="47" y="18"/>
                    </a:cubicBezTo>
                    <a:cubicBezTo>
                      <a:pt x="39" y="24"/>
                      <a:pt x="31" y="30"/>
                      <a:pt x="24" y="37"/>
                    </a:cubicBezTo>
                    <a:cubicBezTo>
                      <a:pt x="17" y="43"/>
                      <a:pt x="10" y="42"/>
                      <a:pt x="5" y="34"/>
                    </a:cubicBezTo>
                    <a:cubicBezTo>
                      <a:pt x="2" y="30"/>
                      <a:pt x="0" y="28"/>
                      <a:pt x="2" y="23"/>
                    </a:cubicBezTo>
                    <a:cubicBezTo>
                      <a:pt x="4" y="19"/>
                      <a:pt x="7" y="16"/>
                      <a:pt x="9" y="12"/>
                    </a:cubicBezTo>
                  </a:path>
                </a:pathLst>
              </a:custGeom>
              <a:noFill/>
              <a:ln w="6350" cap="rnd">
                <a:solidFill>
                  <a:srgbClr val="34343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462" name="Freeform 43"/>
              <p:cNvSpPr>
                <a:spLocks/>
              </p:cNvSpPr>
              <p:nvPr/>
            </p:nvSpPr>
            <p:spPr bwMode="auto">
              <a:xfrm>
                <a:off x="3362" y="1469"/>
                <a:ext cx="88" cy="37"/>
              </a:xfrm>
              <a:custGeom>
                <a:avLst/>
                <a:gdLst>
                  <a:gd name="T0" fmla="*/ 102 w 76"/>
                  <a:gd name="T1" fmla="*/ 0 h 32"/>
                  <a:gd name="T2" fmla="*/ 74 w 76"/>
                  <a:gd name="T3" fmla="*/ 9 h 32"/>
                  <a:gd name="T4" fmla="*/ 43 w 76"/>
                  <a:gd name="T5" fmla="*/ 24 h 32"/>
                  <a:gd name="T6" fmla="*/ 19 w 76"/>
                  <a:gd name="T7" fmla="*/ 40 h 32"/>
                  <a:gd name="T8" fmla="*/ 0 w 76"/>
                  <a:gd name="T9" fmla="*/ 24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6" h="32">
                    <a:moveTo>
                      <a:pt x="76" y="0"/>
                    </a:moveTo>
                    <a:cubicBezTo>
                      <a:pt x="69" y="3"/>
                      <a:pt x="62" y="5"/>
                      <a:pt x="55" y="7"/>
                    </a:cubicBezTo>
                    <a:cubicBezTo>
                      <a:pt x="47" y="10"/>
                      <a:pt x="39" y="14"/>
                      <a:pt x="32" y="18"/>
                    </a:cubicBezTo>
                    <a:cubicBezTo>
                      <a:pt x="26" y="22"/>
                      <a:pt x="20" y="27"/>
                      <a:pt x="14" y="30"/>
                    </a:cubicBezTo>
                    <a:cubicBezTo>
                      <a:pt x="7" y="32"/>
                      <a:pt x="0" y="25"/>
                      <a:pt x="0" y="18"/>
                    </a:cubicBezTo>
                  </a:path>
                </a:pathLst>
              </a:custGeom>
              <a:noFill/>
              <a:ln w="6350" cap="rnd">
                <a:solidFill>
                  <a:srgbClr val="34343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463" name="Freeform 44"/>
              <p:cNvSpPr>
                <a:spLocks/>
              </p:cNvSpPr>
              <p:nvPr/>
            </p:nvSpPr>
            <p:spPr bwMode="auto">
              <a:xfrm>
                <a:off x="3386" y="1496"/>
                <a:ext cx="28" cy="16"/>
              </a:xfrm>
              <a:custGeom>
                <a:avLst/>
                <a:gdLst>
                  <a:gd name="T0" fmla="*/ 5 w 24"/>
                  <a:gd name="T1" fmla="*/ 0 h 13"/>
                  <a:gd name="T2" fmla="*/ 15 w 24"/>
                  <a:gd name="T3" fmla="*/ 18 h 13"/>
                  <a:gd name="T4" fmla="*/ 33 w 24"/>
                  <a:gd name="T5" fmla="*/ 17 h 1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4" h="13">
                    <a:moveTo>
                      <a:pt x="3" y="0"/>
                    </a:moveTo>
                    <a:cubicBezTo>
                      <a:pt x="0" y="4"/>
                      <a:pt x="7" y="10"/>
                      <a:pt x="11" y="12"/>
                    </a:cubicBezTo>
                    <a:cubicBezTo>
                      <a:pt x="15" y="13"/>
                      <a:pt x="20" y="13"/>
                      <a:pt x="24" y="11"/>
                    </a:cubicBezTo>
                  </a:path>
                </a:pathLst>
              </a:custGeom>
              <a:noFill/>
              <a:ln w="6350" cap="rnd">
                <a:solidFill>
                  <a:srgbClr val="34343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464" name="Freeform 45"/>
              <p:cNvSpPr>
                <a:spLocks/>
              </p:cNvSpPr>
              <p:nvPr/>
            </p:nvSpPr>
            <p:spPr bwMode="auto">
              <a:xfrm>
                <a:off x="3421" y="1492"/>
                <a:ext cx="32" cy="15"/>
              </a:xfrm>
              <a:custGeom>
                <a:avLst/>
                <a:gdLst>
                  <a:gd name="T0" fmla="*/ 0 w 27"/>
                  <a:gd name="T1" fmla="*/ 16 h 13"/>
                  <a:gd name="T2" fmla="*/ 20 w 27"/>
                  <a:gd name="T3" fmla="*/ 8 h 13"/>
                  <a:gd name="T4" fmla="*/ 38 w 27"/>
                  <a:gd name="T5" fmla="*/ 0 h 1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7" h="13">
                    <a:moveTo>
                      <a:pt x="0" y="12"/>
                    </a:moveTo>
                    <a:cubicBezTo>
                      <a:pt x="0" y="13"/>
                      <a:pt x="12" y="7"/>
                      <a:pt x="14" y="6"/>
                    </a:cubicBezTo>
                    <a:cubicBezTo>
                      <a:pt x="18" y="4"/>
                      <a:pt x="24" y="2"/>
                      <a:pt x="27" y="0"/>
                    </a:cubicBezTo>
                  </a:path>
                </a:pathLst>
              </a:custGeom>
              <a:noFill/>
              <a:ln w="6350" cap="rnd">
                <a:solidFill>
                  <a:srgbClr val="34343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465" name="Freeform 46"/>
              <p:cNvSpPr>
                <a:spLocks/>
              </p:cNvSpPr>
              <p:nvPr/>
            </p:nvSpPr>
            <p:spPr bwMode="auto">
              <a:xfrm>
                <a:off x="3427" y="1502"/>
                <a:ext cx="12" cy="12"/>
              </a:xfrm>
              <a:custGeom>
                <a:avLst/>
                <a:gdLst>
                  <a:gd name="T0" fmla="*/ 2 w 10"/>
                  <a:gd name="T1" fmla="*/ 0 h 10"/>
                  <a:gd name="T2" fmla="*/ 14 w 10"/>
                  <a:gd name="T3" fmla="*/ 13 h 1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0" h="10">
                    <a:moveTo>
                      <a:pt x="2" y="0"/>
                    </a:moveTo>
                    <a:cubicBezTo>
                      <a:pt x="0" y="5"/>
                      <a:pt x="5" y="10"/>
                      <a:pt x="10" y="9"/>
                    </a:cubicBezTo>
                  </a:path>
                </a:pathLst>
              </a:custGeom>
              <a:noFill/>
              <a:ln w="6350" cap="rnd">
                <a:solidFill>
                  <a:srgbClr val="34343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466" name="Freeform 47"/>
              <p:cNvSpPr>
                <a:spLocks/>
              </p:cNvSpPr>
              <p:nvPr/>
            </p:nvSpPr>
            <p:spPr bwMode="auto">
              <a:xfrm>
                <a:off x="3380" y="1477"/>
                <a:ext cx="12" cy="9"/>
              </a:xfrm>
              <a:custGeom>
                <a:avLst/>
                <a:gdLst>
                  <a:gd name="T0" fmla="*/ 0 w 10"/>
                  <a:gd name="T1" fmla="*/ 0 h 8"/>
                  <a:gd name="T2" fmla="*/ 8 w 10"/>
                  <a:gd name="T3" fmla="*/ 10 h 8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0" h="8">
                    <a:moveTo>
                      <a:pt x="0" y="0"/>
                    </a:moveTo>
                    <a:cubicBezTo>
                      <a:pt x="1" y="3"/>
                      <a:pt x="10" y="0"/>
                      <a:pt x="6" y="8"/>
                    </a:cubicBezTo>
                  </a:path>
                </a:pathLst>
              </a:custGeom>
              <a:noFill/>
              <a:ln w="3175" cap="rnd">
                <a:solidFill>
                  <a:srgbClr val="34343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467" name="Freeform 48"/>
              <p:cNvSpPr>
                <a:spLocks/>
              </p:cNvSpPr>
              <p:nvPr/>
            </p:nvSpPr>
            <p:spPr bwMode="auto">
              <a:xfrm>
                <a:off x="3363" y="1455"/>
                <a:ext cx="7" cy="9"/>
              </a:xfrm>
              <a:custGeom>
                <a:avLst/>
                <a:gdLst>
                  <a:gd name="T0" fmla="*/ 0 w 6"/>
                  <a:gd name="T1" fmla="*/ 1 h 8"/>
                  <a:gd name="T2" fmla="*/ 0 w 6"/>
                  <a:gd name="T3" fmla="*/ 0 h 8"/>
                  <a:gd name="T4" fmla="*/ 7 w 6"/>
                  <a:gd name="T5" fmla="*/ 10 h 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" h="8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3" y="2"/>
                      <a:pt x="6" y="4"/>
                      <a:pt x="5" y="8"/>
                    </a:cubicBezTo>
                  </a:path>
                </a:pathLst>
              </a:custGeom>
              <a:noFill/>
              <a:ln w="3175" cap="rnd">
                <a:solidFill>
                  <a:srgbClr val="34343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468" name="Freeform 49"/>
              <p:cNvSpPr>
                <a:spLocks/>
              </p:cNvSpPr>
              <p:nvPr/>
            </p:nvSpPr>
            <p:spPr bwMode="auto">
              <a:xfrm>
                <a:off x="3411" y="1492"/>
                <a:ext cx="2" cy="4"/>
              </a:xfrm>
              <a:custGeom>
                <a:avLst/>
                <a:gdLst>
                  <a:gd name="T0" fmla="*/ 0 w 2"/>
                  <a:gd name="T1" fmla="*/ 0 h 4"/>
                  <a:gd name="T2" fmla="*/ 1 w 2"/>
                  <a:gd name="T3" fmla="*/ 4 h 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cubicBezTo>
                      <a:pt x="1" y="1"/>
                      <a:pt x="2" y="2"/>
                      <a:pt x="1" y="4"/>
                    </a:cubicBezTo>
                  </a:path>
                </a:pathLst>
              </a:custGeom>
              <a:noFill/>
              <a:ln w="3175" cap="rnd">
                <a:solidFill>
                  <a:srgbClr val="34343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469" name="Freeform 50"/>
              <p:cNvSpPr>
                <a:spLocks/>
              </p:cNvSpPr>
              <p:nvPr/>
            </p:nvSpPr>
            <p:spPr bwMode="auto">
              <a:xfrm>
                <a:off x="3304" y="1541"/>
                <a:ext cx="15" cy="15"/>
              </a:xfrm>
              <a:custGeom>
                <a:avLst/>
                <a:gdLst>
                  <a:gd name="T0" fmla="*/ 0 w 13"/>
                  <a:gd name="T1" fmla="*/ 0 h 13"/>
                  <a:gd name="T2" fmla="*/ 17 w 13"/>
                  <a:gd name="T3" fmla="*/ 17 h 13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3" h="13">
                    <a:moveTo>
                      <a:pt x="0" y="0"/>
                    </a:moveTo>
                    <a:cubicBezTo>
                      <a:pt x="3" y="5"/>
                      <a:pt x="7" y="12"/>
                      <a:pt x="13" y="13"/>
                    </a:cubicBezTo>
                  </a:path>
                </a:pathLst>
              </a:custGeom>
              <a:noFill/>
              <a:ln w="3175" cap="rnd">
                <a:solidFill>
                  <a:srgbClr val="34343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470" name="Freeform 51"/>
              <p:cNvSpPr>
                <a:spLocks/>
              </p:cNvSpPr>
              <p:nvPr/>
            </p:nvSpPr>
            <p:spPr bwMode="auto">
              <a:xfrm>
                <a:off x="3342" y="1575"/>
                <a:ext cx="13" cy="7"/>
              </a:xfrm>
              <a:custGeom>
                <a:avLst/>
                <a:gdLst>
                  <a:gd name="T0" fmla="*/ 1 w 11"/>
                  <a:gd name="T1" fmla="*/ 0 h 6"/>
                  <a:gd name="T2" fmla="*/ 15 w 11"/>
                  <a:gd name="T3" fmla="*/ 7 h 6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1" h="6">
                    <a:moveTo>
                      <a:pt x="1" y="0"/>
                    </a:moveTo>
                    <a:cubicBezTo>
                      <a:pt x="0" y="4"/>
                      <a:pt x="7" y="6"/>
                      <a:pt x="11" y="5"/>
                    </a:cubicBezTo>
                  </a:path>
                </a:pathLst>
              </a:custGeom>
              <a:noFill/>
              <a:ln w="3175" cap="rnd">
                <a:solidFill>
                  <a:srgbClr val="34343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471" name="Freeform 52"/>
              <p:cNvSpPr>
                <a:spLocks/>
              </p:cNvSpPr>
              <p:nvPr/>
            </p:nvSpPr>
            <p:spPr bwMode="auto">
              <a:xfrm>
                <a:off x="2786" y="2146"/>
                <a:ext cx="74" cy="111"/>
              </a:xfrm>
              <a:custGeom>
                <a:avLst/>
                <a:gdLst>
                  <a:gd name="T0" fmla="*/ 86 w 64"/>
                  <a:gd name="T1" fmla="*/ 130 h 95"/>
                  <a:gd name="T2" fmla="*/ 49 w 64"/>
                  <a:gd name="T3" fmla="*/ 57 h 95"/>
                  <a:gd name="T4" fmla="*/ 0 w 64"/>
                  <a:gd name="T5" fmla="*/ 0 h 9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" h="95">
                    <a:moveTo>
                      <a:pt x="64" y="95"/>
                    </a:moveTo>
                    <a:cubicBezTo>
                      <a:pt x="50" y="80"/>
                      <a:pt x="48" y="58"/>
                      <a:pt x="36" y="42"/>
                    </a:cubicBezTo>
                    <a:cubicBezTo>
                      <a:pt x="26" y="29"/>
                      <a:pt x="4" y="15"/>
                      <a:pt x="0" y="0"/>
                    </a:cubicBezTo>
                  </a:path>
                </a:pathLst>
              </a:custGeom>
              <a:noFill/>
              <a:ln w="6350" cap="rnd">
                <a:solidFill>
                  <a:srgbClr val="34343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472" name="Freeform 53"/>
              <p:cNvSpPr>
                <a:spLocks/>
              </p:cNvSpPr>
              <p:nvPr/>
            </p:nvSpPr>
            <p:spPr bwMode="auto">
              <a:xfrm>
                <a:off x="2943" y="2188"/>
                <a:ext cx="77" cy="5"/>
              </a:xfrm>
              <a:custGeom>
                <a:avLst/>
                <a:gdLst>
                  <a:gd name="T0" fmla="*/ 90 w 66"/>
                  <a:gd name="T1" fmla="*/ 5 h 4"/>
                  <a:gd name="T2" fmla="*/ 48 w 66"/>
                  <a:gd name="T3" fmla="*/ 1 h 4"/>
                  <a:gd name="T4" fmla="*/ 0 w 66"/>
                  <a:gd name="T5" fmla="*/ 0 h 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6" h="4">
                    <a:moveTo>
                      <a:pt x="66" y="3"/>
                    </a:moveTo>
                    <a:cubicBezTo>
                      <a:pt x="56" y="1"/>
                      <a:pt x="46" y="1"/>
                      <a:pt x="35" y="1"/>
                    </a:cubicBezTo>
                    <a:cubicBezTo>
                      <a:pt x="25" y="1"/>
                      <a:pt x="8" y="4"/>
                      <a:pt x="0" y="0"/>
                    </a:cubicBezTo>
                  </a:path>
                </a:pathLst>
              </a:custGeom>
              <a:noFill/>
              <a:ln w="6350" cap="rnd">
                <a:solidFill>
                  <a:srgbClr val="34343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473" name="Freeform 54"/>
              <p:cNvSpPr>
                <a:spLocks/>
              </p:cNvSpPr>
              <p:nvPr/>
            </p:nvSpPr>
            <p:spPr bwMode="auto">
              <a:xfrm>
                <a:off x="3256" y="2698"/>
                <a:ext cx="41" cy="35"/>
              </a:xfrm>
              <a:custGeom>
                <a:avLst/>
                <a:gdLst>
                  <a:gd name="T0" fmla="*/ 0 w 35"/>
                  <a:gd name="T1" fmla="*/ 0 h 30"/>
                  <a:gd name="T2" fmla="*/ 48 w 35"/>
                  <a:gd name="T3" fmla="*/ 41 h 3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5" h="30">
                    <a:moveTo>
                      <a:pt x="0" y="0"/>
                    </a:moveTo>
                    <a:cubicBezTo>
                      <a:pt x="8" y="8"/>
                      <a:pt x="28" y="16"/>
                      <a:pt x="35" y="30"/>
                    </a:cubicBezTo>
                  </a:path>
                </a:pathLst>
              </a:custGeom>
              <a:noFill/>
              <a:ln w="6350" cap="rnd">
                <a:solidFill>
                  <a:srgbClr val="34343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474" name="Freeform 55"/>
              <p:cNvSpPr>
                <a:spLocks/>
              </p:cNvSpPr>
              <p:nvPr/>
            </p:nvSpPr>
            <p:spPr bwMode="auto">
              <a:xfrm>
                <a:off x="3443" y="2765"/>
                <a:ext cx="41" cy="18"/>
              </a:xfrm>
              <a:custGeom>
                <a:avLst/>
                <a:gdLst>
                  <a:gd name="T0" fmla="*/ 0 w 35"/>
                  <a:gd name="T1" fmla="*/ 0 h 16"/>
                  <a:gd name="T2" fmla="*/ 48 w 35"/>
                  <a:gd name="T3" fmla="*/ 20 h 16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5" h="16">
                    <a:moveTo>
                      <a:pt x="0" y="0"/>
                    </a:moveTo>
                    <a:cubicBezTo>
                      <a:pt x="5" y="12"/>
                      <a:pt x="23" y="16"/>
                      <a:pt x="35" y="16"/>
                    </a:cubicBezTo>
                  </a:path>
                </a:pathLst>
              </a:custGeom>
              <a:noFill/>
              <a:ln w="6350" cap="rnd">
                <a:solidFill>
                  <a:srgbClr val="34343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475" name="Freeform 56"/>
              <p:cNvSpPr>
                <a:spLocks/>
              </p:cNvSpPr>
              <p:nvPr/>
            </p:nvSpPr>
            <p:spPr bwMode="auto">
              <a:xfrm>
                <a:off x="2822" y="3300"/>
                <a:ext cx="60" cy="33"/>
              </a:xfrm>
              <a:custGeom>
                <a:avLst/>
                <a:gdLst>
                  <a:gd name="T0" fmla="*/ 0 w 52"/>
                  <a:gd name="T1" fmla="*/ 0 h 28"/>
                  <a:gd name="T2" fmla="*/ 69 w 52"/>
                  <a:gd name="T3" fmla="*/ 39 h 28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2" h="28">
                    <a:moveTo>
                      <a:pt x="0" y="0"/>
                    </a:moveTo>
                    <a:cubicBezTo>
                      <a:pt x="3" y="26"/>
                      <a:pt x="32" y="28"/>
                      <a:pt x="52" y="28"/>
                    </a:cubicBezTo>
                  </a:path>
                </a:pathLst>
              </a:custGeom>
              <a:noFill/>
              <a:ln w="6350" cap="rnd">
                <a:solidFill>
                  <a:srgbClr val="34343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476" name="Freeform 57"/>
              <p:cNvSpPr>
                <a:spLocks/>
              </p:cNvSpPr>
              <p:nvPr/>
            </p:nvSpPr>
            <p:spPr bwMode="auto">
              <a:xfrm>
                <a:off x="2585" y="2869"/>
                <a:ext cx="19" cy="8"/>
              </a:xfrm>
              <a:custGeom>
                <a:avLst/>
                <a:gdLst>
                  <a:gd name="T0" fmla="*/ 23 w 16"/>
                  <a:gd name="T1" fmla="*/ 9 h 7"/>
                  <a:gd name="T2" fmla="*/ 0 w 16"/>
                  <a:gd name="T3" fmla="*/ 0 h 7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6" h="7">
                    <a:moveTo>
                      <a:pt x="16" y="7"/>
                    </a:moveTo>
                    <a:cubicBezTo>
                      <a:pt x="12" y="4"/>
                      <a:pt x="5" y="4"/>
                      <a:pt x="0" y="0"/>
                    </a:cubicBezTo>
                  </a:path>
                </a:pathLst>
              </a:custGeom>
              <a:noFill/>
              <a:ln w="6350" cap="rnd">
                <a:solidFill>
                  <a:srgbClr val="34343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477" name="Freeform 58"/>
              <p:cNvSpPr>
                <a:spLocks/>
              </p:cNvSpPr>
              <p:nvPr/>
            </p:nvSpPr>
            <p:spPr bwMode="auto">
              <a:xfrm>
                <a:off x="2237" y="3249"/>
                <a:ext cx="85" cy="26"/>
              </a:xfrm>
              <a:custGeom>
                <a:avLst/>
                <a:gdLst>
                  <a:gd name="T0" fmla="*/ 0 w 73"/>
                  <a:gd name="T1" fmla="*/ 0 h 22"/>
                  <a:gd name="T2" fmla="*/ 99 w 73"/>
                  <a:gd name="T3" fmla="*/ 2 h 2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73" h="22">
                    <a:moveTo>
                      <a:pt x="0" y="0"/>
                    </a:moveTo>
                    <a:cubicBezTo>
                      <a:pt x="21" y="22"/>
                      <a:pt x="54" y="21"/>
                      <a:pt x="73" y="2"/>
                    </a:cubicBezTo>
                  </a:path>
                </a:pathLst>
              </a:custGeom>
              <a:noFill/>
              <a:ln w="6350" cap="rnd">
                <a:solidFill>
                  <a:srgbClr val="34343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478" name="Freeform 59"/>
              <p:cNvSpPr>
                <a:spLocks/>
              </p:cNvSpPr>
              <p:nvPr/>
            </p:nvSpPr>
            <p:spPr bwMode="auto">
              <a:xfrm>
                <a:off x="2176" y="3726"/>
                <a:ext cx="60" cy="75"/>
              </a:xfrm>
              <a:custGeom>
                <a:avLst/>
                <a:gdLst>
                  <a:gd name="T0" fmla="*/ 9 w 52"/>
                  <a:gd name="T1" fmla="*/ 0 h 65"/>
                  <a:gd name="T2" fmla="*/ 69 w 52"/>
                  <a:gd name="T3" fmla="*/ 72 h 6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2" h="65">
                    <a:moveTo>
                      <a:pt x="7" y="0"/>
                    </a:moveTo>
                    <a:cubicBezTo>
                      <a:pt x="0" y="16"/>
                      <a:pt x="33" y="65"/>
                      <a:pt x="52" y="54"/>
                    </a:cubicBezTo>
                  </a:path>
                </a:pathLst>
              </a:custGeom>
              <a:noFill/>
              <a:ln w="6350" cap="rnd">
                <a:solidFill>
                  <a:srgbClr val="34343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479" name="Freeform 60"/>
              <p:cNvSpPr>
                <a:spLocks/>
              </p:cNvSpPr>
              <p:nvPr/>
            </p:nvSpPr>
            <p:spPr bwMode="auto">
              <a:xfrm>
                <a:off x="2682" y="3234"/>
                <a:ext cx="342" cy="512"/>
              </a:xfrm>
              <a:custGeom>
                <a:avLst/>
                <a:gdLst>
                  <a:gd name="T0" fmla="*/ 24 w 294"/>
                  <a:gd name="T1" fmla="*/ 78 h 440"/>
                  <a:gd name="T2" fmla="*/ 66 w 294"/>
                  <a:gd name="T3" fmla="*/ 43 h 440"/>
                  <a:gd name="T4" fmla="*/ 129 w 294"/>
                  <a:gd name="T5" fmla="*/ 10 h 440"/>
                  <a:gd name="T6" fmla="*/ 151 w 294"/>
                  <a:gd name="T7" fmla="*/ 6 h 440"/>
                  <a:gd name="T8" fmla="*/ 127 w 294"/>
                  <a:gd name="T9" fmla="*/ 50 h 440"/>
                  <a:gd name="T10" fmla="*/ 134 w 294"/>
                  <a:gd name="T11" fmla="*/ 142 h 440"/>
                  <a:gd name="T12" fmla="*/ 325 w 294"/>
                  <a:gd name="T13" fmla="*/ 190 h 440"/>
                  <a:gd name="T14" fmla="*/ 326 w 294"/>
                  <a:gd name="T15" fmla="*/ 301 h 440"/>
                  <a:gd name="T16" fmla="*/ 329 w 294"/>
                  <a:gd name="T17" fmla="*/ 355 h 440"/>
                  <a:gd name="T18" fmla="*/ 328 w 294"/>
                  <a:gd name="T19" fmla="*/ 400 h 440"/>
                  <a:gd name="T20" fmla="*/ 332 w 294"/>
                  <a:gd name="T21" fmla="*/ 433 h 440"/>
                  <a:gd name="T22" fmla="*/ 354 w 294"/>
                  <a:gd name="T23" fmla="*/ 493 h 440"/>
                  <a:gd name="T24" fmla="*/ 350 w 294"/>
                  <a:gd name="T25" fmla="*/ 596 h 440"/>
                  <a:gd name="T26" fmla="*/ 152 w 294"/>
                  <a:gd name="T27" fmla="*/ 449 h 440"/>
                  <a:gd name="T28" fmla="*/ 56 w 294"/>
                  <a:gd name="T29" fmla="*/ 218 h 440"/>
                  <a:gd name="T30" fmla="*/ 2 w 294"/>
                  <a:gd name="T31" fmla="*/ 97 h 440"/>
                  <a:gd name="T32" fmla="*/ 24 w 294"/>
                  <a:gd name="T33" fmla="*/ 78 h 4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94" h="440">
                    <a:moveTo>
                      <a:pt x="18" y="58"/>
                    </a:moveTo>
                    <a:cubicBezTo>
                      <a:pt x="18" y="58"/>
                      <a:pt x="30" y="41"/>
                      <a:pt x="49" y="32"/>
                    </a:cubicBezTo>
                    <a:cubicBezTo>
                      <a:pt x="68" y="24"/>
                      <a:pt x="90" y="13"/>
                      <a:pt x="95" y="8"/>
                    </a:cubicBezTo>
                    <a:cubicBezTo>
                      <a:pt x="100" y="4"/>
                      <a:pt x="109" y="0"/>
                      <a:pt x="112" y="4"/>
                    </a:cubicBezTo>
                    <a:cubicBezTo>
                      <a:pt x="115" y="8"/>
                      <a:pt x="97" y="26"/>
                      <a:pt x="94" y="37"/>
                    </a:cubicBezTo>
                    <a:cubicBezTo>
                      <a:pt x="91" y="47"/>
                      <a:pt x="76" y="85"/>
                      <a:pt x="99" y="105"/>
                    </a:cubicBezTo>
                    <a:cubicBezTo>
                      <a:pt x="122" y="124"/>
                      <a:pt x="216" y="115"/>
                      <a:pt x="240" y="140"/>
                    </a:cubicBezTo>
                    <a:cubicBezTo>
                      <a:pt x="240" y="140"/>
                      <a:pt x="246" y="199"/>
                      <a:pt x="241" y="223"/>
                    </a:cubicBezTo>
                    <a:cubicBezTo>
                      <a:pt x="236" y="246"/>
                      <a:pt x="249" y="252"/>
                      <a:pt x="243" y="262"/>
                    </a:cubicBezTo>
                    <a:cubicBezTo>
                      <a:pt x="237" y="272"/>
                      <a:pt x="239" y="288"/>
                      <a:pt x="242" y="296"/>
                    </a:cubicBezTo>
                    <a:cubicBezTo>
                      <a:pt x="245" y="303"/>
                      <a:pt x="246" y="306"/>
                      <a:pt x="245" y="320"/>
                    </a:cubicBezTo>
                    <a:cubicBezTo>
                      <a:pt x="245" y="334"/>
                      <a:pt x="253" y="355"/>
                      <a:pt x="261" y="364"/>
                    </a:cubicBezTo>
                    <a:cubicBezTo>
                      <a:pt x="269" y="372"/>
                      <a:pt x="294" y="412"/>
                      <a:pt x="259" y="440"/>
                    </a:cubicBezTo>
                    <a:cubicBezTo>
                      <a:pt x="259" y="440"/>
                      <a:pt x="168" y="424"/>
                      <a:pt x="113" y="332"/>
                    </a:cubicBezTo>
                    <a:cubicBezTo>
                      <a:pt x="58" y="240"/>
                      <a:pt x="76" y="212"/>
                      <a:pt x="41" y="161"/>
                    </a:cubicBezTo>
                    <a:cubicBezTo>
                      <a:pt x="5" y="111"/>
                      <a:pt x="0" y="78"/>
                      <a:pt x="2" y="71"/>
                    </a:cubicBezTo>
                    <a:cubicBezTo>
                      <a:pt x="2" y="71"/>
                      <a:pt x="12" y="60"/>
                      <a:pt x="18" y="58"/>
                    </a:cubicBezTo>
                    <a:close/>
                  </a:path>
                </a:pathLst>
              </a:custGeom>
              <a:solidFill>
                <a:srgbClr val="C1E3F6"/>
              </a:solidFill>
              <a:ln w="6350" cap="rnd">
                <a:solidFill>
                  <a:srgbClr val="343434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480" name="Freeform 61"/>
              <p:cNvSpPr>
                <a:spLocks/>
              </p:cNvSpPr>
              <p:nvPr/>
            </p:nvSpPr>
            <p:spPr bwMode="auto">
              <a:xfrm>
                <a:off x="2703" y="3302"/>
                <a:ext cx="290" cy="437"/>
              </a:xfrm>
              <a:custGeom>
                <a:avLst/>
                <a:gdLst>
                  <a:gd name="T0" fmla="*/ 0 w 249"/>
                  <a:gd name="T1" fmla="*/ 0 h 376"/>
                  <a:gd name="T2" fmla="*/ 33 w 249"/>
                  <a:gd name="T3" fmla="*/ 96 h 376"/>
                  <a:gd name="T4" fmla="*/ 107 w 249"/>
                  <a:gd name="T5" fmla="*/ 310 h 376"/>
                  <a:gd name="T6" fmla="*/ 133 w 249"/>
                  <a:gd name="T7" fmla="*/ 323 h 376"/>
                  <a:gd name="T8" fmla="*/ 141 w 249"/>
                  <a:gd name="T9" fmla="*/ 368 h 376"/>
                  <a:gd name="T10" fmla="*/ 190 w 249"/>
                  <a:gd name="T11" fmla="*/ 381 h 376"/>
                  <a:gd name="T12" fmla="*/ 233 w 249"/>
                  <a:gd name="T13" fmla="*/ 451 h 376"/>
                  <a:gd name="T14" fmla="*/ 338 w 249"/>
                  <a:gd name="T15" fmla="*/ 508 h 37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49" h="376">
                    <a:moveTo>
                      <a:pt x="0" y="0"/>
                    </a:moveTo>
                    <a:cubicBezTo>
                      <a:pt x="0" y="0"/>
                      <a:pt x="5" y="47"/>
                      <a:pt x="24" y="71"/>
                    </a:cubicBezTo>
                    <a:cubicBezTo>
                      <a:pt x="43" y="95"/>
                      <a:pt x="83" y="160"/>
                      <a:pt x="79" y="230"/>
                    </a:cubicBezTo>
                    <a:cubicBezTo>
                      <a:pt x="79" y="230"/>
                      <a:pt x="91" y="226"/>
                      <a:pt x="98" y="239"/>
                    </a:cubicBezTo>
                    <a:cubicBezTo>
                      <a:pt x="106" y="251"/>
                      <a:pt x="104" y="273"/>
                      <a:pt x="104" y="273"/>
                    </a:cubicBezTo>
                    <a:cubicBezTo>
                      <a:pt x="104" y="273"/>
                      <a:pt x="125" y="266"/>
                      <a:pt x="140" y="282"/>
                    </a:cubicBezTo>
                    <a:cubicBezTo>
                      <a:pt x="154" y="297"/>
                      <a:pt x="157" y="322"/>
                      <a:pt x="172" y="334"/>
                    </a:cubicBezTo>
                    <a:cubicBezTo>
                      <a:pt x="188" y="346"/>
                      <a:pt x="214" y="369"/>
                      <a:pt x="249" y="376"/>
                    </a:cubicBezTo>
                  </a:path>
                </a:pathLst>
              </a:custGeom>
              <a:noFill/>
              <a:ln w="6350" cap="rnd">
                <a:solidFill>
                  <a:srgbClr val="34343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481" name="Freeform 62"/>
              <p:cNvSpPr>
                <a:spLocks/>
              </p:cNvSpPr>
              <p:nvPr/>
            </p:nvSpPr>
            <p:spPr bwMode="auto">
              <a:xfrm>
                <a:off x="2900" y="3398"/>
                <a:ext cx="58" cy="221"/>
              </a:xfrm>
              <a:custGeom>
                <a:avLst/>
                <a:gdLst>
                  <a:gd name="T0" fmla="*/ 0 w 50"/>
                  <a:gd name="T1" fmla="*/ 0 h 190"/>
                  <a:gd name="T2" fmla="*/ 8 w 50"/>
                  <a:gd name="T3" fmla="*/ 85 h 190"/>
                  <a:gd name="T4" fmla="*/ 9 w 50"/>
                  <a:gd name="T5" fmla="*/ 159 h 190"/>
                  <a:gd name="T6" fmla="*/ 67 w 50"/>
                  <a:gd name="T7" fmla="*/ 237 h 190"/>
                  <a:gd name="T8" fmla="*/ 27 w 50"/>
                  <a:gd name="T9" fmla="*/ 201 h 190"/>
                  <a:gd name="T10" fmla="*/ 20 w 50"/>
                  <a:gd name="T11" fmla="*/ 140 h 190"/>
                  <a:gd name="T12" fmla="*/ 12 w 50"/>
                  <a:gd name="T13" fmla="*/ 73 h 190"/>
                  <a:gd name="T14" fmla="*/ 8 w 50"/>
                  <a:gd name="T15" fmla="*/ 15 h 190"/>
                  <a:gd name="T16" fmla="*/ 1 w 50"/>
                  <a:gd name="T17" fmla="*/ 1 h 19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0" h="190">
                    <a:moveTo>
                      <a:pt x="0" y="0"/>
                    </a:moveTo>
                    <a:cubicBezTo>
                      <a:pt x="1" y="20"/>
                      <a:pt x="5" y="42"/>
                      <a:pt x="6" y="63"/>
                    </a:cubicBezTo>
                    <a:cubicBezTo>
                      <a:pt x="7" y="81"/>
                      <a:pt x="5" y="100"/>
                      <a:pt x="7" y="118"/>
                    </a:cubicBezTo>
                    <a:cubicBezTo>
                      <a:pt x="9" y="140"/>
                      <a:pt x="16" y="190"/>
                      <a:pt x="50" y="175"/>
                    </a:cubicBezTo>
                    <a:cubicBezTo>
                      <a:pt x="36" y="168"/>
                      <a:pt x="25" y="165"/>
                      <a:pt x="20" y="149"/>
                    </a:cubicBezTo>
                    <a:cubicBezTo>
                      <a:pt x="15" y="135"/>
                      <a:pt x="17" y="118"/>
                      <a:pt x="15" y="103"/>
                    </a:cubicBezTo>
                    <a:cubicBezTo>
                      <a:pt x="12" y="87"/>
                      <a:pt x="10" y="70"/>
                      <a:pt x="9" y="54"/>
                    </a:cubicBezTo>
                    <a:cubicBezTo>
                      <a:pt x="9" y="40"/>
                      <a:pt x="10" y="24"/>
                      <a:pt x="6" y="11"/>
                    </a:cubicBezTo>
                    <a:cubicBezTo>
                      <a:pt x="5" y="7"/>
                      <a:pt x="3" y="3"/>
                      <a:pt x="1" y="1"/>
                    </a:cubicBezTo>
                  </a:path>
                </a:pathLst>
              </a:custGeom>
              <a:solidFill>
                <a:srgbClr val="343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482" name="Freeform 63"/>
              <p:cNvSpPr>
                <a:spLocks/>
              </p:cNvSpPr>
              <p:nvPr/>
            </p:nvSpPr>
            <p:spPr bwMode="auto">
              <a:xfrm>
                <a:off x="2860" y="3343"/>
                <a:ext cx="103" cy="64"/>
              </a:xfrm>
              <a:custGeom>
                <a:avLst/>
                <a:gdLst>
                  <a:gd name="T0" fmla="*/ 121 w 88"/>
                  <a:gd name="T1" fmla="*/ 27 h 55"/>
                  <a:gd name="T2" fmla="*/ 64 w 88"/>
                  <a:gd name="T3" fmla="*/ 6 h 55"/>
                  <a:gd name="T4" fmla="*/ 15 w 88"/>
                  <a:gd name="T5" fmla="*/ 38 h 55"/>
                  <a:gd name="T6" fmla="*/ 50 w 88"/>
                  <a:gd name="T7" fmla="*/ 69 h 55"/>
                  <a:gd name="T8" fmla="*/ 102 w 88"/>
                  <a:gd name="T9" fmla="*/ 36 h 55"/>
                  <a:gd name="T10" fmla="*/ 119 w 88"/>
                  <a:gd name="T11" fmla="*/ 27 h 55"/>
                  <a:gd name="T12" fmla="*/ 69 w 88"/>
                  <a:gd name="T13" fmla="*/ 56 h 55"/>
                  <a:gd name="T14" fmla="*/ 19 w 88"/>
                  <a:gd name="T15" fmla="*/ 57 h 55"/>
                  <a:gd name="T16" fmla="*/ 47 w 88"/>
                  <a:gd name="T17" fmla="*/ 17 h 55"/>
                  <a:gd name="T18" fmla="*/ 98 w 88"/>
                  <a:gd name="T19" fmla="*/ 10 h 55"/>
                  <a:gd name="T20" fmla="*/ 118 w 88"/>
                  <a:gd name="T21" fmla="*/ 28 h 5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88" h="55">
                    <a:moveTo>
                      <a:pt x="88" y="20"/>
                    </a:moveTo>
                    <a:cubicBezTo>
                      <a:pt x="77" y="6"/>
                      <a:pt x="66" y="0"/>
                      <a:pt x="47" y="4"/>
                    </a:cubicBezTo>
                    <a:cubicBezTo>
                      <a:pt x="34" y="6"/>
                      <a:pt x="17" y="16"/>
                      <a:pt x="11" y="28"/>
                    </a:cubicBezTo>
                    <a:cubicBezTo>
                      <a:pt x="0" y="47"/>
                      <a:pt x="21" y="54"/>
                      <a:pt x="37" y="51"/>
                    </a:cubicBezTo>
                    <a:cubicBezTo>
                      <a:pt x="52" y="48"/>
                      <a:pt x="63" y="38"/>
                      <a:pt x="74" y="27"/>
                    </a:cubicBezTo>
                    <a:cubicBezTo>
                      <a:pt x="78" y="24"/>
                      <a:pt x="81" y="19"/>
                      <a:pt x="87" y="20"/>
                    </a:cubicBezTo>
                    <a:cubicBezTo>
                      <a:pt x="77" y="10"/>
                      <a:pt x="58" y="36"/>
                      <a:pt x="50" y="41"/>
                    </a:cubicBezTo>
                    <a:cubicBezTo>
                      <a:pt x="41" y="47"/>
                      <a:pt x="21" y="55"/>
                      <a:pt x="14" y="42"/>
                    </a:cubicBezTo>
                    <a:cubicBezTo>
                      <a:pt x="8" y="29"/>
                      <a:pt x="25" y="18"/>
                      <a:pt x="34" y="13"/>
                    </a:cubicBezTo>
                    <a:cubicBezTo>
                      <a:pt x="44" y="7"/>
                      <a:pt x="61" y="3"/>
                      <a:pt x="72" y="8"/>
                    </a:cubicBezTo>
                    <a:cubicBezTo>
                      <a:pt x="76" y="10"/>
                      <a:pt x="84" y="16"/>
                      <a:pt x="86" y="21"/>
                    </a:cubicBezTo>
                  </a:path>
                </a:pathLst>
              </a:custGeom>
              <a:solidFill>
                <a:srgbClr val="343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483" name="Freeform 64"/>
              <p:cNvSpPr>
                <a:spLocks/>
              </p:cNvSpPr>
              <p:nvPr/>
            </p:nvSpPr>
            <p:spPr bwMode="auto">
              <a:xfrm>
                <a:off x="2965" y="3368"/>
                <a:ext cx="27" cy="100"/>
              </a:xfrm>
              <a:custGeom>
                <a:avLst/>
                <a:gdLst>
                  <a:gd name="T0" fmla="*/ 0 w 23"/>
                  <a:gd name="T1" fmla="*/ 0 h 86"/>
                  <a:gd name="T2" fmla="*/ 23 w 23"/>
                  <a:gd name="T3" fmla="*/ 20 h 86"/>
                  <a:gd name="T4" fmla="*/ 31 w 23"/>
                  <a:gd name="T5" fmla="*/ 51 h 86"/>
                  <a:gd name="T6" fmla="*/ 13 w 23"/>
                  <a:gd name="T7" fmla="*/ 109 h 86"/>
                  <a:gd name="T8" fmla="*/ 11 w 23"/>
                  <a:gd name="T9" fmla="*/ 51 h 86"/>
                  <a:gd name="T10" fmla="*/ 0 w 23"/>
                  <a:gd name="T11" fmla="*/ 2 h 86"/>
                  <a:gd name="T12" fmla="*/ 15 w 23"/>
                  <a:gd name="T13" fmla="*/ 52 h 86"/>
                  <a:gd name="T14" fmla="*/ 18 w 23"/>
                  <a:gd name="T15" fmla="*/ 100 h 86"/>
                  <a:gd name="T16" fmla="*/ 25 w 23"/>
                  <a:gd name="T17" fmla="*/ 42 h 86"/>
                  <a:gd name="T18" fmla="*/ 2 w 23"/>
                  <a:gd name="T19" fmla="*/ 2 h 8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3" h="86">
                    <a:moveTo>
                      <a:pt x="0" y="0"/>
                    </a:moveTo>
                    <a:cubicBezTo>
                      <a:pt x="5" y="6"/>
                      <a:pt x="13" y="6"/>
                      <a:pt x="17" y="15"/>
                    </a:cubicBezTo>
                    <a:cubicBezTo>
                      <a:pt x="20" y="21"/>
                      <a:pt x="22" y="30"/>
                      <a:pt x="22" y="38"/>
                    </a:cubicBezTo>
                    <a:cubicBezTo>
                      <a:pt x="23" y="44"/>
                      <a:pt x="18" y="86"/>
                      <a:pt x="9" y="81"/>
                    </a:cubicBezTo>
                    <a:cubicBezTo>
                      <a:pt x="1" y="77"/>
                      <a:pt x="8" y="45"/>
                      <a:pt x="8" y="38"/>
                    </a:cubicBezTo>
                    <a:cubicBezTo>
                      <a:pt x="7" y="26"/>
                      <a:pt x="5" y="13"/>
                      <a:pt x="0" y="2"/>
                    </a:cubicBezTo>
                    <a:cubicBezTo>
                      <a:pt x="7" y="10"/>
                      <a:pt x="11" y="28"/>
                      <a:pt x="11" y="39"/>
                    </a:cubicBezTo>
                    <a:cubicBezTo>
                      <a:pt x="11" y="46"/>
                      <a:pt x="7" y="71"/>
                      <a:pt x="13" y="74"/>
                    </a:cubicBezTo>
                    <a:cubicBezTo>
                      <a:pt x="19" y="64"/>
                      <a:pt x="19" y="43"/>
                      <a:pt x="18" y="31"/>
                    </a:cubicBezTo>
                    <a:cubicBezTo>
                      <a:pt x="18" y="18"/>
                      <a:pt x="12" y="9"/>
                      <a:pt x="2" y="2"/>
                    </a:cubicBezTo>
                  </a:path>
                </a:pathLst>
              </a:custGeom>
              <a:solidFill>
                <a:srgbClr val="343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484" name="Freeform 65"/>
              <p:cNvSpPr>
                <a:spLocks/>
              </p:cNvSpPr>
              <p:nvPr/>
            </p:nvSpPr>
            <p:spPr bwMode="auto">
              <a:xfrm>
                <a:off x="2917" y="3425"/>
                <a:ext cx="54" cy="15"/>
              </a:xfrm>
              <a:custGeom>
                <a:avLst/>
                <a:gdLst>
                  <a:gd name="T0" fmla="*/ 0 w 46"/>
                  <a:gd name="T1" fmla="*/ 0 h 13"/>
                  <a:gd name="T2" fmla="*/ 63 w 46"/>
                  <a:gd name="T3" fmla="*/ 1 h 13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46" h="13">
                    <a:moveTo>
                      <a:pt x="0" y="0"/>
                    </a:moveTo>
                    <a:cubicBezTo>
                      <a:pt x="13" y="13"/>
                      <a:pt x="32" y="1"/>
                      <a:pt x="46" y="1"/>
                    </a:cubicBezTo>
                  </a:path>
                </a:pathLst>
              </a:custGeom>
              <a:noFill/>
              <a:ln w="6350" cap="rnd">
                <a:solidFill>
                  <a:srgbClr val="34343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485" name="Freeform 66"/>
              <p:cNvSpPr>
                <a:spLocks/>
              </p:cNvSpPr>
              <p:nvPr/>
            </p:nvSpPr>
            <p:spPr bwMode="auto">
              <a:xfrm>
                <a:off x="2916" y="3453"/>
                <a:ext cx="52" cy="13"/>
              </a:xfrm>
              <a:custGeom>
                <a:avLst/>
                <a:gdLst>
                  <a:gd name="T0" fmla="*/ 0 w 45"/>
                  <a:gd name="T1" fmla="*/ 0 h 11"/>
                  <a:gd name="T2" fmla="*/ 60 w 45"/>
                  <a:gd name="T3" fmla="*/ 6 h 11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45" h="11">
                    <a:moveTo>
                      <a:pt x="0" y="0"/>
                    </a:moveTo>
                    <a:cubicBezTo>
                      <a:pt x="9" y="11"/>
                      <a:pt x="35" y="10"/>
                      <a:pt x="45" y="4"/>
                    </a:cubicBezTo>
                  </a:path>
                </a:pathLst>
              </a:custGeom>
              <a:noFill/>
              <a:ln w="6350" cap="rnd">
                <a:solidFill>
                  <a:srgbClr val="34343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486" name="Freeform 67"/>
              <p:cNvSpPr>
                <a:spLocks/>
              </p:cNvSpPr>
              <p:nvPr/>
            </p:nvSpPr>
            <p:spPr bwMode="auto">
              <a:xfrm>
                <a:off x="2917" y="3490"/>
                <a:ext cx="51" cy="5"/>
              </a:xfrm>
              <a:custGeom>
                <a:avLst/>
                <a:gdLst>
                  <a:gd name="T0" fmla="*/ 59 w 44"/>
                  <a:gd name="T1" fmla="*/ 4 h 4"/>
                  <a:gd name="T2" fmla="*/ 26 w 44"/>
                  <a:gd name="T3" fmla="*/ 6 h 4"/>
                  <a:gd name="T4" fmla="*/ 0 w 44"/>
                  <a:gd name="T5" fmla="*/ 0 h 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4" h="4">
                    <a:moveTo>
                      <a:pt x="44" y="2"/>
                    </a:moveTo>
                    <a:cubicBezTo>
                      <a:pt x="38" y="0"/>
                      <a:pt x="27" y="4"/>
                      <a:pt x="19" y="4"/>
                    </a:cubicBezTo>
                    <a:cubicBezTo>
                      <a:pt x="12" y="4"/>
                      <a:pt x="5" y="2"/>
                      <a:pt x="0" y="0"/>
                    </a:cubicBezTo>
                  </a:path>
                </a:pathLst>
              </a:custGeom>
              <a:noFill/>
              <a:ln w="6350" cap="rnd">
                <a:solidFill>
                  <a:srgbClr val="34343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487" name="Freeform 68"/>
              <p:cNvSpPr>
                <a:spLocks/>
              </p:cNvSpPr>
              <p:nvPr/>
            </p:nvSpPr>
            <p:spPr bwMode="auto">
              <a:xfrm>
                <a:off x="2923" y="3520"/>
                <a:ext cx="44" cy="8"/>
              </a:xfrm>
              <a:custGeom>
                <a:avLst/>
                <a:gdLst>
                  <a:gd name="T0" fmla="*/ 51 w 38"/>
                  <a:gd name="T1" fmla="*/ 6 h 7"/>
                  <a:gd name="T2" fmla="*/ 0 w 38"/>
                  <a:gd name="T3" fmla="*/ 0 h 7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8" h="7">
                    <a:moveTo>
                      <a:pt x="38" y="4"/>
                    </a:moveTo>
                    <a:cubicBezTo>
                      <a:pt x="27" y="4"/>
                      <a:pt x="12" y="7"/>
                      <a:pt x="0" y="0"/>
                    </a:cubicBezTo>
                  </a:path>
                </a:pathLst>
              </a:custGeom>
              <a:noFill/>
              <a:ln w="6350" cap="rnd">
                <a:solidFill>
                  <a:srgbClr val="34343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488" name="Freeform 69"/>
              <p:cNvSpPr>
                <a:spLocks/>
              </p:cNvSpPr>
              <p:nvPr/>
            </p:nvSpPr>
            <p:spPr bwMode="auto">
              <a:xfrm>
                <a:off x="2925" y="3553"/>
                <a:ext cx="38" cy="9"/>
              </a:xfrm>
              <a:custGeom>
                <a:avLst/>
                <a:gdLst>
                  <a:gd name="T0" fmla="*/ 45 w 32"/>
                  <a:gd name="T1" fmla="*/ 0 h 8"/>
                  <a:gd name="T2" fmla="*/ 0 w 32"/>
                  <a:gd name="T3" fmla="*/ 2 h 8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2" h="8">
                    <a:moveTo>
                      <a:pt x="32" y="0"/>
                    </a:moveTo>
                    <a:cubicBezTo>
                      <a:pt x="21" y="0"/>
                      <a:pt x="12" y="8"/>
                      <a:pt x="0" y="2"/>
                    </a:cubicBezTo>
                  </a:path>
                </a:pathLst>
              </a:custGeom>
              <a:noFill/>
              <a:ln w="6350" cap="rnd">
                <a:solidFill>
                  <a:srgbClr val="34343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489" name="Freeform 70"/>
              <p:cNvSpPr>
                <a:spLocks/>
              </p:cNvSpPr>
              <p:nvPr/>
            </p:nvSpPr>
            <p:spPr bwMode="auto">
              <a:xfrm>
                <a:off x="2932" y="3585"/>
                <a:ext cx="38" cy="4"/>
              </a:xfrm>
              <a:custGeom>
                <a:avLst/>
                <a:gdLst>
                  <a:gd name="T0" fmla="*/ 45 w 32"/>
                  <a:gd name="T1" fmla="*/ 0 h 3"/>
                  <a:gd name="T2" fmla="*/ 0 w 32"/>
                  <a:gd name="T3" fmla="*/ 0 h 3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2" h="3">
                    <a:moveTo>
                      <a:pt x="32" y="0"/>
                    </a:moveTo>
                    <a:cubicBezTo>
                      <a:pt x="23" y="3"/>
                      <a:pt x="9" y="3"/>
                      <a:pt x="0" y="0"/>
                    </a:cubicBezTo>
                  </a:path>
                </a:pathLst>
              </a:custGeom>
              <a:noFill/>
              <a:ln w="6350" cap="rnd">
                <a:solidFill>
                  <a:srgbClr val="34343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490" name="Freeform 71"/>
              <p:cNvSpPr>
                <a:spLocks/>
              </p:cNvSpPr>
              <p:nvPr/>
            </p:nvSpPr>
            <p:spPr bwMode="auto">
              <a:xfrm>
                <a:off x="2055" y="3747"/>
                <a:ext cx="577" cy="243"/>
              </a:xfrm>
              <a:custGeom>
                <a:avLst/>
                <a:gdLst>
                  <a:gd name="T0" fmla="*/ 69 w 496"/>
                  <a:gd name="T1" fmla="*/ 1 h 209"/>
                  <a:gd name="T2" fmla="*/ 27 w 496"/>
                  <a:gd name="T3" fmla="*/ 56 h 209"/>
                  <a:gd name="T4" fmla="*/ 24 w 496"/>
                  <a:gd name="T5" fmla="*/ 188 h 209"/>
                  <a:gd name="T6" fmla="*/ 24 w 496"/>
                  <a:gd name="T7" fmla="*/ 238 h 209"/>
                  <a:gd name="T8" fmla="*/ 265 w 496"/>
                  <a:gd name="T9" fmla="*/ 271 h 209"/>
                  <a:gd name="T10" fmla="*/ 654 w 496"/>
                  <a:gd name="T11" fmla="*/ 241 h 209"/>
                  <a:gd name="T12" fmla="*/ 596 w 496"/>
                  <a:gd name="T13" fmla="*/ 191 h 209"/>
                  <a:gd name="T14" fmla="*/ 519 w 496"/>
                  <a:gd name="T15" fmla="*/ 163 h 209"/>
                  <a:gd name="T16" fmla="*/ 455 w 496"/>
                  <a:gd name="T17" fmla="*/ 122 h 209"/>
                  <a:gd name="T18" fmla="*/ 383 w 496"/>
                  <a:gd name="T19" fmla="*/ 77 h 209"/>
                  <a:gd name="T20" fmla="*/ 298 w 496"/>
                  <a:gd name="T21" fmla="*/ 23 h 209"/>
                  <a:gd name="T22" fmla="*/ 177 w 496"/>
                  <a:gd name="T23" fmla="*/ 84 h 209"/>
                  <a:gd name="T24" fmla="*/ 69 w 496"/>
                  <a:gd name="T25" fmla="*/ 1 h 20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96" h="209">
                    <a:moveTo>
                      <a:pt x="51" y="1"/>
                    </a:moveTo>
                    <a:cubicBezTo>
                      <a:pt x="43" y="0"/>
                      <a:pt x="23" y="19"/>
                      <a:pt x="20" y="41"/>
                    </a:cubicBezTo>
                    <a:cubicBezTo>
                      <a:pt x="18" y="64"/>
                      <a:pt x="18" y="139"/>
                      <a:pt x="18" y="139"/>
                    </a:cubicBezTo>
                    <a:cubicBezTo>
                      <a:pt x="18" y="139"/>
                      <a:pt x="0" y="166"/>
                      <a:pt x="18" y="176"/>
                    </a:cubicBezTo>
                    <a:cubicBezTo>
                      <a:pt x="37" y="186"/>
                      <a:pt x="122" y="197"/>
                      <a:pt x="196" y="200"/>
                    </a:cubicBezTo>
                    <a:cubicBezTo>
                      <a:pt x="270" y="202"/>
                      <a:pt x="427" y="209"/>
                      <a:pt x="483" y="178"/>
                    </a:cubicBezTo>
                    <a:cubicBezTo>
                      <a:pt x="483" y="178"/>
                      <a:pt x="496" y="155"/>
                      <a:pt x="440" y="141"/>
                    </a:cubicBezTo>
                    <a:cubicBezTo>
                      <a:pt x="383" y="126"/>
                      <a:pt x="398" y="126"/>
                      <a:pt x="383" y="120"/>
                    </a:cubicBezTo>
                    <a:cubicBezTo>
                      <a:pt x="367" y="115"/>
                      <a:pt x="347" y="92"/>
                      <a:pt x="336" y="90"/>
                    </a:cubicBezTo>
                    <a:cubicBezTo>
                      <a:pt x="324" y="88"/>
                      <a:pt x="293" y="62"/>
                      <a:pt x="283" y="57"/>
                    </a:cubicBezTo>
                    <a:cubicBezTo>
                      <a:pt x="274" y="51"/>
                      <a:pt x="232" y="16"/>
                      <a:pt x="220" y="17"/>
                    </a:cubicBezTo>
                    <a:cubicBezTo>
                      <a:pt x="220" y="17"/>
                      <a:pt x="199" y="69"/>
                      <a:pt x="131" y="62"/>
                    </a:cubicBezTo>
                    <a:cubicBezTo>
                      <a:pt x="87" y="58"/>
                      <a:pt x="51" y="1"/>
                      <a:pt x="51" y="1"/>
                    </a:cubicBezTo>
                    <a:close/>
                  </a:path>
                </a:pathLst>
              </a:custGeom>
              <a:solidFill>
                <a:srgbClr val="C1E3F6"/>
              </a:solidFill>
              <a:ln w="6350" cap="rnd">
                <a:solidFill>
                  <a:srgbClr val="343434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491" name="Freeform 72"/>
              <p:cNvSpPr>
                <a:spLocks/>
              </p:cNvSpPr>
              <p:nvPr/>
            </p:nvSpPr>
            <p:spPr bwMode="auto">
              <a:xfrm>
                <a:off x="2073" y="3911"/>
                <a:ext cx="543" cy="61"/>
              </a:xfrm>
              <a:custGeom>
                <a:avLst/>
                <a:gdLst>
                  <a:gd name="T0" fmla="*/ 0 w 466"/>
                  <a:gd name="T1" fmla="*/ 0 h 53"/>
                  <a:gd name="T2" fmla="*/ 157 w 466"/>
                  <a:gd name="T3" fmla="*/ 44 h 53"/>
                  <a:gd name="T4" fmla="*/ 337 w 466"/>
                  <a:gd name="T5" fmla="*/ 56 h 53"/>
                  <a:gd name="T6" fmla="*/ 411 w 466"/>
                  <a:gd name="T7" fmla="*/ 68 h 53"/>
                  <a:gd name="T8" fmla="*/ 463 w 466"/>
                  <a:gd name="T9" fmla="*/ 51 h 53"/>
                  <a:gd name="T10" fmla="*/ 517 w 466"/>
                  <a:gd name="T11" fmla="*/ 69 h 53"/>
                  <a:gd name="T12" fmla="*/ 633 w 466"/>
                  <a:gd name="T13" fmla="*/ 33 h 5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66" h="53">
                    <a:moveTo>
                      <a:pt x="0" y="0"/>
                    </a:moveTo>
                    <a:cubicBezTo>
                      <a:pt x="0" y="0"/>
                      <a:pt x="32" y="27"/>
                      <a:pt x="116" y="33"/>
                    </a:cubicBezTo>
                    <a:cubicBezTo>
                      <a:pt x="200" y="39"/>
                      <a:pt x="234" y="35"/>
                      <a:pt x="248" y="43"/>
                    </a:cubicBezTo>
                    <a:cubicBezTo>
                      <a:pt x="262" y="50"/>
                      <a:pt x="289" y="51"/>
                      <a:pt x="303" y="51"/>
                    </a:cubicBezTo>
                    <a:cubicBezTo>
                      <a:pt x="316" y="51"/>
                      <a:pt x="325" y="35"/>
                      <a:pt x="341" y="38"/>
                    </a:cubicBezTo>
                    <a:cubicBezTo>
                      <a:pt x="356" y="40"/>
                      <a:pt x="365" y="53"/>
                      <a:pt x="381" y="52"/>
                    </a:cubicBezTo>
                    <a:cubicBezTo>
                      <a:pt x="397" y="50"/>
                      <a:pt x="451" y="43"/>
                      <a:pt x="466" y="25"/>
                    </a:cubicBezTo>
                  </a:path>
                </a:pathLst>
              </a:custGeom>
              <a:noFill/>
              <a:ln w="6350" cap="rnd">
                <a:solidFill>
                  <a:srgbClr val="34343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492" name="Freeform 73"/>
              <p:cNvSpPr>
                <a:spLocks/>
              </p:cNvSpPr>
              <p:nvPr/>
            </p:nvSpPr>
            <p:spPr bwMode="auto">
              <a:xfrm>
                <a:off x="2306" y="3767"/>
                <a:ext cx="47" cy="94"/>
              </a:xfrm>
              <a:custGeom>
                <a:avLst/>
                <a:gdLst>
                  <a:gd name="T0" fmla="*/ 8 w 40"/>
                  <a:gd name="T1" fmla="*/ 2 h 81"/>
                  <a:gd name="T2" fmla="*/ 6 w 40"/>
                  <a:gd name="T3" fmla="*/ 14 h 81"/>
                  <a:gd name="T4" fmla="*/ 1 w 40"/>
                  <a:gd name="T5" fmla="*/ 31 h 81"/>
                  <a:gd name="T6" fmla="*/ 2 w 40"/>
                  <a:gd name="T7" fmla="*/ 65 h 81"/>
                  <a:gd name="T8" fmla="*/ 38 w 40"/>
                  <a:gd name="T9" fmla="*/ 106 h 81"/>
                  <a:gd name="T10" fmla="*/ 51 w 40"/>
                  <a:gd name="T11" fmla="*/ 73 h 81"/>
                  <a:gd name="T12" fmla="*/ 26 w 40"/>
                  <a:gd name="T13" fmla="*/ 30 h 81"/>
                  <a:gd name="T14" fmla="*/ 15 w 40"/>
                  <a:gd name="T15" fmla="*/ 10 h 81"/>
                  <a:gd name="T16" fmla="*/ 9 w 40"/>
                  <a:gd name="T17" fmla="*/ 1 h 81"/>
                  <a:gd name="T18" fmla="*/ 15 w 40"/>
                  <a:gd name="T19" fmla="*/ 26 h 81"/>
                  <a:gd name="T20" fmla="*/ 28 w 40"/>
                  <a:gd name="T21" fmla="*/ 52 h 81"/>
                  <a:gd name="T22" fmla="*/ 42 w 40"/>
                  <a:gd name="T23" fmla="*/ 91 h 81"/>
                  <a:gd name="T24" fmla="*/ 15 w 40"/>
                  <a:gd name="T25" fmla="*/ 66 h 81"/>
                  <a:gd name="T26" fmla="*/ 8 w 40"/>
                  <a:gd name="T27" fmla="*/ 19 h 81"/>
                  <a:gd name="T28" fmla="*/ 8 w 40"/>
                  <a:gd name="T29" fmla="*/ 0 h 8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40" h="81">
                    <a:moveTo>
                      <a:pt x="6" y="2"/>
                    </a:moveTo>
                    <a:cubicBezTo>
                      <a:pt x="5" y="4"/>
                      <a:pt x="4" y="7"/>
                      <a:pt x="4" y="10"/>
                    </a:cubicBezTo>
                    <a:cubicBezTo>
                      <a:pt x="2" y="14"/>
                      <a:pt x="1" y="19"/>
                      <a:pt x="1" y="23"/>
                    </a:cubicBezTo>
                    <a:cubicBezTo>
                      <a:pt x="0" y="32"/>
                      <a:pt x="0" y="39"/>
                      <a:pt x="2" y="48"/>
                    </a:cubicBezTo>
                    <a:cubicBezTo>
                      <a:pt x="5" y="60"/>
                      <a:pt x="14" y="76"/>
                      <a:pt x="27" y="78"/>
                    </a:cubicBezTo>
                    <a:cubicBezTo>
                      <a:pt x="40" y="81"/>
                      <a:pt x="39" y="63"/>
                      <a:pt x="37" y="54"/>
                    </a:cubicBezTo>
                    <a:cubicBezTo>
                      <a:pt x="33" y="42"/>
                      <a:pt x="25" y="33"/>
                      <a:pt x="19" y="22"/>
                    </a:cubicBezTo>
                    <a:cubicBezTo>
                      <a:pt x="16" y="17"/>
                      <a:pt x="13" y="13"/>
                      <a:pt x="11" y="8"/>
                    </a:cubicBezTo>
                    <a:cubicBezTo>
                      <a:pt x="10" y="5"/>
                      <a:pt x="9" y="3"/>
                      <a:pt x="7" y="1"/>
                    </a:cubicBezTo>
                    <a:cubicBezTo>
                      <a:pt x="6" y="6"/>
                      <a:pt x="9" y="14"/>
                      <a:pt x="11" y="19"/>
                    </a:cubicBezTo>
                    <a:cubicBezTo>
                      <a:pt x="13" y="26"/>
                      <a:pt x="17" y="32"/>
                      <a:pt x="20" y="39"/>
                    </a:cubicBezTo>
                    <a:cubicBezTo>
                      <a:pt x="24" y="46"/>
                      <a:pt x="33" y="59"/>
                      <a:pt x="31" y="67"/>
                    </a:cubicBezTo>
                    <a:cubicBezTo>
                      <a:pt x="28" y="76"/>
                      <a:pt x="13" y="52"/>
                      <a:pt x="11" y="49"/>
                    </a:cubicBezTo>
                    <a:cubicBezTo>
                      <a:pt x="7" y="38"/>
                      <a:pt x="6" y="26"/>
                      <a:pt x="6" y="14"/>
                    </a:cubicBezTo>
                    <a:cubicBezTo>
                      <a:pt x="6" y="10"/>
                      <a:pt x="5" y="5"/>
                      <a:pt x="6" y="0"/>
                    </a:cubicBezTo>
                  </a:path>
                </a:pathLst>
              </a:custGeom>
              <a:solidFill>
                <a:srgbClr val="343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493" name="Freeform 74"/>
              <p:cNvSpPr>
                <a:spLocks/>
              </p:cNvSpPr>
              <p:nvPr/>
            </p:nvSpPr>
            <p:spPr bwMode="auto">
              <a:xfrm>
                <a:off x="2319" y="3748"/>
                <a:ext cx="76" cy="40"/>
              </a:xfrm>
              <a:custGeom>
                <a:avLst/>
                <a:gdLst>
                  <a:gd name="T0" fmla="*/ 0 w 65"/>
                  <a:gd name="T1" fmla="*/ 18 h 34"/>
                  <a:gd name="T2" fmla="*/ 8 w 65"/>
                  <a:gd name="T3" fmla="*/ 15 h 34"/>
                  <a:gd name="T4" fmla="*/ 26 w 65"/>
                  <a:gd name="T5" fmla="*/ 7 h 34"/>
                  <a:gd name="T6" fmla="*/ 57 w 65"/>
                  <a:gd name="T7" fmla="*/ 1 h 34"/>
                  <a:gd name="T8" fmla="*/ 87 w 65"/>
                  <a:gd name="T9" fmla="*/ 16 h 34"/>
                  <a:gd name="T10" fmla="*/ 80 w 65"/>
                  <a:gd name="T11" fmla="*/ 36 h 34"/>
                  <a:gd name="T12" fmla="*/ 33 w 65"/>
                  <a:gd name="T13" fmla="*/ 32 h 34"/>
                  <a:gd name="T14" fmla="*/ 5 w 65"/>
                  <a:gd name="T15" fmla="*/ 22 h 34"/>
                  <a:gd name="T16" fmla="*/ 42 w 65"/>
                  <a:gd name="T17" fmla="*/ 33 h 34"/>
                  <a:gd name="T18" fmla="*/ 72 w 65"/>
                  <a:gd name="T19" fmla="*/ 38 h 34"/>
                  <a:gd name="T20" fmla="*/ 76 w 65"/>
                  <a:gd name="T21" fmla="*/ 13 h 34"/>
                  <a:gd name="T22" fmla="*/ 41 w 65"/>
                  <a:gd name="T23" fmla="*/ 5 h 34"/>
                  <a:gd name="T24" fmla="*/ 22 w 65"/>
                  <a:gd name="T25" fmla="*/ 9 h 34"/>
                  <a:gd name="T26" fmla="*/ 7 w 65"/>
                  <a:gd name="T27" fmla="*/ 15 h 3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5" h="34">
                    <a:moveTo>
                      <a:pt x="0" y="13"/>
                    </a:moveTo>
                    <a:cubicBezTo>
                      <a:pt x="0" y="13"/>
                      <a:pt x="5" y="12"/>
                      <a:pt x="6" y="11"/>
                    </a:cubicBezTo>
                    <a:cubicBezTo>
                      <a:pt x="10" y="9"/>
                      <a:pt x="14" y="7"/>
                      <a:pt x="19" y="5"/>
                    </a:cubicBezTo>
                    <a:cubicBezTo>
                      <a:pt x="26" y="1"/>
                      <a:pt x="34" y="0"/>
                      <a:pt x="42" y="1"/>
                    </a:cubicBezTo>
                    <a:cubicBezTo>
                      <a:pt x="50" y="1"/>
                      <a:pt x="59" y="4"/>
                      <a:pt x="63" y="12"/>
                    </a:cubicBezTo>
                    <a:cubicBezTo>
                      <a:pt x="65" y="17"/>
                      <a:pt x="63" y="23"/>
                      <a:pt x="58" y="26"/>
                    </a:cubicBezTo>
                    <a:cubicBezTo>
                      <a:pt x="49" y="34"/>
                      <a:pt x="34" y="28"/>
                      <a:pt x="24" y="23"/>
                    </a:cubicBezTo>
                    <a:cubicBezTo>
                      <a:pt x="17" y="19"/>
                      <a:pt x="11" y="17"/>
                      <a:pt x="3" y="16"/>
                    </a:cubicBezTo>
                    <a:cubicBezTo>
                      <a:pt x="12" y="12"/>
                      <a:pt x="24" y="21"/>
                      <a:pt x="31" y="24"/>
                    </a:cubicBezTo>
                    <a:cubicBezTo>
                      <a:pt x="39" y="28"/>
                      <a:pt x="45" y="31"/>
                      <a:pt x="53" y="27"/>
                    </a:cubicBezTo>
                    <a:cubicBezTo>
                      <a:pt x="61" y="23"/>
                      <a:pt x="61" y="15"/>
                      <a:pt x="56" y="9"/>
                    </a:cubicBezTo>
                    <a:cubicBezTo>
                      <a:pt x="49" y="1"/>
                      <a:pt x="39" y="1"/>
                      <a:pt x="30" y="3"/>
                    </a:cubicBezTo>
                    <a:cubicBezTo>
                      <a:pt x="25" y="4"/>
                      <a:pt x="20" y="6"/>
                      <a:pt x="16" y="7"/>
                    </a:cubicBezTo>
                    <a:cubicBezTo>
                      <a:pt x="12" y="8"/>
                      <a:pt x="7" y="9"/>
                      <a:pt x="5" y="11"/>
                    </a:cubicBezTo>
                  </a:path>
                </a:pathLst>
              </a:custGeom>
              <a:solidFill>
                <a:srgbClr val="343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494" name="Freeform 75"/>
              <p:cNvSpPr>
                <a:spLocks/>
              </p:cNvSpPr>
              <p:nvPr/>
            </p:nvSpPr>
            <p:spPr bwMode="auto">
              <a:xfrm>
                <a:off x="2485" y="3883"/>
                <a:ext cx="17" cy="18"/>
              </a:xfrm>
              <a:custGeom>
                <a:avLst/>
                <a:gdLst>
                  <a:gd name="T0" fmla="*/ 21 w 14"/>
                  <a:gd name="T1" fmla="*/ 0 h 16"/>
                  <a:gd name="T2" fmla="*/ 0 w 14"/>
                  <a:gd name="T3" fmla="*/ 20 h 16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4" h="16">
                    <a:moveTo>
                      <a:pt x="14" y="0"/>
                    </a:moveTo>
                    <a:cubicBezTo>
                      <a:pt x="10" y="6"/>
                      <a:pt x="6" y="11"/>
                      <a:pt x="0" y="16"/>
                    </a:cubicBezTo>
                  </a:path>
                </a:pathLst>
              </a:custGeom>
              <a:noFill/>
              <a:ln w="6350" cap="rnd">
                <a:solidFill>
                  <a:srgbClr val="34343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495" name="Freeform 76"/>
              <p:cNvSpPr>
                <a:spLocks/>
              </p:cNvSpPr>
              <p:nvPr/>
            </p:nvSpPr>
            <p:spPr bwMode="auto">
              <a:xfrm>
                <a:off x="2447" y="3858"/>
                <a:ext cx="19" cy="19"/>
              </a:xfrm>
              <a:custGeom>
                <a:avLst/>
                <a:gdLst>
                  <a:gd name="T0" fmla="*/ 23 w 16"/>
                  <a:gd name="T1" fmla="*/ 0 h 16"/>
                  <a:gd name="T2" fmla="*/ 14 w 16"/>
                  <a:gd name="T3" fmla="*/ 12 h 16"/>
                  <a:gd name="T4" fmla="*/ 0 w 16"/>
                  <a:gd name="T5" fmla="*/ 23 h 1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6" h="16">
                    <a:moveTo>
                      <a:pt x="16" y="0"/>
                    </a:moveTo>
                    <a:cubicBezTo>
                      <a:pt x="13" y="2"/>
                      <a:pt x="12" y="6"/>
                      <a:pt x="10" y="8"/>
                    </a:cubicBezTo>
                    <a:cubicBezTo>
                      <a:pt x="7" y="12"/>
                      <a:pt x="3" y="14"/>
                      <a:pt x="0" y="16"/>
                    </a:cubicBezTo>
                  </a:path>
                </a:pathLst>
              </a:custGeom>
              <a:noFill/>
              <a:ln w="6350" cap="rnd">
                <a:solidFill>
                  <a:srgbClr val="34343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496" name="Freeform 77"/>
              <p:cNvSpPr>
                <a:spLocks/>
              </p:cNvSpPr>
              <p:nvPr/>
            </p:nvSpPr>
            <p:spPr bwMode="auto">
              <a:xfrm>
                <a:off x="2407" y="3840"/>
                <a:ext cx="18" cy="15"/>
              </a:xfrm>
              <a:custGeom>
                <a:avLst/>
                <a:gdLst>
                  <a:gd name="T0" fmla="*/ 22 w 15"/>
                  <a:gd name="T1" fmla="*/ 0 h 13"/>
                  <a:gd name="T2" fmla="*/ 0 w 15"/>
                  <a:gd name="T3" fmla="*/ 17 h 13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5" h="13">
                    <a:moveTo>
                      <a:pt x="15" y="0"/>
                    </a:moveTo>
                    <a:cubicBezTo>
                      <a:pt x="10" y="6"/>
                      <a:pt x="6" y="9"/>
                      <a:pt x="0" y="13"/>
                    </a:cubicBezTo>
                  </a:path>
                </a:pathLst>
              </a:custGeom>
              <a:noFill/>
              <a:ln w="6350" cap="rnd">
                <a:solidFill>
                  <a:srgbClr val="34343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497" name="Freeform 78"/>
              <p:cNvSpPr>
                <a:spLocks/>
              </p:cNvSpPr>
              <p:nvPr/>
            </p:nvSpPr>
            <p:spPr bwMode="auto">
              <a:xfrm>
                <a:off x="2378" y="3821"/>
                <a:ext cx="21" cy="18"/>
              </a:xfrm>
              <a:custGeom>
                <a:avLst/>
                <a:gdLst>
                  <a:gd name="T0" fmla="*/ 25 w 18"/>
                  <a:gd name="T1" fmla="*/ 0 h 15"/>
                  <a:gd name="T2" fmla="*/ 0 w 18"/>
                  <a:gd name="T3" fmla="*/ 22 h 1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8" h="15">
                    <a:moveTo>
                      <a:pt x="18" y="0"/>
                    </a:moveTo>
                    <a:cubicBezTo>
                      <a:pt x="18" y="6"/>
                      <a:pt x="6" y="15"/>
                      <a:pt x="0" y="15"/>
                    </a:cubicBezTo>
                  </a:path>
                </a:pathLst>
              </a:custGeom>
              <a:noFill/>
              <a:ln w="6350" cap="rnd">
                <a:solidFill>
                  <a:srgbClr val="34343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498" name="Freeform 79"/>
              <p:cNvSpPr>
                <a:spLocks/>
              </p:cNvSpPr>
              <p:nvPr/>
            </p:nvSpPr>
            <p:spPr bwMode="auto">
              <a:xfrm>
                <a:off x="2353" y="3797"/>
                <a:ext cx="17" cy="14"/>
              </a:xfrm>
              <a:custGeom>
                <a:avLst/>
                <a:gdLst>
                  <a:gd name="T0" fmla="*/ 19 w 15"/>
                  <a:gd name="T1" fmla="*/ 0 h 12"/>
                  <a:gd name="T2" fmla="*/ 0 w 15"/>
                  <a:gd name="T3" fmla="*/ 16 h 1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5" h="12">
                    <a:moveTo>
                      <a:pt x="15" y="0"/>
                    </a:moveTo>
                    <a:cubicBezTo>
                      <a:pt x="11" y="5"/>
                      <a:pt x="5" y="9"/>
                      <a:pt x="0" y="12"/>
                    </a:cubicBezTo>
                  </a:path>
                </a:pathLst>
              </a:custGeom>
              <a:noFill/>
              <a:ln w="6350" cap="rnd">
                <a:solidFill>
                  <a:srgbClr val="34343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499" name="Freeform 80"/>
              <p:cNvSpPr>
                <a:spLocks/>
              </p:cNvSpPr>
              <p:nvPr/>
            </p:nvSpPr>
            <p:spPr bwMode="auto">
              <a:xfrm>
                <a:off x="2617" y="1363"/>
                <a:ext cx="140" cy="37"/>
              </a:xfrm>
              <a:custGeom>
                <a:avLst/>
                <a:gdLst>
                  <a:gd name="T0" fmla="*/ 1 w 120"/>
                  <a:gd name="T1" fmla="*/ 42 h 32"/>
                  <a:gd name="T2" fmla="*/ 1 w 120"/>
                  <a:gd name="T3" fmla="*/ 43 h 32"/>
                  <a:gd name="T4" fmla="*/ 39 w 120"/>
                  <a:gd name="T5" fmla="*/ 29 h 32"/>
                  <a:gd name="T6" fmla="*/ 83 w 120"/>
                  <a:gd name="T7" fmla="*/ 15 h 32"/>
                  <a:gd name="T8" fmla="*/ 163 w 120"/>
                  <a:gd name="T9" fmla="*/ 20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0" h="32">
                    <a:moveTo>
                      <a:pt x="1" y="31"/>
                    </a:moveTo>
                    <a:cubicBezTo>
                      <a:pt x="0" y="32"/>
                      <a:pt x="0" y="32"/>
                      <a:pt x="1" y="32"/>
                    </a:cubicBezTo>
                    <a:cubicBezTo>
                      <a:pt x="9" y="27"/>
                      <a:pt x="18" y="25"/>
                      <a:pt x="28" y="22"/>
                    </a:cubicBezTo>
                    <a:cubicBezTo>
                      <a:pt x="39" y="18"/>
                      <a:pt x="49" y="14"/>
                      <a:pt x="61" y="11"/>
                    </a:cubicBezTo>
                    <a:cubicBezTo>
                      <a:pt x="78" y="7"/>
                      <a:pt x="108" y="0"/>
                      <a:pt x="120" y="15"/>
                    </a:cubicBezTo>
                  </a:path>
                </a:pathLst>
              </a:custGeom>
              <a:noFill/>
              <a:ln w="6350" cap="rnd">
                <a:solidFill>
                  <a:srgbClr val="34343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500" name="Freeform 81"/>
              <p:cNvSpPr>
                <a:spLocks/>
              </p:cNvSpPr>
              <p:nvPr/>
            </p:nvSpPr>
            <p:spPr bwMode="auto">
              <a:xfrm>
                <a:off x="2761" y="1400"/>
                <a:ext cx="53" cy="89"/>
              </a:xfrm>
              <a:custGeom>
                <a:avLst/>
                <a:gdLst>
                  <a:gd name="T0" fmla="*/ 0 w 45"/>
                  <a:gd name="T1" fmla="*/ 0 h 77"/>
                  <a:gd name="T2" fmla="*/ 37 w 45"/>
                  <a:gd name="T3" fmla="*/ 58 h 77"/>
                  <a:gd name="T4" fmla="*/ 53 w 45"/>
                  <a:gd name="T5" fmla="*/ 86 h 77"/>
                  <a:gd name="T6" fmla="*/ 62 w 45"/>
                  <a:gd name="T7" fmla="*/ 103 h 7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5" h="77">
                    <a:moveTo>
                      <a:pt x="0" y="0"/>
                    </a:moveTo>
                    <a:cubicBezTo>
                      <a:pt x="8" y="15"/>
                      <a:pt x="17" y="29"/>
                      <a:pt x="26" y="43"/>
                    </a:cubicBezTo>
                    <a:cubicBezTo>
                      <a:pt x="31" y="50"/>
                      <a:pt x="34" y="57"/>
                      <a:pt x="38" y="64"/>
                    </a:cubicBezTo>
                    <a:cubicBezTo>
                      <a:pt x="40" y="69"/>
                      <a:pt x="43" y="73"/>
                      <a:pt x="45" y="77"/>
                    </a:cubicBezTo>
                  </a:path>
                </a:pathLst>
              </a:custGeom>
              <a:noFill/>
              <a:ln w="6350" cap="rnd">
                <a:solidFill>
                  <a:srgbClr val="34343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501" name="Freeform 82"/>
              <p:cNvSpPr>
                <a:spLocks/>
              </p:cNvSpPr>
              <p:nvPr/>
            </p:nvSpPr>
            <p:spPr bwMode="auto">
              <a:xfrm>
                <a:off x="2520" y="2260"/>
                <a:ext cx="55" cy="159"/>
              </a:xfrm>
              <a:custGeom>
                <a:avLst/>
                <a:gdLst>
                  <a:gd name="T0" fmla="*/ 64 w 47"/>
                  <a:gd name="T1" fmla="*/ 185 h 137"/>
                  <a:gd name="T2" fmla="*/ 0 w 47"/>
                  <a:gd name="T3" fmla="*/ 0 h 137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47" h="137">
                    <a:moveTo>
                      <a:pt x="47" y="137"/>
                    </a:moveTo>
                    <a:cubicBezTo>
                      <a:pt x="47" y="137"/>
                      <a:pt x="8" y="39"/>
                      <a:pt x="0" y="0"/>
                    </a:cubicBezTo>
                  </a:path>
                </a:pathLst>
              </a:custGeom>
              <a:noFill/>
              <a:ln w="6350" cap="rnd">
                <a:solidFill>
                  <a:srgbClr val="34343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502" name="Freeform 83"/>
              <p:cNvSpPr>
                <a:spLocks/>
              </p:cNvSpPr>
              <p:nvPr/>
            </p:nvSpPr>
            <p:spPr bwMode="auto">
              <a:xfrm>
                <a:off x="3361" y="1409"/>
                <a:ext cx="9" cy="11"/>
              </a:xfrm>
              <a:custGeom>
                <a:avLst/>
                <a:gdLst>
                  <a:gd name="T0" fmla="*/ 0 w 8"/>
                  <a:gd name="T1" fmla="*/ 0 h 9"/>
                  <a:gd name="T2" fmla="*/ 10 w 8"/>
                  <a:gd name="T3" fmla="*/ 13 h 9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8" h="9">
                    <a:moveTo>
                      <a:pt x="0" y="0"/>
                    </a:moveTo>
                    <a:cubicBezTo>
                      <a:pt x="4" y="1"/>
                      <a:pt x="8" y="7"/>
                      <a:pt x="8" y="9"/>
                    </a:cubicBezTo>
                  </a:path>
                </a:pathLst>
              </a:custGeom>
              <a:noFill/>
              <a:ln w="3175" cap="rnd">
                <a:solidFill>
                  <a:srgbClr val="34343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503" name="Freeform 84"/>
              <p:cNvSpPr>
                <a:spLocks/>
              </p:cNvSpPr>
              <p:nvPr/>
            </p:nvSpPr>
            <p:spPr bwMode="auto">
              <a:xfrm>
                <a:off x="3214" y="1005"/>
                <a:ext cx="16" cy="15"/>
              </a:xfrm>
              <a:custGeom>
                <a:avLst/>
                <a:gdLst>
                  <a:gd name="T0" fmla="*/ 16 w 14"/>
                  <a:gd name="T1" fmla="*/ 0 h 13"/>
                  <a:gd name="T2" fmla="*/ 8 w 14"/>
                  <a:gd name="T3" fmla="*/ 15 h 13"/>
                  <a:gd name="T4" fmla="*/ 16 w 14"/>
                  <a:gd name="T5" fmla="*/ 1 h 1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" h="13">
                    <a:moveTo>
                      <a:pt x="12" y="0"/>
                    </a:moveTo>
                    <a:cubicBezTo>
                      <a:pt x="8" y="1"/>
                      <a:pt x="0" y="7"/>
                      <a:pt x="6" y="11"/>
                    </a:cubicBezTo>
                    <a:cubicBezTo>
                      <a:pt x="10" y="13"/>
                      <a:pt x="14" y="1"/>
                      <a:pt x="12" y="1"/>
                    </a:cubicBezTo>
                  </a:path>
                </a:pathLst>
              </a:custGeom>
              <a:solidFill>
                <a:srgbClr val="4F1C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504" name="Freeform 85"/>
              <p:cNvSpPr>
                <a:spLocks/>
              </p:cNvSpPr>
              <p:nvPr/>
            </p:nvSpPr>
            <p:spPr bwMode="auto">
              <a:xfrm>
                <a:off x="3224" y="1009"/>
                <a:ext cx="3" cy="6"/>
              </a:xfrm>
              <a:custGeom>
                <a:avLst/>
                <a:gdLst>
                  <a:gd name="T0" fmla="*/ 5 w 2"/>
                  <a:gd name="T1" fmla="*/ 5 h 5"/>
                  <a:gd name="T2" fmla="*/ 5 w 2"/>
                  <a:gd name="T3" fmla="*/ 1 h 5"/>
                  <a:gd name="T4" fmla="*/ 0 w 2"/>
                  <a:gd name="T5" fmla="*/ 2 h 5"/>
                  <a:gd name="T6" fmla="*/ 0 w 2"/>
                  <a:gd name="T7" fmla="*/ 7 h 5"/>
                  <a:gd name="T8" fmla="*/ 5 w 2"/>
                  <a:gd name="T9" fmla="*/ 5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3"/>
                    </a:moveTo>
                    <a:cubicBezTo>
                      <a:pt x="2" y="2"/>
                      <a:pt x="2" y="1"/>
                      <a:pt x="2" y="1"/>
                    </a:cubicBezTo>
                    <a:cubicBezTo>
                      <a:pt x="1" y="0"/>
                      <a:pt x="1" y="1"/>
                      <a:pt x="0" y="2"/>
                    </a:cubicBezTo>
                    <a:cubicBezTo>
                      <a:pt x="0" y="3"/>
                      <a:pt x="0" y="4"/>
                      <a:pt x="0" y="5"/>
                    </a:cubicBezTo>
                    <a:cubicBezTo>
                      <a:pt x="1" y="5"/>
                      <a:pt x="1" y="4"/>
                      <a:pt x="2" y="3"/>
                    </a:cubicBezTo>
                    <a:close/>
                  </a:path>
                </a:pathLst>
              </a:custGeom>
              <a:solidFill>
                <a:srgbClr val="3226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505" name="Freeform 86"/>
              <p:cNvSpPr>
                <a:spLocks/>
              </p:cNvSpPr>
              <p:nvPr/>
            </p:nvSpPr>
            <p:spPr bwMode="auto">
              <a:xfrm>
                <a:off x="3213" y="1006"/>
                <a:ext cx="14" cy="12"/>
              </a:xfrm>
              <a:custGeom>
                <a:avLst/>
                <a:gdLst>
                  <a:gd name="T0" fmla="*/ 16 w 12"/>
                  <a:gd name="T1" fmla="*/ 0 h 10"/>
                  <a:gd name="T2" fmla="*/ 8 w 12"/>
                  <a:gd name="T3" fmla="*/ 14 h 10"/>
                  <a:gd name="T4" fmla="*/ 16 w 12"/>
                  <a:gd name="T5" fmla="*/ 0 h 1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12" y="0"/>
                    </a:moveTo>
                    <a:cubicBezTo>
                      <a:pt x="12" y="0"/>
                      <a:pt x="2" y="5"/>
                      <a:pt x="6" y="10"/>
                    </a:cubicBezTo>
                    <a:cubicBezTo>
                      <a:pt x="6" y="10"/>
                      <a:pt x="0" y="4"/>
                      <a:pt x="12" y="0"/>
                    </a:cubicBezTo>
                    <a:close/>
                  </a:path>
                </a:pathLst>
              </a:custGeom>
              <a:solidFill>
                <a:srgbClr val="3226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506" name="Freeform 87"/>
              <p:cNvSpPr>
                <a:spLocks/>
              </p:cNvSpPr>
              <p:nvPr/>
            </p:nvSpPr>
            <p:spPr bwMode="auto">
              <a:xfrm>
                <a:off x="2339" y="3801"/>
                <a:ext cx="175" cy="105"/>
              </a:xfrm>
              <a:custGeom>
                <a:avLst/>
                <a:gdLst>
                  <a:gd name="T0" fmla="*/ 2 w 151"/>
                  <a:gd name="T1" fmla="*/ 0 h 90"/>
                  <a:gd name="T2" fmla="*/ 50 w 151"/>
                  <a:gd name="T3" fmla="*/ 42 h 90"/>
                  <a:gd name="T4" fmla="*/ 116 w 151"/>
                  <a:gd name="T5" fmla="*/ 79 h 90"/>
                  <a:gd name="T6" fmla="*/ 169 w 151"/>
                  <a:gd name="T7" fmla="*/ 111 h 90"/>
                  <a:gd name="T8" fmla="*/ 203 w 151"/>
                  <a:gd name="T9" fmla="*/ 114 h 90"/>
                  <a:gd name="T10" fmla="*/ 136 w 151"/>
                  <a:gd name="T11" fmla="*/ 100 h 90"/>
                  <a:gd name="T12" fmla="*/ 52 w 151"/>
                  <a:gd name="T13" fmla="*/ 55 h 90"/>
                  <a:gd name="T14" fmla="*/ 19 w 151"/>
                  <a:gd name="T15" fmla="*/ 30 h 90"/>
                  <a:gd name="T16" fmla="*/ 0 w 151"/>
                  <a:gd name="T17" fmla="*/ 0 h 9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1" h="90">
                    <a:moveTo>
                      <a:pt x="2" y="0"/>
                    </a:moveTo>
                    <a:cubicBezTo>
                      <a:pt x="9" y="13"/>
                      <a:pt x="24" y="24"/>
                      <a:pt x="37" y="31"/>
                    </a:cubicBezTo>
                    <a:cubicBezTo>
                      <a:pt x="53" y="40"/>
                      <a:pt x="69" y="49"/>
                      <a:pt x="86" y="58"/>
                    </a:cubicBezTo>
                    <a:cubicBezTo>
                      <a:pt x="99" y="65"/>
                      <a:pt x="112" y="75"/>
                      <a:pt x="126" y="81"/>
                    </a:cubicBezTo>
                    <a:cubicBezTo>
                      <a:pt x="135" y="86"/>
                      <a:pt x="142" y="87"/>
                      <a:pt x="151" y="84"/>
                    </a:cubicBezTo>
                    <a:cubicBezTo>
                      <a:pt x="133" y="90"/>
                      <a:pt x="118" y="84"/>
                      <a:pt x="101" y="74"/>
                    </a:cubicBezTo>
                    <a:cubicBezTo>
                      <a:pt x="81" y="62"/>
                      <a:pt x="60" y="52"/>
                      <a:pt x="39" y="40"/>
                    </a:cubicBezTo>
                    <a:cubicBezTo>
                      <a:pt x="30" y="35"/>
                      <a:pt x="22" y="28"/>
                      <a:pt x="14" y="22"/>
                    </a:cubicBezTo>
                    <a:cubicBezTo>
                      <a:pt x="6" y="16"/>
                      <a:pt x="4" y="9"/>
                      <a:pt x="0" y="0"/>
                    </a:cubicBezTo>
                  </a:path>
                </a:pathLst>
              </a:custGeom>
              <a:solidFill>
                <a:srgbClr val="343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507" name="Freeform 88"/>
              <p:cNvSpPr>
                <a:spLocks/>
              </p:cNvSpPr>
              <p:nvPr/>
            </p:nvSpPr>
            <p:spPr bwMode="auto">
              <a:xfrm>
                <a:off x="2424" y="2411"/>
                <a:ext cx="366" cy="243"/>
              </a:xfrm>
              <a:custGeom>
                <a:avLst/>
                <a:gdLst>
                  <a:gd name="T0" fmla="*/ 91 w 315"/>
                  <a:gd name="T1" fmla="*/ 0 h 209"/>
                  <a:gd name="T2" fmla="*/ 170 w 315"/>
                  <a:gd name="T3" fmla="*/ 16 h 209"/>
                  <a:gd name="T4" fmla="*/ 210 w 315"/>
                  <a:gd name="T5" fmla="*/ 88 h 209"/>
                  <a:gd name="T6" fmla="*/ 310 w 315"/>
                  <a:gd name="T7" fmla="*/ 100 h 209"/>
                  <a:gd name="T8" fmla="*/ 318 w 315"/>
                  <a:gd name="T9" fmla="*/ 92 h 209"/>
                  <a:gd name="T10" fmla="*/ 425 w 315"/>
                  <a:gd name="T11" fmla="*/ 158 h 209"/>
                  <a:gd name="T12" fmla="*/ 389 w 315"/>
                  <a:gd name="T13" fmla="*/ 243 h 209"/>
                  <a:gd name="T14" fmla="*/ 138 w 315"/>
                  <a:gd name="T15" fmla="*/ 158 h 209"/>
                  <a:gd name="T16" fmla="*/ 0 w 315"/>
                  <a:gd name="T17" fmla="*/ 283 h 209"/>
                  <a:gd name="T18" fmla="*/ 91 w 315"/>
                  <a:gd name="T19" fmla="*/ 0 h 20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15" h="209">
                    <a:moveTo>
                      <a:pt x="67" y="0"/>
                    </a:moveTo>
                    <a:cubicBezTo>
                      <a:pt x="67" y="0"/>
                      <a:pt x="107" y="11"/>
                      <a:pt x="126" y="12"/>
                    </a:cubicBezTo>
                    <a:cubicBezTo>
                      <a:pt x="126" y="12"/>
                      <a:pt x="142" y="61"/>
                      <a:pt x="156" y="65"/>
                    </a:cubicBezTo>
                    <a:cubicBezTo>
                      <a:pt x="171" y="69"/>
                      <a:pt x="230" y="74"/>
                      <a:pt x="230" y="74"/>
                    </a:cubicBezTo>
                    <a:cubicBezTo>
                      <a:pt x="236" y="68"/>
                      <a:pt x="236" y="68"/>
                      <a:pt x="236" y="68"/>
                    </a:cubicBezTo>
                    <a:cubicBezTo>
                      <a:pt x="236" y="68"/>
                      <a:pt x="293" y="108"/>
                      <a:pt x="315" y="117"/>
                    </a:cubicBezTo>
                    <a:cubicBezTo>
                      <a:pt x="315" y="117"/>
                      <a:pt x="297" y="164"/>
                      <a:pt x="288" y="180"/>
                    </a:cubicBezTo>
                    <a:cubicBezTo>
                      <a:pt x="288" y="180"/>
                      <a:pt x="173" y="89"/>
                      <a:pt x="102" y="117"/>
                    </a:cubicBezTo>
                    <a:cubicBezTo>
                      <a:pt x="30" y="146"/>
                      <a:pt x="0" y="209"/>
                      <a:pt x="0" y="209"/>
                    </a:cubicBezTo>
                    <a:cubicBezTo>
                      <a:pt x="0" y="209"/>
                      <a:pt x="9" y="145"/>
                      <a:pt x="67" y="0"/>
                    </a:cubicBezTo>
                    <a:close/>
                  </a:path>
                </a:pathLst>
              </a:custGeom>
              <a:solidFill>
                <a:srgbClr val="FCE2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508" name="Freeform 89"/>
              <p:cNvSpPr>
                <a:spLocks/>
              </p:cNvSpPr>
              <p:nvPr/>
            </p:nvSpPr>
            <p:spPr bwMode="auto">
              <a:xfrm>
                <a:off x="2666" y="2354"/>
                <a:ext cx="521" cy="293"/>
              </a:xfrm>
              <a:custGeom>
                <a:avLst/>
                <a:gdLst>
                  <a:gd name="T0" fmla="*/ 40 w 448"/>
                  <a:gd name="T1" fmla="*/ 148 h 252"/>
                  <a:gd name="T2" fmla="*/ 28 w 448"/>
                  <a:gd name="T3" fmla="*/ 110 h 252"/>
                  <a:gd name="T4" fmla="*/ 110 w 448"/>
                  <a:gd name="T5" fmla="*/ 0 h 252"/>
                  <a:gd name="T6" fmla="*/ 606 w 448"/>
                  <a:gd name="T7" fmla="*/ 341 h 252"/>
                  <a:gd name="T8" fmla="*/ 367 w 448"/>
                  <a:gd name="T9" fmla="*/ 276 h 252"/>
                  <a:gd name="T10" fmla="*/ 40 w 448"/>
                  <a:gd name="T11" fmla="*/ 148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48" h="252">
                    <a:moveTo>
                      <a:pt x="29" y="109"/>
                    </a:moveTo>
                    <a:cubicBezTo>
                      <a:pt x="29" y="109"/>
                      <a:pt x="30" y="93"/>
                      <a:pt x="21" y="82"/>
                    </a:cubicBezTo>
                    <a:cubicBezTo>
                      <a:pt x="12" y="71"/>
                      <a:pt x="0" y="60"/>
                      <a:pt x="82" y="0"/>
                    </a:cubicBezTo>
                    <a:cubicBezTo>
                      <a:pt x="82" y="0"/>
                      <a:pt x="110" y="112"/>
                      <a:pt x="448" y="252"/>
                    </a:cubicBezTo>
                    <a:cubicBezTo>
                      <a:pt x="448" y="252"/>
                      <a:pt x="341" y="215"/>
                      <a:pt x="272" y="204"/>
                    </a:cubicBezTo>
                    <a:cubicBezTo>
                      <a:pt x="204" y="194"/>
                      <a:pt x="98" y="165"/>
                      <a:pt x="29" y="109"/>
                    </a:cubicBezTo>
                    <a:close/>
                  </a:path>
                </a:pathLst>
              </a:custGeom>
              <a:solidFill>
                <a:srgbClr val="FCE2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509" name="Freeform 90"/>
              <p:cNvSpPr>
                <a:spLocks/>
              </p:cNvSpPr>
              <p:nvPr/>
            </p:nvSpPr>
            <p:spPr bwMode="auto">
              <a:xfrm>
                <a:off x="2758" y="2255"/>
                <a:ext cx="334" cy="180"/>
              </a:xfrm>
              <a:custGeom>
                <a:avLst/>
                <a:gdLst>
                  <a:gd name="T0" fmla="*/ 0 w 287"/>
                  <a:gd name="T1" fmla="*/ 124 h 154"/>
                  <a:gd name="T2" fmla="*/ 123 w 287"/>
                  <a:gd name="T3" fmla="*/ 7 h 154"/>
                  <a:gd name="T4" fmla="*/ 389 w 287"/>
                  <a:gd name="T5" fmla="*/ 0 h 154"/>
                  <a:gd name="T6" fmla="*/ 157 w 287"/>
                  <a:gd name="T7" fmla="*/ 39 h 154"/>
                  <a:gd name="T8" fmla="*/ 51 w 287"/>
                  <a:gd name="T9" fmla="*/ 210 h 154"/>
                  <a:gd name="T10" fmla="*/ 0 w 287"/>
                  <a:gd name="T11" fmla="*/ 124 h 15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87" h="154">
                    <a:moveTo>
                      <a:pt x="0" y="91"/>
                    </a:moveTo>
                    <a:cubicBezTo>
                      <a:pt x="0" y="91"/>
                      <a:pt x="85" y="30"/>
                      <a:pt x="91" y="5"/>
                    </a:cubicBezTo>
                    <a:cubicBezTo>
                      <a:pt x="91" y="5"/>
                      <a:pt x="175" y="13"/>
                      <a:pt x="287" y="0"/>
                    </a:cubicBezTo>
                    <a:cubicBezTo>
                      <a:pt x="287" y="0"/>
                      <a:pt x="179" y="20"/>
                      <a:pt x="116" y="28"/>
                    </a:cubicBezTo>
                    <a:cubicBezTo>
                      <a:pt x="53" y="36"/>
                      <a:pt x="18" y="109"/>
                      <a:pt x="38" y="154"/>
                    </a:cubicBezTo>
                    <a:lnTo>
                      <a:pt x="0" y="91"/>
                    </a:lnTo>
                    <a:close/>
                  </a:path>
                </a:pathLst>
              </a:custGeom>
              <a:solidFill>
                <a:srgbClr val="FCE2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510" name="Freeform 91"/>
              <p:cNvSpPr>
                <a:spLocks/>
              </p:cNvSpPr>
              <p:nvPr/>
            </p:nvSpPr>
            <p:spPr bwMode="auto">
              <a:xfrm>
                <a:off x="3100" y="2702"/>
                <a:ext cx="180" cy="187"/>
              </a:xfrm>
              <a:custGeom>
                <a:avLst/>
                <a:gdLst>
                  <a:gd name="T0" fmla="*/ 209 w 155"/>
                  <a:gd name="T1" fmla="*/ 24 h 161"/>
                  <a:gd name="T2" fmla="*/ 179 w 155"/>
                  <a:gd name="T3" fmla="*/ 1 h 161"/>
                  <a:gd name="T4" fmla="*/ 0 w 155"/>
                  <a:gd name="T5" fmla="*/ 217 h 161"/>
                  <a:gd name="T6" fmla="*/ 209 w 155"/>
                  <a:gd name="T7" fmla="*/ 24 h 16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55" h="161">
                    <a:moveTo>
                      <a:pt x="155" y="18"/>
                    </a:moveTo>
                    <a:cubicBezTo>
                      <a:pt x="155" y="18"/>
                      <a:pt x="139" y="6"/>
                      <a:pt x="133" y="1"/>
                    </a:cubicBezTo>
                    <a:cubicBezTo>
                      <a:pt x="133" y="1"/>
                      <a:pt x="49" y="61"/>
                      <a:pt x="0" y="161"/>
                    </a:cubicBezTo>
                    <a:cubicBezTo>
                      <a:pt x="0" y="161"/>
                      <a:pt x="120" y="0"/>
                      <a:pt x="155" y="18"/>
                    </a:cubicBezTo>
                    <a:close/>
                  </a:path>
                </a:pathLst>
              </a:custGeom>
              <a:solidFill>
                <a:srgbClr val="FCE2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511" name="Freeform 92"/>
              <p:cNvSpPr>
                <a:spLocks/>
              </p:cNvSpPr>
              <p:nvPr/>
            </p:nvSpPr>
            <p:spPr bwMode="auto">
              <a:xfrm>
                <a:off x="3038" y="2959"/>
                <a:ext cx="122" cy="65"/>
              </a:xfrm>
              <a:custGeom>
                <a:avLst/>
                <a:gdLst>
                  <a:gd name="T0" fmla="*/ 24 w 105"/>
                  <a:gd name="T1" fmla="*/ 20 h 56"/>
                  <a:gd name="T2" fmla="*/ 0 w 105"/>
                  <a:gd name="T3" fmla="*/ 67 h 56"/>
                  <a:gd name="T4" fmla="*/ 142 w 105"/>
                  <a:gd name="T5" fmla="*/ 0 h 56"/>
                  <a:gd name="T6" fmla="*/ 24 w 105"/>
                  <a:gd name="T7" fmla="*/ 20 h 5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5" h="56">
                    <a:moveTo>
                      <a:pt x="18" y="15"/>
                    </a:moveTo>
                    <a:cubicBezTo>
                      <a:pt x="18" y="15"/>
                      <a:pt x="7" y="43"/>
                      <a:pt x="0" y="50"/>
                    </a:cubicBezTo>
                    <a:cubicBezTo>
                      <a:pt x="0" y="50"/>
                      <a:pt x="68" y="46"/>
                      <a:pt x="105" y="0"/>
                    </a:cubicBezTo>
                    <a:cubicBezTo>
                      <a:pt x="105" y="0"/>
                      <a:pt x="3" y="56"/>
                      <a:pt x="18" y="15"/>
                    </a:cubicBezTo>
                    <a:close/>
                  </a:path>
                </a:pathLst>
              </a:custGeom>
              <a:solidFill>
                <a:srgbClr val="FCE2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512" name="Freeform 93"/>
              <p:cNvSpPr>
                <a:spLocks/>
              </p:cNvSpPr>
              <p:nvPr/>
            </p:nvSpPr>
            <p:spPr bwMode="auto">
              <a:xfrm>
                <a:off x="2232" y="3230"/>
                <a:ext cx="118" cy="125"/>
              </a:xfrm>
              <a:custGeom>
                <a:avLst/>
                <a:gdLst>
                  <a:gd name="T0" fmla="*/ 0 w 102"/>
                  <a:gd name="T1" fmla="*/ 23 h 108"/>
                  <a:gd name="T2" fmla="*/ 137 w 102"/>
                  <a:gd name="T3" fmla="*/ 0 h 108"/>
                  <a:gd name="T4" fmla="*/ 2 w 102"/>
                  <a:gd name="T5" fmla="*/ 110 h 108"/>
                  <a:gd name="T6" fmla="*/ 0 w 102"/>
                  <a:gd name="T7" fmla="*/ 23 h 10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2" h="108">
                    <a:moveTo>
                      <a:pt x="0" y="17"/>
                    </a:moveTo>
                    <a:cubicBezTo>
                      <a:pt x="0" y="17"/>
                      <a:pt x="49" y="85"/>
                      <a:pt x="102" y="0"/>
                    </a:cubicBezTo>
                    <a:cubicBezTo>
                      <a:pt x="102" y="0"/>
                      <a:pt x="57" y="108"/>
                      <a:pt x="2" y="82"/>
                    </a:cubicBezTo>
                    <a:cubicBezTo>
                      <a:pt x="2" y="82"/>
                      <a:pt x="8" y="25"/>
                      <a:pt x="0" y="17"/>
                    </a:cubicBezTo>
                    <a:close/>
                  </a:path>
                </a:pathLst>
              </a:custGeom>
              <a:solidFill>
                <a:srgbClr val="FCE2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513" name="Freeform 94"/>
              <p:cNvSpPr>
                <a:spLocks/>
              </p:cNvSpPr>
              <p:nvPr/>
            </p:nvSpPr>
            <p:spPr bwMode="auto">
              <a:xfrm>
                <a:off x="2148" y="3697"/>
                <a:ext cx="88" cy="122"/>
              </a:xfrm>
              <a:custGeom>
                <a:avLst/>
                <a:gdLst>
                  <a:gd name="T0" fmla="*/ 37 w 76"/>
                  <a:gd name="T1" fmla="*/ 0 h 105"/>
                  <a:gd name="T2" fmla="*/ 50 w 76"/>
                  <a:gd name="T3" fmla="*/ 84 h 105"/>
                  <a:gd name="T4" fmla="*/ 102 w 76"/>
                  <a:gd name="T5" fmla="*/ 117 h 105"/>
                  <a:gd name="T6" fmla="*/ 19 w 76"/>
                  <a:gd name="T7" fmla="*/ 93 h 105"/>
                  <a:gd name="T8" fmla="*/ 37 w 76"/>
                  <a:gd name="T9" fmla="*/ 0 h 1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6" h="105">
                    <a:moveTo>
                      <a:pt x="28" y="0"/>
                    </a:moveTo>
                    <a:cubicBezTo>
                      <a:pt x="28" y="0"/>
                      <a:pt x="18" y="41"/>
                      <a:pt x="37" y="62"/>
                    </a:cubicBezTo>
                    <a:cubicBezTo>
                      <a:pt x="55" y="84"/>
                      <a:pt x="76" y="87"/>
                      <a:pt x="76" y="87"/>
                    </a:cubicBezTo>
                    <a:cubicBezTo>
                      <a:pt x="76" y="87"/>
                      <a:pt x="29" y="105"/>
                      <a:pt x="14" y="69"/>
                    </a:cubicBezTo>
                    <a:cubicBezTo>
                      <a:pt x="0" y="33"/>
                      <a:pt x="28" y="0"/>
                      <a:pt x="28" y="0"/>
                    </a:cubicBezTo>
                    <a:close/>
                  </a:path>
                </a:pathLst>
              </a:custGeom>
              <a:solidFill>
                <a:srgbClr val="FCE2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514" name="Freeform 95"/>
              <p:cNvSpPr>
                <a:spLocks/>
              </p:cNvSpPr>
              <p:nvPr/>
            </p:nvSpPr>
            <p:spPr bwMode="auto">
              <a:xfrm>
                <a:off x="2781" y="3291"/>
                <a:ext cx="111" cy="91"/>
              </a:xfrm>
              <a:custGeom>
                <a:avLst/>
                <a:gdLst>
                  <a:gd name="T0" fmla="*/ 41 w 95"/>
                  <a:gd name="T1" fmla="*/ 0 h 78"/>
                  <a:gd name="T2" fmla="*/ 130 w 95"/>
                  <a:gd name="T3" fmla="*/ 54 h 78"/>
                  <a:gd name="T4" fmla="*/ 41 w 95"/>
                  <a:gd name="T5" fmla="*/ 0 h 7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5" h="78">
                    <a:moveTo>
                      <a:pt x="30" y="0"/>
                    </a:moveTo>
                    <a:cubicBezTo>
                      <a:pt x="30" y="0"/>
                      <a:pt x="23" y="45"/>
                      <a:pt x="95" y="39"/>
                    </a:cubicBezTo>
                    <a:cubicBezTo>
                      <a:pt x="95" y="39"/>
                      <a:pt x="0" y="78"/>
                      <a:pt x="30" y="0"/>
                    </a:cubicBezTo>
                    <a:close/>
                  </a:path>
                </a:pathLst>
              </a:custGeom>
              <a:solidFill>
                <a:srgbClr val="FCE2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515" name="Freeform 96"/>
              <p:cNvSpPr>
                <a:spLocks/>
              </p:cNvSpPr>
              <p:nvPr/>
            </p:nvSpPr>
            <p:spPr bwMode="auto">
              <a:xfrm>
                <a:off x="2623" y="1355"/>
                <a:ext cx="186" cy="134"/>
              </a:xfrm>
              <a:custGeom>
                <a:avLst/>
                <a:gdLst>
                  <a:gd name="T0" fmla="*/ 10 w 160"/>
                  <a:gd name="T1" fmla="*/ 95 h 116"/>
                  <a:gd name="T2" fmla="*/ 0 w 160"/>
                  <a:gd name="T3" fmla="*/ 54 h 116"/>
                  <a:gd name="T4" fmla="*/ 143 w 160"/>
                  <a:gd name="T5" fmla="*/ 31 h 116"/>
                  <a:gd name="T6" fmla="*/ 216 w 160"/>
                  <a:gd name="T7" fmla="*/ 155 h 116"/>
                  <a:gd name="T8" fmla="*/ 92 w 160"/>
                  <a:gd name="T9" fmla="*/ 92 h 116"/>
                  <a:gd name="T10" fmla="*/ 10 w 160"/>
                  <a:gd name="T11" fmla="*/ 95 h 1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60" h="116">
                    <a:moveTo>
                      <a:pt x="8" y="71"/>
                    </a:moveTo>
                    <a:cubicBezTo>
                      <a:pt x="8" y="71"/>
                      <a:pt x="0" y="52"/>
                      <a:pt x="0" y="41"/>
                    </a:cubicBezTo>
                    <a:cubicBezTo>
                      <a:pt x="0" y="41"/>
                      <a:pt x="78" y="0"/>
                      <a:pt x="106" y="23"/>
                    </a:cubicBezTo>
                    <a:cubicBezTo>
                      <a:pt x="106" y="23"/>
                      <a:pt x="147" y="96"/>
                      <a:pt x="160" y="116"/>
                    </a:cubicBezTo>
                    <a:cubicBezTo>
                      <a:pt x="160" y="116"/>
                      <a:pt x="95" y="62"/>
                      <a:pt x="68" y="69"/>
                    </a:cubicBezTo>
                    <a:cubicBezTo>
                      <a:pt x="41" y="77"/>
                      <a:pt x="8" y="71"/>
                      <a:pt x="8" y="71"/>
                    </a:cubicBezTo>
                    <a:close/>
                  </a:path>
                </a:pathLst>
              </a:custGeom>
              <a:solidFill>
                <a:srgbClr val="FCE2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516" name="Freeform 97"/>
              <p:cNvSpPr>
                <a:spLocks/>
              </p:cNvSpPr>
              <p:nvPr/>
            </p:nvSpPr>
            <p:spPr bwMode="auto">
              <a:xfrm>
                <a:off x="3039" y="1241"/>
                <a:ext cx="10" cy="66"/>
              </a:xfrm>
              <a:custGeom>
                <a:avLst/>
                <a:gdLst>
                  <a:gd name="T0" fmla="*/ 8 w 8"/>
                  <a:gd name="T1" fmla="*/ 0 h 57"/>
                  <a:gd name="T2" fmla="*/ 13 w 8"/>
                  <a:gd name="T3" fmla="*/ 76 h 57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8" h="57">
                    <a:moveTo>
                      <a:pt x="5" y="0"/>
                    </a:moveTo>
                    <a:cubicBezTo>
                      <a:pt x="0" y="15"/>
                      <a:pt x="2" y="47"/>
                      <a:pt x="8" y="57"/>
                    </a:cubicBezTo>
                  </a:path>
                </a:pathLst>
              </a:custGeom>
              <a:noFill/>
              <a:ln w="6350" cap="rnd">
                <a:solidFill>
                  <a:srgbClr val="34343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517" name="Freeform 98"/>
              <p:cNvSpPr>
                <a:spLocks/>
              </p:cNvSpPr>
              <p:nvPr/>
            </p:nvSpPr>
            <p:spPr bwMode="auto">
              <a:xfrm>
                <a:off x="3007" y="1104"/>
                <a:ext cx="105" cy="133"/>
              </a:xfrm>
              <a:custGeom>
                <a:avLst/>
                <a:gdLst>
                  <a:gd name="T0" fmla="*/ 1 w 90"/>
                  <a:gd name="T1" fmla="*/ 0 h 115"/>
                  <a:gd name="T2" fmla="*/ 21 w 90"/>
                  <a:gd name="T3" fmla="*/ 37 h 115"/>
                  <a:gd name="T4" fmla="*/ 123 w 90"/>
                  <a:gd name="T5" fmla="*/ 130 h 115"/>
                  <a:gd name="T6" fmla="*/ 40 w 90"/>
                  <a:gd name="T7" fmla="*/ 154 h 115"/>
                  <a:gd name="T8" fmla="*/ 40 w 90"/>
                  <a:gd name="T9" fmla="*/ 80 h 115"/>
                  <a:gd name="T10" fmla="*/ 1 w 90"/>
                  <a:gd name="T11" fmla="*/ 0 h 1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0" h="115">
                    <a:moveTo>
                      <a:pt x="1" y="0"/>
                    </a:moveTo>
                    <a:cubicBezTo>
                      <a:pt x="1" y="0"/>
                      <a:pt x="2" y="13"/>
                      <a:pt x="15" y="28"/>
                    </a:cubicBezTo>
                    <a:cubicBezTo>
                      <a:pt x="28" y="43"/>
                      <a:pt x="63" y="85"/>
                      <a:pt x="90" y="97"/>
                    </a:cubicBezTo>
                    <a:cubicBezTo>
                      <a:pt x="90" y="97"/>
                      <a:pt x="41" y="66"/>
                      <a:pt x="29" y="115"/>
                    </a:cubicBezTo>
                    <a:cubicBezTo>
                      <a:pt x="29" y="115"/>
                      <a:pt x="46" y="82"/>
                      <a:pt x="29" y="60"/>
                    </a:cubicBezTo>
                    <a:cubicBezTo>
                      <a:pt x="12" y="39"/>
                      <a:pt x="0" y="29"/>
                      <a:pt x="1" y="0"/>
                    </a:cubicBezTo>
                    <a:close/>
                  </a:path>
                </a:pathLst>
              </a:custGeom>
              <a:solidFill>
                <a:srgbClr val="FCE2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518" name="Freeform 99"/>
              <p:cNvSpPr>
                <a:spLocks/>
              </p:cNvSpPr>
              <p:nvPr/>
            </p:nvSpPr>
            <p:spPr bwMode="auto">
              <a:xfrm>
                <a:off x="2945" y="993"/>
                <a:ext cx="25" cy="238"/>
              </a:xfrm>
              <a:custGeom>
                <a:avLst/>
                <a:gdLst>
                  <a:gd name="T0" fmla="*/ 24 w 21"/>
                  <a:gd name="T1" fmla="*/ 0 h 205"/>
                  <a:gd name="T2" fmla="*/ 30 w 21"/>
                  <a:gd name="T3" fmla="*/ 276 h 205"/>
                  <a:gd name="T4" fmla="*/ 7 w 21"/>
                  <a:gd name="T5" fmla="*/ 66 h 205"/>
                  <a:gd name="T6" fmla="*/ 0 w 21"/>
                  <a:gd name="T7" fmla="*/ 34 h 205"/>
                  <a:gd name="T8" fmla="*/ 24 w 21"/>
                  <a:gd name="T9" fmla="*/ 0 h 2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1" h="205">
                    <a:moveTo>
                      <a:pt x="17" y="0"/>
                    </a:moveTo>
                    <a:cubicBezTo>
                      <a:pt x="17" y="0"/>
                      <a:pt x="7" y="144"/>
                      <a:pt x="21" y="205"/>
                    </a:cubicBezTo>
                    <a:cubicBezTo>
                      <a:pt x="21" y="205"/>
                      <a:pt x="5" y="70"/>
                      <a:pt x="5" y="49"/>
                    </a:cubicBezTo>
                    <a:cubicBezTo>
                      <a:pt x="5" y="28"/>
                      <a:pt x="0" y="25"/>
                      <a:pt x="0" y="25"/>
                    </a:cubicBezTo>
                    <a:cubicBezTo>
                      <a:pt x="0" y="25"/>
                      <a:pt x="16" y="7"/>
                      <a:pt x="17" y="0"/>
                    </a:cubicBezTo>
                    <a:close/>
                  </a:path>
                </a:pathLst>
              </a:custGeom>
              <a:solidFill>
                <a:srgbClr val="FCE2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519" name="Freeform 100"/>
              <p:cNvSpPr>
                <a:spLocks/>
              </p:cNvSpPr>
              <p:nvPr/>
            </p:nvSpPr>
            <p:spPr bwMode="auto">
              <a:xfrm>
                <a:off x="3191" y="1140"/>
                <a:ext cx="44" cy="10"/>
              </a:xfrm>
              <a:custGeom>
                <a:avLst/>
                <a:gdLst>
                  <a:gd name="T0" fmla="*/ 2 w 38"/>
                  <a:gd name="T1" fmla="*/ 2 h 9"/>
                  <a:gd name="T2" fmla="*/ 51 w 38"/>
                  <a:gd name="T3" fmla="*/ 3 h 9"/>
                  <a:gd name="T4" fmla="*/ 27 w 38"/>
                  <a:gd name="T5" fmla="*/ 10 h 9"/>
                  <a:gd name="T6" fmla="*/ 0 w 38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8" h="9">
                    <a:moveTo>
                      <a:pt x="2" y="2"/>
                    </a:moveTo>
                    <a:cubicBezTo>
                      <a:pt x="10" y="2"/>
                      <a:pt x="27" y="0"/>
                      <a:pt x="38" y="3"/>
                    </a:cubicBezTo>
                    <a:cubicBezTo>
                      <a:pt x="37" y="8"/>
                      <a:pt x="24" y="8"/>
                      <a:pt x="20" y="8"/>
                    </a:cubicBezTo>
                    <a:cubicBezTo>
                      <a:pt x="12" y="9"/>
                      <a:pt x="5" y="6"/>
                      <a:pt x="0" y="0"/>
                    </a:cubicBezTo>
                  </a:path>
                </a:pathLst>
              </a:custGeom>
              <a:solidFill>
                <a:srgbClr val="FCE2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520" name="Freeform 101"/>
              <p:cNvSpPr>
                <a:spLocks/>
              </p:cNvSpPr>
              <p:nvPr/>
            </p:nvSpPr>
            <p:spPr bwMode="auto">
              <a:xfrm>
                <a:off x="3187" y="1143"/>
                <a:ext cx="22" cy="35"/>
              </a:xfrm>
              <a:custGeom>
                <a:avLst/>
                <a:gdLst>
                  <a:gd name="T0" fmla="*/ 0 w 19"/>
                  <a:gd name="T1" fmla="*/ 0 h 30"/>
                  <a:gd name="T2" fmla="*/ 23 w 19"/>
                  <a:gd name="T3" fmla="*/ 40 h 30"/>
                  <a:gd name="T4" fmla="*/ 15 w 19"/>
                  <a:gd name="T5" fmla="*/ 40 h 30"/>
                  <a:gd name="T6" fmla="*/ 1 w 19"/>
                  <a:gd name="T7" fmla="*/ 2 h 3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" h="30">
                    <a:moveTo>
                      <a:pt x="0" y="0"/>
                    </a:moveTo>
                    <a:cubicBezTo>
                      <a:pt x="6" y="10"/>
                      <a:pt x="19" y="15"/>
                      <a:pt x="17" y="29"/>
                    </a:cubicBezTo>
                    <a:cubicBezTo>
                      <a:pt x="15" y="29"/>
                      <a:pt x="13" y="30"/>
                      <a:pt x="11" y="29"/>
                    </a:cubicBezTo>
                    <a:cubicBezTo>
                      <a:pt x="9" y="20"/>
                      <a:pt x="5" y="10"/>
                      <a:pt x="1" y="2"/>
                    </a:cubicBezTo>
                  </a:path>
                </a:pathLst>
              </a:custGeom>
              <a:solidFill>
                <a:srgbClr val="FCE2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521" name="Freeform 102"/>
              <p:cNvSpPr>
                <a:spLocks/>
              </p:cNvSpPr>
              <p:nvPr/>
            </p:nvSpPr>
            <p:spPr bwMode="auto">
              <a:xfrm>
                <a:off x="3193" y="982"/>
                <a:ext cx="54" cy="10"/>
              </a:xfrm>
              <a:custGeom>
                <a:avLst/>
                <a:gdLst>
                  <a:gd name="T0" fmla="*/ 61 w 46"/>
                  <a:gd name="T1" fmla="*/ 10 h 9"/>
                  <a:gd name="T2" fmla="*/ 63 w 46"/>
                  <a:gd name="T3" fmla="*/ 8 h 9"/>
                  <a:gd name="T4" fmla="*/ 56 w 46"/>
                  <a:gd name="T5" fmla="*/ 0 h 9"/>
                  <a:gd name="T6" fmla="*/ 33 w 46"/>
                  <a:gd name="T7" fmla="*/ 2 h 9"/>
                  <a:gd name="T8" fmla="*/ 14 w 46"/>
                  <a:gd name="T9" fmla="*/ 1 h 9"/>
                  <a:gd name="T10" fmla="*/ 0 w 46"/>
                  <a:gd name="T11" fmla="*/ 3 h 9"/>
                  <a:gd name="T12" fmla="*/ 40 w 46"/>
                  <a:gd name="T13" fmla="*/ 8 h 9"/>
                  <a:gd name="T14" fmla="*/ 59 w 46"/>
                  <a:gd name="T15" fmla="*/ 11 h 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6" h="9">
                    <a:moveTo>
                      <a:pt x="44" y="8"/>
                    </a:moveTo>
                    <a:cubicBezTo>
                      <a:pt x="45" y="8"/>
                      <a:pt x="45" y="6"/>
                      <a:pt x="46" y="6"/>
                    </a:cubicBezTo>
                    <a:cubicBezTo>
                      <a:pt x="44" y="4"/>
                      <a:pt x="43" y="2"/>
                      <a:pt x="41" y="0"/>
                    </a:cubicBezTo>
                    <a:cubicBezTo>
                      <a:pt x="35" y="3"/>
                      <a:pt x="30" y="2"/>
                      <a:pt x="24" y="2"/>
                    </a:cubicBezTo>
                    <a:cubicBezTo>
                      <a:pt x="20" y="2"/>
                      <a:pt x="15" y="1"/>
                      <a:pt x="10" y="1"/>
                    </a:cubicBezTo>
                    <a:cubicBezTo>
                      <a:pt x="7" y="1"/>
                      <a:pt x="4" y="3"/>
                      <a:pt x="0" y="3"/>
                    </a:cubicBezTo>
                    <a:cubicBezTo>
                      <a:pt x="10" y="3"/>
                      <a:pt x="20" y="5"/>
                      <a:pt x="29" y="6"/>
                    </a:cubicBezTo>
                    <a:cubicBezTo>
                      <a:pt x="33" y="7"/>
                      <a:pt x="41" y="6"/>
                      <a:pt x="43" y="9"/>
                    </a:cubicBezTo>
                  </a:path>
                </a:pathLst>
              </a:custGeom>
              <a:solidFill>
                <a:srgbClr val="FCE2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522" name="Freeform 103"/>
              <p:cNvSpPr>
                <a:spLocks/>
              </p:cNvSpPr>
              <p:nvPr/>
            </p:nvSpPr>
            <p:spPr bwMode="auto">
              <a:xfrm>
                <a:off x="3210" y="1026"/>
                <a:ext cx="9" cy="47"/>
              </a:xfrm>
              <a:custGeom>
                <a:avLst/>
                <a:gdLst>
                  <a:gd name="T0" fmla="*/ 6 w 7"/>
                  <a:gd name="T1" fmla="*/ 1 h 41"/>
                  <a:gd name="T2" fmla="*/ 10 w 7"/>
                  <a:gd name="T3" fmla="*/ 26 h 41"/>
                  <a:gd name="T4" fmla="*/ 10 w 7"/>
                  <a:gd name="T5" fmla="*/ 39 h 41"/>
                  <a:gd name="T6" fmla="*/ 8 w 7"/>
                  <a:gd name="T7" fmla="*/ 54 h 41"/>
                  <a:gd name="T8" fmla="*/ 8 w 7"/>
                  <a:gd name="T9" fmla="*/ 38 h 41"/>
                  <a:gd name="T10" fmla="*/ 5 w 7"/>
                  <a:gd name="T11" fmla="*/ 24 h 41"/>
                  <a:gd name="T12" fmla="*/ 0 w 7"/>
                  <a:gd name="T13" fmla="*/ 10 h 41"/>
                  <a:gd name="T14" fmla="*/ 6 w 7"/>
                  <a:gd name="T15" fmla="*/ 0 h 4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7" h="41">
                    <a:moveTo>
                      <a:pt x="4" y="1"/>
                    </a:moveTo>
                    <a:cubicBezTo>
                      <a:pt x="1" y="8"/>
                      <a:pt x="4" y="13"/>
                      <a:pt x="6" y="20"/>
                    </a:cubicBezTo>
                    <a:cubicBezTo>
                      <a:pt x="7" y="23"/>
                      <a:pt x="7" y="27"/>
                      <a:pt x="6" y="30"/>
                    </a:cubicBezTo>
                    <a:cubicBezTo>
                      <a:pt x="6" y="33"/>
                      <a:pt x="7" y="38"/>
                      <a:pt x="5" y="41"/>
                    </a:cubicBezTo>
                    <a:cubicBezTo>
                      <a:pt x="5" y="37"/>
                      <a:pt x="5" y="33"/>
                      <a:pt x="5" y="29"/>
                    </a:cubicBezTo>
                    <a:cubicBezTo>
                      <a:pt x="5" y="25"/>
                      <a:pt x="4" y="22"/>
                      <a:pt x="3" y="18"/>
                    </a:cubicBezTo>
                    <a:cubicBezTo>
                      <a:pt x="2" y="15"/>
                      <a:pt x="0" y="11"/>
                      <a:pt x="0" y="8"/>
                    </a:cubicBezTo>
                    <a:cubicBezTo>
                      <a:pt x="0" y="5"/>
                      <a:pt x="3" y="2"/>
                      <a:pt x="4" y="0"/>
                    </a:cubicBezTo>
                  </a:path>
                </a:pathLst>
              </a:custGeom>
              <a:solidFill>
                <a:srgbClr val="FCE2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523" name="Freeform 104"/>
              <p:cNvSpPr>
                <a:spLocks/>
              </p:cNvSpPr>
              <p:nvPr/>
            </p:nvSpPr>
            <p:spPr bwMode="auto">
              <a:xfrm>
                <a:off x="3210" y="1076"/>
                <a:ext cx="19" cy="24"/>
              </a:xfrm>
              <a:custGeom>
                <a:avLst/>
                <a:gdLst>
                  <a:gd name="T0" fmla="*/ 23 w 16"/>
                  <a:gd name="T1" fmla="*/ 1 h 21"/>
                  <a:gd name="T2" fmla="*/ 8 w 16"/>
                  <a:gd name="T3" fmla="*/ 11 h 21"/>
                  <a:gd name="T4" fmla="*/ 10 w 16"/>
                  <a:gd name="T5" fmla="*/ 27 h 21"/>
                  <a:gd name="T6" fmla="*/ 7 w 16"/>
                  <a:gd name="T7" fmla="*/ 9 h 21"/>
                  <a:gd name="T8" fmla="*/ 20 w 16"/>
                  <a:gd name="T9" fmla="*/ 0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" h="21">
                    <a:moveTo>
                      <a:pt x="16" y="1"/>
                    </a:moveTo>
                    <a:cubicBezTo>
                      <a:pt x="12" y="0"/>
                      <a:pt x="7" y="6"/>
                      <a:pt x="6" y="9"/>
                    </a:cubicBezTo>
                    <a:cubicBezTo>
                      <a:pt x="4" y="13"/>
                      <a:pt x="4" y="18"/>
                      <a:pt x="7" y="21"/>
                    </a:cubicBezTo>
                    <a:cubicBezTo>
                      <a:pt x="4" y="16"/>
                      <a:pt x="0" y="13"/>
                      <a:pt x="5" y="7"/>
                    </a:cubicBezTo>
                    <a:cubicBezTo>
                      <a:pt x="7" y="4"/>
                      <a:pt x="11" y="2"/>
                      <a:pt x="14" y="0"/>
                    </a:cubicBezTo>
                  </a:path>
                </a:pathLst>
              </a:custGeom>
              <a:solidFill>
                <a:srgbClr val="FCE2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524" name="Freeform 105"/>
              <p:cNvSpPr>
                <a:spLocks/>
              </p:cNvSpPr>
              <p:nvPr/>
            </p:nvSpPr>
            <p:spPr bwMode="auto">
              <a:xfrm>
                <a:off x="3001" y="915"/>
                <a:ext cx="43" cy="29"/>
              </a:xfrm>
              <a:custGeom>
                <a:avLst/>
                <a:gdLst>
                  <a:gd name="T0" fmla="*/ 49 w 37"/>
                  <a:gd name="T1" fmla="*/ 31 h 25"/>
                  <a:gd name="T2" fmla="*/ 23 w 37"/>
                  <a:gd name="T3" fmla="*/ 3 h 25"/>
                  <a:gd name="T4" fmla="*/ 0 w 37"/>
                  <a:gd name="T5" fmla="*/ 34 h 25"/>
                  <a:gd name="T6" fmla="*/ 7 w 37"/>
                  <a:gd name="T7" fmla="*/ 20 h 25"/>
                  <a:gd name="T8" fmla="*/ 14 w 37"/>
                  <a:gd name="T9" fmla="*/ 10 h 25"/>
                  <a:gd name="T10" fmla="*/ 24 w 37"/>
                  <a:gd name="T11" fmla="*/ 9 h 25"/>
                  <a:gd name="T12" fmla="*/ 38 w 37"/>
                  <a:gd name="T13" fmla="*/ 17 h 25"/>
                  <a:gd name="T14" fmla="*/ 50 w 37"/>
                  <a:gd name="T15" fmla="*/ 30 h 2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7" h="25">
                    <a:moveTo>
                      <a:pt x="36" y="23"/>
                    </a:moveTo>
                    <a:cubicBezTo>
                      <a:pt x="34" y="15"/>
                      <a:pt x="26" y="5"/>
                      <a:pt x="17" y="3"/>
                    </a:cubicBezTo>
                    <a:cubicBezTo>
                      <a:pt x="5" y="0"/>
                      <a:pt x="3" y="17"/>
                      <a:pt x="0" y="25"/>
                    </a:cubicBezTo>
                    <a:cubicBezTo>
                      <a:pt x="2" y="22"/>
                      <a:pt x="3" y="18"/>
                      <a:pt x="5" y="15"/>
                    </a:cubicBezTo>
                    <a:cubicBezTo>
                      <a:pt x="6" y="12"/>
                      <a:pt x="8" y="10"/>
                      <a:pt x="10" y="8"/>
                    </a:cubicBezTo>
                    <a:cubicBezTo>
                      <a:pt x="13" y="5"/>
                      <a:pt x="15" y="5"/>
                      <a:pt x="18" y="7"/>
                    </a:cubicBezTo>
                    <a:cubicBezTo>
                      <a:pt x="21" y="9"/>
                      <a:pt x="25" y="11"/>
                      <a:pt x="28" y="13"/>
                    </a:cubicBezTo>
                    <a:cubicBezTo>
                      <a:pt x="32" y="16"/>
                      <a:pt x="34" y="19"/>
                      <a:pt x="37" y="22"/>
                    </a:cubicBezTo>
                  </a:path>
                </a:pathLst>
              </a:custGeom>
              <a:solidFill>
                <a:srgbClr val="343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525" name="Freeform 106"/>
              <p:cNvSpPr>
                <a:spLocks/>
              </p:cNvSpPr>
              <p:nvPr/>
            </p:nvSpPr>
            <p:spPr bwMode="auto">
              <a:xfrm>
                <a:off x="3015" y="969"/>
                <a:ext cx="23" cy="21"/>
              </a:xfrm>
              <a:custGeom>
                <a:avLst/>
                <a:gdLst>
                  <a:gd name="T0" fmla="*/ 26 w 20"/>
                  <a:gd name="T1" fmla="*/ 1 h 18"/>
                  <a:gd name="T2" fmla="*/ 16 w 20"/>
                  <a:gd name="T3" fmla="*/ 11 h 18"/>
                  <a:gd name="T4" fmla="*/ 12 w 20"/>
                  <a:gd name="T5" fmla="*/ 18 h 18"/>
                  <a:gd name="T6" fmla="*/ 6 w 20"/>
                  <a:gd name="T7" fmla="*/ 11 h 18"/>
                  <a:gd name="T8" fmla="*/ 2 w 20"/>
                  <a:gd name="T9" fmla="*/ 2 h 18"/>
                  <a:gd name="T10" fmla="*/ 15 w 20"/>
                  <a:gd name="T11" fmla="*/ 1 h 18"/>
                  <a:gd name="T12" fmla="*/ 25 w 20"/>
                  <a:gd name="T13" fmla="*/ 1 h 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" h="18">
                    <a:moveTo>
                      <a:pt x="20" y="1"/>
                    </a:moveTo>
                    <a:cubicBezTo>
                      <a:pt x="16" y="1"/>
                      <a:pt x="13" y="5"/>
                      <a:pt x="12" y="8"/>
                    </a:cubicBezTo>
                    <a:cubicBezTo>
                      <a:pt x="11" y="11"/>
                      <a:pt x="11" y="18"/>
                      <a:pt x="9" y="13"/>
                    </a:cubicBezTo>
                    <a:cubicBezTo>
                      <a:pt x="8" y="10"/>
                      <a:pt x="6" y="9"/>
                      <a:pt x="4" y="8"/>
                    </a:cubicBezTo>
                    <a:cubicBezTo>
                      <a:pt x="2" y="7"/>
                      <a:pt x="0" y="5"/>
                      <a:pt x="2" y="2"/>
                    </a:cubicBezTo>
                    <a:cubicBezTo>
                      <a:pt x="4" y="0"/>
                      <a:pt x="9" y="1"/>
                      <a:pt x="11" y="1"/>
                    </a:cubicBezTo>
                    <a:cubicBezTo>
                      <a:pt x="14" y="1"/>
                      <a:pt x="17" y="0"/>
                      <a:pt x="19" y="1"/>
                    </a:cubicBezTo>
                  </a:path>
                </a:pathLst>
              </a:custGeom>
              <a:solidFill>
                <a:srgbClr val="FCE2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526" name="Freeform 107"/>
              <p:cNvSpPr>
                <a:spLocks/>
              </p:cNvSpPr>
              <p:nvPr/>
            </p:nvSpPr>
            <p:spPr bwMode="auto">
              <a:xfrm>
                <a:off x="3006" y="923"/>
                <a:ext cx="38" cy="43"/>
              </a:xfrm>
              <a:custGeom>
                <a:avLst/>
                <a:gdLst>
                  <a:gd name="T0" fmla="*/ 0 w 33"/>
                  <a:gd name="T1" fmla="*/ 20 h 37"/>
                  <a:gd name="T2" fmla="*/ 14 w 33"/>
                  <a:gd name="T3" fmla="*/ 1 h 37"/>
                  <a:gd name="T4" fmla="*/ 30 w 33"/>
                  <a:gd name="T5" fmla="*/ 12 h 37"/>
                  <a:gd name="T6" fmla="*/ 41 w 33"/>
                  <a:gd name="T7" fmla="*/ 28 h 37"/>
                  <a:gd name="T8" fmla="*/ 43 w 33"/>
                  <a:gd name="T9" fmla="*/ 50 h 37"/>
                  <a:gd name="T10" fmla="*/ 24 w 33"/>
                  <a:gd name="T11" fmla="*/ 12 h 37"/>
                  <a:gd name="T12" fmla="*/ 12 w 33"/>
                  <a:gd name="T13" fmla="*/ 8 h 37"/>
                  <a:gd name="T14" fmla="*/ 0 w 33"/>
                  <a:gd name="T15" fmla="*/ 22 h 3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3" h="37">
                    <a:moveTo>
                      <a:pt x="0" y="15"/>
                    </a:moveTo>
                    <a:cubicBezTo>
                      <a:pt x="1" y="11"/>
                      <a:pt x="6" y="1"/>
                      <a:pt x="10" y="1"/>
                    </a:cubicBezTo>
                    <a:cubicBezTo>
                      <a:pt x="15" y="0"/>
                      <a:pt x="20" y="6"/>
                      <a:pt x="23" y="9"/>
                    </a:cubicBezTo>
                    <a:cubicBezTo>
                      <a:pt x="27" y="12"/>
                      <a:pt x="30" y="15"/>
                      <a:pt x="31" y="21"/>
                    </a:cubicBezTo>
                    <a:cubicBezTo>
                      <a:pt x="32" y="25"/>
                      <a:pt x="33" y="32"/>
                      <a:pt x="32" y="37"/>
                    </a:cubicBezTo>
                    <a:cubicBezTo>
                      <a:pt x="27" y="27"/>
                      <a:pt x="27" y="16"/>
                      <a:pt x="18" y="9"/>
                    </a:cubicBezTo>
                    <a:cubicBezTo>
                      <a:pt x="16" y="7"/>
                      <a:pt x="12" y="5"/>
                      <a:pt x="9" y="6"/>
                    </a:cubicBezTo>
                    <a:cubicBezTo>
                      <a:pt x="4" y="7"/>
                      <a:pt x="2" y="14"/>
                      <a:pt x="0" y="16"/>
                    </a:cubicBezTo>
                  </a:path>
                </a:pathLst>
              </a:custGeom>
              <a:solidFill>
                <a:srgbClr val="FCE2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527" name="Freeform 108"/>
              <p:cNvSpPr>
                <a:spLocks/>
              </p:cNvSpPr>
              <p:nvPr/>
            </p:nvSpPr>
            <p:spPr bwMode="auto">
              <a:xfrm>
                <a:off x="2311" y="1179"/>
                <a:ext cx="362" cy="192"/>
              </a:xfrm>
              <a:custGeom>
                <a:avLst/>
                <a:gdLst>
                  <a:gd name="T0" fmla="*/ 421 w 311"/>
                  <a:gd name="T1" fmla="*/ 3 h 165"/>
                  <a:gd name="T2" fmla="*/ 279 w 311"/>
                  <a:gd name="T3" fmla="*/ 63 h 165"/>
                  <a:gd name="T4" fmla="*/ 159 w 311"/>
                  <a:gd name="T5" fmla="*/ 141 h 165"/>
                  <a:gd name="T6" fmla="*/ 0 w 311"/>
                  <a:gd name="T7" fmla="*/ 223 h 165"/>
                  <a:gd name="T8" fmla="*/ 171 w 311"/>
                  <a:gd name="T9" fmla="*/ 149 h 165"/>
                  <a:gd name="T10" fmla="*/ 282 w 311"/>
                  <a:gd name="T11" fmla="*/ 93 h 165"/>
                  <a:gd name="T12" fmla="*/ 421 w 311"/>
                  <a:gd name="T13" fmla="*/ 3 h 16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11" h="165">
                    <a:moveTo>
                      <a:pt x="311" y="3"/>
                    </a:moveTo>
                    <a:cubicBezTo>
                      <a:pt x="311" y="3"/>
                      <a:pt x="249" y="0"/>
                      <a:pt x="206" y="46"/>
                    </a:cubicBezTo>
                    <a:cubicBezTo>
                      <a:pt x="163" y="92"/>
                      <a:pt x="148" y="92"/>
                      <a:pt x="118" y="104"/>
                    </a:cubicBezTo>
                    <a:cubicBezTo>
                      <a:pt x="87" y="115"/>
                      <a:pt x="24" y="145"/>
                      <a:pt x="0" y="165"/>
                    </a:cubicBezTo>
                    <a:cubicBezTo>
                      <a:pt x="0" y="165"/>
                      <a:pt x="99" y="116"/>
                      <a:pt x="126" y="110"/>
                    </a:cubicBezTo>
                    <a:cubicBezTo>
                      <a:pt x="154" y="105"/>
                      <a:pt x="186" y="84"/>
                      <a:pt x="208" y="69"/>
                    </a:cubicBezTo>
                    <a:cubicBezTo>
                      <a:pt x="230" y="55"/>
                      <a:pt x="241" y="11"/>
                      <a:pt x="311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528" name="Freeform 109"/>
              <p:cNvSpPr>
                <a:spLocks/>
              </p:cNvSpPr>
              <p:nvPr/>
            </p:nvSpPr>
            <p:spPr bwMode="auto">
              <a:xfrm>
                <a:off x="2708" y="1345"/>
                <a:ext cx="68" cy="55"/>
              </a:xfrm>
              <a:custGeom>
                <a:avLst/>
                <a:gdLst>
                  <a:gd name="T0" fmla="*/ 0 w 59"/>
                  <a:gd name="T1" fmla="*/ 18 h 47"/>
                  <a:gd name="T2" fmla="*/ 75 w 59"/>
                  <a:gd name="T3" fmla="*/ 64 h 47"/>
                  <a:gd name="T4" fmla="*/ 0 w 59"/>
                  <a:gd name="T5" fmla="*/ 18 h 4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9" h="47">
                    <a:moveTo>
                      <a:pt x="0" y="13"/>
                    </a:moveTo>
                    <a:cubicBezTo>
                      <a:pt x="0" y="13"/>
                      <a:pt x="48" y="8"/>
                      <a:pt x="56" y="47"/>
                    </a:cubicBezTo>
                    <a:cubicBezTo>
                      <a:pt x="56" y="47"/>
                      <a:pt x="59" y="0"/>
                      <a:pt x="0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529" name="Freeform 110"/>
              <p:cNvSpPr>
                <a:spLocks/>
              </p:cNvSpPr>
              <p:nvPr/>
            </p:nvSpPr>
            <p:spPr bwMode="auto">
              <a:xfrm>
                <a:off x="3027" y="1327"/>
                <a:ext cx="39" cy="26"/>
              </a:xfrm>
              <a:custGeom>
                <a:avLst/>
                <a:gdLst>
                  <a:gd name="T0" fmla="*/ 0 w 34"/>
                  <a:gd name="T1" fmla="*/ 2 h 23"/>
                  <a:gd name="T2" fmla="*/ 32 w 34"/>
                  <a:gd name="T3" fmla="*/ 0 h 23"/>
                  <a:gd name="T4" fmla="*/ 0 w 34"/>
                  <a:gd name="T5" fmla="*/ 2 h 2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" h="23">
                    <a:moveTo>
                      <a:pt x="0" y="2"/>
                    </a:moveTo>
                    <a:cubicBezTo>
                      <a:pt x="0" y="2"/>
                      <a:pt x="27" y="14"/>
                      <a:pt x="24" y="0"/>
                    </a:cubicBezTo>
                    <a:cubicBezTo>
                      <a:pt x="24" y="0"/>
                      <a:pt x="34" y="23"/>
                      <a:pt x="0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530" name="Freeform 111"/>
              <p:cNvSpPr>
                <a:spLocks/>
              </p:cNvSpPr>
              <p:nvPr/>
            </p:nvSpPr>
            <p:spPr bwMode="auto">
              <a:xfrm>
                <a:off x="3128" y="2281"/>
                <a:ext cx="421" cy="455"/>
              </a:xfrm>
              <a:custGeom>
                <a:avLst/>
                <a:gdLst>
                  <a:gd name="T0" fmla="*/ 473 w 362"/>
                  <a:gd name="T1" fmla="*/ 529 h 391"/>
                  <a:gd name="T2" fmla="*/ 471 w 362"/>
                  <a:gd name="T3" fmla="*/ 471 h 391"/>
                  <a:gd name="T4" fmla="*/ 274 w 362"/>
                  <a:gd name="T5" fmla="*/ 226 h 391"/>
                  <a:gd name="T6" fmla="*/ 0 w 362"/>
                  <a:gd name="T7" fmla="*/ 0 h 391"/>
                  <a:gd name="T8" fmla="*/ 235 w 362"/>
                  <a:gd name="T9" fmla="*/ 205 h 391"/>
                  <a:gd name="T10" fmla="*/ 414 w 362"/>
                  <a:gd name="T11" fmla="*/ 397 h 391"/>
                  <a:gd name="T12" fmla="*/ 473 w 362"/>
                  <a:gd name="T13" fmla="*/ 529 h 39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62" h="391">
                    <a:moveTo>
                      <a:pt x="350" y="391"/>
                    </a:moveTo>
                    <a:cubicBezTo>
                      <a:pt x="350" y="391"/>
                      <a:pt x="362" y="366"/>
                      <a:pt x="348" y="348"/>
                    </a:cubicBezTo>
                    <a:cubicBezTo>
                      <a:pt x="334" y="331"/>
                      <a:pt x="318" y="271"/>
                      <a:pt x="203" y="167"/>
                    </a:cubicBezTo>
                    <a:cubicBezTo>
                      <a:pt x="87" y="64"/>
                      <a:pt x="45" y="30"/>
                      <a:pt x="0" y="0"/>
                    </a:cubicBezTo>
                    <a:cubicBezTo>
                      <a:pt x="0" y="0"/>
                      <a:pt x="140" y="117"/>
                      <a:pt x="174" y="151"/>
                    </a:cubicBezTo>
                    <a:cubicBezTo>
                      <a:pt x="208" y="185"/>
                      <a:pt x="293" y="274"/>
                      <a:pt x="306" y="293"/>
                    </a:cubicBezTo>
                    <a:cubicBezTo>
                      <a:pt x="319" y="312"/>
                      <a:pt x="355" y="346"/>
                      <a:pt x="350" y="39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531" name="Freeform 112"/>
              <p:cNvSpPr>
                <a:spLocks/>
              </p:cNvSpPr>
              <p:nvPr/>
            </p:nvSpPr>
            <p:spPr bwMode="auto">
              <a:xfrm>
                <a:off x="3414" y="2744"/>
                <a:ext cx="44" cy="47"/>
              </a:xfrm>
              <a:custGeom>
                <a:avLst/>
                <a:gdLst>
                  <a:gd name="T0" fmla="*/ 15 w 38"/>
                  <a:gd name="T1" fmla="*/ 0 h 41"/>
                  <a:gd name="T2" fmla="*/ 51 w 38"/>
                  <a:gd name="T3" fmla="*/ 54 h 41"/>
                  <a:gd name="T4" fmla="*/ 15 w 38"/>
                  <a:gd name="T5" fmla="*/ 0 h 4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8" h="41">
                    <a:moveTo>
                      <a:pt x="11" y="0"/>
                    </a:moveTo>
                    <a:cubicBezTo>
                      <a:pt x="11" y="0"/>
                      <a:pt x="21" y="34"/>
                      <a:pt x="38" y="41"/>
                    </a:cubicBezTo>
                    <a:cubicBezTo>
                      <a:pt x="38" y="41"/>
                      <a:pt x="0" y="37"/>
                      <a:pt x="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532" name="Freeform 113"/>
              <p:cNvSpPr>
                <a:spLocks/>
              </p:cNvSpPr>
              <p:nvPr/>
            </p:nvSpPr>
            <p:spPr bwMode="auto">
              <a:xfrm>
                <a:off x="2229" y="2949"/>
                <a:ext cx="106" cy="312"/>
              </a:xfrm>
              <a:custGeom>
                <a:avLst/>
                <a:gdLst>
                  <a:gd name="T0" fmla="*/ 123 w 91"/>
                  <a:gd name="T1" fmla="*/ 0 h 268"/>
                  <a:gd name="T2" fmla="*/ 0 w 91"/>
                  <a:gd name="T3" fmla="*/ 321 h 268"/>
                  <a:gd name="T4" fmla="*/ 64 w 91"/>
                  <a:gd name="T5" fmla="*/ 363 h 268"/>
                  <a:gd name="T6" fmla="*/ 9 w 91"/>
                  <a:gd name="T7" fmla="*/ 309 h 268"/>
                  <a:gd name="T8" fmla="*/ 123 w 91"/>
                  <a:gd name="T9" fmla="*/ 0 h 2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1" h="268">
                    <a:moveTo>
                      <a:pt x="91" y="0"/>
                    </a:moveTo>
                    <a:cubicBezTo>
                      <a:pt x="91" y="0"/>
                      <a:pt x="8" y="117"/>
                      <a:pt x="0" y="237"/>
                    </a:cubicBezTo>
                    <a:cubicBezTo>
                      <a:pt x="0" y="237"/>
                      <a:pt x="5" y="264"/>
                      <a:pt x="47" y="268"/>
                    </a:cubicBezTo>
                    <a:cubicBezTo>
                      <a:pt x="47" y="268"/>
                      <a:pt x="8" y="263"/>
                      <a:pt x="7" y="228"/>
                    </a:cubicBezTo>
                    <a:cubicBezTo>
                      <a:pt x="6" y="193"/>
                      <a:pt x="53" y="43"/>
                      <a:pt x="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533" name="Freeform 114"/>
              <p:cNvSpPr>
                <a:spLocks/>
              </p:cNvSpPr>
              <p:nvPr/>
            </p:nvSpPr>
            <p:spPr bwMode="auto">
              <a:xfrm>
                <a:off x="2787" y="1607"/>
                <a:ext cx="95" cy="41"/>
              </a:xfrm>
              <a:custGeom>
                <a:avLst/>
                <a:gdLst>
                  <a:gd name="T0" fmla="*/ 0 w 82"/>
                  <a:gd name="T1" fmla="*/ 6 h 35"/>
                  <a:gd name="T2" fmla="*/ 63 w 82"/>
                  <a:gd name="T3" fmla="*/ 11 h 35"/>
                  <a:gd name="T4" fmla="*/ 110 w 82"/>
                  <a:gd name="T5" fmla="*/ 48 h 35"/>
                  <a:gd name="T6" fmla="*/ 56 w 82"/>
                  <a:gd name="T7" fmla="*/ 18 h 35"/>
                  <a:gd name="T8" fmla="*/ 3 w 82"/>
                  <a:gd name="T9" fmla="*/ 7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2" h="35">
                    <a:moveTo>
                      <a:pt x="0" y="4"/>
                    </a:moveTo>
                    <a:cubicBezTo>
                      <a:pt x="13" y="0"/>
                      <a:pt x="36" y="4"/>
                      <a:pt x="47" y="8"/>
                    </a:cubicBezTo>
                    <a:cubicBezTo>
                      <a:pt x="60" y="13"/>
                      <a:pt x="73" y="26"/>
                      <a:pt x="82" y="35"/>
                    </a:cubicBezTo>
                    <a:cubicBezTo>
                      <a:pt x="69" y="27"/>
                      <a:pt x="56" y="18"/>
                      <a:pt x="41" y="13"/>
                    </a:cubicBezTo>
                    <a:cubicBezTo>
                      <a:pt x="29" y="10"/>
                      <a:pt x="15" y="9"/>
                      <a:pt x="3" y="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534" name="Freeform 115"/>
              <p:cNvSpPr>
                <a:spLocks/>
              </p:cNvSpPr>
              <p:nvPr/>
            </p:nvSpPr>
            <p:spPr bwMode="auto">
              <a:xfrm>
                <a:off x="3226" y="988"/>
                <a:ext cx="15" cy="13"/>
              </a:xfrm>
              <a:custGeom>
                <a:avLst/>
                <a:gdLst>
                  <a:gd name="T0" fmla="*/ 7 w 13"/>
                  <a:gd name="T1" fmla="*/ 14 h 11"/>
                  <a:gd name="T2" fmla="*/ 17 w 13"/>
                  <a:gd name="T3" fmla="*/ 6 h 11"/>
                  <a:gd name="T4" fmla="*/ 8 w 13"/>
                  <a:gd name="T5" fmla="*/ 2 h 11"/>
                  <a:gd name="T6" fmla="*/ 6 w 13"/>
                  <a:gd name="T7" fmla="*/ 9 h 11"/>
                  <a:gd name="T8" fmla="*/ 0 w 13"/>
                  <a:gd name="T9" fmla="*/ 14 h 11"/>
                  <a:gd name="T10" fmla="*/ 3 w 13"/>
                  <a:gd name="T11" fmla="*/ 14 h 11"/>
                  <a:gd name="T12" fmla="*/ 8 w 13"/>
                  <a:gd name="T13" fmla="*/ 13 h 1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" h="11">
                    <a:moveTo>
                      <a:pt x="5" y="10"/>
                    </a:moveTo>
                    <a:cubicBezTo>
                      <a:pt x="7" y="11"/>
                      <a:pt x="12" y="6"/>
                      <a:pt x="13" y="4"/>
                    </a:cubicBezTo>
                    <a:cubicBezTo>
                      <a:pt x="12" y="3"/>
                      <a:pt x="7" y="0"/>
                      <a:pt x="6" y="2"/>
                    </a:cubicBezTo>
                    <a:cubicBezTo>
                      <a:pt x="5" y="3"/>
                      <a:pt x="5" y="5"/>
                      <a:pt x="4" y="7"/>
                    </a:cubicBezTo>
                    <a:cubicBezTo>
                      <a:pt x="3" y="8"/>
                      <a:pt x="1" y="9"/>
                      <a:pt x="0" y="10"/>
                    </a:cubicBezTo>
                    <a:cubicBezTo>
                      <a:pt x="1" y="10"/>
                      <a:pt x="2" y="10"/>
                      <a:pt x="3" y="10"/>
                    </a:cubicBezTo>
                    <a:cubicBezTo>
                      <a:pt x="4" y="10"/>
                      <a:pt x="5" y="9"/>
                      <a:pt x="6" y="9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535" name="Freeform 116"/>
              <p:cNvSpPr>
                <a:spLocks/>
              </p:cNvSpPr>
              <p:nvPr/>
            </p:nvSpPr>
            <p:spPr bwMode="auto">
              <a:xfrm>
                <a:off x="3220" y="1078"/>
                <a:ext cx="17" cy="19"/>
              </a:xfrm>
              <a:custGeom>
                <a:avLst/>
                <a:gdLst>
                  <a:gd name="T0" fmla="*/ 19 w 15"/>
                  <a:gd name="T1" fmla="*/ 0 h 16"/>
                  <a:gd name="T2" fmla="*/ 7 w 15"/>
                  <a:gd name="T3" fmla="*/ 6 h 16"/>
                  <a:gd name="T4" fmla="*/ 3 w 15"/>
                  <a:gd name="T5" fmla="*/ 18 h 16"/>
                  <a:gd name="T6" fmla="*/ 11 w 15"/>
                  <a:gd name="T7" fmla="*/ 21 h 16"/>
                  <a:gd name="T8" fmla="*/ 14 w 15"/>
                  <a:gd name="T9" fmla="*/ 18 h 16"/>
                  <a:gd name="T10" fmla="*/ 14 w 15"/>
                  <a:gd name="T11" fmla="*/ 15 h 16"/>
                  <a:gd name="T12" fmla="*/ 11 w 15"/>
                  <a:gd name="T13" fmla="*/ 13 h 16"/>
                  <a:gd name="T14" fmla="*/ 14 w 15"/>
                  <a:gd name="T15" fmla="*/ 7 h 16"/>
                  <a:gd name="T16" fmla="*/ 19 w 15"/>
                  <a:gd name="T17" fmla="*/ 0 h 1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" h="16">
                    <a:moveTo>
                      <a:pt x="15" y="0"/>
                    </a:moveTo>
                    <a:cubicBezTo>
                      <a:pt x="11" y="0"/>
                      <a:pt x="8" y="2"/>
                      <a:pt x="5" y="4"/>
                    </a:cubicBezTo>
                    <a:cubicBezTo>
                      <a:pt x="3" y="6"/>
                      <a:pt x="0" y="11"/>
                      <a:pt x="3" y="13"/>
                    </a:cubicBezTo>
                    <a:cubicBezTo>
                      <a:pt x="5" y="15"/>
                      <a:pt x="7" y="16"/>
                      <a:pt x="9" y="15"/>
                    </a:cubicBezTo>
                    <a:cubicBezTo>
                      <a:pt x="9" y="14"/>
                      <a:pt x="11" y="13"/>
                      <a:pt x="11" y="13"/>
                    </a:cubicBezTo>
                    <a:cubicBezTo>
                      <a:pt x="12" y="12"/>
                      <a:pt x="11" y="13"/>
                      <a:pt x="11" y="11"/>
                    </a:cubicBezTo>
                    <a:cubicBezTo>
                      <a:pt x="10" y="10"/>
                      <a:pt x="9" y="10"/>
                      <a:pt x="9" y="9"/>
                    </a:cubicBezTo>
                    <a:cubicBezTo>
                      <a:pt x="9" y="7"/>
                      <a:pt x="10" y="6"/>
                      <a:pt x="11" y="5"/>
                    </a:cubicBezTo>
                    <a:cubicBezTo>
                      <a:pt x="12" y="3"/>
                      <a:pt x="13" y="1"/>
                      <a:pt x="15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536" name="Freeform 117"/>
              <p:cNvSpPr>
                <a:spLocks/>
              </p:cNvSpPr>
              <p:nvPr/>
            </p:nvSpPr>
            <p:spPr bwMode="auto">
              <a:xfrm>
                <a:off x="3255" y="1073"/>
                <a:ext cx="15" cy="34"/>
              </a:xfrm>
              <a:custGeom>
                <a:avLst/>
                <a:gdLst>
                  <a:gd name="T0" fmla="*/ 12 w 13"/>
                  <a:gd name="T1" fmla="*/ 1 h 29"/>
                  <a:gd name="T2" fmla="*/ 16 w 13"/>
                  <a:gd name="T3" fmla="*/ 18 h 29"/>
                  <a:gd name="T4" fmla="*/ 17 w 13"/>
                  <a:gd name="T5" fmla="*/ 27 h 29"/>
                  <a:gd name="T6" fmla="*/ 12 w 13"/>
                  <a:gd name="T7" fmla="*/ 38 h 29"/>
                  <a:gd name="T8" fmla="*/ 0 w 13"/>
                  <a:gd name="T9" fmla="*/ 39 h 29"/>
                  <a:gd name="T10" fmla="*/ 12 w 13"/>
                  <a:gd name="T11" fmla="*/ 21 h 29"/>
                  <a:gd name="T12" fmla="*/ 10 w 13"/>
                  <a:gd name="T13" fmla="*/ 0 h 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" h="29">
                    <a:moveTo>
                      <a:pt x="9" y="1"/>
                    </a:moveTo>
                    <a:cubicBezTo>
                      <a:pt x="8" y="5"/>
                      <a:pt x="11" y="9"/>
                      <a:pt x="12" y="13"/>
                    </a:cubicBezTo>
                    <a:cubicBezTo>
                      <a:pt x="12" y="15"/>
                      <a:pt x="13" y="18"/>
                      <a:pt x="13" y="20"/>
                    </a:cubicBezTo>
                    <a:cubicBezTo>
                      <a:pt x="12" y="23"/>
                      <a:pt x="11" y="25"/>
                      <a:pt x="9" y="27"/>
                    </a:cubicBezTo>
                    <a:cubicBezTo>
                      <a:pt x="6" y="29"/>
                      <a:pt x="3" y="26"/>
                      <a:pt x="0" y="28"/>
                    </a:cubicBezTo>
                    <a:cubicBezTo>
                      <a:pt x="6" y="26"/>
                      <a:pt x="9" y="22"/>
                      <a:pt x="9" y="15"/>
                    </a:cubicBezTo>
                    <a:cubicBezTo>
                      <a:pt x="9" y="10"/>
                      <a:pt x="7" y="5"/>
                      <a:pt x="8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537" name="Freeform 118"/>
              <p:cNvSpPr>
                <a:spLocks/>
              </p:cNvSpPr>
              <p:nvPr/>
            </p:nvSpPr>
            <p:spPr bwMode="auto">
              <a:xfrm>
                <a:off x="3002" y="908"/>
                <a:ext cx="33" cy="18"/>
              </a:xfrm>
              <a:custGeom>
                <a:avLst/>
                <a:gdLst>
                  <a:gd name="T0" fmla="*/ 39 w 28"/>
                  <a:gd name="T1" fmla="*/ 10 h 15"/>
                  <a:gd name="T2" fmla="*/ 18 w 28"/>
                  <a:gd name="T3" fmla="*/ 1 h 15"/>
                  <a:gd name="T4" fmla="*/ 0 w 28"/>
                  <a:gd name="T5" fmla="*/ 22 h 15"/>
                  <a:gd name="T6" fmla="*/ 20 w 28"/>
                  <a:gd name="T7" fmla="*/ 6 h 15"/>
                  <a:gd name="T8" fmla="*/ 39 w 28"/>
                  <a:gd name="T9" fmla="*/ 10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15">
                    <a:moveTo>
                      <a:pt x="28" y="7"/>
                    </a:moveTo>
                    <a:cubicBezTo>
                      <a:pt x="26" y="2"/>
                      <a:pt x="17" y="0"/>
                      <a:pt x="13" y="1"/>
                    </a:cubicBezTo>
                    <a:cubicBezTo>
                      <a:pt x="7" y="2"/>
                      <a:pt x="2" y="10"/>
                      <a:pt x="0" y="15"/>
                    </a:cubicBezTo>
                    <a:cubicBezTo>
                      <a:pt x="3" y="10"/>
                      <a:pt x="8" y="6"/>
                      <a:pt x="14" y="4"/>
                    </a:cubicBezTo>
                    <a:cubicBezTo>
                      <a:pt x="19" y="2"/>
                      <a:pt x="24" y="3"/>
                      <a:pt x="28" y="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538" name="Freeform 119"/>
              <p:cNvSpPr>
                <a:spLocks/>
              </p:cNvSpPr>
              <p:nvPr/>
            </p:nvSpPr>
            <p:spPr bwMode="auto">
              <a:xfrm>
                <a:off x="3011" y="982"/>
                <a:ext cx="25" cy="23"/>
              </a:xfrm>
              <a:custGeom>
                <a:avLst/>
                <a:gdLst>
                  <a:gd name="T0" fmla="*/ 0 w 21"/>
                  <a:gd name="T1" fmla="*/ 0 h 20"/>
                  <a:gd name="T2" fmla="*/ 8 w 21"/>
                  <a:gd name="T3" fmla="*/ 6 h 20"/>
                  <a:gd name="T4" fmla="*/ 17 w 21"/>
                  <a:gd name="T5" fmla="*/ 14 h 20"/>
                  <a:gd name="T6" fmla="*/ 23 w 21"/>
                  <a:gd name="T7" fmla="*/ 17 h 20"/>
                  <a:gd name="T8" fmla="*/ 30 w 21"/>
                  <a:gd name="T9" fmla="*/ 9 h 20"/>
                  <a:gd name="T10" fmla="*/ 29 w 21"/>
                  <a:gd name="T11" fmla="*/ 24 h 20"/>
                  <a:gd name="T12" fmla="*/ 18 w 21"/>
                  <a:gd name="T13" fmla="*/ 21 h 20"/>
                  <a:gd name="T14" fmla="*/ 8 w 21"/>
                  <a:gd name="T15" fmla="*/ 10 h 20"/>
                  <a:gd name="T16" fmla="*/ 0 w 21"/>
                  <a:gd name="T17" fmla="*/ 3 h 2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1" h="20">
                    <a:moveTo>
                      <a:pt x="0" y="0"/>
                    </a:moveTo>
                    <a:cubicBezTo>
                      <a:pt x="1" y="1"/>
                      <a:pt x="5" y="2"/>
                      <a:pt x="6" y="4"/>
                    </a:cubicBezTo>
                    <a:cubicBezTo>
                      <a:pt x="8" y="6"/>
                      <a:pt x="10" y="8"/>
                      <a:pt x="12" y="10"/>
                    </a:cubicBezTo>
                    <a:cubicBezTo>
                      <a:pt x="14" y="12"/>
                      <a:pt x="14" y="14"/>
                      <a:pt x="16" y="13"/>
                    </a:cubicBezTo>
                    <a:cubicBezTo>
                      <a:pt x="19" y="12"/>
                      <a:pt x="19" y="9"/>
                      <a:pt x="21" y="7"/>
                    </a:cubicBezTo>
                    <a:cubicBezTo>
                      <a:pt x="21" y="9"/>
                      <a:pt x="21" y="17"/>
                      <a:pt x="20" y="18"/>
                    </a:cubicBezTo>
                    <a:cubicBezTo>
                      <a:pt x="18" y="20"/>
                      <a:pt x="14" y="17"/>
                      <a:pt x="13" y="16"/>
                    </a:cubicBezTo>
                    <a:cubicBezTo>
                      <a:pt x="10" y="13"/>
                      <a:pt x="9" y="10"/>
                      <a:pt x="6" y="8"/>
                    </a:cubicBezTo>
                    <a:cubicBezTo>
                      <a:pt x="5" y="6"/>
                      <a:pt x="2" y="3"/>
                      <a:pt x="0" y="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539" name="Freeform 120"/>
              <p:cNvSpPr>
                <a:spLocks/>
              </p:cNvSpPr>
              <p:nvPr/>
            </p:nvSpPr>
            <p:spPr bwMode="auto">
              <a:xfrm>
                <a:off x="2484" y="2274"/>
                <a:ext cx="85" cy="141"/>
              </a:xfrm>
              <a:custGeom>
                <a:avLst/>
                <a:gdLst>
                  <a:gd name="T0" fmla="*/ 42 w 73"/>
                  <a:gd name="T1" fmla="*/ 0 h 121"/>
                  <a:gd name="T2" fmla="*/ 99 w 73"/>
                  <a:gd name="T3" fmla="*/ 164 h 121"/>
                  <a:gd name="T4" fmla="*/ 2 w 73"/>
                  <a:gd name="T5" fmla="*/ 133 h 121"/>
                  <a:gd name="T6" fmla="*/ 16 w 73"/>
                  <a:gd name="T7" fmla="*/ 73 h 121"/>
                  <a:gd name="T8" fmla="*/ 42 w 73"/>
                  <a:gd name="T9" fmla="*/ 0 h 1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3" h="121">
                    <a:moveTo>
                      <a:pt x="31" y="0"/>
                    </a:moveTo>
                    <a:cubicBezTo>
                      <a:pt x="31" y="0"/>
                      <a:pt x="63" y="97"/>
                      <a:pt x="73" y="121"/>
                    </a:cubicBezTo>
                    <a:cubicBezTo>
                      <a:pt x="73" y="121"/>
                      <a:pt x="5" y="116"/>
                      <a:pt x="2" y="98"/>
                    </a:cubicBezTo>
                    <a:cubicBezTo>
                      <a:pt x="0" y="80"/>
                      <a:pt x="7" y="68"/>
                      <a:pt x="12" y="54"/>
                    </a:cubicBezTo>
                    <a:cubicBezTo>
                      <a:pt x="18" y="39"/>
                      <a:pt x="32" y="3"/>
                      <a:pt x="31" y="0"/>
                    </a:cubicBezTo>
                    <a:close/>
                  </a:path>
                </a:pathLst>
              </a:custGeom>
              <a:solidFill>
                <a:srgbClr val="5A9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540" name="Freeform 121"/>
              <p:cNvSpPr>
                <a:spLocks/>
              </p:cNvSpPr>
              <p:nvPr/>
            </p:nvSpPr>
            <p:spPr bwMode="auto">
              <a:xfrm>
                <a:off x="2790" y="2140"/>
                <a:ext cx="146" cy="112"/>
              </a:xfrm>
              <a:custGeom>
                <a:avLst/>
                <a:gdLst>
                  <a:gd name="T0" fmla="*/ 1 w 125"/>
                  <a:gd name="T1" fmla="*/ 2 h 96"/>
                  <a:gd name="T2" fmla="*/ 35 w 125"/>
                  <a:gd name="T3" fmla="*/ 40 h 96"/>
                  <a:gd name="T4" fmla="*/ 68 w 125"/>
                  <a:gd name="T5" fmla="*/ 76 h 96"/>
                  <a:gd name="T6" fmla="*/ 95 w 125"/>
                  <a:gd name="T7" fmla="*/ 125 h 96"/>
                  <a:gd name="T8" fmla="*/ 130 w 125"/>
                  <a:gd name="T9" fmla="*/ 127 h 96"/>
                  <a:gd name="T10" fmla="*/ 171 w 125"/>
                  <a:gd name="T11" fmla="*/ 131 h 96"/>
                  <a:gd name="T12" fmla="*/ 106 w 125"/>
                  <a:gd name="T13" fmla="*/ 116 h 96"/>
                  <a:gd name="T14" fmla="*/ 78 w 125"/>
                  <a:gd name="T15" fmla="*/ 70 h 96"/>
                  <a:gd name="T16" fmla="*/ 37 w 125"/>
                  <a:gd name="T17" fmla="*/ 33 h 96"/>
                  <a:gd name="T18" fmla="*/ 0 w 125"/>
                  <a:gd name="T19" fmla="*/ 0 h 9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25" h="96">
                    <a:moveTo>
                      <a:pt x="1" y="2"/>
                    </a:moveTo>
                    <a:cubicBezTo>
                      <a:pt x="4" y="16"/>
                      <a:pt x="16" y="21"/>
                      <a:pt x="26" y="29"/>
                    </a:cubicBezTo>
                    <a:cubicBezTo>
                      <a:pt x="35" y="35"/>
                      <a:pt x="44" y="46"/>
                      <a:pt x="50" y="56"/>
                    </a:cubicBezTo>
                    <a:cubicBezTo>
                      <a:pt x="55" y="66"/>
                      <a:pt x="57" y="88"/>
                      <a:pt x="69" y="92"/>
                    </a:cubicBezTo>
                    <a:cubicBezTo>
                      <a:pt x="76" y="95"/>
                      <a:pt x="88" y="92"/>
                      <a:pt x="95" y="93"/>
                    </a:cubicBezTo>
                    <a:cubicBezTo>
                      <a:pt x="105" y="94"/>
                      <a:pt x="115" y="95"/>
                      <a:pt x="125" y="96"/>
                    </a:cubicBezTo>
                    <a:cubicBezTo>
                      <a:pt x="111" y="89"/>
                      <a:pt x="93" y="92"/>
                      <a:pt x="78" y="85"/>
                    </a:cubicBezTo>
                    <a:cubicBezTo>
                      <a:pt x="64" y="78"/>
                      <a:pt x="63" y="65"/>
                      <a:pt x="57" y="51"/>
                    </a:cubicBezTo>
                    <a:cubicBezTo>
                      <a:pt x="51" y="39"/>
                      <a:pt x="38" y="32"/>
                      <a:pt x="27" y="24"/>
                    </a:cubicBezTo>
                    <a:cubicBezTo>
                      <a:pt x="18" y="18"/>
                      <a:pt x="4" y="10"/>
                      <a:pt x="0" y="0"/>
                    </a:cubicBezTo>
                  </a:path>
                </a:pathLst>
              </a:custGeom>
              <a:solidFill>
                <a:srgbClr val="97C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541" name="Freeform 122"/>
              <p:cNvSpPr>
                <a:spLocks/>
              </p:cNvSpPr>
              <p:nvPr/>
            </p:nvSpPr>
            <p:spPr bwMode="auto">
              <a:xfrm>
                <a:off x="2918" y="2160"/>
                <a:ext cx="90" cy="23"/>
              </a:xfrm>
              <a:custGeom>
                <a:avLst/>
                <a:gdLst>
                  <a:gd name="T0" fmla="*/ 7 w 77"/>
                  <a:gd name="T1" fmla="*/ 1 h 20"/>
                  <a:gd name="T2" fmla="*/ 103 w 77"/>
                  <a:gd name="T3" fmla="*/ 25 h 20"/>
                  <a:gd name="T4" fmla="*/ 96 w 77"/>
                  <a:gd name="T5" fmla="*/ 12 h 20"/>
                  <a:gd name="T6" fmla="*/ 74 w 77"/>
                  <a:gd name="T7" fmla="*/ 15 h 20"/>
                  <a:gd name="T8" fmla="*/ 51 w 77"/>
                  <a:gd name="T9" fmla="*/ 14 h 20"/>
                  <a:gd name="T10" fmla="*/ 9 w 77"/>
                  <a:gd name="T11" fmla="*/ 0 h 2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7" h="20">
                    <a:moveTo>
                      <a:pt x="5" y="1"/>
                    </a:moveTo>
                    <a:cubicBezTo>
                      <a:pt x="0" y="20"/>
                      <a:pt x="64" y="20"/>
                      <a:pt x="75" y="19"/>
                    </a:cubicBezTo>
                    <a:cubicBezTo>
                      <a:pt x="73" y="13"/>
                      <a:pt x="77" y="10"/>
                      <a:pt x="70" y="9"/>
                    </a:cubicBezTo>
                    <a:cubicBezTo>
                      <a:pt x="65" y="9"/>
                      <a:pt x="59" y="11"/>
                      <a:pt x="54" y="11"/>
                    </a:cubicBezTo>
                    <a:cubicBezTo>
                      <a:pt x="49" y="12"/>
                      <a:pt x="44" y="11"/>
                      <a:pt x="38" y="10"/>
                    </a:cubicBezTo>
                    <a:cubicBezTo>
                      <a:pt x="32" y="10"/>
                      <a:pt x="10" y="7"/>
                      <a:pt x="7" y="0"/>
                    </a:cubicBezTo>
                  </a:path>
                </a:pathLst>
              </a:custGeom>
              <a:solidFill>
                <a:srgbClr val="97C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542" name="Freeform 123"/>
              <p:cNvSpPr>
                <a:spLocks/>
              </p:cNvSpPr>
              <p:nvPr/>
            </p:nvSpPr>
            <p:spPr bwMode="auto">
              <a:xfrm>
                <a:off x="2816" y="1114"/>
                <a:ext cx="91" cy="242"/>
              </a:xfrm>
              <a:custGeom>
                <a:avLst/>
                <a:gdLst>
                  <a:gd name="T0" fmla="*/ 71 w 78"/>
                  <a:gd name="T1" fmla="*/ 2 h 208"/>
                  <a:gd name="T2" fmla="*/ 0 w 78"/>
                  <a:gd name="T3" fmla="*/ 17 h 208"/>
                  <a:gd name="T4" fmla="*/ 76 w 78"/>
                  <a:gd name="T5" fmla="*/ 282 h 208"/>
                  <a:gd name="T6" fmla="*/ 50 w 78"/>
                  <a:gd name="T7" fmla="*/ 48 h 208"/>
                  <a:gd name="T8" fmla="*/ 71 w 78"/>
                  <a:gd name="T9" fmla="*/ 2 h 2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8" h="208">
                    <a:moveTo>
                      <a:pt x="52" y="2"/>
                    </a:moveTo>
                    <a:cubicBezTo>
                      <a:pt x="52" y="2"/>
                      <a:pt x="22" y="0"/>
                      <a:pt x="0" y="13"/>
                    </a:cubicBezTo>
                    <a:cubicBezTo>
                      <a:pt x="0" y="13"/>
                      <a:pt x="69" y="40"/>
                      <a:pt x="56" y="208"/>
                    </a:cubicBezTo>
                    <a:cubicBezTo>
                      <a:pt x="56" y="208"/>
                      <a:pt x="78" y="124"/>
                      <a:pt x="37" y="35"/>
                    </a:cubicBezTo>
                    <a:cubicBezTo>
                      <a:pt x="37" y="35"/>
                      <a:pt x="16" y="13"/>
                      <a:pt x="52" y="2"/>
                    </a:cubicBezTo>
                    <a:close/>
                  </a:path>
                </a:pathLst>
              </a:custGeom>
              <a:solidFill>
                <a:srgbClr val="E6F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543" name="Freeform 124"/>
              <p:cNvSpPr>
                <a:spLocks/>
              </p:cNvSpPr>
              <p:nvPr/>
            </p:nvSpPr>
            <p:spPr bwMode="auto">
              <a:xfrm>
                <a:off x="2973" y="1645"/>
                <a:ext cx="183" cy="33"/>
              </a:xfrm>
              <a:custGeom>
                <a:avLst/>
                <a:gdLst>
                  <a:gd name="T0" fmla="*/ 213 w 157"/>
                  <a:gd name="T1" fmla="*/ 13 h 28"/>
                  <a:gd name="T2" fmla="*/ 0 w 157"/>
                  <a:gd name="T3" fmla="*/ 0 h 28"/>
                  <a:gd name="T4" fmla="*/ 213 w 157"/>
                  <a:gd name="T5" fmla="*/ 13 h 2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57" h="28">
                    <a:moveTo>
                      <a:pt x="157" y="9"/>
                    </a:moveTo>
                    <a:cubicBezTo>
                      <a:pt x="157" y="9"/>
                      <a:pt x="75" y="20"/>
                      <a:pt x="0" y="0"/>
                    </a:cubicBezTo>
                    <a:cubicBezTo>
                      <a:pt x="0" y="0"/>
                      <a:pt x="86" y="28"/>
                      <a:pt x="157" y="9"/>
                    </a:cubicBezTo>
                    <a:close/>
                  </a:path>
                </a:pathLst>
              </a:custGeom>
              <a:solidFill>
                <a:srgbClr val="A1C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544" name="Freeform 125"/>
              <p:cNvSpPr>
                <a:spLocks/>
              </p:cNvSpPr>
              <p:nvPr/>
            </p:nvSpPr>
            <p:spPr bwMode="auto">
              <a:xfrm>
                <a:off x="2568" y="1737"/>
                <a:ext cx="194" cy="285"/>
              </a:xfrm>
              <a:custGeom>
                <a:avLst/>
                <a:gdLst>
                  <a:gd name="T0" fmla="*/ 39 w 167"/>
                  <a:gd name="T1" fmla="*/ 0 h 245"/>
                  <a:gd name="T2" fmla="*/ 10 w 167"/>
                  <a:gd name="T3" fmla="*/ 81 h 245"/>
                  <a:gd name="T4" fmla="*/ 1 w 167"/>
                  <a:gd name="T5" fmla="*/ 164 h 245"/>
                  <a:gd name="T6" fmla="*/ 20 w 167"/>
                  <a:gd name="T7" fmla="*/ 231 h 245"/>
                  <a:gd name="T8" fmla="*/ 84 w 167"/>
                  <a:gd name="T9" fmla="*/ 272 h 245"/>
                  <a:gd name="T10" fmla="*/ 115 w 167"/>
                  <a:gd name="T11" fmla="*/ 285 h 245"/>
                  <a:gd name="T12" fmla="*/ 151 w 167"/>
                  <a:gd name="T13" fmla="*/ 290 h 245"/>
                  <a:gd name="T14" fmla="*/ 174 w 167"/>
                  <a:gd name="T15" fmla="*/ 301 h 245"/>
                  <a:gd name="T16" fmla="*/ 194 w 167"/>
                  <a:gd name="T17" fmla="*/ 306 h 245"/>
                  <a:gd name="T18" fmla="*/ 225 w 167"/>
                  <a:gd name="T19" fmla="*/ 332 h 245"/>
                  <a:gd name="T20" fmla="*/ 185 w 167"/>
                  <a:gd name="T21" fmla="*/ 291 h 245"/>
                  <a:gd name="T22" fmla="*/ 141 w 167"/>
                  <a:gd name="T23" fmla="*/ 277 h 245"/>
                  <a:gd name="T24" fmla="*/ 84 w 167"/>
                  <a:gd name="T25" fmla="*/ 245 h 245"/>
                  <a:gd name="T26" fmla="*/ 34 w 167"/>
                  <a:gd name="T27" fmla="*/ 215 h 245"/>
                  <a:gd name="T28" fmla="*/ 22 w 167"/>
                  <a:gd name="T29" fmla="*/ 85 h 245"/>
                  <a:gd name="T30" fmla="*/ 27 w 167"/>
                  <a:gd name="T31" fmla="*/ 41 h 245"/>
                  <a:gd name="T32" fmla="*/ 35 w 167"/>
                  <a:gd name="T33" fmla="*/ 1 h 2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67" h="245">
                    <a:moveTo>
                      <a:pt x="29" y="0"/>
                    </a:moveTo>
                    <a:cubicBezTo>
                      <a:pt x="17" y="14"/>
                      <a:pt x="13" y="42"/>
                      <a:pt x="8" y="60"/>
                    </a:cubicBezTo>
                    <a:cubicBezTo>
                      <a:pt x="3" y="80"/>
                      <a:pt x="0" y="100"/>
                      <a:pt x="1" y="121"/>
                    </a:cubicBezTo>
                    <a:cubicBezTo>
                      <a:pt x="2" y="138"/>
                      <a:pt x="7" y="156"/>
                      <a:pt x="15" y="171"/>
                    </a:cubicBezTo>
                    <a:cubicBezTo>
                      <a:pt x="26" y="189"/>
                      <a:pt x="43" y="193"/>
                      <a:pt x="62" y="201"/>
                    </a:cubicBezTo>
                    <a:cubicBezTo>
                      <a:pt x="69" y="204"/>
                      <a:pt x="77" y="208"/>
                      <a:pt x="85" y="211"/>
                    </a:cubicBezTo>
                    <a:cubicBezTo>
                      <a:pt x="94" y="213"/>
                      <a:pt x="103" y="211"/>
                      <a:pt x="112" y="214"/>
                    </a:cubicBezTo>
                    <a:cubicBezTo>
                      <a:pt x="118" y="216"/>
                      <a:pt x="123" y="221"/>
                      <a:pt x="129" y="223"/>
                    </a:cubicBezTo>
                    <a:cubicBezTo>
                      <a:pt x="134" y="225"/>
                      <a:pt x="139" y="224"/>
                      <a:pt x="144" y="226"/>
                    </a:cubicBezTo>
                    <a:cubicBezTo>
                      <a:pt x="153" y="231"/>
                      <a:pt x="156" y="242"/>
                      <a:pt x="167" y="245"/>
                    </a:cubicBezTo>
                    <a:cubicBezTo>
                      <a:pt x="156" y="237"/>
                      <a:pt x="148" y="224"/>
                      <a:pt x="137" y="215"/>
                    </a:cubicBezTo>
                    <a:cubicBezTo>
                      <a:pt x="126" y="205"/>
                      <a:pt x="117" y="209"/>
                      <a:pt x="104" y="205"/>
                    </a:cubicBezTo>
                    <a:cubicBezTo>
                      <a:pt x="87" y="200"/>
                      <a:pt x="75" y="191"/>
                      <a:pt x="62" y="181"/>
                    </a:cubicBezTo>
                    <a:cubicBezTo>
                      <a:pt x="48" y="171"/>
                      <a:pt x="34" y="176"/>
                      <a:pt x="25" y="159"/>
                    </a:cubicBezTo>
                    <a:cubicBezTo>
                      <a:pt x="11" y="130"/>
                      <a:pt x="13" y="93"/>
                      <a:pt x="16" y="63"/>
                    </a:cubicBezTo>
                    <a:cubicBezTo>
                      <a:pt x="17" y="52"/>
                      <a:pt x="18" y="41"/>
                      <a:pt x="20" y="30"/>
                    </a:cubicBezTo>
                    <a:cubicBezTo>
                      <a:pt x="21" y="22"/>
                      <a:pt x="22" y="8"/>
                      <a:pt x="26" y="1"/>
                    </a:cubicBezTo>
                  </a:path>
                </a:pathLst>
              </a:custGeom>
              <a:solidFill>
                <a:srgbClr val="A1C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545" name="Freeform 126"/>
              <p:cNvSpPr>
                <a:spLocks/>
              </p:cNvSpPr>
              <p:nvPr/>
            </p:nvSpPr>
            <p:spPr bwMode="auto">
              <a:xfrm>
                <a:off x="2723" y="1958"/>
                <a:ext cx="192" cy="113"/>
              </a:xfrm>
              <a:custGeom>
                <a:avLst/>
                <a:gdLst>
                  <a:gd name="T0" fmla="*/ 0 w 165"/>
                  <a:gd name="T1" fmla="*/ 2 h 97"/>
                  <a:gd name="T2" fmla="*/ 74 w 165"/>
                  <a:gd name="T3" fmla="*/ 42 h 97"/>
                  <a:gd name="T4" fmla="*/ 126 w 165"/>
                  <a:gd name="T5" fmla="*/ 91 h 97"/>
                  <a:gd name="T6" fmla="*/ 175 w 165"/>
                  <a:gd name="T7" fmla="*/ 113 h 97"/>
                  <a:gd name="T8" fmla="*/ 223 w 165"/>
                  <a:gd name="T9" fmla="*/ 132 h 97"/>
                  <a:gd name="T10" fmla="*/ 159 w 165"/>
                  <a:gd name="T11" fmla="*/ 97 h 97"/>
                  <a:gd name="T12" fmla="*/ 106 w 165"/>
                  <a:gd name="T13" fmla="*/ 51 h 97"/>
                  <a:gd name="T14" fmla="*/ 44 w 165"/>
                  <a:gd name="T15" fmla="*/ 9 h 97"/>
                  <a:gd name="T16" fmla="*/ 2 w 165"/>
                  <a:gd name="T17" fmla="*/ 0 h 9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5" h="97">
                    <a:moveTo>
                      <a:pt x="0" y="2"/>
                    </a:moveTo>
                    <a:cubicBezTo>
                      <a:pt x="19" y="9"/>
                      <a:pt x="39" y="18"/>
                      <a:pt x="55" y="31"/>
                    </a:cubicBezTo>
                    <a:cubicBezTo>
                      <a:pt x="69" y="42"/>
                      <a:pt x="78" y="57"/>
                      <a:pt x="93" y="67"/>
                    </a:cubicBezTo>
                    <a:cubicBezTo>
                      <a:pt x="105" y="76"/>
                      <a:pt x="115" y="81"/>
                      <a:pt x="129" y="83"/>
                    </a:cubicBezTo>
                    <a:cubicBezTo>
                      <a:pt x="142" y="85"/>
                      <a:pt x="153" y="96"/>
                      <a:pt x="165" y="97"/>
                    </a:cubicBezTo>
                    <a:cubicBezTo>
                      <a:pt x="152" y="92"/>
                      <a:pt x="133" y="78"/>
                      <a:pt x="118" y="71"/>
                    </a:cubicBezTo>
                    <a:cubicBezTo>
                      <a:pt x="102" y="62"/>
                      <a:pt x="91" y="52"/>
                      <a:pt x="78" y="38"/>
                    </a:cubicBezTo>
                    <a:cubicBezTo>
                      <a:pt x="66" y="25"/>
                      <a:pt x="48" y="15"/>
                      <a:pt x="33" y="7"/>
                    </a:cubicBezTo>
                    <a:cubicBezTo>
                      <a:pt x="22" y="2"/>
                      <a:pt x="13" y="4"/>
                      <a:pt x="2" y="0"/>
                    </a:cubicBezTo>
                  </a:path>
                </a:pathLst>
              </a:custGeom>
              <a:solidFill>
                <a:srgbClr val="A1C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546" name="Freeform 127"/>
              <p:cNvSpPr>
                <a:spLocks/>
              </p:cNvSpPr>
              <p:nvPr/>
            </p:nvSpPr>
            <p:spPr bwMode="auto">
              <a:xfrm>
                <a:off x="2684" y="1939"/>
                <a:ext cx="183" cy="97"/>
              </a:xfrm>
              <a:custGeom>
                <a:avLst/>
                <a:gdLst>
                  <a:gd name="T0" fmla="*/ 0 w 157"/>
                  <a:gd name="T1" fmla="*/ 0 h 83"/>
                  <a:gd name="T2" fmla="*/ 108 w 157"/>
                  <a:gd name="T3" fmla="*/ 25 h 83"/>
                  <a:gd name="T4" fmla="*/ 163 w 157"/>
                  <a:gd name="T5" fmla="*/ 72 h 83"/>
                  <a:gd name="T6" fmla="*/ 213 w 157"/>
                  <a:gd name="T7" fmla="*/ 113 h 83"/>
                  <a:gd name="T8" fmla="*/ 183 w 157"/>
                  <a:gd name="T9" fmla="*/ 86 h 83"/>
                  <a:gd name="T10" fmla="*/ 147 w 157"/>
                  <a:gd name="T11" fmla="*/ 43 h 83"/>
                  <a:gd name="T12" fmla="*/ 85 w 157"/>
                  <a:gd name="T13" fmla="*/ 8 h 83"/>
                  <a:gd name="T14" fmla="*/ 40 w 157"/>
                  <a:gd name="T15" fmla="*/ 2 h 83"/>
                  <a:gd name="T16" fmla="*/ 2 w 157"/>
                  <a:gd name="T17" fmla="*/ 0 h 8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7" h="83">
                    <a:moveTo>
                      <a:pt x="0" y="0"/>
                    </a:moveTo>
                    <a:cubicBezTo>
                      <a:pt x="27" y="11"/>
                      <a:pt x="56" y="3"/>
                      <a:pt x="80" y="18"/>
                    </a:cubicBezTo>
                    <a:cubicBezTo>
                      <a:pt x="95" y="28"/>
                      <a:pt x="109" y="40"/>
                      <a:pt x="120" y="53"/>
                    </a:cubicBezTo>
                    <a:cubicBezTo>
                      <a:pt x="129" y="63"/>
                      <a:pt x="142" y="80"/>
                      <a:pt x="157" y="83"/>
                    </a:cubicBezTo>
                    <a:cubicBezTo>
                      <a:pt x="150" y="76"/>
                      <a:pt x="141" y="71"/>
                      <a:pt x="135" y="63"/>
                    </a:cubicBezTo>
                    <a:cubicBezTo>
                      <a:pt x="125" y="53"/>
                      <a:pt x="118" y="41"/>
                      <a:pt x="108" y="32"/>
                    </a:cubicBezTo>
                    <a:cubicBezTo>
                      <a:pt x="96" y="20"/>
                      <a:pt x="79" y="11"/>
                      <a:pt x="63" y="6"/>
                    </a:cubicBezTo>
                    <a:cubicBezTo>
                      <a:pt x="52" y="3"/>
                      <a:pt x="40" y="2"/>
                      <a:pt x="29" y="2"/>
                    </a:cubicBezTo>
                    <a:cubicBezTo>
                      <a:pt x="21" y="2"/>
                      <a:pt x="10" y="3"/>
                      <a:pt x="2" y="0"/>
                    </a:cubicBezTo>
                  </a:path>
                </a:pathLst>
              </a:custGeom>
              <a:solidFill>
                <a:srgbClr val="E6F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547" name="Freeform 128"/>
              <p:cNvSpPr>
                <a:spLocks/>
              </p:cNvSpPr>
              <p:nvPr/>
            </p:nvSpPr>
            <p:spPr bwMode="auto">
              <a:xfrm>
                <a:off x="2611" y="1671"/>
                <a:ext cx="224" cy="120"/>
              </a:xfrm>
              <a:custGeom>
                <a:avLst/>
                <a:gdLst>
                  <a:gd name="T0" fmla="*/ 7 w 192"/>
                  <a:gd name="T1" fmla="*/ 0 h 103"/>
                  <a:gd name="T2" fmla="*/ 55 w 192"/>
                  <a:gd name="T3" fmla="*/ 22 h 103"/>
                  <a:gd name="T4" fmla="*/ 131 w 192"/>
                  <a:gd name="T5" fmla="*/ 79 h 103"/>
                  <a:gd name="T6" fmla="*/ 180 w 192"/>
                  <a:gd name="T7" fmla="*/ 112 h 103"/>
                  <a:gd name="T8" fmla="*/ 260 w 192"/>
                  <a:gd name="T9" fmla="*/ 120 h 103"/>
                  <a:gd name="T10" fmla="*/ 239 w 192"/>
                  <a:gd name="T11" fmla="*/ 139 h 103"/>
                  <a:gd name="T12" fmla="*/ 144 w 192"/>
                  <a:gd name="T13" fmla="*/ 115 h 103"/>
                  <a:gd name="T14" fmla="*/ 81 w 192"/>
                  <a:gd name="T15" fmla="*/ 64 h 103"/>
                  <a:gd name="T16" fmla="*/ 32 w 192"/>
                  <a:gd name="T17" fmla="*/ 28 h 103"/>
                  <a:gd name="T18" fmla="*/ 0 w 192"/>
                  <a:gd name="T19" fmla="*/ 24 h 103"/>
                  <a:gd name="T20" fmla="*/ 7 w 192"/>
                  <a:gd name="T21" fmla="*/ 0 h 10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92" h="103">
                    <a:moveTo>
                      <a:pt x="5" y="0"/>
                    </a:moveTo>
                    <a:cubicBezTo>
                      <a:pt x="5" y="0"/>
                      <a:pt x="31" y="5"/>
                      <a:pt x="40" y="16"/>
                    </a:cubicBezTo>
                    <a:cubicBezTo>
                      <a:pt x="49" y="28"/>
                      <a:pt x="82" y="47"/>
                      <a:pt x="96" y="58"/>
                    </a:cubicBezTo>
                    <a:cubicBezTo>
                      <a:pt x="110" y="70"/>
                      <a:pt x="132" y="82"/>
                      <a:pt x="132" y="82"/>
                    </a:cubicBezTo>
                    <a:cubicBezTo>
                      <a:pt x="132" y="82"/>
                      <a:pt x="170" y="93"/>
                      <a:pt x="191" y="88"/>
                    </a:cubicBezTo>
                    <a:cubicBezTo>
                      <a:pt x="191" y="88"/>
                      <a:pt x="192" y="101"/>
                      <a:pt x="176" y="102"/>
                    </a:cubicBezTo>
                    <a:cubicBezTo>
                      <a:pt x="161" y="103"/>
                      <a:pt x="118" y="95"/>
                      <a:pt x="105" y="85"/>
                    </a:cubicBezTo>
                    <a:cubicBezTo>
                      <a:pt x="92" y="75"/>
                      <a:pt x="73" y="58"/>
                      <a:pt x="59" y="47"/>
                    </a:cubicBezTo>
                    <a:cubicBezTo>
                      <a:pt x="46" y="36"/>
                      <a:pt x="26" y="21"/>
                      <a:pt x="23" y="21"/>
                    </a:cubicBezTo>
                    <a:cubicBezTo>
                      <a:pt x="21" y="21"/>
                      <a:pt x="0" y="18"/>
                      <a:pt x="0" y="18"/>
                    </a:cubicBezTo>
                    <a:cubicBezTo>
                      <a:pt x="0" y="18"/>
                      <a:pt x="3" y="2"/>
                      <a:pt x="5" y="0"/>
                    </a:cubicBezTo>
                    <a:close/>
                  </a:path>
                </a:pathLst>
              </a:custGeom>
              <a:solidFill>
                <a:srgbClr val="A1C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548" name="Freeform 129"/>
              <p:cNvSpPr>
                <a:spLocks/>
              </p:cNvSpPr>
              <p:nvPr/>
            </p:nvSpPr>
            <p:spPr bwMode="auto">
              <a:xfrm>
                <a:off x="2080" y="3754"/>
                <a:ext cx="142" cy="181"/>
              </a:xfrm>
              <a:custGeom>
                <a:avLst/>
                <a:gdLst>
                  <a:gd name="T0" fmla="*/ 36 w 122"/>
                  <a:gd name="T1" fmla="*/ 6 h 156"/>
                  <a:gd name="T2" fmla="*/ 8 w 122"/>
                  <a:gd name="T3" fmla="*/ 57 h 156"/>
                  <a:gd name="T4" fmla="*/ 1 w 122"/>
                  <a:gd name="T5" fmla="*/ 142 h 156"/>
                  <a:gd name="T6" fmla="*/ 2 w 122"/>
                  <a:gd name="T7" fmla="*/ 173 h 156"/>
                  <a:gd name="T8" fmla="*/ 36 w 122"/>
                  <a:gd name="T9" fmla="*/ 191 h 156"/>
                  <a:gd name="T10" fmla="*/ 150 w 122"/>
                  <a:gd name="T11" fmla="*/ 209 h 156"/>
                  <a:gd name="T12" fmla="*/ 165 w 122"/>
                  <a:gd name="T13" fmla="*/ 210 h 156"/>
                  <a:gd name="T14" fmla="*/ 61 w 122"/>
                  <a:gd name="T15" fmla="*/ 180 h 156"/>
                  <a:gd name="T16" fmla="*/ 28 w 122"/>
                  <a:gd name="T17" fmla="*/ 120 h 156"/>
                  <a:gd name="T18" fmla="*/ 23 w 122"/>
                  <a:gd name="T19" fmla="*/ 52 h 156"/>
                  <a:gd name="T20" fmla="*/ 40 w 122"/>
                  <a:gd name="T21" fmla="*/ 7 h 15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22" h="156">
                    <a:moveTo>
                      <a:pt x="27" y="4"/>
                    </a:moveTo>
                    <a:cubicBezTo>
                      <a:pt x="13" y="0"/>
                      <a:pt x="7" y="33"/>
                      <a:pt x="6" y="42"/>
                    </a:cubicBezTo>
                    <a:cubicBezTo>
                      <a:pt x="5" y="63"/>
                      <a:pt x="1" y="84"/>
                      <a:pt x="1" y="105"/>
                    </a:cubicBezTo>
                    <a:cubicBezTo>
                      <a:pt x="1" y="112"/>
                      <a:pt x="0" y="122"/>
                      <a:pt x="2" y="128"/>
                    </a:cubicBezTo>
                    <a:cubicBezTo>
                      <a:pt x="5" y="135"/>
                      <a:pt x="19" y="139"/>
                      <a:pt x="27" y="142"/>
                    </a:cubicBezTo>
                    <a:cubicBezTo>
                      <a:pt x="53" y="155"/>
                      <a:pt x="82" y="153"/>
                      <a:pt x="111" y="155"/>
                    </a:cubicBezTo>
                    <a:cubicBezTo>
                      <a:pt x="114" y="155"/>
                      <a:pt x="118" y="155"/>
                      <a:pt x="122" y="156"/>
                    </a:cubicBezTo>
                    <a:cubicBezTo>
                      <a:pt x="97" y="147"/>
                      <a:pt x="69" y="147"/>
                      <a:pt x="45" y="134"/>
                    </a:cubicBezTo>
                    <a:cubicBezTo>
                      <a:pt x="27" y="124"/>
                      <a:pt x="24" y="108"/>
                      <a:pt x="21" y="89"/>
                    </a:cubicBezTo>
                    <a:cubicBezTo>
                      <a:pt x="18" y="72"/>
                      <a:pt x="16" y="56"/>
                      <a:pt x="17" y="39"/>
                    </a:cubicBezTo>
                    <a:cubicBezTo>
                      <a:pt x="18" y="27"/>
                      <a:pt x="19" y="12"/>
                      <a:pt x="29" y="5"/>
                    </a:cubicBezTo>
                  </a:path>
                </a:pathLst>
              </a:custGeom>
              <a:solidFill>
                <a:srgbClr val="A1C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549" name="Freeform 130"/>
              <p:cNvSpPr>
                <a:spLocks/>
              </p:cNvSpPr>
              <p:nvPr/>
            </p:nvSpPr>
            <p:spPr bwMode="auto">
              <a:xfrm>
                <a:off x="2457" y="3940"/>
                <a:ext cx="133" cy="22"/>
              </a:xfrm>
              <a:custGeom>
                <a:avLst/>
                <a:gdLst>
                  <a:gd name="T0" fmla="*/ 0 w 114"/>
                  <a:gd name="T1" fmla="*/ 6 h 19"/>
                  <a:gd name="T2" fmla="*/ 35 w 114"/>
                  <a:gd name="T3" fmla="*/ 12 h 19"/>
                  <a:gd name="T4" fmla="*/ 72 w 114"/>
                  <a:gd name="T5" fmla="*/ 23 h 19"/>
                  <a:gd name="T6" fmla="*/ 117 w 114"/>
                  <a:gd name="T7" fmla="*/ 20 h 19"/>
                  <a:gd name="T8" fmla="*/ 155 w 114"/>
                  <a:gd name="T9" fmla="*/ 10 h 19"/>
                  <a:gd name="T10" fmla="*/ 58 w 114"/>
                  <a:gd name="T11" fmla="*/ 14 h 19"/>
                  <a:gd name="T12" fmla="*/ 34 w 114"/>
                  <a:gd name="T13" fmla="*/ 3 h 19"/>
                  <a:gd name="T14" fmla="*/ 7 w 114"/>
                  <a:gd name="T15" fmla="*/ 2 h 1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14" h="19">
                    <a:moveTo>
                      <a:pt x="0" y="4"/>
                    </a:moveTo>
                    <a:cubicBezTo>
                      <a:pt x="11" y="4"/>
                      <a:pt x="16" y="3"/>
                      <a:pt x="26" y="9"/>
                    </a:cubicBezTo>
                    <a:cubicBezTo>
                      <a:pt x="34" y="14"/>
                      <a:pt x="43" y="15"/>
                      <a:pt x="53" y="17"/>
                    </a:cubicBezTo>
                    <a:cubicBezTo>
                      <a:pt x="64" y="19"/>
                      <a:pt x="75" y="18"/>
                      <a:pt x="86" y="15"/>
                    </a:cubicBezTo>
                    <a:cubicBezTo>
                      <a:pt x="95" y="13"/>
                      <a:pt x="107" y="13"/>
                      <a:pt x="114" y="8"/>
                    </a:cubicBezTo>
                    <a:cubicBezTo>
                      <a:pt x="92" y="0"/>
                      <a:pt x="67" y="19"/>
                      <a:pt x="43" y="10"/>
                    </a:cubicBezTo>
                    <a:cubicBezTo>
                      <a:pt x="37" y="7"/>
                      <a:pt x="32" y="4"/>
                      <a:pt x="25" y="3"/>
                    </a:cubicBezTo>
                    <a:cubicBezTo>
                      <a:pt x="18" y="2"/>
                      <a:pt x="11" y="2"/>
                      <a:pt x="5" y="2"/>
                    </a:cubicBezTo>
                  </a:path>
                </a:pathLst>
              </a:custGeom>
              <a:solidFill>
                <a:srgbClr val="A1C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550" name="Freeform 131"/>
              <p:cNvSpPr>
                <a:spLocks/>
              </p:cNvSpPr>
              <p:nvPr/>
            </p:nvSpPr>
            <p:spPr bwMode="auto">
              <a:xfrm>
                <a:off x="2708" y="3245"/>
                <a:ext cx="92" cy="189"/>
              </a:xfrm>
              <a:custGeom>
                <a:avLst/>
                <a:gdLst>
                  <a:gd name="T0" fmla="*/ 107 w 79"/>
                  <a:gd name="T1" fmla="*/ 0 h 163"/>
                  <a:gd name="T2" fmla="*/ 61 w 79"/>
                  <a:gd name="T3" fmla="*/ 28 h 163"/>
                  <a:gd name="T4" fmla="*/ 14 w 79"/>
                  <a:gd name="T5" fmla="*/ 57 h 163"/>
                  <a:gd name="T6" fmla="*/ 2 w 79"/>
                  <a:gd name="T7" fmla="*/ 78 h 163"/>
                  <a:gd name="T8" fmla="*/ 9 w 79"/>
                  <a:gd name="T9" fmla="*/ 117 h 163"/>
                  <a:gd name="T10" fmla="*/ 61 w 79"/>
                  <a:gd name="T11" fmla="*/ 196 h 163"/>
                  <a:gd name="T12" fmla="*/ 75 w 79"/>
                  <a:gd name="T13" fmla="*/ 219 h 163"/>
                  <a:gd name="T14" fmla="*/ 26 w 79"/>
                  <a:gd name="T15" fmla="*/ 90 h 163"/>
                  <a:gd name="T16" fmla="*/ 76 w 79"/>
                  <a:gd name="T17" fmla="*/ 31 h 163"/>
                  <a:gd name="T18" fmla="*/ 106 w 79"/>
                  <a:gd name="T19" fmla="*/ 3 h 163"/>
                  <a:gd name="T20" fmla="*/ 104 w 79"/>
                  <a:gd name="T21" fmla="*/ 2 h 16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79" h="163">
                    <a:moveTo>
                      <a:pt x="79" y="0"/>
                    </a:moveTo>
                    <a:cubicBezTo>
                      <a:pt x="70" y="9"/>
                      <a:pt x="57" y="15"/>
                      <a:pt x="45" y="21"/>
                    </a:cubicBezTo>
                    <a:cubicBezTo>
                      <a:pt x="33" y="26"/>
                      <a:pt x="21" y="35"/>
                      <a:pt x="10" y="42"/>
                    </a:cubicBezTo>
                    <a:cubicBezTo>
                      <a:pt x="2" y="47"/>
                      <a:pt x="0" y="49"/>
                      <a:pt x="2" y="58"/>
                    </a:cubicBezTo>
                    <a:cubicBezTo>
                      <a:pt x="4" y="68"/>
                      <a:pt x="4" y="78"/>
                      <a:pt x="7" y="87"/>
                    </a:cubicBezTo>
                    <a:cubicBezTo>
                      <a:pt x="13" y="110"/>
                      <a:pt x="30" y="127"/>
                      <a:pt x="45" y="146"/>
                    </a:cubicBezTo>
                    <a:cubicBezTo>
                      <a:pt x="49" y="151"/>
                      <a:pt x="52" y="157"/>
                      <a:pt x="55" y="163"/>
                    </a:cubicBezTo>
                    <a:cubicBezTo>
                      <a:pt x="44" y="133"/>
                      <a:pt x="10" y="103"/>
                      <a:pt x="19" y="67"/>
                    </a:cubicBezTo>
                    <a:cubicBezTo>
                      <a:pt x="24" y="49"/>
                      <a:pt x="43" y="35"/>
                      <a:pt x="56" y="23"/>
                    </a:cubicBezTo>
                    <a:cubicBezTo>
                      <a:pt x="62" y="17"/>
                      <a:pt x="69" y="6"/>
                      <a:pt x="78" y="3"/>
                    </a:cubicBezTo>
                    <a:cubicBezTo>
                      <a:pt x="78" y="2"/>
                      <a:pt x="77" y="3"/>
                      <a:pt x="76" y="2"/>
                    </a:cubicBezTo>
                  </a:path>
                </a:pathLst>
              </a:custGeom>
              <a:solidFill>
                <a:srgbClr val="A1C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551" name="Freeform 132"/>
              <p:cNvSpPr>
                <a:spLocks/>
              </p:cNvSpPr>
              <p:nvPr/>
            </p:nvSpPr>
            <p:spPr bwMode="auto">
              <a:xfrm>
                <a:off x="2804" y="3556"/>
                <a:ext cx="83" cy="91"/>
              </a:xfrm>
              <a:custGeom>
                <a:avLst/>
                <a:gdLst>
                  <a:gd name="T0" fmla="*/ 0 w 71"/>
                  <a:gd name="T1" fmla="*/ 2 h 78"/>
                  <a:gd name="T2" fmla="*/ 30 w 71"/>
                  <a:gd name="T3" fmla="*/ 65 h 78"/>
                  <a:gd name="T4" fmla="*/ 70 w 71"/>
                  <a:gd name="T5" fmla="*/ 70 h 78"/>
                  <a:gd name="T6" fmla="*/ 97 w 71"/>
                  <a:gd name="T7" fmla="*/ 106 h 78"/>
                  <a:gd name="T8" fmla="*/ 72 w 71"/>
                  <a:gd name="T9" fmla="*/ 64 h 78"/>
                  <a:gd name="T10" fmla="*/ 47 w 71"/>
                  <a:gd name="T11" fmla="*/ 47 h 78"/>
                  <a:gd name="T12" fmla="*/ 27 w 71"/>
                  <a:gd name="T13" fmla="*/ 14 h 78"/>
                  <a:gd name="T14" fmla="*/ 5 w 71"/>
                  <a:gd name="T15" fmla="*/ 0 h 7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71" h="78">
                    <a:moveTo>
                      <a:pt x="0" y="2"/>
                    </a:moveTo>
                    <a:cubicBezTo>
                      <a:pt x="19" y="3"/>
                      <a:pt x="22" y="34"/>
                      <a:pt x="22" y="48"/>
                    </a:cubicBezTo>
                    <a:cubicBezTo>
                      <a:pt x="29" y="41"/>
                      <a:pt x="44" y="46"/>
                      <a:pt x="51" y="51"/>
                    </a:cubicBezTo>
                    <a:cubicBezTo>
                      <a:pt x="60" y="57"/>
                      <a:pt x="67" y="68"/>
                      <a:pt x="71" y="78"/>
                    </a:cubicBezTo>
                    <a:cubicBezTo>
                      <a:pt x="63" y="69"/>
                      <a:pt x="61" y="56"/>
                      <a:pt x="53" y="47"/>
                    </a:cubicBezTo>
                    <a:cubicBezTo>
                      <a:pt x="47" y="40"/>
                      <a:pt x="40" y="39"/>
                      <a:pt x="34" y="34"/>
                    </a:cubicBezTo>
                    <a:cubicBezTo>
                      <a:pt x="26" y="28"/>
                      <a:pt x="26" y="17"/>
                      <a:pt x="20" y="10"/>
                    </a:cubicBezTo>
                    <a:cubicBezTo>
                      <a:pt x="16" y="4"/>
                      <a:pt x="9" y="2"/>
                      <a:pt x="3" y="0"/>
                    </a:cubicBezTo>
                  </a:path>
                </a:pathLst>
              </a:custGeom>
              <a:solidFill>
                <a:srgbClr val="A1C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552" name="Freeform 133"/>
              <p:cNvSpPr>
                <a:spLocks/>
              </p:cNvSpPr>
              <p:nvPr/>
            </p:nvSpPr>
            <p:spPr bwMode="auto">
              <a:xfrm>
                <a:off x="2459" y="3897"/>
                <a:ext cx="150" cy="40"/>
              </a:xfrm>
              <a:custGeom>
                <a:avLst/>
                <a:gdLst>
                  <a:gd name="T0" fmla="*/ 174 w 129"/>
                  <a:gd name="T1" fmla="*/ 46 h 35"/>
                  <a:gd name="T2" fmla="*/ 130 w 129"/>
                  <a:gd name="T3" fmla="*/ 22 h 35"/>
                  <a:gd name="T4" fmla="*/ 70 w 129"/>
                  <a:gd name="T5" fmla="*/ 7 h 35"/>
                  <a:gd name="T6" fmla="*/ 0 w 129"/>
                  <a:gd name="T7" fmla="*/ 0 h 35"/>
                  <a:gd name="T8" fmla="*/ 70 w 129"/>
                  <a:gd name="T9" fmla="*/ 16 h 35"/>
                  <a:gd name="T10" fmla="*/ 174 w 129"/>
                  <a:gd name="T11" fmla="*/ 46 h 3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9" h="35">
                    <a:moveTo>
                      <a:pt x="129" y="35"/>
                    </a:moveTo>
                    <a:cubicBezTo>
                      <a:pt x="129" y="35"/>
                      <a:pt x="125" y="26"/>
                      <a:pt x="96" y="17"/>
                    </a:cubicBezTo>
                    <a:cubicBezTo>
                      <a:pt x="67" y="9"/>
                      <a:pt x="52" y="5"/>
                      <a:pt x="52" y="5"/>
                    </a:cubicBezTo>
                    <a:cubicBezTo>
                      <a:pt x="52" y="5"/>
                      <a:pt x="25" y="17"/>
                      <a:pt x="0" y="0"/>
                    </a:cubicBezTo>
                    <a:cubicBezTo>
                      <a:pt x="0" y="0"/>
                      <a:pt x="16" y="16"/>
                      <a:pt x="52" y="12"/>
                    </a:cubicBezTo>
                    <a:cubicBezTo>
                      <a:pt x="52" y="12"/>
                      <a:pt x="115" y="20"/>
                      <a:pt x="129" y="35"/>
                    </a:cubicBezTo>
                    <a:close/>
                  </a:path>
                </a:pathLst>
              </a:custGeom>
              <a:solidFill>
                <a:srgbClr val="E6F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553" name="Freeform 134"/>
              <p:cNvSpPr>
                <a:spLocks/>
              </p:cNvSpPr>
              <p:nvPr/>
            </p:nvSpPr>
            <p:spPr bwMode="auto">
              <a:xfrm>
                <a:off x="2919" y="3593"/>
                <a:ext cx="91" cy="140"/>
              </a:xfrm>
              <a:custGeom>
                <a:avLst/>
                <a:gdLst>
                  <a:gd name="T0" fmla="*/ 0 w 78"/>
                  <a:gd name="T1" fmla="*/ 0 h 120"/>
                  <a:gd name="T2" fmla="*/ 50 w 78"/>
                  <a:gd name="T3" fmla="*/ 21 h 120"/>
                  <a:gd name="T4" fmla="*/ 68 w 78"/>
                  <a:gd name="T5" fmla="*/ 74 h 120"/>
                  <a:gd name="T6" fmla="*/ 83 w 78"/>
                  <a:gd name="T7" fmla="*/ 163 h 120"/>
                  <a:gd name="T8" fmla="*/ 64 w 78"/>
                  <a:gd name="T9" fmla="*/ 82 h 120"/>
                  <a:gd name="T10" fmla="*/ 0 w 78"/>
                  <a:gd name="T11" fmla="*/ 0 h 12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8" h="120">
                    <a:moveTo>
                      <a:pt x="0" y="0"/>
                    </a:moveTo>
                    <a:cubicBezTo>
                      <a:pt x="0" y="0"/>
                      <a:pt x="13" y="18"/>
                      <a:pt x="37" y="15"/>
                    </a:cubicBezTo>
                    <a:cubicBezTo>
                      <a:pt x="37" y="15"/>
                      <a:pt x="39" y="43"/>
                      <a:pt x="50" y="54"/>
                    </a:cubicBezTo>
                    <a:cubicBezTo>
                      <a:pt x="61" y="65"/>
                      <a:pt x="78" y="99"/>
                      <a:pt x="61" y="120"/>
                    </a:cubicBezTo>
                    <a:cubicBezTo>
                      <a:pt x="61" y="120"/>
                      <a:pt x="74" y="92"/>
                      <a:pt x="47" y="60"/>
                    </a:cubicBezTo>
                    <a:cubicBezTo>
                      <a:pt x="20" y="28"/>
                      <a:pt x="0" y="12"/>
                      <a:pt x="0" y="0"/>
                    </a:cubicBezTo>
                    <a:close/>
                  </a:path>
                </a:pathLst>
              </a:custGeom>
              <a:solidFill>
                <a:srgbClr val="E6F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</p:grpSp>
        <p:grpSp>
          <p:nvGrpSpPr>
            <p:cNvPr id="13" name="Agrupar 12"/>
            <p:cNvGrpSpPr/>
            <p:nvPr/>
          </p:nvGrpSpPr>
          <p:grpSpPr>
            <a:xfrm>
              <a:off x="9127052" y="3434783"/>
              <a:ext cx="6725982" cy="5243947"/>
              <a:chOff x="1847850" y="1876426"/>
              <a:chExt cx="5403851" cy="4073525"/>
            </a:xfrm>
          </p:grpSpPr>
          <p:grpSp>
            <p:nvGrpSpPr>
              <p:cNvPr id="239" name="Group 700"/>
              <p:cNvGrpSpPr>
                <a:grpSpLocks/>
              </p:cNvGrpSpPr>
              <p:nvPr/>
            </p:nvGrpSpPr>
            <p:grpSpPr bwMode="auto">
              <a:xfrm>
                <a:off x="1847850" y="1876426"/>
                <a:ext cx="5403851" cy="4073525"/>
                <a:chOff x="1164" y="1032"/>
                <a:chExt cx="3404" cy="2566"/>
              </a:xfrm>
            </p:grpSpPr>
            <p:sp>
              <p:nvSpPr>
                <p:cNvPr id="241" name="Freeform 518"/>
                <p:cNvSpPr>
                  <a:spLocks/>
                </p:cNvSpPr>
                <p:nvPr/>
              </p:nvSpPr>
              <p:spPr bwMode="auto">
                <a:xfrm>
                  <a:off x="1164" y="1035"/>
                  <a:ext cx="3234" cy="2184"/>
                </a:xfrm>
                <a:custGeom>
                  <a:avLst/>
                  <a:gdLst>
                    <a:gd name="T0" fmla="*/ 1673 w 1519"/>
                    <a:gd name="T1" fmla="*/ 3948 h 962"/>
                    <a:gd name="T2" fmla="*/ 964 w 1519"/>
                    <a:gd name="T3" fmla="*/ 3980 h 962"/>
                    <a:gd name="T4" fmla="*/ 294 w 1519"/>
                    <a:gd name="T5" fmla="*/ 3494 h 962"/>
                    <a:gd name="T6" fmla="*/ 181 w 1519"/>
                    <a:gd name="T7" fmla="*/ 3174 h 962"/>
                    <a:gd name="T8" fmla="*/ 100 w 1519"/>
                    <a:gd name="T9" fmla="*/ 2504 h 962"/>
                    <a:gd name="T10" fmla="*/ 189 w 1519"/>
                    <a:gd name="T11" fmla="*/ 2114 h 962"/>
                    <a:gd name="T12" fmla="*/ 317 w 1519"/>
                    <a:gd name="T13" fmla="*/ 1619 h 962"/>
                    <a:gd name="T14" fmla="*/ 722 w 1519"/>
                    <a:gd name="T15" fmla="*/ 1133 h 962"/>
                    <a:gd name="T16" fmla="*/ 1096 w 1519"/>
                    <a:gd name="T17" fmla="*/ 681 h 962"/>
                    <a:gd name="T18" fmla="*/ 1497 w 1519"/>
                    <a:gd name="T19" fmla="*/ 504 h 962"/>
                    <a:gd name="T20" fmla="*/ 2031 w 1519"/>
                    <a:gd name="T21" fmla="*/ 216 h 962"/>
                    <a:gd name="T22" fmla="*/ 2212 w 1519"/>
                    <a:gd name="T23" fmla="*/ 154 h 962"/>
                    <a:gd name="T24" fmla="*/ 2683 w 1519"/>
                    <a:gd name="T25" fmla="*/ 82 h 962"/>
                    <a:gd name="T26" fmla="*/ 2919 w 1519"/>
                    <a:gd name="T27" fmla="*/ 32 h 962"/>
                    <a:gd name="T28" fmla="*/ 3111 w 1519"/>
                    <a:gd name="T29" fmla="*/ 114 h 962"/>
                    <a:gd name="T30" fmla="*/ 3413 w 1519"/>
                    <a:gd name="T31" fmla="*/ 32 h 962"/>
                    <a:gd name="T32" fmla="*/ 3626 w 1519"/>
                    <a:gd name="T33" fmla="*/ 114 h 962"/>
                    <a:gd name="T34" fmla="*/ 3885 w 1519"/>
                    <a:gd name="T35" fmla="*/ 41 h 962"/>
                    <a:gd name="T36" fmla="*/ 4460 w 1519"/>
                    <a:gd name="T37" fmla="*/ 166 h 962"/>
                    <a:gd name="T38" fmla="*/ 5003 w 1519"/>
                    <a:gd name="T39" fmla="*/ 320 h 962"/>
                    <a:gd name="T40" fmla="*/ 5223 w 1519"/>
                    <a:gd name="T41" fmla="*/ 474 h 962"/>
                    <a:gd name="T42" fmla="*/ 5846 w 1519"/>
                    <a:gd name="T43" fmla="*/ 1112 h 962"/>
                    <a:gd name="T44" fmla="*/ 6066 w 1519"/>
                    <a:gd name="T45" fmla="*/ 1339 h 962"/>
                    <a:gd name="T46" fmla="*/ 6396 w 1519"/>
                    <a:gd name="T47" fmla="*/ 1927 h 962"/>
                    <a:gd name="T48" fmla="*/ 6726 w 1519"/>
                    <a:gd name="T49" fmla="*/ 2422 h 962"/>
                    <a:gd name="T50" fmla="*/ 6866 w 1519"/>
                    <a:gd name="T51" fmla="*/ 2722 h 962"/>
                    <a:gd name="T52" fmla="*/ 6826 w 1519"/>
                    <a:gd name="T53" fmla="*/ 3185 h 962"/>
                    <a:gd name="T54" fmla="*/ 6713 w 1519"/>
                    <a:gd name="T55" fmla="*/ 3392 h 962"/>
                    <a:gd name="T56" fmla="*/ 6187 w 1519"/>
                    <a:gd name="T57" fmla="*/ 3721 h 962"/>
                    <a:gd name="T58" fmla="*/ 5821 w 1519"/>
                    <a:gd name="T59" fmla="*/ 3587 h 962"/>
                    <a:gd name="T60" fmla="*/ 5576 w 1519"/>
                    <a:gd name="T61" fmla="*/ 3680 h 962"/>
                    <a:gd name="T62" fmla="*/ 5010 w 1519"/>
                    <a:gd name="T63" fmla="*/ 3866 h 962"/>
                    <a:gd name="T64" fmla="*/ 4669 w 1519"/>
                    <a:gd name="T65" fmla="*/ 4093 h 962"/>
                    <a:gd name="T66" fmla="*/ 4392 w 1519"/>
                    <a:gd name="T67" fmla="*/ 3907 h 962"/>
                    <a:gd name="T68" fmla="*/ 4252 w 1519"/>
                    <a:gd name="T69" fmla="*/ 4030 h 962"/>
                    <a:gd name="T70" fmla="*/ 3609 w 1519"/>
                    <a:gd name="T71" fmla="*/ 4184 h 962"/>
                    <a:gd name="T72" fmla="*/ 3485 w 1519"/>
                    <a:gd name="T73" fmla="*/ 4556 h 962"/>
                    <a:gd name="T74" fmla="*/ 3032 w 1519"/>
                    <a:gd name="T75" fmla="*/ 4783 h 962"/>
                    <a:gd name="T76" fmla="*/ 2229 w 1519"/>
                    <a:gd name="T77" fmla="*/ 4690 h 962"/>
                    <a:gd name="T78" fmla="*/ 1673 w 1519"/>
                    <a:gd name="T79" fmla="*/ 3948 h 962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0" t="0" r="r" b="b"/>
                  <a:pathLst>
                    <a:path w="1519" h="962">
                      <a:moveTo>
                        <a:pt x="369" y="766"/>
                      </a:moveTo>
                      <a:cubicBezTo>
                        <a:pt x="369" y="766"/>
                        <a:pt x="242" y="792"/>
                        <a:pt x="213" y="772"/>
                      </a:cubicBezTo>
                      <a:cubicBezTo>
                        <a:pt x="184" y="752"/>
                        <a:pt x="119" y="798"/>
                        <a:pt x="65" y="678"/>
                      </a:cubicBezTo>
                      <a:cubicBezTo>
                        <a:pt x="65" y="678"/>
                        <a:pt x="34" y="652"/>
                        <a:pt x="40" y="616"/>
                      </a:cubicBezTo>
                      <a:cubicBezTo>
                        <a:pt x="40" y="616"/>
                        <a:pt x="0" y="588"/>
                        <a:pt x="22" y="486"/>
                      </a:cubicBezTo>
                      <a:cubicBezTo>
                        <a:pt x="36" y="424"/>
                        <a:pt x="42" y="410"/>
                        <a:pt x="42" y="410"/>
                      </a:cubicBezTo>
                      <a:cubicBezTo>
                        <a:pt x="42" y="410"/>
                        <a:pt x="42" y="324"/>
                        <a:pt x="70" y="314"/>
                      </a:cubicBezTo>
                      <a:cubicBezTo>
                        <a:pt x="88" y="282"/>
                        <a:pt x="119" y="234"/>
                        <a:pt x="159" y="220"/>
                      </a:cubicBezTo>
                      <a:cubicBezTo>
                        <a:pt x="159" y="220"/>
                        <a:pt x="169" y="152"/>
                        <a:pt x="242" y="132"/>
                      </a:cubicBezTo>
                      <a:cubicBezTo>
                        <a:pt x="281" y="121"/>
                        <a:pt x="321" y="112"/>
                        <a:pt x="330" y="98"/>
                      </a:cubicBezTo>
                      <a:cubicBezTo>
                        <a:pt x="330" y="98"/>
                        <a:pt x="355" y="48"/>
                        <a:pt x="448" y="42"/>
                      </a:cubicBezTo>
                      <a:cubicBezTo>
                        <a:pt x="448" y="42"/>
                        <a:pt x="469" y="28"/>
                        <a:pt x="488" y="30"/>
                      </a:cubicBezTo>
                      <a:cubicBezTo>
                        <a:pt x="507" y="32"/>
                        <a:pt x="559" y="0"/>
                        <a:pt x="592" y="16"/>
                      </a:cubicBezTo>
                      <a:cubicBezTo>
                        <a:pt x="592" y="16"/>
                        <a:pt x="623" y="4"/>
                        <a:pt x="644" y="6"/>
                      </a:cubicBezTo>
                      <a:cubicBezTo>
                        <a:pt x="665" y="8"/>
                        <a:pt x="682" y="6"/>
                        <a:pt x="686" y="22"/>
                      </a:cubicBezTo>
                      <a:cubicBezTo>
                        <a:pt x="686" y="22"/>
                        <a:pt x="728" y="4"/>
                        <a:pt x="753" y="6"/>
                      </a:cubicBezTo>
                      <a:cubicBezTo>
                        <a:pt x="778" y="8"/>
                        <a:pt x="800" y="6"/>
                        <a:pt x="800" y="22"/>
                      </a:cubicBezTo>
                      <a:cubicBezTo>
                        <a:pt x="800" y="22"/>
                        <a:pt x="830" y="2"/>
                        <a:pt x="857" y="8"/>
                      </a:cubicBezTo>
                      <a:cubicBezTo>
                        <a:pt x="884" y="14"/>
                        <a:pt x="944" y="8"/>
                        <a:pt x="984" y="32"/>
                      </a:cubicBezTo>
                      <a:cubicBezTo>
                        <a:pt x="984" y="32"/>
                        <a:pt x="1071" y="30"/>
                        <a:pt x="1104" y="62"/>
                      </a:cubicBezTo>
                      <a:cubicBezTo>
                        <a:pt x="1104" y="62"/>
                        <a:pt x="1142" y="82"/>
                        <a:pt x="1152" y="92"/>
                      </a:cubicBezTo>
                      <a:cubicBezTo>
                        <a:pt x="1152" y="92"/>
                        <a:pt x="1273" y="146"/>
                        <a:pt x="1290" y="216"/>
                      </a:cubicBezTo>
                      <a:cubicBezTo>
                        <a:pt x="1290" y="216"/>
                        <a:pt x="1323" y="220"/>
                        <a:pt x="1338" y="260"/>
                      </a:cubicBezTo>
                      <a:cubicBezTo>
                        <a:pt x="1338" y="260"/>
                        <a:pt x="1402" y="294"/>
                        <a:pt x="1411" y="374"/>
                      </a:cubicBezTo>
                      <a:cubicBezTo>
                        <a:pt x="1411" y="374"/>
                        <a:pt x="1467" y="398"/>
                        <a:pt x="1484" y="470"/>
                      </a:cubicBezTo>
                      <a:cubicBezTo>
                        <a:pt x="1484" y="470"/>
                        <a:pt x="1511" y="498"/>
                        <a:pt x="1515" y="528"/>
                      </a:cubicBezTo>
                      <a:cubicBezTo>
                        <a:pt x="1519" y="558"/>
                        <a:pt x="1507" y="598"/>
                        <a:pt x="1506" y="618"/>
                      </a:cubicBezTo>
                      <a:cubicBezTo>
                        <a:pt x="1504" y="638"/>
                        <a:pt x="1481" y="658"/>
                        <a:pt x="1481" y="658"/>
                      </a:cubicBezTo>
                      <a:cubicBezTo>
                        <a:pt x="1481" y="658"/>
                        <a:pt x="1496" y="790"/>
                        <a:pt x="1365" y="722"/>
                      </a:cubicBezTo>
                      <a:cubicBezTo>
                        <a:pt x="1331" y="704"/>
                        <a:pt x="1317" y="702"/>
                        <a:pt x="1284" y="696"/>
                      </a:cubicBezTo>
                      <a:cubicBezTo>
                        <a:pt x="1284" y="696"/>
                        <a:pt x="1269" y="724"/>
                        <a:pt x="1230" y="714"/>
                      </a:cubicBezTo>
                      <a:cubicBezTo>
                        <a:pt x="1230" y="714"/>
                        <a:pt x="1155" y="786"/>
                        <a:pt x="1105" y="750"/>
                      </a:cubicBezTo>
                      <a:cubicBezTo>
                        <a:pt x="1105" y="750"/>
                        <a:pt x="1067" y="798"/>
                        <a:pt x="1030" y="794"/>
                      </a:cubicBezTo>
                      <a:cubicBezTo>
                        <a:pt x="994" y="790"/>
                        <a:pt x="984" y="750"/>
                        <a:pt x="969" y="758"/>
                      </a:cubicBezTo>
                      <a:cubicBezTo>
                        <a:pt x="969" y="758"/>
                        <a:pt x="955" y="774"/>
                        <a:pt x="938" y="782"/>
                      </a:cubicBezTo>
                      <a:cubicBezTo>
                        <a:pt x="921" y="790"/>
                        <a:pt x="875" y="846"/>
                        <a:pt x="796" y="812"/>
                      </a:cubicBezTo>
                      <a:cubicBezTo>
                        <a:pt x="796" y="812"/>
                        <a:pt x="846" y="852"/>
                        <a:pt x="769" y="884"/>
                      </a:cubicBezTo>
                      <a:cubicBezTo>
                        <a:pt x="692" y="916"/>
                        <a:pt x="717" y="918"/>
                        <a:pt x="669" y="928"/>
                      </a:cubicBezTo>
                      <a:cubicBezTo>
                        <a:pt x="621" y="938"/>
                        <a:pt x="551" y="962"/>
                        <a:pt x="492" y="910"/>
                      </a:cubicBezTo>
                      <a:cubicBezTo>
                        <a:pt x="432" y="858"/>
                        <a:pt x="365" y="802"/>
                        <a:pt x="369" y="766"/>
                      </a:cubicBezTo>
                      <a:close/>
                    </a:path>
                  </a:pathLst>
                </a:custGeom>
                <a:solidFill>
                  <a:srgbClr val="C9AD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242" name="Freeform 519"/>
                <p:cNvSpPr>
                  <a:spLocks/>
                </p:cNvSpPr>
                <p:nvPr/>
              </p:nvSpPr>
              <p:spPr bwMode="auto">
                <a:xfrm>
                  <a:off x="1245" y="1032"/>
                  <a:ext cx="3234" cy="2194"/>
                </a:xfrm>
                <a:custGeom>
                  <a:avLst/>
                  <a:gdLst>
                    <a:gd name="T0" fmla="*/ 1673 w 1519"/>
                    <a:gd name="T1" fmla="*/ 3972 h 966"/>
                    <a:gd name="T2" fmla="*/ 964 w 1519"/>
                    <a:gd name="T3" fmla="*/ 4002 h 966"/>
                    <a:gd name="T4" fmla="*/ 294 w 1519"/>
                    <a:gd name="T5" fmla="*/ 3518 h 966"/>
                    <a:gd name="T6" fmla="*/ 181 w 1519"/>
                    <a:gd name="T7" fmla="*/ 3198 h 966"/>
                    <a:gd name="T8" fmla="*/ 100 w 1519"/>
                    <a:gd name="T9" fmla="*/ 2528 h 966"/>
                    <a:gd name="T10" fmla="*/ 189 w 1519"/>
                    <a:gd name="T11" fmla="*/ 2135 h 966"/>
                    <a:gd name="T12" fmla="*/ 321 w 1519"/>
                    <a:gd name="T13" fmla="*/ 1640 h 966"/>
                    <a:gd name="T14" fmla="*/ 722 w 1519"/>
                    <a:gd name="T15" fmla="*/ 1156 h 966"/>
                    <a:gd name="T16" fmla="*/ 1096 w 1519"/>
                    <a:gd name="T17" fmla="*/ 702 h 966"/>
                    <a:gd name="T18" fmla="*/ 1497 w 1519"/>
                    <a:gd name="T19" fmla="*/ 527 h 966"/>
                    <a:gd name="T20" fmla="*/ 2031 w 1519"/>
                    <a:gd name="T21" fmla="*/ 236 h 966"/>
                    <a:gd name="T22" fmla="*/ 2212 w 1519"/>
                    <a:gd name="T23" fmla="*/ 175 h 966"/>
                    <a:gd name="T24" fmla="*/ 2683 w 1519"/>
                    <a:gd name="T25" fmla="*/ 102 h 966"/>
                    <a:gd name="T26" fmla="*/ 2927 w 1519"/>
                    <a:gd name="T27" fmla="*/ 129 h 966"/>
                    <a:gd name="T28" fmla="*/ 3111 w 1519"/>
                    <a:gd name="T29" fmla="*/ 134 h 966"/>
                    <a:gd name="T30" fmla="*/ 3381 w 1519"/>
                    <a:gd name="T31" fmla="*/ 98 h 966"/>
                    <a:gd name="T32" fmla="*/ 3626 w 1519"/>
                    <a:gd name="T33" fmla="*/ 134 h 966"/>
                    <a:gd name="T34" fmla="*/ 3866 w 1519"/>
                    <a:gd name="T35" fmla="*/ 89 h 966"/>
                    <a:gd name="T36" fmla="*/ 4456 w 1519"/>
                    <a:gd name="T37" fmla="*/ 259 h 966"/>
                    <a:gd name="T38" fmla="*/ 5003 w 1519"/>
                    <a:gd name="T39" fmla="*/ 341 h 966"/>
                    <a:gd name="T40" fmla="*/ 5223 w 1519"/>
                    <a:gd name="T41" fmla="*/ 495 h 966"/>
                    <a:gd name="T42" fmla="*/ 5846 w 1519"/>
                    <a:gd name="T43" fmla="*/ 1136 h 966"/>
                    <a:gd name="T44" fmla="*/ 6066 w 1519"/>
                    <a:gd name="T45" fmla="*/ 1363 h 966"/>
                    <a:gd name="T46" fmla="*/ 6396 w 1519"/>
                    <a:gd name="T47" fmla="*/ 1951 h 966"/>
                    <a:gd name="T48" fmla="*/ 6732 w 1519"/>
                    <a:gd name="T49" fmla="*/ 2446 h 966"/>
                    <a:gd name="T50" fmla="*/ 6866 w 1519"/>
                    <a:gd name="T51" fmla="*/ 2744 h 966"/>
                    <a:gd name="T52" fmla="*/ 6826 w 1519"/>
                    <a:gd name="T53" fmla="*/ 3209 h 966"/>
                    <a:gd name="T54" fmla="*/ 6713 w 1519"/>
                    <a:gd name="T55" fmla="*/ 3416 h 966"/>
                    <a:gd name="T56" fmla="*/ 6078 w 1519"/>
                    <a:gd name="T57" fmla="*/ 3393 h 966"/>
                    <a:gd name="T58" fmla="*/ 5821 w 1519"/>
                    <a:gd name="T59" fmla="*/ 3611 h 966"/>
                    <a:gd name="T60" fmla="*/ 5580 w 1519"/>
                    <a:gd name="T61" fmla="*/ 3704 h 966"/>
                    <a:gd name="T62" fmla="*/ 5014 w 1519"/>
                    <a:gd name="T63" fmla="*/ 3891 h 966"/>
                    <a:gd name="T64" fmla="*/ 4588 w 1519"/>
                    <a:gd name="T65" fmla="*/ 3709 h 966"/>
                    <a:gd name="T66" fmla="*/ 4392 w 1519"/>
                    <a:gd name="T67" fmla="*/ 3931 h 966"/>
                    <a:gd name="T68" fmla="*/ 4252 w 1519"/>
                    <a:gd name="T69" fmla="*/ 4054 h 966"/>
                    <a:gd name="T70" fmla="*/ 3609 w 1519"/>
                    <a:gd name="T71" fmla="*/ 4209 h 966"/>
                    <a:gd name="T72" fmla="*/ 3485 w 1519"/>
                    <a:gd name="T73" fmla="*/ 4581 h 966"/>
                    <a:gd name="T74" fmla="*/ 3019 w 1519"/>
                    <a:gd name="T75" fmla="*/ 4658 h 966"/>
                    <a:gd name="T76" fmla="*/ 2229 w 1519"/>
                    <a:gd name="T77" fmla="*/ 4715 h 966"/>
                    <a:gd name="T78" fmla="*/ 1673 w 1519"/>
                    <a:gd name="T79" fmla="*/ 3972 h 96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0" t="0" r="r" b="b"/>
                  <a:pathLst>
                    <a:path w="1519" h="966">
                      <a:moveTo>
                        <a:pt x="369" y="770"/>
                      </a:moveTo>
                      <a:cubicBezTo>
                        <a:pt x="369" y="770"/>
                        <a:pt x="242" y="796"/>
                        <a:pt x="213" y="776"/>
                      </a:cubicBezTo>
                      <a:cubicBezTo>
                        <a:pt x="184" y="756"/>
                        <a:pt x="119" y="802"/>
                        <a:pt x="65" y="682"/>
                      </a:cubicBezTo>
                      <a:cubicBezTo>
                        <a:pt x="65" y="682"/>
                        <a:pt x="34" y="656"/>
                        <a:pt x="40" y="620"/>
                      </a:cubicBezTo>
                      <a:cubicBezTo>
                        <a:pt x="40" y="620"/>
                        <a:pt x="0" y="593"/>
                        <a:pt x="22" y="490"/>
                      </a:cubicBezTo>
                      <a:cubicBezTo>
                        <a:pt x="36" y="428"/>
                        <a:pt x="42" y="414"/>
                        <a:pt x="42" y="414"/>
                      </a:cubicBezTo>
                      <a:cubicBezTo>
                        <a:pt x="42" y="414"/>
                        <a:pt x="42" y="328"/>
                        <a:pt x="71" y="318"/>
                      </a:cubicBezTo>
                      <a:cubicBezTo>
                        <a:pt x="88" y="286"/>
                        <a:pt x="119" y="238"/>
                        <a:pt x="159" y="224"/>
                      </a:cubicBezTo>
                      <a:cubicBezTo>
                        <a:pt x="159" y="224"/>
                        <a:pt x="169" y="156"/>
                        <a:pt x="242" y="136"/>
                      </a:cubicBezTo>
                      <a:cubicBezTo>
                        <a:pt x="282" y="125"/>
                        <a:pt x="321" y="116"/>
                        <a:pt x="330" y="102"/>
                      </a:cubicBezTo>
                      <a:cubicBezTo>
                        <a:pt x="330" y="102"/>
                        <a:pt x="355" y="52"/>
                        <a:pt x="448" y="46"/>
                      </a:cubicBezTo>
                      <a:cubicBezTo>
                        <a:pt x="448" y="46"/>
                        <a:pt x="469" y="32"/>
                        <a:pt x="488" y="34"/>
                      </a:cubicBezTo>
                      <a:cubicBezTo>
                        <a:pt x="507" y="36"/>
                        <a:pt x="559" y="4"/>
                        <a:pt x="592" y="20"/>
                      </a:cubicBezTo>
                      <a:cubicBezTo>
                        <a:pt x="592" y="20"/>
                        <a:pt x="625" y="23"/>
                        <a:pt x="646" y="25"/>
                      </a:cubicBezTo>
                      <a:cubicBezTo>
                        <a:pt x="667" y="27"/>
                        <a:pt x="682" y="10"/>
                        <a:pt x="686" y="26"/>
                      </a:cubicBezTo>
                      <a:cubicBezTo>
                        <a:pt x="686" y="26"/>
                        <a:pt x="718" y="0"/>
                        <a:pt x="746" y="19"/>
                      </a:cubicBezTo>
                      <a:cubicBezTo>
                        <a:pt x="767" y="33"/>
                        <a:pt x="800" y="10"/>
                        <a:pt x="800" y="26"/>
                      </a:cubicBezTo>
                      <a:cubicBezTo>
                        <a:pt x="800" y="26"/>
                        <a:pt x="826" y="11"/>
                        <a:pt x="853" y="17"/>
                      </a:cubicBezTo>
                      <a:cubicBezTo>
                        <a:pt x="880" y="23"/>
                        <a:pt x="943" y="26"/>
                        <a:pt x="983" y="50"/>
                      </a:cubicBezTo>
                      <a:cubicBezTo>
                        <a:pt x="983" y="50"/>
                        <a:pt x="1071" y="34"/>
                        <a:pt x="1104" y="66"/>
                      </a:cubicBezTo>
                      <a:cubicBezTo>
                        <a:pt x="1104" y="66"/>
                        <a:pt x="1142" y="86"/>
                        <a:pt x="1152" y="96"/>
                      </a:cubicBezTo>
                      <a:cubicBezTo>
                        <a:pt x="1152" y="96"/>
                        <a:pt x="1273" y="150"/>
                        <a:pt x="1290" y="220"/>
                      </a:cubicBezTo>
                      <a:cubicBezTo>
                        <a:pt x="1290" y="220"/>
                        <a:pt x="1323" y="224"/>
                        <a:pt x="1338" y="264"/>
                      </a:cubicBezTo>
                      <a:cubicBezTo>
                        <a:pt x="1338" y="264"/>
                        <a:pt x="1402" y="298"/>
                        <a:pt x="1411" y="378"/>
                      </a:cubicBezTo>
                      <a:cubicBezTo>
                        <a:pt x="1411" y="378"/>
                        <a:pt x="1467" y="402"/>
                        <a:pt x="1485" y="474"/>
                      </a:cubicBezTo>
                      <a:cubicBezTo>
                        <a:pt x="1485" y="474"/>
                        <a:pt x="1511" y="502"/>
                        <a:pt x="1515" y="532"/>
                      </a:cubicBezTo>
                      <a:cubicBezTo>
                        <a:pt x="1519" y="562"/>
                        <a:pt x="1508" y="602"/>
                        <a:pt x="1506" y="622"/>
                      </a:cubicBezTo>
                      <a:cubicBezTo>
                        <a:pt x="1504" y="642"/>
                        <a:pt x="1481" y="662"/>
                        <a:pt x="1481" y="662"/>
                      </a:cubicBezTo>
                      <a:cubicBezTo>
                        <a:pt x="1481" y="662"/>
                        <a:pt x="1471" y="726"/>
                        <a:pt x="1341" y="658"/>
                      </a:cubicBezTo>
                      <a:cubicBezTo>
                        <a:pt x="1306" y="640"/>
                        <a:pt x="1317" y="706"/>
                        <a:pt x="1284" y="700"/>
                      </a:cubicBezTo>
                      <a:cubicBezTo>
                        <a:pt x="1284" y="700"/>
                        <a:pt x="1269" y="728"/>
                        <a:pt x="1231" y="718"/>
                      </a:cubicBezTo>
                      <a:cubicBezTo>
                        <a:pt x="1231" y="718"/>
                        <a:pt x="1156" y="790"/>
                        <a:pt x="1106" y="754"/>
                      </a:cubicBezTo>
                      <a:cubicBezTo>
                        <a:pt x="1106" y="754"/>
                        <a:pt x="1049" y="723"/>
                        <a:pt x="1012" y="719"/>
                      </a:cubicBezTo>
                      <a:cubicBezTo>
                        <a:pt x="976" y="715"/>
                        <a:pt x="984" y="754"/>
                        <a:pt x="969" y="762"/>
                      </a:cubicBezTo>
                      <a:cubicBezTo>
                        <a:pt x="969" y="762"/>
                        <a:pt x="956" y="778"/>
                        <a:pt x="938" y="786"/>
                      </a:cubicBezTo>
                      <a:cubicBezTo>
                        <a:pt x="921" y="794"/>
                        <a:pt x="875" y="850"/>
                        <a:pt x="796" y="816"/>
                      </a:cubicBezTo>
                      <a:cubicBezTo>
                        <a:pt x="796" y="816"/>
                        <a:pt x="846" y="856"/>
                        <a:pt x="769" y="888"/>
                      </a:cubicBezTo>
                      <a:cubicBezTo>
                        <a:pt x="692" y="920"/>
                        <a:pt x="714" y="893"/>
                        <a:pt x="666" y="903"/>
                      </a:cubicBezTo>
                      <a:cubicBezTo>
                        <a:pt x="618" y="913"/>
                        <a:pt x="552" y="966"/>
                        <a:pt x="492" y="914"/>
                      </a:cubicBezTo>
                      <a:cubicBezTo>
                        <a:pt x="432" y="862"/>
                        <a:pt x="365" y="806"/>
                        <a:pt x="369" y="770"/>
                      </a:cubicBezTo>
                      <a:close/>
                    </a:path>
                  </a:pathLst>
                </a:custGeom>
                <a:solidFill>
                  <a:srgbClr val="B293A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243" name="Freeform 520"/>
                <p:cNvSpPr>
                  <a:spLocks/>
                </p:cNvSpPr>
                <p:nvPr/>
              </p:nvSpPr>
              <p:spPr bwMode="auto">
                <a:xfrm>
                  <a:off x="1164" y="1032"/>
                  <a:ext cx="3232" cy="2184"/>
                </a:xfrm>
                <a:custGeom>
                  <a:avLst/>
                  <a:gdLst>
                    <a:gd name="T0" fmla="*/ 1669 w 1518"/>
                    <a:gd name="T1" fmla="*/ 3948 h 962"/>
                    <a:gd name="T2" fmla="*/ 960 w 1518"/>
                    <a:gd name="T3" fmla="*/ 3980 h 962"/>
                    <a:gd name="T4" fmla="*/ 290 w 1518"/>
                    <a:gd name="T5" fmla="*/ 3494 h 962"/>
                    <a:gd name="T6" fmla="*/ 177 w 1518"/>
                    <a:gd name="T7" fmla="*/ 3174 h 962"/>
                    <a:gd name="T8" fmla="*/ 100 w 1518"/>
                    <a:gd name="T9" fmla="*/ 2504 h 962"/>
                    <a:gd name="T10" fmla="*/ 185 w 1518"/>
                    <a:gd name="T11" fmla="*/ 2114 h 962"/>
                    <a:gd name="T12" fmla="*/ 317 w 1518"/>
                    <a:gd name="T13" fmla="*/ 1619 h 962"/>
                    <a:gd name="T14" fmla="*/ 715 w 1518"/>
                    <a:gd name="T15" fmla="*/ 1133 h 962"/>
                    <a:gd name="T16" fmla="*/ 1092 w 1518"/>
                    <a:gd name="T17" fmla="*/ 681 h 962"/>
                    <a:gd name="T18" fmla="*/ 1497 w 1518"/>
                    <a:gd name="T19" fmla="*/ 504 h 962"/>
                    <a:gd name="T20" fmla="*/ 2027 w 1518"/>
                    <a:gd name="T21" fmla="*/ 216 h 962"/>
                    <a:gd name="T22" fmla="*/ 2208 w 1518"/>
                    <a:gd name="T23" fmla="*/ 154 h 962"/>
                    <a:gd name="T24" fmla="*/ 2678 w 1518"/>
                    <a:gd name="T25" fmla="*/ 82 h 962"/>
                    <a:gd name="T26" fmla="*/ 2915 w 1518"/>
                    <a:gd name="T27" fmla="*/ 32 h 962"/>
                    <a:gd name="T28" fmla="*/ 3111 w 1518"/>
                    <a:gd name="T29" fmla="*/ 114 h 962"/>
                    <a:gd name="T30" fmla="*/ 3413 w 1518"/>
                    <a:gd name="T31" fmla="*/ 32 h 962"/>
                    <a:gd name="T32" fmla="*/ 3622 w 1518"/>
                    <a:gd name="T33" fmla="*/ 114 h 962"/>
                    <a:gd name="T34" fmla="*/ 3886 w 1518"/>
                    <a:gd name="T35" fmla="*/ 41 h 962"/>
                    <a:gd name="T36" fmla="*/ 4461 w 1518"/>
                    <a:gd name="T37" fmla="*/ 166 h 962"/>
                    <a:gd name="T38" fmla="*/ 4999 w 1518"/>
                    <a:gd name="T39" fmla="*/ 320 h 962"/>
                    <a:gd name="T40" fmla="*/ 5218 w 1518"/>
                    <a:gd name="T41" fmla="*/ 474 h 962"/>
                    <a:gd name="T42" fmla="*/ 5849 w 1518"/>
                    <a:gd name="T43" fmla="*/ 1112 h 962"/>
                    <a:gd name="T44" fmla="*/ 6066 w 1518"/>
                    <a:gd name="T45" fmla="*/ 1339 h 962"/>
                    <a:gd name="T46" fmla="*/ 6396 w 1518"/>
                    <a:gd name="T47" fmla="*/ 1927 h 962"/>
                    <a:gd name="T48" fmla="*/ 6728 w 1518"/>
                    <a:gd name="T49" fmla="*/ 2422 h 962"/>
                    <a:gd name="T50" fmla="*/ 6869 w 1518"/>
                    <a:gd name="T51" fmla="*/ 2722 h 962"/>
                    <a:gd name="T52" fmla="*/ 6822 w 1518"/>
                    <a:gd name="T53" fmla="*/ 3185 h 962"/>
                    <a:gd name="T54" fmla="*/ 6709 w 1518"/>
                    <a:gd name="T55" fmla="*/ 3392 h 962"/>
                    <a:gd name="T56" fmla="*/ 6187 w 1518"/>
                    <a:gd name="T57" fmla="*/ 3721 h 962"/>
                    <a:gd name="T58" fmla="*/ 5821 w 1518"/>
                    <a:gd name="T59" fmla="*/ 3587 h 962"/>
                    <a:gd name="T60" fmla="*/ 5576 w 1518"/>
                    <a:gd name="T61" fmla="*/ 3680 h 962"/>
                    <a:gd name="T62" fmla="*/ 5010 w 1518"/>
                    <a:gd name="T63" fmla="*/ 3866 h 962"/>
                    <a:gd name="T64" fmla="*/ 4669 w 1518"/>
                    <a:gd name="T65" fmla="*/ 4093 h 962"/>
                    <a:gd name="T66" fmla="*/ 4388 w 1518"/>
                    <a:gd name="T67" fmla="*/ 3907 h 962"/>
                    <a:gd name="T68" fmla="*/ 4252 w 1518"/>
                    <a:gd name="T69" fmla="*/ 4030 h 962"/>
                    <a:gd name="T70" fmla="*/ 3605 w 1518"/>
                    <a:gd name="T71" fmla="*/ 4184 h 962"/>
                    <a:gd name="T72" fmla="*/ 3481 w 1518"/>
                    <a:gd name="T73" fmla="*/ 4556 h 962"/>
                    <a:gd name="T74" fmla="*/ 3028 w 1518"/>
                    <a:gd name="T75" fmla="*/ 4783 h 962"/>
                    <a:gd name="T76" fmla="*/ 2225 w 1518"/>
                    <a:gd name="T77" fmla="*/ 4690 h 962"/>
                    <a:gd name="T78" fmla="*/ 1669 w 1518"/>
                    <a:gd name="T79" fmla="*/ 3948 h 962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0" t="0" r="r" b="b"/>
                  <a:pathLst>
                    <a:path w="1518" h="962">
                      <a:moveTo>
                        <a:pt x="368" y="766"/>
                      </a:moveTo>
                      <a:cubicBezTo>
                        <a:pt x="368" y="766"/>
                        <a:pt x="241" y="792"/>
                        <a:pt x="212" y="772"/>
                      </a:cubicBezTo>
                      <a:cubicBezTo>
                        <a:pt x="183" y="752"/>
                        <a:pt x="118" y="798"/>
                        <a:pt x="64" y="678"/>
                      </a:cubicBezTo>
                      <a:cubicBezTo>
                        <a:pt x="64" y="678"/>
                        <a:pt x="33" y="652"/>
                        <a:pt x="39" y="616"/>
                      </a:cubicBezTo>
                      <a:cubicBezTo>
                        <a:pt x="39" y="616"/>
                        <a:pt x="0" y="588"/>
                        <a:pt x="22" y="486"/>
                      </a:cubicBezTo>
                      <a:cubicBezTo>
                        <a:pt x="35" y="424"/>
                        <a:pt x="41" y="410"/>
                        <a:pt x="41" y="410"/>
                      </a:cubicBezTo>
                      <a:cubicBezTo>
                        <a:pt x="41" y="410"/>
                        <a:pt x="41" y="324"/>
                        <a:pt x="70" y="314"/>
                      </a:cubicBezTo>
                      <a:cubicBezTo>
                        <a:pt x="87" y="282"/>
                        <a:pt x="118" y="234"/>
                        <a:pt x="158" y="220"/>
                      </a:cubicBezTo>
                      <a:cubicBezTo>
                        <a:pt x="158" y="220"/>
                        <a:pt x="168" y="152"/>
                        <a:pt x="241" y="132"/>
                      </a:cubicBezTo>
                      <a:cubicBezTo>
                        <a:pt x="281" y="121"/>
                        <a:pt x="320" y="112"/>
                        <a:pt x="330" y="98"/>
                      </a:cubicBezTo>
                      <a:cubicBezTo>
                        <a:pt x="330" y="98"/>
                        <a:pt x="355" y="48"/>
                        <a:pt x="447" y="42"/>
                      </a:cubicBezTo>
                      <a:cubicBezTo>
                        <a:pt x="447" y="42"/>
                        <a:pt x="468" y="28"/>
                        <a:pt x="487" y="30"/>
                      </a:cubicBezTo>
                      <a:cubicBezTo>
                        <a:pt x="507" y="32"/>
                        <a:pt x="559" y="0"/>
                        <a:pt x="591" y="16"/>
                      </a:cubicBezTo>
                      <a:cubicBezTo>
                        <a:pt x="591" y="16"/>
                        <a:pt x="622" y="4"/>
                        <a:pt x="643" y="6"/>
                      </a:cubicBezTo>
                      <a:cubicBezTo>
                        <a:pt x="664" y="8"/>
                        <a:pt x="682" y="6"/>
                        <a:pt x="686" y="22"/>
                      </a:cubicBezTo>
                      <a:cubicBezTo>
                        <a:pt x="686" y="22"/>
                        <a:pt x="728" y="4"/>
                        <a:pt x="753" y="6"/>
                      </a:cubicBezTo>
                      <a:cubicBezTo>
                        <a:pt x="778" y="8"/>
                        <a:pt x="799" y="6"/>
                        <a:pt x="799" y="22"/>
                      </a:cubicBezTo>
                      <a:cubicBezTo>
                        <a:pt x="799" y="22"/>
                        <a:pt x="830" y="2"/>
                        <a:pt x="857" y="8"/>
                      </a:cubicBezTo>
                      <a:cubicBezTo>
                        <a:pt x="884" y="14"/>
                        <a:pt x="943" y="8"/>
                        <a:pt x="984" y="32"/>
                      </a:cubicBezTo>
                      <a:cubicBezTo>
                        <a:pt x="984" y="32"/>
                        <a:pt x="1070" y="30"/>
                        <a:pt x="1103" y="62"/>
                      </a:cubicBezTo>
                      <a:cubicBezTo>
                        <a:pt x="1103" y="62"/>
                        <a:pt x="1141" y="82"/>
                        <a:pt x="1151" y="92"/>
                      </a:cubicBezTo>
                      <a:cubicBezTo>
                        <a:pt x="1151" y="92"/>
                        <a:pt x="1272" y="146"/>
                        <a:pt x="1290" y="216"/>
                      </a:cubicBezTo>
                      <a:cubicBezTo>
                        <a:pt x="1290" y="216"/>
                        <a:pt x="1322" y="220"/>
                        <a:pt x="1338" y="260"/>
                      </a:cubicBezTo>
                      <a:cubicBezTo>
                        <a:pt x="1338" y="260"/>
                        <a:pt x="1401" y="294"/>
                        <a:pt x="1411" y="374"/>
                      </a:cubicBezTo>
                      <a:cubicBezTo>
                        <a:pt x="1411" y="374"/>
                        <a:pt x="1467" y="398"/>
                        <a:pt x="1484" y="470"/>
                      </a:cubicBezTo>
                      <a:cubicBezTo>
                        <a:pt x="1484" y="470"/>
                        <a:pt x="1511" y="498"/>
                        <a:pt x="1515" y="528"/>
                      </a:cubicBezTo>
                      <a:cubicBezTo>
                        <a:pt x="1518" y="558"/>
                        <a:pt x="1507" y="598"/>
                        <a:pt x="1505" y="618"/>
                      </a:cubicBezTo>
                      <a:cubicBezTo>
                        <a:pt x="1503" y="638"/>
                        <a:pt x="1480" y="658"/>
                        <a:pt x="1480" y="658"/>
                      </a:cubicBezTo>
                      <a:cubicBezTo>
                        <a:pt x="1480" y="658"/>
                        <a:pt x="1495" y="790"/>
                        <a:pt x="1365" y="722"/>
                      </a:cubicBezTo>
                      <a:cubicBezTo>
                        <a:pt x="1330" y="704"/>
                        <a:pt x="1317" y="702"/>
                        <a:pt x="1284" y="696"/>
                      </a:cubicBezTo>
                      <a:cubicBezTo>
                        <a:pt x="1284" y="696"/>
                        <a:pt x="1268" y="724"/>
                        <a:pt x="1230" y="714"/>
                      </a:cubicBezTo>
                      <a:cubicBezTo>
                        <a:pt x="1230" y="714"/>
                        <a:pt x="1155" y="786"/>
                        <a:pt x="1105" y="750"/>
                      </a:cubicBezTo>
                      <a:cubicBezTo>
                        <a:pt x="1105" y="750"/>
                        <a:pt x="1066" y="798"/>
                        <a:pt x="1030" y="794"/>
                      </a:cubicBezTo>
                      <a:cubicBezTo>
                        <a:pt x="993" y="790"/>
                        <a:pt x="984" y="750"/>
                        <a:pt x="968" y="758"/>
                      </a:cubicBezTo>
                      <a:cubicBezTo>
                        <a:pt x="968" y="758"/>
                        <a:pt x="955" y="774"/>
                        <a:pt x="938" y="782"/>
                      </a:cubicBezTo>
                      <a:cubicBezTo>
                        <a:pt x="920" y="790"/>
                        <a:pt x="874" y="846"/>
                        <a:pt x="795" y="812"/>
                      </a:cubicBezTo>
                      <a:cubicBezTo>
                        <a:pt x="795" y="812"/>
                        <a:pt x="845" y="852"/>
                        <a:pt x="768" y="884"/>
                      </a:cubicBezTo>
                      <a:cubicBezTo>
                        <a:pt x="691" y="916"/>
                        <a:pt x="716" y="918"/>
                        <a:pt x="668" y="928"/>
                      </a:cubicBezTo>
                      <a:cubicBezTo>
                        <a:pt x="620" y="938"/>
                        <a:pt x="551" y="962"/>
                        <a:pt x="491" y="910"/>
                      </a:cubicBezTo>
                      <a:cubicBezTo>
                        <a:pt x="432" y="858"/>
                        <a:pt x="364" y="802"/>
                        <a:pt x="368" y="766"/>
                      </a:cubicBezTo>
                      <a:close/>
                    </a:path>
                  </a:pathLst>
                </a:custGeom>
                <a:noFill/>
                <a:ln w="12700" cap="flat">
                  <a:solidFill>
                    <a:srgbClr val="333333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244" name="Freeform 521"/>
                <p:cNvSpPr>
                  <a:spLocks/>
                </p:cNvSpPr>
                <p:nvPr/>
              </p:nvSpPr>
              <p:spPr bwMode="auto">
                <a:xfrm>
                  <a:off x="2901" y="2849"/>
                  <a:ext cx="601" cy="747"/>
                </a:xfrm>
                <a:custGeom>
                  <a:avLst/>
                  <a:gdLst>
                    <a:gd name="T0" fmla="*/ 55 w 282"/>
                    <a:gd name="T1" fmla="*/ 527 h 329"/>
                    <a:gd name="T2" fmla="*/ 104 w 282"/>
                    <a:gd name="T3" fmla="*/ 613 h 329"/>
                    <a:gd name="T4" fmla="*/ 209 w 282"/>
                    <a:gd name="T5" fmla="*/ 774 h 329"/>
                    <a:gd name="T6" fmla="*/ 341 w 282"/>
                    <a:gd name="T7" fmla="*/ 872 h 329"/>
                    <a:gd name="T8" fmla="*/ 422 w 282"/>
                    <a:gd name="T9" fmla="*/ 994 h 329"/>
                    <a:gd name="T10" fmla="*/ 541 w 282"/>
                    <a:gd name="T11" fmla="*/ 1149 h 329"/>
                    <a:gd name="T12" fmla="*/ 659 w 282"/>
                    <a:gd name="T13" fmla="*/ 1274 h 329"/>
                    <a:gd name="T14" fmla="*/ 887 w 282"/>
                    <a:gd name="T15" fmla="*/ 1583 h 329"/>
                    <a:gd name="T16" fmla="*/ 955 w 282"/>
                    <a:gd name="T17" fmla="*/ 1692 h 329"/>
                    <a:gd name="T18" fmla="*/ 1032 w 282"/>
                    <a:gd name="T19" fmla="*/ 1692 h 329"/>
                    <a:gd name="T20" fmla="*/ 1121 w 282"/>
                    <a:gd name="T21" fmla="*/ 1651 h 329"/>
                    <a:gd name="T22" fmla="*/ 1257 w 282"/>
                    <a:gd name="T23" fmla="*/ 1526 h 329"/>
                    <a:gd name="T24" fmla="*/ 1204 w 282"/>
                    <a:gd name="T25" fmla="*/ 1326 h 329"/>
                    <a:gd name="T26" fmla="*/ 1144 w 282"/>
                    <a:gd name="T27" fmla="*/ 1217 h 329"/>
                    <a:gd name="T28" fmla="*/ 1085 w 282"/>
                    <a:gd name="T29" fmla="*/ 1067 h 329"/>
                    <a:gd name="T30" fmla="*/ 1004 w 282"/>
                    <a:gd name="T31" fmla="*/ 872 h 329"/>
                    <a:gd name="T32" fmla="*/ 908 w 282"/>
                    <a:gd name="T33" fmla="*/ 588 h 329"/>
                    <a:gd name="T34" fmla="*/ 627 w 282"/>
                    <a:gd name="T35" fmla="*/ 114 h 329"/>
                    <a:gd name="T36" fmla="*/ 196 w 282"/>
                    <a:gd name="T37" fmla="*/ 57 h 329"/>
                    <a:gd name="T38" fmla="*/ 45 w 282"/>
                    <a:gd name="T39" fmla="*/ 202 h 329"/>
                    <a:gd name="T40" fmla="*/ 4 w 282"/>
                    <a:gd name="T41" fmla="*/ 381 h 329"/>
                    <a:gd name="T42" fmla="*/ 9 w 282"/>
                    <a:gd name="T43" fmla="*/ 393 h 329"/>
                    <a:gd name="T44" fmla="*/ 55 w 282"/>
                    <a:gd name="T45" fmla="*/ 527 h 329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282" h="329">
                      <a:moveTo>
                        <a:pt x="12" y="102"/>
                      </a:moveTo>
                      <a:cubicBezTo>
                        <a:pt x="15" y="108"/>
                        <a:pt x="19" y="114"/>
                        <a:pt x="23" y="119"/>
                      </a:cubicBezTo>
                      <a:cubicBezTo>
                        <a:pt x="30" y="129"/>
                        <a:pt x="36" y="143"/>
                        <a:pt x="46" y="150"/>
                      </a:cubicBezTo>
                      <a:cubicBezTo>
                        <a:pt x="56" y="157"/>
                        <a:pt x="65" y="163"/>
                        <a:pt x="75" y="169"/>
                      </a:cubicBezTo>
                      <a:cubicBezTo>
                        <a:pt x="86" y="176"/>
                        <a:pt x="89" y="180"/>
                        <a:pt x="93" y="193"/>
                      </a:cubicBezTo>
                      <a:cubicBezTo>
                        <a:pt x="98" y="207"/>
                        <a:pt x="109" y="214"/>
                        <a:pt x="119" y="223"/>
                      </a:cubicBezTo>
                      <a:cubicBezTo>
                        <a:pt x="127" y="231"/>
                        <a:pt x="136" y="239"/>
                        <a:pt x="145" y="247"/>
                      </a:cubicBezTo>
                      <a:cubicBezTo>
                        <a:pt x="164" y="265"/>
                        <a:pt x="180" y="286"/>
                        <a:pt x="195" y="307"/>
                      </a:cubicBezTo>
                      <a:cubicBezTo>
                        <a:pt x="200" y="314"/>
                        <a:pt x="205" y="321"/>
                        <a:pt x="210" y="328"/>
                      </a:cubicBezTo>
                      <a:cubicBezTo>
                        <a:pt x="215" y="327"/>
                        <a:pt x="222" y="329"/>
                        <a:pt x="227" y="328"/>
                      </a:cubicBezTo>
                      <a:cubicBezTo>
                        <a:pt x="234" y="327"/>
                        <a:pt x="241" y="323"/>
                        <a:pt x="247" y="320"/>
                      </a:cubicBezTo>
                      <a:cubicBezTo>
                        <a:pt x="258" y="314"/>
                        <a:pt x="273" y="310"/>
                        <a:pt x="277" y="296"/>
                      </a:cubicBezTo>
                      <a:cubicBezTo>
                        <a:pt x="282" y="283"/>
                        <a:pt x="272" y="268"/>
                        <a:pt x="265" y="257"/>
                      </a:cubicBezTo>
                      <a:cubicBezTo>
                        <a:pt x="261" y="250"/>
                        <a:pt x="256" y="243"/>
                        <a:pt x="252" y="236"/>
                      </a:cubicBezTo>
                      <a:cubicBezTo>
                        <a:pt x="247" y="226"/>
                        <a:pt x="245" y="216"/>
                        <a:pt x="239" y="207"/>
                      </a:cubicBezTo>
                      <a:cubicBezTo>
                        <a:pt x="232" y="194"/>
                        <a:pt x="226" y="183"/>
                        <a:pt x="221" y="169"/>
                      </a:cubicBezTo>
                      <a:cubicBezTo>
                        <a:pt x="214" y="151"/>
                        <a:pt x="209" y="132"/>
                        <a:pt x="200" y="114"/>
                      </a:cubicBezTo>
                      <a:cubicBezTo>
                        <a:pt x="184" y="82"/>
                        <a:pt x="173" y="40"/>
                        <a:pt x="138" y="22"/>
                      </a:cubicBezTo>
                      <a:cubicBezTo>
                        <a:pt x="110" y="8"/>
                        <a:pt x="73" y="0"/>
                        <a:pt x="43" y="11"/>
                      </a:cubicBezTo>
                      <a:cubicBezTo>
                        <a:pt x="30" y="16"/>
                        <a:pt x="16" y="26"/>
                        <a:pt x="10" y="39"/>
                      </a:cubicBezTo>
                      <a:cubicBezTo>
                        <a:pt x="8" y="45"/>
                        <a:pt x="0" y="64"/>
                        <a:pt x="1" y="74"/>
                      </a:cubicBezTo>
                      <a:cubicBezTo>
                        <a:pt x="2" y="76"/>
                        <a:pt x="2" y="76"/>
                        <a:pt x="2" y="76"/>
                      </a:cubicBezTo>
                      <a:cubicBezTo>
                        <a:pt x="4" y="85"/>
                        <a:pt x="8" y="93"/>
                        <a:pt x="12" y="102"/>
                      </a:cubicBezTo>
                    </a:path>
                  </a:pathLst>
                </a:custGeom>
                <a:solidFill>
                  <a:srgbClr val="F7E9C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245" name="Freeform 522"/>
                <p:cNvSpPr>
                  <a:spLocks/>
                </p:cNvSpPr>
                <p:nvPr/>
              </p:nvSpPr>
              <p:spPr bwMode="auto">
                <a:xfrm>
                  <a:off x="2814" y="2719"/>
                  <a:ext cx="568" cy="591"/>
                </a:xfrm>
                <a:custGeom>
                  <a:avLst/>
                  <a:gdLst>
                    <a:gd name="T0" fmla="*/ 1108 w 267"/>
                    <a:gd name="T1" fmla="*/ 966 h 260"/>
                    <a:gd name="T2" fmla="*/ 1185 w 267"/>
                    <a:gd name="T3" fmla="*/ 1234 h 260"/>
                    <a:gd name="T4" fmla="*/ 1000 w 267"/>
                    <a:gd name="T5" fmla="*/ 1173 h 260"/>
                    <a:gd name="T6" fmla="*/ 796 w 267"/>
                    <a:gd name="T7" fmla="*/ 966 h 260"/>
                    <a:gd name="T8" fmla="*/ 579 w 267"/>
                    <a:gd name="T9" fmla="*/ 962 h 260"/>
                    <a:gd name="T10" fmla="*/ 366 w 267"/>
                    <a:gd name="T11" fmla="*/ 1002 h 260"/>
                    <a:gd name="T12" fmla="*/ 268 w 267"/>
                    <a:gd name="T13" fmla="*/ 889 h 260"/>
                    <a:gd name="T14" fmla="*/ 128 w 267"/>
                    <a:gd name="T15" fmla="*/ 734 h 260"/>
                    <a:gd name="T16" fmla="*/ 317 w 267"/>
                    <a:gd name="T17" fmla="*/ 182 h 260"/>
                    <a:gd name="T18" fmla="*/ 1036 w 267"/>
                    <a:gd name="T19" fmla="*/ 511 h 26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67" h="260">
                      <a:moveTo>
                        <a:pt x="245" y="187"/>
                      </a:moveTo>
                      <a:cubicBezTo>
                        <a:pt x="249" y="198"/>
                        <a:pt x="267" y="227"/>
                        <a:pt x="262" y="239"/>
                      </a:cubicBezTo>
                      <a:cubicBezTo>
                        <a:pt x="255" y="260"/>
                        <a:pt x="229" y="234"/>
                        <a:pt x="221" y="227"/>
                      </a:cubicBezTo>
                      <a:cubicBezTo>
                        <a:pt x="208" y="212"/>
                        <a:pt x="192" y="198"/>
                        <a:pt x="176" y="187"/>
                      </a:cubicBezTo>
                      <a:cubicBezTo>
                        <a:pt x="157" y="175"/>
                        <a:pt x="146" y="175"/>
                        <a:pt x="128" y="186"/>
                      </a:cubicBezTo>
                      <a:cubicBezTo>
                        <a:pt x="111" y="196"/>
                        <a:pt x="99" y="206"/>
                        <a:pt x="81" y="194"/>
                      </a:cubicBezTo>
                      <a:cubicBezTo>
                        <a:pt x="73" y="188"/>
                        <a:pt x="66" y="179"/>
                        <a:pt x="59" y="172"/>
                      </a:cubicBezTo>
                      <a:cubicBezTo>
                        <a:pt x="49" y="161"/>
                        <a:pt x="37" y="152"/>
                        <a:pt x="28" y="142"/>
                      </a:cubicBezTo>
                      <a:cubicBezTo>
                        <a:pt x="0" y="111"/>
                        <a:pt x="42" y="53"/>
                        <a:pt x="70" y="35"/>
                      </a:cubicBezTo>
                      <a:cubicBezTo>
                        <a:pt x="125" y="0"/>
                        <a:pt x="194" y="61"/>
                        <a:pt x="229" y="99"/>
                      </a:cubicBezTo>
                    </a:path>
                  </a:pathLst>
                </a:custGeom>
                <a:solidFill>
                  <a:srgbClr val="EAC6A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246" name="Freeform 523"/>
                <p:cNvSpPr>
                  <a:spLocks/>
                </p:cNvSpPr>
                <p:nvPr/>
              </p:nvSpPr>
              <p:spPr bwMode="auto">
                <a:xfrm>
                  <a:off x="3023" y="2420"/>
                  <a:ext cx="1192" cy="871"/>
                </a:xfrm>
                <a:custGeom>
                  <a:avLst/>
                  <a:gdLst>
                    <a:gd name="T0" fmla="*/ 77 w 560"/>
                    <a:gd name="T1" fmla="*/ 803 h 384"/>
                    <a:gd name="T2" fmla="*/ 140 w 560"/>
                    <a:gd name="T3" fmla="*/ 1100 h 384"/>
                    <a:gd name="T4" fmla="*/ 196 w 560"/>
                    <a:gd name="T5" fmla="*/ 1327 h 384"/>
                    <a:gd name="T6" fmla="*/ 426 w 560"/>
                    <a:gd name="T7" fmla="*/ 1492 h 384"/>
                    <a:gd name="T8" fmla="*/ 630 w 560"/>
                    <a:gd name="T9" fmla="*/ 1713 h 384"/>
                    <a:gd name="T10" fmla="*/ 743 w 560"/>
                    <a:gd name="T11" fmla="*/ 1760 h 384"/>
                    <a:gd name="T12" fmla="*/ 830 w 560"/>
                    <a:gd name="T13" fmla="*/ 1867 h 384"/>
                    <a:gd name="T14" fmla="*/ 1096 w 560"/>
                    <a:gd name="T15" fmla="*/ 1853 h 384"/>
                    <a:gd name="T16" fmla="*/ 1386 w 560"/>
                    <a:gd name="T17" fmla="*/ 1944 h 384"/>
                    <a:gd name="T18" fmla="*/ 1654 w 560"/>
                    <a:gd name="T19" fmla="*/ 1760 h 384"/>
                    <a:gd name="T20" fmla="*/ 2493 w 560"/>
                    <a:gd name="T21" fmla="*/ 783 h 384"/>
                    <a:gd name="T22" fmla="*/ 2384 w 560"/>
                    <a:gd name="T23" fmla="*/ 206 h 384"/>
                    <a:gd name="T24" fmla="*/ 1745 w 560"/>
                    <a:gd name="T25" fmla="*/ 227 h 384"/>
                    <a:gd name="T26" fmla="*/ 679 w 560"/>
                    <a:gd name="T27" fmla="*/ 381 h 384"/>
                    <a:gd name="T28" fmla="*/ 85 w 560"/>
                    <a:gd name="T29" fmla="*/ 783 h 384"/>
                    <a:gd name="T30" fmla="*/ 77 w 560"/>
                    <a:gd name="T31" fmla="*/ 803 h 38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560" h="384">
                      <a:moveTo>
                        <a:pt x="17" y="156"/>
                      </a:moveTo>
                      <a:cubicBezTo>
                        <a:pt x="0" y="174"/>
                        <a:pt x="24" y="199"/>
                        <a:pt x="31" y="214"/>
                      </a:cubicBezTo>
                      <a:cubicBezTo>
                        <a:pt x="37" y="228"/>
                        <a:pt x="32" y="242"/>
                        <a:pt x="43" y="258"/>
                      </a:cubicBezTo>
                      <a:cubicBezTo>
                        <a:pt x="55" y="277"/>
                        <a:pt x="80" y="277"/>
                        <a:pt x="94" y="290"/>
                      </a:cubicBezTo>
                      <a:cubicBezTo>
                        <a:pt x="114" y="307"/>
                        <a:pt x="111" y="323"/>
                        <a:pt x="139" y="333"/>
                      </a:cubicBezTo>
                      <a:cubicBezTo>
                        <a:pt x="149" y="337"/>
                        <a:pt x="156" y="335"/>
                        <a:pt x="164" y="342"/>
                      </a:cubicBezTo>
                      <a:cubicBezTo>
                        <a:pt x="172" y="347"/>
                        <a:pt x="175" y="358"/>
                        <a:pt x="183" y="363"/>
                      </a:cubicBezTo>
                      <a:cubicBezTo>
                        <a:pt x="204" y="375"/>
                        <a:pt x="222" y="358"/>
                        <a:pt x="242" y="360"/>
                      </a:cubicBezTo>
                      <a:cubicBezTo>
                        <a:pt x="262" y="362"/>
                        <a:pt x="281" y="384"/>
                        <a:pt x="306" y="378"/>
                      </a:cubicBezTo>
                      <a:cubicBezTo>
                        <a:pt x="328" y="374"/>
                        <a:pt x="345" y="350"/>
                        <a:pt x="365" y="342"/>
                      </a:cubicBezTo>
                      <a:cubicBezTo>
                        <a:pt x="451" y="304"/>
                        <a:pt x="531" y="251"/>
                        <a:pt x="550" y="152"/>
                      </a:cubicBezTo>
                      <a:cubicBezTo>
                        <a:pt x="559" y="105"/>
                        <a:pt x="560" y="72"/>
                        <a:pt x="526" y="40"/>
                      </a:cubicBezTo>
                      <a:cubicBezTo>
                        <a:pt x="482" y="0"/>
                        <a:pt x="436" y="33"/>
                        <a:pt x="385" y="44"/>
                      </a:cubicBezTo>
                      <a:cubicBezTo>
                        <a:pt x="308" y="62"/>
                        <a:pt x="224" y="52"/>
                        <a:pt x="150" y="74"/>
                      </a:cubicBezTo>
                      <a:cubicBezTo>
                        <a:pt x="115" y="85"/>
                        <a:pt x="27" y="114"/>
                        <a:pt x="19" y="152"/>
                      </a:cubicBezTo>
                      <a:lnTo>
                        <a:pt x="17" y="156"/>
                      </a:lnTo>
                      <a:close/>
                    </a:path>
                  </a:pathLst>
                </a:custGeom>
                <a:solidFill>
                  <a:srgbClr val="D8C0C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247" name="Freeform 524"/>
                <p:cNvSpPr>
                  <a:spLocks/>
                </p:cNvSpPr>
                <p:nvPr/>
              </p:nvSpPr>
              <p:spPr bwMode="auto">
                <a:xfrm>
                  <a:off x="3108" y="2479"/>
                  <a:ext cx="1103" cy="588"/>
                </a:xfrm>
                <a:custGeom>
                  <a:avLst/>
                  <a:gdLst>
                    <a:gd name="T0" fmla="*/ 0 w 518"/>
                    <a:gd name="T1" fmla="*/ 954 h 259"/>
                    <a:gd name="T2" fmla="*/ 200 w 518"/>
                    <a:gd name="T3" fmla="*/ 1221 h 259"/>
                    <a:gd name="T4" fmla="*/ 558 w 518"/>
                    <a:gd name="T5" fmla="*/ 1056 h 259"/>
                    <a:gd name="T6" fmla="*/ 1175 w 518"/>
                    <a:gd name="T7" fmla="*/ 974 h 259"/>
                    <a:gd name="T8" fmla="*/ 1674 w 518"/>
                    <a:gd name="T9" fmla="*/ 835 h 259"/>
                    <a:gd name="T10" fmla="*/ 2304 w 518"/>
                    <a:gd name="T11" fmla="*/ 418 h 259"/>
                    <a:gd name="T12" fmla="*/ 1887 w 518"/>
                    <a:gd name="T13" fmla="*/ 41 h 259"/>
                    <a:gd name="T14" fmla="*/ 1365 w 518"/>
                    <a:gd name="T15" fmla="*/ 300 h 259"/>
                    <a:gd name="T16" fmla="*/ 690 w 518"/>
                    <a:gd name="T17" fmla="*/ 434 h 259"/>
                    <a:gd name="T18" fmla="*/ 40 w 518"/>
                    <a:gd name="T19" fmla="*/ 717 h 25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518" h="259">
                      <a:moveTo>
                        <a:pt x="0" y="185"/>
                      </a:moveTo>
                      <a:cubicBezTo>
                        <a:pt x="15" y="209"/>
                        <a:pt x="16" y="224"/>
                        <a:pt x="44" y="237"/>
                      </a:cubicBezTo>
                      <a:cubicBezTo>
                        <a:pt x="92" y="259"/>
                        <a:pt x="89" y="230"/>
                        <a:pt x="123" y="205"/>
                      </a:cubicBezTo>
                      <a:cubicBezTo>
                        <a:pt x="168" y="171"/>
                        <a:pt x="212" y="209"/>
                        <a:pt x="259" y="189"/>
                      </a:cubicBezTo>
                      <a:cubicBezTo>
                        <a:pt x="298" y="172"/>
                        <a:pt x="325" y="164"/>
                        <a:pt x="369" y="162"/>
                      </a:cubicBezTo>
                      <a:cubicBezTo>
                        <a:pt x="425" y="159"/>
                        <a:pt x="498" y="146"/>
                        <a:pt x="508" y="81"/>
                      </a:cubicBezTo>
                      <a:cubicBezTo>
                        <a:pt x="518" y="20"/>
                        <a:pt x="469" y="0"/>
                        <a:pt x="416" y="8"/>
                      </a:cubicBezTo>
                      <a:cubicBezTo>
                        <a:pt x="373" y="14"/>
                        <a:pt x="342" y="43"/>
                        <a:pt x="301" y="58"/>
                      </a:cubicBezTo>
                      <a:cubicBezTo>
                        <a:pt x="255" y="76"/>
                        <a:pt x="200" y="76"/>
                        <a:pt x="152" y="84"/>
                      </a:cubicBezTo>
                      <a:cubicBezTo>
                        <a:pt x="98" y="92"/>
                        <a:pt x="50" y="98"/>
                        <a:pt x="9" y="139"/>
                      </a:cubicBezTo>
                    </a:path>
                  </a:pathLst>
                </a:custGeom>
                <a:solidFill>
                  <a:srgbClr val="C4A3A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248" name="Freeform 525"/>
                <p:cNvSpPr>
                  <a:spLocks/>
                </p:cNvSpPr>
                <p:nvPr/>
              </p:nvSpPr>
              <p:spPr bwMode="auto">
                <a:xfrm>
                  <a:off x="1337" y="1060"/>
                  <a:ext cx="3231" cy="2184"/>
                </a:xfrm>
                <a:custGeom>
                  <a:avLst/>
                  <a:gdLst>
                    <a:gd name="T0" fmla="*/ 1667 w 1518"/>
                    <a:gd name="T1" fmla="*/ 3948 h 962"/>
                    <a:gd name="T2" fmla="*/ 960 w 1518"/>
                    <a:gd name="T3" fmla="*/ 3980 h 962"/>
                    <a:gd name="T4" fmla="*/ 289 w 1518"/>
                    <a:gd name="T5" fmla="*/ 3494 h 962"/>
                    <a:gd name="T6" fmla="*/ 177 w 1518"/>
                    <a:gd name="T7" fmla="*/ 3174 h 962"/>
                    <a:gd name="T8" fmla="*/ 100 w 1518"/>
                    <a:gd name="T9" fmla="*/ 2504 h 962"/>
                    <a:gd name="T10" fmla="*/ 185 w 1518"/>
                    <a:gd name="T11" fmla="*/ 2114 h 962"/>
                    <a:gd name="T12" fmla="*/ 317 w 1518"/>
                    <a:gd name="T13" fmla="*/ 1619 h 962"/>
                    <a:gd name="T14" fmla="*/ 715 w 1518"/>
                    <a:gd name="T15" fmla="*/ 1133 h 962"/>
                    <a:gd name="T16" fmla="*/ 1092 w 1518"/>
                    <a:gd name="T17" fmla="*/ 681 h 962"/>
                    <a:gd name="T18" fmla="*/ 1494 w 1518"/>
                    <a:gd name="T19" fmla="*/ 504 h 962"/>
                    <a:gd name="T20" fmla="*/ 2024 w 1518"/>
                    <a:gd name="T21" fmla="*/ 216 h 962"/>
                    <a:gd name="T22" fmla="*/ 2207 w 1518"/>
                    <a:gd name="T23" fmla="*/ 154 h 962"/>
                    <a:gd name="T24" fmla="*/ 2678 w 1518"/>
                    <a:gd name="T25" fmla="*/ 82 h 962"/>
                    <a:gd name="T26" fmla="*/ 2914 w 1518"/>
                    <a:gd name="T27" fmla="*/ 32 h 962"/>
                    <a:gd name="T28" fmla="*/ 3103 w 1518"/>
                    <a:gd name="T29" fmla="*/ 114 h 962"/>
                    <a:gd name="T30" fmla="*/ 3412 w 1518"/>
                    <a:gd name="T31" fmla="*/ 32 h 962"/>
                    <a:gd name="T32" fmla="*/ 3621 w 1518"/>
                    <a:gd name="T33" fmla="*/ 114 h 962"/>
                    <a:gd name="T34" fmla="*/ 3882 w 1518"/>
                    <a:gd name="T35" fmla="*/ 41 h 962"/>
                    <a:gd name="T36" fmla="*/ 4457 w 1518"/>
                    <a:gd name="T37" fmla="*/ 166 h 962"/>
                    <a:gd name="T38" fmla="*/ 4998 w 1518"/>
                    <a:gd name="T39" fmla="*/ 320 h 962"/>
                    <a:gd name="T40" fmla="*/ 5215 w 1518"/>
                    <a:gd name="T41" fmla="*/ 474 h 962"/>
                    <a:gd name="T42" fmla="*/ 5845 w 1518"/>
                    <a:gd name="T43" fmla="*/ 1112 h 962"/>
                    <a:gd name="T44" fmla="*/ 6062 w 1518"/>
                    <a:gd name="T45" fmla="*/ 1339 h 962"/>
                    <a:gd name="T46" fmla="*/ 6392 w 1518"/>
                    <a:gd name="T47" fmla="*/ 1927 h 962"/>
                    <a:gd name="T48" fmla="*/ 6724 w 1518"/>
                    <a:gd name="T49" fmla="*/ 2422 h 962"/>
                    <a:gd name="T50" fmla="*/ 6864 w 1518"/>
                    <a:gd name="T51" fmla="*/ 2722 h 962"/>
                    <a:gd name="T52" fmla="*/ 6817 w 1518"/>
                    <a:gd name="T53" fmla="*/ 3185 h 962"/>
                    <a:gd name="T54" fmla="*/ 6705 w 1518"/>
                    <a:gd name="T55" fmla="*/ 3392 h 962"/>
                    <a:gd name="T56" fmla="*/ 6183 w 1518"/>
                    <a:gd name="T57" fmla="*/ 3721 h 962"/>
                    <a:gd name="T58" fmla="*/ 5817 w 1518"/>
                    <a:gd name="T59" fmla="*/ 3587 h 962"/>
                    <a:gd name="T60" fmla="*/ 5572 w 1518"/>
                    <a:gd name="T61" fmla="*/ 3680 h 962"/>
                    <a:gd name="T62" fmla="*/ 5006 w 1518"/>
                    <a:gd name="T63" fmla="*/ 3866 h 962"/>
                    <a:gd name="T64" fmla="*/ 4666 w 1518"/>
                    <a:gd name="T65" fmla="*/ 4093 h 962"/>
                    <a:gd name="T66" fmla="*/ 4385 w 1518"/>
                    <a:gd name="T67" fmla="*/ 3907 h 962"/>
                    <a:gd name="T68" fmla="*/ 4244 w 1518"/>
                    <a:gd name="T69" fmla="*/ 4030 h 962"/>
                    <a:gd name="T70" fmla="*/ 3601 w 1518"/>
                    <a:gd name="T71" fmla="*/ 4184 h 962"/>
                    <a:gd name="T72" fmla="*/ 3480 w 1518"/>
                    <a:gd name="T73" fmla="*/ 4556 h 962"/>
                    <a:gd name="T74" fmla="*/ 3027 w 1518"/>
                    <a:gd name="T75" fmla="*/ 4783 h 962"/>
                    <a:gd name="T76" fmla="*/ 2224 w 1518"/>
                    <a:gd name="T77" fmla="*/ 4690 h 962"/>
                    <a:gd name="T78" fmla="*/ 1667 w 1518"/>
                    <a:gd name="T79" fmla="*/ 3948 h 962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0" t="0" r="r" b="b"/>
                  <a:pathLst>
                    <a:path w="1518" h="962">
                      <a:moveTo>
                        <a:pt x="368" y="766"/>
                      </a:moveTo>
                      <a:cubicBezTo>
                        <a:pt x="368" y="766"/>
                        <a:pt x="241" y="792"/>
                        <a:pt x="212" y="772"/>
                      </a:cubicBezTo>
                      <a:cubicBezTo>
                        <a:pt x="183" y="752"/>
                        <a:pt x="118" y="798"/>
                        <a:pt x="64" y="678"/>
                      </a:cubicBezTo>
                      <a:cubicBezTo>
                        <a:pt x="64" y="678"/>
                        <a:pt x="33" y="652"/>
                        <a:pt x="39" y="616"/>
                      </a:cubicBezTo>
                      <a:cubicBezTo>
                        <a:pt x="39" y="616"/>
                        <a:pt x="0" y="588"/>
                        <a:pt x="22" y="486"/>
                      </a:cubicBezTo>
                      <a:cubicBezTo>
                        <a:pt x="35" y="424"/>
                        <a:pt x="41" y="410"/>
                        <a:pt x="41" y="410"/>
                      </a:cubicBezTo>
                      <a:cubicBezTo>
                        <a:pt x="41" y="410"/>
                        <a:pt x="41" y="324"/>
                        <a:pt x="70" y="314"/>
                      </a:cubicBezTo>
                      <a:cubicBezTo>
                        <a:pt x="87" y="282"/>
                        <a:pt x="118" y="234"/>
                        <a:pt x="158" y="220"/>
                      </a:cubicBezTo>
                      <a:cubicBezTo>
                        <a:pt x="158" y="220"/>
                        <a:pt x="168" y="152"/>
                        <a:pt x="241" y="132"/>
                      </a:cubicBezTo>
                      <a:cubicBezTo>
                        <a:pt x="281" y="121"/>
                        <a:pt x="320" y="112"/>
                        <a:pt x="330" y="98"/>
                      </a:cubicBezTo>
                      <a:cubicBezTo>
                        <a:pt x="330" y="98"/>
                        <a:pt x="355" y="48"/>
                        <a:pt x="447" y="42"/>
                      </a:cubicBezTo>
                      <a:cubicBezTo>
                        <a:pt x="447" y="42"/>
                        <a:pt x="468" y="28"/>
                        <a:pt x="487" y="30"/>
                      </a:cubicBezTo>
                      <a:cubicBezTo>
                        <a:pt x="507" y="32"/>
                        <a:pt x="558" y="0"/>
                        <a:pt x="591" y="16"/>
                      </a:cubicBezTo>
                      <a:cubicBezTo>
                        <a:pt x="591" y="16"/>
                        <a:pt x="622" y="4"/>
                        <a:pt x="643" y="6"/>
                      </a:cubicBezTo>
                      <a:cubicBezTo>
                        <a:pt x="664" y="8"/>
                        <a:pt x="682" y="6"/>
                        <a:pt x="685" y="22"/>
                      </a:cubicBezTo>
                      <a:cubicBezTo>
                        <a:pt x="685" y="22"/>
                        <a:pt x="728" y="4"/>
                        <a:pt x="753" y="6"/>
                      </a:cubicBezTo>
                      <a:cubicBezTo>
                        <a:pt x="778" y="8"/>
                        <a:pt x="799" y="6"/>
                        <a:pt x="799" y="22"/>
                      </a:cubicBezTo>
                      <a:cubicBezTo>
                        <a:pt x="799" y="22"/>
                        <a:pt x="830" y="2"/>
                        <a:pt x="857" y="8"/>
                      </a:cubicBezTo>
                      <a:cubicBezTo>
                        <a:pt x="884" y="14"/>
                        <a:pt x="943" y="8"/>
                        <a:pt x="984" y="32"/>
                      </a:cubicBezTo>
                      <a:cubicBezTo>
                        <a:pt x="984" y="32"/>
                        <a:pt x="1070" y="30"/>
                        <a:pt x="1103" y="62"/>
                      </a:cubicBezTo>
                      <a:cubicBezTo>
                        <a:pt x="1103" y="62"/>
                        <a:pt x="1141" y="82"/>
                        <a:pt x="1151" y="92"/>
                      </a:cubicBezTo>
                      <a:cubicBezTo>
                        <a:pt x="1151" y="92"/>
                        <a:pt x="1272" y="146"/>
                        <a:pt x="1290" y="216"/>
                      </a:cubicBezTo>
                      <a:cubicBezTo>
                        <a:pt x="1290" y="216"/>
                        <a:pt x="1322" y="220"/>
                        <a:pt x="1338" y="260"/>
                      </a:cubicBezTo>
                      <a:cubicBezTo>
                        <a:pt x="1338" y="260"/>
                        <a:pt x="1401" y="294"/>
                        <a:pt x="1411" y="374"/>
                      </a:cubicBezTo>
                      <a:cubicBezTo>
                        <a:pt x="1411" y="374"/>
                        <a:pt x="1466" y="398"/>
                        <a:pt x="1484" y="470"/>
                      </a:cubicBezTo>
                      <a:cubicBezTo>
                        <a:pt x="1484" y="470"/>
                        <a:pt x="1511" y="498"/>
                        <a:pt x="1515" y="528"/>
                      </a:cubicBezTo>
                      <a:cubicBezTo>
                        <a:pt x="1518" y="558"/>
                        <a:pt x="1507" y="598"/>
                        <a:pt x="1505" y="618"/>
                      </a:cubicBezTo>
                      <a:cubicBezTo>
                        <a:pt x="1503" y="638"/>
                        <a:pt x="1480" y="658"/>
                        <a:pt x="1480" y="658"/>
                      </a:cubicBezTo>
                      <a:cubicBezTo>
                        <a:pt x="1480" y="658"/>
                        <a:pt x="1495" y="790"/>
                        <a:pt x="1365" y="722"/>
                      </a:cubicBezTo>
                      <a:cubicBezTo>
                        <a:pt x="1330" y="704"/>
                        <a:pt x="1316" y="702"/>
                        <a:pt x="1284" y="696"/>
                      </a:cubicBezTo>
                      <a:cubicBezTo>
                        <a:pt x="1284" y="696"/>
                        <a:pt x="1268" y="724"/>
                        <a:pt x="1230" y="714"/>
                      </a:cubicBezTo>
                      <a:cubicBezTo>
                        <a:pt x="1230" y="714"/>
                        <a:pt x="1155" y="786"/>
                        <a:pt x="1105" y="750"/>
                      </a:cubicBezTo>
                      <a:cubicBezTo>
                        <a:pt x="1105" y="750"/>
                        <a:pt x="1066" y="798"/>
                        <a:pt x="1030" y="794"/>
                      </a:cubicBezTo>
                      <a:cubicBezTo>
                        <a:pt x="993" y="790"/>
                        <a:pt x="984" y="750"/>
                        <a:pt x="968" y="758"/>
                      </a:cubicBezTo>
                      <a:cubicBezTo>
                        <a:pt x="968" y="758"/>
                        <a:pt x="955" y="774"/>
                        <a:pt x="937" y="782"/>
                      </a:cubicBezTo>
                      <a:cubicBezTo>
                        <a:pt x="920" y="790"/>
                        <a:pt x="874" y="846"/>
                        <a:pt x="795" y="812"/>
                      </a:cubicBezTo>
                      <a:cubicBezTo>
                        <a:pt x="795" y="812"/>
                        <a:pt x="845" y="852"/>
                        <a:pt x="768" y="884"/>
                      </a:cubicBezTo>
                      <a:cubicBezTo>
                        <a:pt x="691" y="916"/>
                        <a:pt x="716" y="918"/>
                        <a:pt x="668" y="928"/>
                      </a:cubicBezTo>
                      <a:cubicBezTo>
                        <a:pt x="620" y="938"/>
                        <a:pt x="551" y="962"/>
                        <a:pt x="491" y="910"/>
                      </a:cubicBezTo>
                      <a:cubicBezTo>
                        <a:pt x="432" y="858"/>
                        <a:pt x="364" y="802"/>
                        <a:pt x="368" y="766"/>
                      </a:cubicBezTo>
                      <a:close/>
                    </a:path>
                  </a:pathLst>
                </a:custGeom>
                <a:solidFill>
                  <a:srgbClr val="EAD3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249" name="Freeform 526"/>
                <p:cNvSpPr>
                  <a:spLocks/>
                </p:cNvSpPr>
                <p:nvPr/>
              </p:nvSpPr>
              <p:spPr bwMode="auto">
                <a:xfrm>
                  <a:off x="3093" y="2676"/>
                  <a:ext cx="1109" cy="618"/>
                </a:xfrm>
                <a:custGeom>
                  <a:avLst/>
                  <a:gdLst>
                    <a:gd name="T0" fmla="*/ 0 w 521"/>
                    <a:gd name="T1" fmla="*/ 568 h 272"/>
                    <a:gd name="T2" fmla="*/ 40 w 521"/>
                    <a:gd name="T3" fmla="*/ 754 h 272"/>
                    <a:gd name="T4" fmla="*/ 272 w 521"/>
                    <a:gd name="T5" fmla="*/ 918 h 272"/>
                    <a:gd name="T6" fmla="*/ 481 w 521"/>
                    <a:gd name="T7" fmla="*/ 1141 h 272"/>
                    <a:gd name="T8" fmla="*/ 594 w 521"/>
                    <a:gd name="T9" fmla="*/ 1188 h 272"/>
                    <a:gd name="T10" fmla="*/ 675 w 521"/>
                    <a:gd name="T11" fmla="*/ 1295 h 272"/>
                    <a:gd name="T12" fmla="*/ 943 w 521"/>
                    <a:gd name="T13" fmla="*/ 1279 h 272"/>
                    <a:gd name="T14" fmla="*/ 1232 w 521"/>
                    <a:gd name="T15" fmla="*/ 1379 h 272"/>
                    <a:gd name="T16" fmla="*/ 1501 w 521"/>
                    <a:gd name="T17" fmla="*/ 1188 h 272"/>
                    <a:gd name="T18" fmla="*/ 2337 w 521"/>
                    <a:gd name="T19" fmla="*/ 207 h 272"/>
                    <a:gd name="T20" fmla="*/ 2361 w 521"/>
                    <a:gd name="T21" fmla="*/ 0 h 27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521" h="272">
                      <a:moveTo>
                        <a:pt x="0" y="110"/>
                      </a:moveTo>
                      <a:cubicBezTo>
                        <a:pt x="2" y="121"/>
                        <a:pt x="0" y="133"/>
                        <a:pt x="9" y="146"/>
                      </a:cubicBezTo>
                      <a:cubicBezTo>
                        <a:pt x="21" y="165"/>
                        <a:pt x="46" y="165"/>
                        <a:pt x="60" y="178"/>
                      </a:cubicBezTo>
                      <a:cubicBezTo>
                        <a:pt x="80" y="195"/>
                        <a:pt x="77" y="211"/>
                        <a:pt x="106" y="221"/>
                      </a:cubicBezTo>
                      <a:cubicBezTo>
                        <a:pt x="115" y="225"/>
                        <a:pt x="122" y="223"/>
                        <a:pt x="131" y="230"/>
                      </a:cubicBezTo>
                      <a:cubicBezTo>
                        <a:pt x="138" y="235"/>
                        <a:pt x="141" y="247"/>
                        <a:pt x="149" y="251"/>
                      </a:cubicBezTo>
                      <a:cubicBezTo>
                        <a:pt x="170" y="263"/>
                        <a:pt x="188" y="246"/>
                        <a:pt x="208" y="248"/>
                      </a:cubicBezTo>
                      <a:cubicBezTo>
                        <a:pt x="228" y="250"/>
                        <a:pt x="247" y="272"/>
                        <a:pt x="272" y="267"/>
                      </a:cubicBezTo>
                      <a:cubicBezTo>
                        <a:pt x="294" y="262"/>
                        <a:pt x="311" y="239"/>
                        <a:pt x="331" y="230"/>
                      </a:cubicBezTo>
                      <a:cubicBezTo>
                        <a:pt x="417" y="192"/>
                        <a:pt x="497" y="139"/>
                        <a:pt x="516" y="40"/>
                      </a:cubicBezTo>
                      <a:cubicBezTo>
                        <a:pt x="519" y="25"/>
                        <a:pt x="521" y="12"/>
                        <a:pt x="521" y="0"/>
                      </a:cubicBezTo>
                    </a:path>
                  </a:pathLst>
                </a:custGeom>
                <a:noFill/>
                <a:ln w="12700" cap="flat">
                  <a:solidFill>
                    <a:srgbClr val="333333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250" name="Freeform 527"/>
                <p:cNvSpPr>
                  <a:spLocks/>
                </p:cNvSpPr>
                <p:nvPr/>
              </p:nvSpPr>
              <p:spPr bwMode="auto">
                <a:xfrm>
                  <a:off x="2927" y="3085"/>
                  <a:ext cx="573" cy="513"/>
                </a:xfrm>
                <a:custGeom>
                  <a:avLst/>
                  <a:gdLst>
                    <a:gd name="T0" fmla="*/ 0 w 269"/>
                    <a:gd name="T1" fmla="*/ 0 h 226"/>
                    <a:gd name="T2" fmla="*/ 45 w 269"/>
                    <a:gd name="T3" fmla="*/ 82 h 226"/>
                    <a:gd name="T4" fmla="*/ 149 w 269"/>
                    <a:gd name="T5" fmla="*/ 243 h 226"/>
                    <a:gd name="T6" fmla="*/ 281 w 269"/>
                    <a:gd name="T7" fmla="*/ 340 h 226"/>
                    <a:gd name="T8" fmla="*/ 362 w 269"/>
                    <a:gd name="T9" fmla="*/ 463 h 226"/>
                    <a:gd name="T10" fmla="*/ 481 w 269"/>
                    <a:gd name="T11" fmla="*/ 617 h 226"/>
                    <a:gd name="T12" fmla="*/ 599 w 269"/>
                    <a:gd name="T13" fmla="*/ 742 h 226"/>
                    <a:gd name="T14" fmla="*/ 826 w 269"/>
                    <a:gd name="T15" fmla="*/ 1051 h 226"/>
                    <a:gd name="T16" fmla="*/ 895 w 269"/>
                    <a:gd name="T17" fmla="*/ 1164 h 226"/>
                    <a:gd name="T18" fmla="*/ 971 w 269"/>
                    <a:gd name="T19" fmla="*/ 1160 h 226"/>
                    <a:gd name="T20" fmla="*/ 1061 w 269"/>
                    <a:gd name="T21" fmla="*/ 1119 h 226"/>
                    <a:gd name="T22" fmla="*/ 1197 w 269"/>
                    <a:gd name="T23" fmla="*/ 999 h 226"/>
                    <a:gd name="T24" fmla="*/ 1144 w 269"/>
                    <a:gd name="T25" fmla="*/ 794 h 226"/>
                    <a:gd name="T26" fmla="*/ 1084 w 269"/>
                    <a:gd name="T27" fmla="*/ 686 h 226"/>
                    <a:gd name="T28" fmla="*/ 1044 w 269"/>
                    <a:gd name="T29" fmla="*/ 572 h 226"/>
                    <a:gd name="T30" fmla="*/ 912 w 269"/>
                    <a:gd name="T31" fmla="*/ 227 h 22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269" h="226">
                      <a:moveTo>
                        <a:pt x="0" y="0"/>
                      </a:moveTo>
                      <a:cubicBezTo>
                        <a:pt x="3" y="6"/>
                        <a:pt x="6" y="11"/>
                        <a:pt x="10" y="16"/>
                      </a:cubicBezTo>
                      <a:cubicBezTo>
                        <a:pt x="17" y="27"/>
                        <a:pt x="23" y="40"/>
                        <a:pt x="33" y="47"/>
                      </a:cubicBezTo>
                      <a:cubicBezTo>
                        <a:pt x="43" y="54"/>
                        <a:pt x="52" y="61"/>
                        <a:pt x="62" y="66"/>
                      </a:cubicBezTo>
                      <a:cubicBezTo>
                        <a:pt x="73" y="73"/>
                        <a:pt x="76" y="78"/>
                        <a:pt x="80" y="90"/>
                      </a:cubicBezTo>
                      <a:cubicBezTo>
                        <a:pt x="85" y="104"/>
                        <a:pt x="96" y="111"/>
                        <a:pt x="106" y="120"/>
                      </a:cubicBezTo>
                      <a:cubicBezTo>
                        <a:pt x="114" y="128"/>
                        <a:pt x="123" y="136"/>
                        <a:pt x="132" y="144"/>
                      </a:cubicBezTo>
                      <a:cubicBezTo>
                        <a:pt x="151" y="162"/>
                        <a:pt x="167" y="183"/>
                        <a:pt x="182" y="204"/>
                      </a:cubicBezTo>
                      <a:cubicBezTo>
                        <a:pt x="187" y="211"/>
                        <a:pt x="192" y="218"/>
                        <a:pt x="197" y="226"/>
                      </a:cubicBezTo>
                      <a:cubicBezTo>
                        <a:pt x="202" y="224"/>
                        <a:pt x="209" y="226"/>
                        <a:pt x="214" y="225"/>
                      </a:cubicBezTo>
                      <a:cubicBezTo>
                        <a:pt x="221" y="224"/>
                        <a:pt x="228" y="221"/>
                        <a:pt x="234" y="217"/>
                      </a:cubicBezTo>
                      <a:cubicBezTo>
                        <a:pt x="245" y="211"/>
                        <a:pt x="260" y="207"/>
                        <a:pt x="264" y="194"/>
                      </a:cubicBezTo>
                      <a:cubicBezTo>
                        <a:pt x="269" y="180"/>
                        <a:pt x="259" y="165"/>
                        <a:pt x="252" y="154"/>
                      </a:cubicBezTo>
                      <a:cubicBezTo>
                        <a:pt x="248" y="147"/>
                        <a:pt x="243" y="140"/>
                        <a:pt x="239" y="133"/>
                      </a:cubicBezTo>
                      <a:cubicBezTo>
                        <a:pt x="236" y="126"/>
                        <a:pt x="233" y="118"/>
                        <a:pt x="230" y="111"/>
                      </a:cubicBezTo>
                      <a:cubicBezTo>
                        <a:pt x="230" y="111"/>
                        <a:pt x="203" y="55"/>
                        <a:pt x="201" y="44"/>
                      </a:cubicBezTo>
                    </a:path>
                  </a:pathLst>
                </a:custGeom>
                <a:noFill/>
                <a:ln w="12700" cap="flat">
                  <a:solidFill>
                    <a:srgbClr val="333333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251" name="Freeform 528"/>
                <p:cNvSpPr>
                  <a:spLocks/>
                </p:cNvSpPr>
                <p:nvPr/>
              </p:nvSpPr>
              <p:spPr bwMode="auto">
                <a:xfrm>
                  <a:off x="2925" y="3082"/>
                  <a:ext cx="2" cy="3"/>
                </a:xfrm>
                <a:custGeom>
                  <a:avLst/>
                  <a:gdLst>
                    <a:gd name="T0" fmla="*/ 0 w 1"/>
                    <a:gd name="T1" fmla="*/ 0 h 1"/>
                    <a:gd name="T2" fmla="*/ 4 w 1"/>
                    <a:gd name="T3" fmla="*/ 9 h 1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1" y="0"/>
                        <a:pt x="1" y="1"/>
                        <a:pt x="1" y="1"/>
                      </a:cubicBezTo>
                    </a:path>
                  </a:pathLst>
                </a:custGeom>
                <a:noFill/>
                <a:ln w="12700" cap="flat">
                  <a:solidFill>
                    <a:srgbClr val="333333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252" name="Freeform 529"/>
                <p:cNvSpPr>
                  <a:spLocks/>
                </p:cNvSpPr>
                <p:nvPr/>
              </p:nvSpPr>
              <p:spPr bwMode="auto">
                <a:xfrm>
                  <a:off x="2116" y="2376"/>
                  <a:ext cx="345" cy="420"/>
                </a:xfrm>
                <a:custGeom>
                  <a:avLst/>
                  <a:gdLst>
                    <a:gd name="T0" fmla="*/ 735 w 162"/>
                    <a:gd name="T1" fmla="*/ 77 h 185"/>
                    <a:gd name="T2" fmla="*/ 526 w 162"/>
                    <a:gd name="T3" fmla="*/ 45 h 185"/>
                    <a:gd name="T4" fmla="*/ 309 w 162"/>
                    <a:gd name="T5" fmla="*/ 191 h 185"/>
                    <a:gd name="T6" fmla="*/ 177 w 162"/>
                    <a:gd name="T7" fmla="*/ 552 h 185"/>
                    <a:gd name="T8" fmla="*/ 72 w 162"/>
                    <a:gd name="T9" fmla="*/ 954 h 185"/>
                    <a:gd name="T10" fmla="*/ 190 w 162"/>
                    <a:gd name="T11" fmla="*/ 588 h 185"/>
                    <a:gd name="T12" fmla="*/ 326 w 162"/>
                    <a:gd name="T13" fmla="*/ 227 h 185"/>
                    <a:gd name="T14" fmla="*/ 735 w 162"/>
                    <a:gd name="T15" fmla="*/ 89 h 18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62" h="185">
                      <a:moveTo>
                        <a:pt x="162" y="15"/>
                      </a:moveTo>
                      <a:cubicBezTo>
                        <a:pt x="156" y="0"/>
                        <a:pt x="128" y="5"/>
                        <a:pt x="116" y="9"/>
                      </a:cubicBezTo>
                      <a:cubicBezTo>
                        <a:pt x="97" y="15"/>
                        <a:pt x="76" y="17"/>
                        <a:pt x="68" y="37"/>
                      </a:cubicBezTo>
                      <a:cubicBezTo>
                        <a:pt x="58" y="60"/>
                        <a:pt x="51" y="85"/>
                        <a:pt x="39" y="107"/>
                      </a:cubicBezTo>
                      <a:cubicBezTo>
                        <a:pt x="26" y="133"/>
                        <a:pt x="0" y="153"/>
                        <a:pt x="16" y="185"/>
                      </a:cubicBezTo>
                      <a:cubicBezTo>
                        <a:pt x="10" y="165"/>
                        <a:pt x="34" y="131"/>
                        <a:pt x="42" y="114"/>
                      </a:cubicBezTo>
                      <a:cubicBezTo>
                        <a:pt x="53" y="92"/>
                        <a:pt x="59" y="64"/>
                        <a:pt x="72" y="44"/>
                      </a:cubicBezTo>
                      <a:cubicBezTo>
                        <a:pt x="94" y="10"/>
                        <a:pt x="130" y="25"/>
                        <a:pt x="162" y="17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253" name="Freeform 530"/>
                <p:cNvSpPr>
                  <a:spLocks/>
                </p:cNvSpPr>
                <p:nvPr/>
              </p:nvSpPr>
              <p:spPr bwMode="auto">
                <a:xfrm>
                  <a:off x="2495" y="2247"/>
                  <a:ext cx="142" cy="161"/>
                </a:xfrm>
                <a:custGeom>
                  <a:avLst/>
                  <a:gdLst>
                    <a:gd name="T0" fmla="*/ 301 w 67"/>
                    <a:gd name="T1" fmla="*/ 36 h 71"/>
                    <a:gd name="T2" fmla="*/ 117 w 67"/>
                    <a:gd name="T3" fmla="*/ 41 h 71"/>
                    <a:gd name="T4" fmla="*/ 0 w 67"/>
                    <a:gd name="T5" fmla="*/ 365 h 71"/>
                    <a:gd name="T6" fmla="*/ 301 w 67"/>
                    <a:gd name="T7" fmla="*/ 11 h 71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7" h="71">
                      <a:moveTo>
                        <a:pt x="67" y="7"/>
                      </a:moveTo>
                      <a:cubicBezTo>
                        <a:pt x="56" y="7"/>
                        <a:pt x="36" y="2"/>
                        <a:pt x="26" y="8"/>
                      </a:cubicBezTo>
                      <a:cubicBezTo>
                        <a:pt x="12" y="18"/>
                        <a:pt x="3" y="55"/>
                        <a:pt x="0" y="71"/>
                      </a:cubicBezTo>
                      <a:cubicBezTo>
                        <a:pt x="16" y="51"/>
                        <a:pt x="37" y="0"/>
                        <a:pt x="67" y="2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254" name="Freeform 531"/>
                <p:cNvSpPr>
                  <a:spLocks/>
                </p:cNvSpPr>
                <p:nvPr/>
              </p:nvSpPr>
              <p:spPr bwMode="auto">
                <a:xfrm>
                  <a:off x="2701" y="2905"/>
                  <a:ext cx="337" cy="239"/>
                </a:xfrm>
                <a:custGeom>
                  <a:avLst/>
                  <a:gdLst>
                    <a:gd name="T0" fmla="*/ 631 w 158"/>
                    <a:gd name="T1" fmla="*/ 0 h 105"/>
                    <a:gd name="T2" fmla="*/ 715 w 158"/>
                    <a:gd name="T3" fmla="*/ 155 h 105"/>
                    <a:gd name="T4" fmla="*/ 591 w 158"/>
                    <a:gd name="T5" fmla="*/ 325 h 105"/>
                    <a:gd name="T6" fmla="*/ 0 w 158"/>
                    <a:gd name="T7" fmla="*/ 544 h 105"/>
                    <a:gd name="T8" fmla="*/ 341 w 158"/>
                    <a:gd name="T9" fmla="*/ 378 h 105"/>
                    <a:gd name="T10" fmla="*/ 578 w 158"/>
                    <a:gd name="T11" fmla="*/ 280 h 105"/>
                    <a:gd name="T12" fmla="*/ 695 w 158"/>
                    <a:gd name="T13" fmla="*/ 162 h 105"/>
                    <a:gd name="T14" fmla="*/ 627 w 158"/>
                    <a:gd name="T15" fmla="*/ 36 h 10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58" h="105">
                      <a:moveTo>
                        <a:pt x="139" y="0"/>
                      </a:moveTo>
                      <a:cubicBezTo>
                        <a:pt x="147" y="0"/>
                        <a:pt x="157" y="22"/>
                        <a:pt x="157" y="30"/>
                      </a:cubicBezTo>
                      <a:cubicBezTo>
                        <a:pt x="158" y="46"/>
                        <a:pt x="143" y="56"/>
                        <a:pt x="130" y="63"/>
                      </a:cubicBezTo>
                      <a:cubicBezTo>
                        <a:pt x="91" y="81"/>
                        <a:pt x="44" y="104"/>
                        <a:pt x="0" y="105"/>
                      </a:cubicBezTo>
                      <a:cubicBezTo>
                        <a:pt x="24" y="100"/>
                        <a:pt x="52" y="83"/>
                        <a:pt x="75" y="73"/>
                      </a:cubicBezTo>
                      <a:cubicBezTo>
                        <a:pt x="93" y="65"/>
                        <a:pt x="109" y="59"/>
                        <a:pt x="127" y="54"/>
                      </a:cubicBezTo>
                      <a:cubicBezTo>
                        <a:pt x="138" y="51"/>
                        <a:pt x="150" y="42"/>
                        <a:pt x="153" y="31"/>
                      </a:cubicBezTo>
                      <a:cubicBezTo>
                        <a:pt x="158" y="16"/>
                        <a:pt x="148" y="14"/>
                        <a:pt x="138" y="7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255" name="Freeform 532"/>
                <p:cNvSpPr>
                  <a:spLocks/>
                </p:cNvSpPr>
                <p:nvPr/>
              </p:nvSpPr>
              <p:spPr bwMode="auto">
                <a:xfrm>
                  <a:off x="3046" y="2740"/>
                  <a:ext cx="334" cy="172"/>
                </a:xfrm>
                <a:custGeom>
                  <a:avLst/>
                  <a:gdLst>
                    <a:gd name="T0" fmla="*/ 23 w 157"/>
                    <a:gd name="T1" fmla="*/ 344 h 76"/>
                    <a:gd name="T2" fmla="*/ 438 w 157"/>
                    <a:gd name="T3" fmla="*/ 206 h 76"/>
                    <a:gd name="T4" fmla="*/ 711 w 157"/>
                    <a:gd name="T5" fmla="*/ 16 h 76"/>
                    <a:gd name="T6" fmla="*/ 566 w 157"/>
                    <a:gd name="T7" fmla="*/ 102 h 76"/>
                    <a:gd name="T8" fmla="*/ 362 w 157"/>
                    <a:gd name="T9" fmla="*/ 231 h 76"/>
                    <a:gd name="T10" fmla="*/ 200 w 157"/>
                    <a:gd name="T11" fmla="*/ 308 h 76"/>
                    <a:gd name="T12" fmla="*/ 0 w 157"/>
                    <a:gd name="T13" fmla="*/ 344 h 7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57" h="76">
                      <a:moveTo>
                        <a:pt x="5" y="67"/>
                      </a:moveTo>
                      <a:cubicBezTo>
                        <a:pt x="36" y="76"/>
                        <a:pt x="68" y="55"/>
                        <a:pt x="97" y="40"/>
                      </a:cubicBezTo>
                      <a:cubicBezTo>
                        <a:pt x="112" y="33"/>
                        <a:pt x="151" y="21"/>
                        <a:pt x="157" y="3"/>
                      </a:cubicBezTo>
                      <a:cubicBezTo>
                        <a:pt x="150" y="0"/>
                        <a:pt x="132" y="15"/>
                        <a:pt x="125" y="20"/>
                      </a:cubicBezTo>
                      <a:cubicBezTo>
                        <a:pt x="110" y="29"/>
                        <a:pt x="95" y="36"/>
                        <a:pt x="80" y="45"/>
                      </a:cubicBezTo>
                      <a:cubicBezTo>
                        <a:pt x="68" y="51"/>
                        <a:pt x="57" y="57"/>
                        <a:pt x="44" y="60"/>
                      </a:cubicBezTo>
                      <a:cubicBezTo>
                        <a:pt x="32" y="63"/>
                        <a:pt x="9" y="62"/>
                        <a:pt x="0" y="67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256" name="Freeform 533"/>
                <p:cNvSpPr>
                  <a:spLocks/>
                </p:cNvSpPr>
                <p:nvPr/>
              </p:nvSpPr>
              <p:spPr bwMode="auto">
                <a:xfrm>
                  <a:off x="3431" y="2756"/>
                  <a:ext cx="222" cy="88"/>
                </a:xfrm>
                <a:custGeom>
                  <a:avLst/>
                  <a:gdLst>
                    <a:gd name="T0" fmla="*/ 0 w 104"/>
                    <a:gd name="T1" fmla="*/ 20 h 39"/>
                    <a:gd name="T2" fmla="*/ 224 w 104"/>
                    <a:gd name="T3" fmla="*/ 178 h 39"/>
                    <a:gd name="T4" fmla="*/ 474 w 104"/>
                    <a:gd name="T5" fmla="*/ 0 h 39"/>
                    <a:gd name="T6" fmla="*/ 64 w 104"/>
                    <a:gd name="T7" fmla="*/ 93 h 3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04" h="39">
                      <a:moveTo>
                        <a:pt x="0" y="4"/>
                      </a:moveTo>
                      <a:cubicBezTo>
                        <a:pt x="9" y="21"/>
                        <a:pt x="30" y="38"/>
                        <a:pt x="49" y="35"/>
                      </a:cubicBezTo>
                      <a:cubicBezTo>
                        <a:pt x="66" y="31"/>
                        <a:pt x="97" y="18"/>
                        <a:pt x="104" y="0"/>
                      </a:cubicBezTo>
                      <a:cubicBezTo>
                        <a:pt x="88" y="12"/>
                        <a:pt x="32" y="39"/>
                        <a:pt x="14" y="18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257" name="Freeform 534"/>
                <p:cNvSpPr>
                  <a:spLocks/>
                </p:cNvSpPr>
                <p:nvPr/>
              </p:nvSpPr>
              <p:spPr bwMode="auto">
                <a:xfrm>
                  <a:off x="2635" y="1868"/>
                  <a:ext cx="371" cy="309"/>
                </a:xfrm>
                <a:custGeom>
                  <a:avLst/>
                  <a:gdLst>
                    <a:gd name="T0" fmla="*/ 618 w 174"/>
                    <a:gd name="T1" fmla="*/ 5 h 136"/>
                    <a:gd name="T2" fmla="*/ 719 w 174"/>
                    <a:gd name="T3" fmla="*/ 186 h 136"/>
                    <a:gd name="T4" fmla="*/ 751 w 174"/>
                    <a:gd name="T5" fmla="*/ 329 h 136"/>
                    <a:gd name="T6" fmla="*/ 719 w 174"/>
                    <a:gd name="T7" fmla="*/ 520 h 136"/>
                    <a:gd name="T8" fmla="*/ 614 w 174"/>
                    <a:gd name="T9" fmla="*/ 486 h 136"/>
                    <a:gd name="T10" fmla="*/ 510 w 174"/>
                    <a:gd name="T11" fmla="*/ 459 h 136"/>
                    <a:gd name="T12" fmla="*/ 358 w 174"/>
                    <a:gd name="T13" fmla="*/ 320 h 136"/>
                    <a:gd name="T14" fmla="*/ 0 w 174"/>
                    <a:gd name="T15" fmla="*/ 702 h 136"/>
                    <a:gd name="T16" fmla="*/ 350 w 174"/>
                    <a:gd name="T17" fmla="*/ 243 h 136"/>
                    <a:gd name="T18" fmla="*/ 527 w 174"/>
                    <a:gd name="T19" fmla="*/ 393 h 136"/>
                    <a:gd name="T20" fmla="*/ 699 w 174"/>
                    <a:gd name="T21" fmla="*/ 475 h 136"/>
                    <a:gd name="T22" fmla="*/ 695 w 174"/>
                    <a:gd name="T23" fmla="*/ 264 h 136"/>
                    <a:gd name="T24" fmla="*/ 599 w 174"/>
                    <a:gd name="T25" fmla="*/ 0 h 1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74" h="136">
                      <a:moveTo>
                        <a:pt x="136" y="1"/>
                      </a:moveTo>
                      <a:cubicBezTo>
                        <a:pt x="139" y="15"/>
                        <a:pt x="152" y="23"/>
                        <a:pt x="158" y="36"/>
                      </a:cubicBezTo>
                      <a:cubicBezTo>
                        <a:pt x="161" y="45"/>
                        <a:pt x="163" y="55"/>
                        <a:pt x="165" y="64"/>
                      </a:cubicBezTo>
                      <a:cubicBezTo>
                        <a:pt x="168" y="76"/>
                        <a:pt x="174" y="100"/>
                        <a:pt x="158" y="101"/>
                      </a:cubicBezTo>
                      <a:cubicBezTo>
                        <a:pt x="153" y="102"/>
                        <a:pt x="141" y="95"/>
                        <a:pt x="135" y="94"/>
                      </a:cubicBezTo>
                      <a:cubicBezTo>
                        <a:pt x="127" y="93"/>
                        <a:pt x="120" y="93"/>
                        <a:pt x="112" y="89"/>
                      </a:cubicBezTo>
                      <a:cubicBezTo>
                        <a:pt x="99" y="82"/>
                        <a:pt x="91" y="70"/>
                        <a:pt x="79" y="62"/>
                      </a:cubicBezTo>
                      <a:cubicBezTo>
                        <a:pt x="81" y="100"/>
                        <a:pt x="33" y="135"/>
                        <a:pt x="0" y="136"/>
                      </a:cubicBezTo>
                      <a:cubicBezTo>
                        <a:pt x="32" y="127"/>
                        <a:pt x="75" y="83"/>
                        <a:pt x="77" y="47"/>
                      </a:cubicBezTo>
                      <a:cubicBezTo>
                        <a:pt x="84" y="62"/>
                        <a:pt x="102" y="70"/>
                        <a:pt x="116" y="76"/>
                      </a:cubicBezTo>
                      <a:cubicBezTo>
                        <a:pt x="127" y="80"/>
                        <a:pt x="142" y="95"/>
                        <a:pt x="154" y="92"/>
                      </a:cubicBezTo>
                      <a:cubicBezTo>
                        <a:pt x="169" y="89"/>
                        <a:pt x="157" y="63"/>
                        <a:pt x="153" y="51"/>
                      </a:cubicBezTo>
                      <a:cubicBezTo>
                        <a:pt x="147" y="34"/>
                        <a:pt x="138" y="17"/>
                        <a:pt x="132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258" name="Freeform 535"/>
                <p:cNvSpPr>
                  <a:spLocks/>
                </p:cNvSpPr>
                <p:nvPr/>
              </p:nvSpPr>
              <p:spPr bwMode="auto">
                <a:xfrm>
                  <a:off x="2944" y="2213"/>
                  <a:ext cx="438" cy="300"/>
                </a:xfrm>
                <a:custGeom>
                  <a:avLst/>
                  <a:gdLst>
                    <a:gd name="T0" fmla="*/ 919 w 206"/>
                    <a:gd name="T1" fmla="*/ 114 h 132"/>
                    <a:gd name="T2" fmla="*/ 325 w 206"/>
                    <a:gd name="T3" fmla="*/ 273 h 132"/>
                    <a:gd name="T4" fmla="*/ 121 w 206"/>
                    <a:gd name="T5" fmla="*/ 386 h 132"/>
                    <a:gd name="T6" fmla="*/ 49 w 206"/>
                    <a:gd name="T7" fmla="*/ 564 h 132"/>
                    <a:gd name="T8" fmla="*/ 9 w 206"/>
                    <a:gd name="T9" fmla="*/ 475 h 132"/>
                    <a:gd name="T10" fmla="*/ 145 w 206"/>
                    <a:gd name="T11" fmla="*/ 557 h 132"/>
                    <a:gd name="T12" fmla="*/ 164 w 206"/>
                    <a:gd name="T13" fmla="*/ 418 h 132"/>
                    <a:gd name="T14" fmla="*/ 285 w 206"/>
                    <a:gd name="T15" fmla="*/ 325 h 132"/>
                    <a:gd name="T16" fmla="*/ 655 w 206"/>
                    <a:gd name="T17" fmla="*/ 159 h 132"/>
                    <a:gd name="T18" fmla="*/ 931 w 206"/>
                    <a:gd name="T19" fmla="*/ 125 h 13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06" h="132">
                      <a:moveTo>
                        <a:pt x="203" y="22"/>
                      </a:moveTo>
                      <a:cubicBezTo>
                        <a:pt x="162" y="0"/>
                        <a:pt x="110" y="39"/>
                        <a:pt x="72" y="53"/>
                      </a:cubicBezTo>
                      <a:cubicBezTo>
                        <a:pt x="58" y="58"/>
                        <a:pt x="36" y="61"/>
                        <a:pt x="27" y="75"/>
                      </a:cubicBezTo>
                      <a:cubicBezTo>
                        <a:pt x="20" y="84"/>
                        <a:pt x="24" y="107"/>
                        <a:pt x="11" y="109"/>
                      </a:cubicBezTo>
                      <a:cubicBezTo>
                        <a:pt x="8" y="103"/>
                        <a:pt x="4" y="98"/>
                        <a:pt x="2" y="92"/>
                      </a:cubicBezTo>
                      <a:cubicBezTo>
                        <a:pt x="0" y="111"/>
                        <a:pt x="21" y="132"/>
                        <a:pt x="32" y="108"/>
                      </a:cubicBezTo>
                      <a:cubicBezTo>
                        <a:pt x="36" y="99"/>
                        <a:pt x="32" y="89"/>
                        <a:pt x="36" y="81"/>
                      </a:cubicBezTo>
                      <a:cubicBezTo>
                        <a:pt x="41" y="72"/>
                        <a:pt x="55" y="67"/>
                        <a:pt x="63" y="63"/>
                      </a:cubicBezTo>
                      <a:cubicBezTo>
                        <a:pt x="89" y="51"/>
                        <a:pt x="117" y="40"/>
                        <a:pt x="145" y="31"/>
                      </a:cubicBezTo>
                      <a:cubicBezTo>
                        <a:pt x="160" y="26"/>
                        <a:pt x="192" y="18"/>
                        <a:pt x="206" y="24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259" name="Freeform 536"/>
                <p:cNvSpPr>
                  <a:spLocks/>
                </p:cNvSpPr>
                <p:nvPr/>
              </p:nvSpPr>
              <p:spPr bwMode="auto">
                <a:xfrm>
                  <a:off x="3136" y="2120"/>
                  <a:ext cx="251" cy="95"/>
                </a:xfrm>
                <a:custGeom>
                  <a:avLst/>
                  <a:gdLst>
                    <a:gd name="T0" fmla="*/ 4 w 118"/>
                    <a:gd name="T1" fmla="*/ 0 h 42"/>
                    <a:gd name="T2" fmla="*/ 253 w 118"/>
                    <a:gd name="T3" fmla="*/ 133 h 42"/>
                    <a:gd name="T4" fmla="*/ 534 w 118"/>
                    <a:gd name="T5" fmla="*/ 158 h 42"/>
                    <a:gd name="T6" fmla="*/ 28 w 118"/>
                    <a:gd name="T7" fmla="*/ 32 h 42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18" h="42">
                      <a:moveTo>
                        <a:pt x="1" y="0"/>
                      </a:moveTo>
                      <a:cubicBezTo>
                        <a:pt x="0" y="25"/>
                        <a:pt x="41" y="23"/>
                        <a:pt x="56" y="26"/>
                      </a:cubicBezTo>
                      <a:cubicBezTo>
                        <a:pt x="73" y="28"/>
                        <a:pt x="104" y="42"/>
                        <a:pt x="118" y="31"/>
                      </a:cubicBezTo>
                      <a:cubicBezTo>
                        <a:pt x="89" y="18"/>
                        <a:pt x="25" y="39"/>
                        <a:pt x="6" y="6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260" name="Freeform 537"/>
                <p:cNvSpPr>
                  <a:spLocks/>
                </p:cNvSpPr>
                <p:nvPr/>
              </p:nvSpPr>
              <p:spPr bwMode="auto">
                <a:xfrm>
                  <a:off x="2193" y="2174"/>
                  <a:ext cx="131" cy="198"/>
                </a:xfrm>
                <a:custGeom>
                  <a:avLst/>
                  <a:gdLst>
                    <a:gd name="T0" fmla="*/ 49 w 62"/>
                    <a:gd name="T1" fmla="*/ 0 h 87"/>
                    <a:gd name="T2" fmla="*/ 53 w 62"/>
                    <a:gd name="T3" fmla="*/ 296 h 87"/>
                    <a:gd name="T4" fmla="*/ 277 w 62"/>
                    <a:gd name="T5" fmla="*/ 369 h 87"/>
                    <a:gd name="T6" fmla="*/ 63 w 62"/>
                    <a:gd name="T7" fmla="*/ 275 h 87"/>
                    <a:gd name="T8" fmla="*/ 44 w 62"/>
                    <a:gd name="T9" fmla="*/ 20 h 8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62" h="87">
                      <a:moveTo>
                        <a:pt x="11" y="0"/>
                      </a:moveTo>
                      <a:cubicBezTo>
                        <a:pt x="2" y="20"/>
                        <a:pt x="0" y="37"/>
                        <a:pt x="12" y="57"/>
                      </a:cubicBezTo>
                      <a:cubicBezTo>
                        <a:pt x="22" y="71"/>
                        <a:pt x="45" y="87"/>
                        <a:pt x="62" y="71"/>
                      </a:cubicBezTo>
                      <a:cubicBezTo>
                        <a:pt x="45" y="70"/>
                        <a:pt x="24" y="70"/>
                        <a:pt x="14" y="53"/>
                      </a:cubicBezTo>
                      <a:cubicBezTo>
                        <a:pt x="6" y="41"/>
                        <a:pt x="4" y="17"/>
                        <a:pt x="10" y="4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261" name="Freeform 538"/>
                <p:cNvSpPr>
                  <a:spLocks/>
                </p:cNvSpPr>
                <p:nvPr/>
              </p:nvSpPr>
              <p:spPr bwMode="auto">
                <a:xfrm>
                  <a:off x="2976" y="1763"/>
                  <a:ext cx="83" cy="237"/>
                </a:xfrm>
                <a:custGeom>
                  <a:avLst/>
                  <a:gdLst>
                    <a:gd name="T0" fmla="*/ 177 w 39"/>
                    <a:gd name="T1" fmla="*/ 16 h 104"/>
                    <a:gd name="T2" fmla="*/ 32 w 39"/>
                    <a:gd name="T3" fmla="*/ 198 h 104"/>
                    <a:gd name="T4" fmla="*/ 109 w 39"/>
                    <a:gd name="T5" fmla="*/ 540 h 104"/>
                    <a:gd name="T6" fmla="*/ 140 w 39"/>
                    <a:gd name="T7" fmla="*/ 0 h 104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39" h="104">
                      <a:moveTo>
                        <a:pt x="39" y="3"/>
                      </a:moveTo>
                      <a:cubicBezTo>
                        <a:pt x="23" y="3"/>
                        <a:pt x="7" y="22"/>
                        <a:pt x="7" y="38"/>
                      </a:cubicBezTo>
                      <a:cubicBezTo>
                        <a:pt x="6" y="59"/>
                        <a:pt x="13" y="86"/>
                        <a:pt x="24" y="104"/>
                      </a:cubicBezTo>
                      <a:cubicBezTo>
                        <a:pt x="10" y="86"/>
                        <a:pt x="0" y="8"/>
                        <a:pt x="31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262" name="Freeform 539"/>
                <p:cNvSpPr>
                  <a:spLocks/>
                </p:cNvSpPr>
                <p:nvPr/>
              </p:nvSpPr>
              <p:spPr bwMode="auto">
                <a:xfrm>
                  <a:off x="2995" y="1352"/>
                  <a:ext cx="170" cy="334"/>
                </a:xfrm>
                <a:custGeom>
                  <a:avLst/>
                  <a:gdLst>
                    <a:gd name="T0" fmla="*/ 344 w 80"/>
                    <a:gd name="T1" fmla="*/ 16 h 147"/>
                    <a:gd name="T2" fmla="*/ 60 w 80"/>
                    <a:gd name="T3" fmla="*/ 239 h 147"/>
                    <a:gd name="T4" fmla="*/ 28 w 80"/>
                    <a:gd name="T5" fmla="*/ 516 h 147"/>
                    <a:gd name="T6" fmla="*/ 36 w 80"/>
                    <a:gd name="T7" fmla="*/ 759 h 147"/>
                    <a:gd name="T8" fmla="*/ 68 w 80"/>
                    <a:gd name="T9" fmla="*/ 336 h 147"/>
                    <a:gd name="T10" fmla="*/ 361 w 80"/>
                    <a:gd name="T11" fmla="*/ 0 h 14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80" h="147">
                      <a:moveTo>
                        <a:pt x="76" y="3"/>
                      </a:moveTo>
                      <a:cubicBezTo>
                        <a:pt x="56" y="5"/>
                        <a:pt x="23" y="28"/>
                        <a:pt x="13" y="46"/>
                      </a:cubicBezTo>
                      <a:cubicBezTo>
                        <a:pt x="5" y="62"/>
                        <a:pt x="8" y="83"/>
                        <a:pt x="6" y="100"/>
                      </a:cubicBezTo>
                      <a:cubicBezTo>
                        <a:pt x="4" y="114"/>
                        <a:pt x="0" y="135"/>
                        <a:pt x="8" y="147"/>
                      </a:cubicBezTo>
                      <a:cubicBezTo>
                        <a:pt x="8" y="120"/>
                        <a:pt x="8" y="91"/>
                        <a:pt x="15" y="65"/>
                      </a:cubicBezTo>
                      <a:cubicBezTo>
                        <a:pt x="24" y="28"/>
                        <a:pt x="48" y="15"/>
                        <a:pt x="8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263" name="Freeform 540"/>
                <p:cNvSpPr>
                  <a:spLocks/>
                </p:cNvSpPr>
                <p:nvPr/>
              </p:nvSpPr>
              <p:spPr bwMode="auto">
                <a:xfrm>
                  <a:off x="3189" y="1652"/>
                  <a:ext cx="104" cy="288"/>
                </a:xfrm>
                <a:custGeom>
                  <a:avLst/>
                  <a:gdLst>
                    <a:gd name="T0" fmla="*/ 49 w 49"/>
                    <a:gd name="T1" fmla="*/ 11 h 127"/>
                    <a:gd name="T2" fmla="*/ 204 w 49"/>
                    <a:gd name="T3" fmla="*/ 354 h 127"/>
                    <a:gd name="T4" fmla="*/ 8 w 49"/>
                    <a:gd name="T5" fmla="*/ 653 h 127"/>
                    <a:gd name="T6" fmla="*/ 89 w 49"/>
                    <a:gd name="T7" fmla="*/ 467 h 127"/>
                    <a:gd name="T8" fmla="*/ 144 w 49"/>
                    <a:gd name="T9" fmla="*/ 263 h 127"/>
                    <a:gd name="T10" fmla="*/ 49 w 49"/>
                    <a:gd name="T11" fmla="*/ 0 h 12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49" h="127">
                      <a:moveTo>
                        <a:pt x="11" y="2"/>
                      </a:moveTo>
                      <a:cubicBezTo>
                        <a:pt x="26" y="16"/>
                        <a:pt x="49" y="45"/>
                        <a:pt x="45" y="69"/>
                      </a:cubicBezTo>
                      <a:cubicBezTo>
                        <a:pt x="42" y="86"/>
                        <a:pt x="16" y="118"/>
                        <a:pt x="2" y="127"/>
                      </a:cubicBezTo>
                      <a:cubicBezTo>
                        <a:pt x="0" y="115"/>
                        <a:pt x="14" y="101"/>
                        <a:pt x="20" y="91"/>
                      </a:cubicBezTo>
                      <a:cubicBezTo>
                        <a:pt x="27" y="78"/>
                        <a:pt x="32" y="66"/>
                        <a:pt x="32" y="51"/>
                      </a:cubicBezTo>
                      <a:cubicBezTo>
                        <a:pt x="33" y="27"/>
                        <a:pt x="24" y="16"/>
                        <a:pt x="11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264" name="Freeform 541"/>
                <p:cNvSpPr>
                  <a:spLocks/>
                </p:cNvSpPr>
                <p:nvPr/>
              </p:nvSpPr>
              <p:spPr bwMode="auto">
                <a:xfrm>
                  <a:off x="2337" y="1582"/>
                  <a:ext cx="119" cy="408"/>
                </a:xfrm>
                <a:custGeom>
                  <a:avLst/>
                  <a:gdLst>
                    <a:gd name="T0" fmla="*/ 217 w 56"/>
                    <a:gd name="T1" fmla="*/ 41 h 180"/>
                    <a:gd name="T2" fmla="*/ 72 w 56"/>
                    <a:gd name="T3" fmla="*/ 585 h 180"/>
                    <a:gd name="T4" fmla="*/ 68 w 56"/>
                    <a:gd name="T5" fmla="*/ 823 h 180"/>
                    <a:gd name="T6" fmla="*/ 4 w 56"/>
                    <a:gd name="T7" fmla="*/ 925 h 180"/>
                    <a:gd name="T8" fmla="*/ 108 w 56"/>
                    <a:gd name="T9" fmla="*/ 782 h 180"/>
                    <a:gd name="T10" fmla="*/ 113 w 56"/>
                    <a:gd name="T11" fmla="*/ 555 h 180"/>
                    <a:gd name="T12" fmla="*/ 253 w 56"/>
                    <a:gd name="T13" fmla="*/ 0 h 18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56" h="180">
                      <a:moveTo>
                        <a:pt x="48" y="8"/>
                      </a:moveTo>
                      <a:cubicBezTo>
                        <a:pt x="19" y="35"/>
                        <a:pt x="14" y="77"/>
                        <a:pt x="16" y="114"/>
                      </a:cubicBezTo>
                      <a:cubicBezTo>
                        <a:pt x="17" y="127"/>
                        <a:pt x="21" y="149"/>
                        <a:pt x="15" y="160"/>
                      </a:cubicBezTo>
                      <a:cubicBezTo>
                        <a:pt x="10" y="169"/>
                        <a:pt x="0" y="168"/>
                        <a:pt x="1" y="180"/>
                      </a:cubicBezTo>
                      <a:cubicBezTo>
                        <a:pt x="8" y="172"/>
                        <a:pt x="20" y="162"/>
                        <a:pt x="24" y="152"/>
                      </a:cubicBezTo>
                      <a:cubicBezTo>
                        <a:pt x="29" y="138"/>
                        <a:pt x="26" y="121"/>
                        <a:pt x="25" y="108"/>
                      </a:cubicBezTo>
                      <a:cubicBezTo>
                        <a:pt x="23" y="70"/>
                        <a:pt x="27" y="27"/>
                        <a:pt x="56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265" name="Freeform 542"/>
                <p:cNvSpPr>
                  <a:spLocks/>
                </p:cNvSpPr>
                <p:nvPr/>
              </p:nvSpPr>
              <p:spPr bwMode="auto">
                <a:xfrm>
                  <a:off x="2695" y="1589"/>
                  <a:ext cx="108" cy="131"/>
                </a:xfrm>
                <a:custGeom>
                  <a:avLst/>
                  <a:gdLst>
                    <a:gd name="T0" fmla="*/ 216 w 51"/>
                    <a:gd name="T1" fmla="*/ 260 h 58"/>
                    <a:gd name="T2" fmla="*/ 116 w 51"/>
                    <a:gd name="T3" fmla="*/ 149 h 58"/>
                    <a:gd name="T4" fmla="*/ 93 w 51"/>
                    <a:gd name="T5" fmla="*/ 296 h 58"/>
                    <a:gd name="T6" fmla="*/ 36 w 51"/>
                    <a:gd name="T7" fmla="*/ 97 h 58"/>
                    <a:gd name="T8" fmla="*/ 229 w 51"/>
                    <a:gd name="T9" fmla="*/ 255 h 5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51" h="58">
                      <a:moveTo>
                        <a:pt x="48" y="51"/>
                      </a:moveTo>
                      <a:cubicBezTo>
                        <a:pt x="42" y="47"/>
                        <a:pt x="33" y="31"/>
                        <a:pt x="26" y="29"/>
                      </a:cubicBezTo>
                      <a:cubicBezTo>
                        <a:pt x="8" y="25"/>
                        <a:pt x="22" y="48"/>
                        <a:pt x="21" y="58"/>
                      </a:cubicBezTo>
                      <a:cubicBezTo>
                        <a:pt x="10" y="58"/>
                        <a:pt x="0" y="27"/>
                        <a:pt x="8" y="19"/>
                      </a:cubicBezTo>
                      <a:cubicBezTo>
                        <a:pt x="25" y="0"/>
                        <a:pt x="43" y="42"/>
                        <a:pt x="51" y="5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266" name="Freeform 543"/>
                <p:cNvSpPr>
                  <a:spLocks/>
                </p:cNvSpPr>
                <p:nvPr/>
              </p:nvSpPr>
              <p:spPr bwMode="auto">
                <a:xfrm>
                  <a:off x="2799" y="1282"/>
                  <a:ext cx="66" cy="322"/>
                </a:xfrm>
                <a:custGeom>
                  <a:avLst/>
                  <a:gdLst>
                    <a:gd name="T0" fmla="*/ 109 w 31"/>
                    <a:gd name="T1" fmla="*/ 5 h 142"/>
                    <a:gd name="T2" fmla="*/ 4 w 31"/>
                    <a:gd name="T3" fmla="*/ 431 h 142"/>
                    <a:gd name="T4" fmla="*/ 109 w 31"/>
                    <a:gd name="T5" fmla="*/ 730 h 142"/>
                    <a:gd name="T6" fmla="*/ 64 w 31"/>
                    <a:gd name="T7" fmla="*/ 268 h 142"/>
                    <a:gd name="T8" fmla="*/ 96 w 31"/>
                    <a:gd name="T9" fmla="*/ 88 h 142"/>
                    <a:gd name="T10" fmla="*/ 104 w 31"/>
                    <a:gd name="T11" fmla="*/ 0 h 14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31" h="142">
                      <a:moveTo>
                        <a:pt x="24" y="1"/>
                      </a:moveTo>
                      <a:cubicBezTo>
                        <a:pt x="5" y="17"/>
                        <a:pt x="1" y="60"/>
                        <a:pt x="1" y="84"/>
                      </a:cubicBezTo>
                      <a:cubicBezTo>
                        <a:pt x="0" y="103"/>
                        <a:pt x="9" y="129"/>
                        <a:pt x="24" y="142"/>
                      </a:cubicBezTo>
                      <a:cubicBezTo>
                        <a:pt x="19" y="112"/>
                        <a:pt x="11" y="84"/>
                        <a:pt x="14" y="52"/>
                      </a:cubicBezTo>
                      <a:cubicBezTo>
                        <a:pt x="15" y="40"/>
                        <a:pt x="18" y="28"/>
                        <a:pt x="21" y="17"/>
                      </a:cubicBezTo>
                      <a:cubicBezTo>
                        <a:pt x="22" y="11"/>
                        <a:pt x="31" y="0"/>
                        <a:pt x="23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267" name="Freeform 544"/>
                <p:cNvSpPr>
                  <a:spLocks/>
                </p:cNvSpPr>
                <p:nvPr/>
              </p:nvSpPr>
              <p:spPr bwMode="auto">
                <a:xfrm>
                  <a:off x="2895" y="1477"/>
                  <a:ext cx="72" cy="314"/>
                </a:xfrm>
                <a:custGeom>
                  <a:avLst/>
                  <a:gdLst>
                    <a:gd name="T0" fmla="*/ 0 w 34"/>
                    <a:gd name="T1" fmla="*/ 626 h 138"/>
                    <a:gd name="T2" fmla="*/ 112 w 34"/>
                    <a:gd name="T3" fmla="*/ 683 h 138"/>
                    <a:gd name="T4" fmla="*/ 129 w 34"/>
                    <a:gd name="T5" fmla="*/ 466 h 138"/>
                    <a:gd name="T6" fmla="*/ 72 w 34"/>
                    <a:gd name="T7" fmla="*/ 0 h 138"/>
                    <a:gd name="T8" fmla="*/ 93 w 34"/>
                    <a:gd name="T9" fmla="*/ 410 h 138"/>
                    <a:gd name="T10" fmla="*/ 23 w 34"/>
                    <a:gd name="T11" fmla="*/ 637 h 13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34" h="138">
                      <a:moveTo>
                        <a:pt x="0" y="121"/>
                      </a:moveTo>
                      <a:cubicBezTo>
                        <a:pt x="3" y="129"/>
                        <a:pt x="16" y="138"/>
                        <a:pt x="25" y="132"/>
                      </a:cubicBezTo>
                      <a:cubicBezTo>
                        <a:pt x="34" y="126"/>
                        <a:pt x="29" y="100"/>
                        <a:pt x="29" y="90"/>
                      </a:cubicBezTo>
                      <a:cubicBezTo>
                        <a:pt x="29" y="61"/>
                        <a:pt x="27" y="27"/>
                        <a:pt x="16" y="0"/>
                      </a:cubicBezTo>
                      <a:cubicBezTo>
                        <a:pt x="9" y="24"/>
                        <a:pt x="19" y="53"/>
                        <a:pt x="21" y="79"/>
                      </a:cubicBezTo>
                      <a:cubicBezTo>
                        <a:pt x="22" y="93"/>
                        <a:pt x="28" y="124"/>
                        <a:pt x="5" y="123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268" name="Freeform 545"/>
                <p:cNvSpPr>
                  <a:spLocks/>
                </p:cNvSpPr>
                <p:nvPr/>
              </p:nvSpPr>
              <p:spPr bwMode="auto">
                <a:xfrm>
                  <a:off x="1384" y="2097"/>
                  <a:ext cx="144" cy="552"/>
                </a:xfrm>
                <a:custGeom>
                  <a:avLst/>
                  <a:gdLst>
                    <a:gd name="T0" fmla="*/ 59 w 68"/>
                    <a:gd name="T1" fmla="*/ 5 h 243"/>
                    <a:gd name="T2" fmla="*/ 8 w 68"/>
                    <a:gd name="T3" fmla="*/ 186 h 243"/>
                    <a:gd name="T4" fmla="*/ 0 w 68"/>
                    <a:gd name="T5" fmla="*/ 386 h 243"/>
                    <a:gd name="T6" fmla="*/ 64 w 68"/>
                    <a:gd name="T7" fmla="*/ 734 h 243"/>
                    <a:gd name="T8" fmla="*/ 125 w 68"/>
                    <a:gd name="T9" fmla="*/ 861 h 243"/>
                    <a:gd name="T10" fmla="*/ 116 w 68"/>
                    <a:gd name="T11" fmla="*/ 1002 h 243"/>
                    <a:gd name="T12" fmla="*/ 212 w 68"/>
                    <a:gd name="T13" fmla="*/ 1109 h 243"/>
                    <a:gd name="T14" fmla="*/ 305 w 68"/>
                    <a:gd name="T15" fmla="*/ 1254 h 243"/>
                    <a:gd name="T16" fmla="*/ 176 w 68"/>
                    <a:gd name="T17" fmla="*/ 986 h 243"/>
                    <a:gd name="T18" fmla="*/ 89 w 68"/>
                    <a:gd name="T19" fmla="*/ 613 h 243"/>
                    <a:gd name="T20" fmla="*/ 23 w 68"/>
                    <a:gd name="T21" fmla="*/ 273 h 243"/>
                    <a:gd name="T22" fmla="*/ 53 w 68"/>
                    <a:gd name="T23" fmla="*/ 0 h 243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68" h="243">
                      <a:moveTo>
                        <a:pt x="13" y="1"/>
                      </a:moveTo>
                      <a:cubicBezTo>
                        <a:pt x="8" y="4"/>
                        <a:pt x="4" y="28"/>
                        <a:pt x="2" y="36"/>
                      </a:cubicBezTo>
                      <a:cubicBezTo>
                        <a:pt x="0" y="48"/>
                        <a:pt x="0" y="62"/>
                        <a:pt x="0" y="75"/>
                      </a:cubicBezTo>
                      <a:cubicBezTo>
                        <a:pt x="0" y="96"/>
                        <a:pt x="3" y="123"/>
                        <a:pt x="14" y="142"/>
                      </a:cubicBezTo>
                      <a:cubicBezTo>
                        <a:pt x="19" y="150"/>
                        <a:pt x="26" y="157"/>
                        <a:pt x="28" y="167"/>
                      </a:cubicBezTo>
                      <a:cubicBezTo>
                        <a:pt x="29" y="176"/>
                        <a:pt x="24" y="185"/>
                        <a:pt x="26" y="194"/>
                      </a:cubicBezTo>
                      <a:cubicBezTo>
                        <a:pt x="29" y="203"/>
                        <a:pt x="41" y="208"/>
                        <a:pt x="47" y="215"/>
                      </a:cubicBezTo>
                      <a:cubicBezTo>
                        <a:pt x="54" y="224"/>
                        <a:pt x="60" y="235"/>
                        <a:pt x="68" y="243"/>
                      </a:cubicBezTo>
                      <a:cubicBezTo>
                        <a:pt x="66" y="220"/>
                        <a:pt x="49" y="209"/>
                        <a:pt x="39" y="191"/>
                      </a:cubicBezTo>
                      <a:cubicBezTo>
                        <a:pt x="27" y="171"/>
                        <a:pt x="29" y="142"/>
                        <a:pt x="20" y="119"/>
                      </a:cubicBezTo>
                      <a:cubicBezTo>
                        <a:pt x="11" y="98"/>
                        <a:pt x="4" y="77"/>
                        <a:pt x="5" y="53"/>
                      </a:cubicBezTo>
                      <a:cubicBezTo>
                        <a:pt x="6" y="42"/>
                        <a:pt x="6" y="8"/>
                        <a:pt x="12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269" name="Freeform 546"/>
                <p:cNvSpPr>
                  <a:spLocks/>
                </p:cNvSpPr>
                <p:nvPr/>
              </p:nvSpPr>
              <p:spPr bwMode="auto">
                <a:xfrm>
                  <a:off x="1582" y="1359"/>
                  <a:ext cx="330" cy="305"/>
                </a:xfrm>
                <a:custGeom>
                  <a:avLst/>
                  <a:gdLst>
                    <a:gd name="T0" fmla="*/ 703 w 155"/>
                    <a:gd name="T1" fmla="*/ 5 h 134"/>
                    <a:gd name="T2" fmla="*/ 566 w 155"/>
                    <a:gd name="T3" fmla="*/ 46 h 134"/>
                    <a:gd name="T4" fmla="*/ 417 w 155"/>
                    <a:gd name="T5" fmla="*/ 93 h 134"/>
                    <a:gd name="T6" fmla="*/ 258 w 155"/>
                    <a:gd name="T7" fmla="*/ 305 h 134"/>
                    <a:gd name="T8" fmla="*/ 181 w 155"/>
                    <a:gd name="T9" fmla="*/ 498 h 134"/>
                    <a:gd name="T10" fmla="*/ 77 w 155"/>
                    <a:gd name="T11" fmla="*/ 580 h 134"/>
                    <a:gd name="T12" fmla="*/ 0 w 155"/>
                    <a:gd name="T13" fmla="*/ 694 h 134"/>
                    <a:gd name="T14" fmla="*/ 128 w 155"/>
                    <a:gd name="T15" fmla="*/ 580 h 134"/>
                    <a:gd name="T16" fmla="*/ 241 w 155"/>
                    <a:gd name="T17" fmla="*/ 524 h 134"/>
                    <a:gd name="T18" fmla="*/ 336 w 155"/>
                    <a:gd name="T19" fmla="*/ 325 h 134"/>
                    <a:gd name="T20" fmla="*/ 662 w 155"/>
                    <a:gd name="T21" fmla="*/ 52 h 13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55" h="134">
                      <a:moveTo>
                        <a:pt x="155" y="1"/>
                      </a:moveTo>
                      <a:cubicBezTo>
                        <a:pt x="144" y="0"/>
                        <a:pt x="135" y="6"/>
                        <a:pt x="125" y="9"/>
                      </a:cubicBezTo>
                      <a:cubicBezTo>
                        <a:pt x="113" y="11"/>
                        <a:pt x="103" y="12"/>
                        <a:pt x="92" y="18"/>
                      </a:cubicBezTo>
                      <a:cubicBezTo>
                        <a:pt x="76" y="28"/>
                        <a:pt x="66" y="42"/>
                        <a:pt x="57" y="59"/>
                      </a:cubicBezTo>
                      <a:cubicBezTo>
                        <a:pt x="50" y="72"/>
                        <a:pt x="50" y="88"/>
                        <a:pt x="40" y="96"/>
                      </a:cubicBezTo>
                      <a:cubicBezTo>
                        <a:pt x="33" y="103"/>
                        <a:pt x="24" y="105"/>
                        <a:pt x="17" y="112"/>
                      </a:cubicBezTo>
                      <a:cubicBezTo>
                        <a:pt x="10" y="118"/>
                        <a:pt x="5" y="127"/>
                        <a:pt x="0" y="134"/>
                      </a:cubicBezTo>
                      <a:cubicBezTo>
                        <a:pt x="9" y="126"/>
                        <a:pt x="18" y="119"/>
                        <a:pt x="28" y="112"/>
                      </a:cubicBezTo>
                      <a:cubicBezTo>
                        <a:pt x="35" y="108"/>
                        <a:pt x="47" y="106"/>
                        <a:pt x="53" y="101"/>
                      </a:cubicBezTo>
                      <a:cubicBezTo>
                        <a:pt x="64" y="93"/>
                        <a:pt x="66" y="75"/>
                        <a:pt x="74" y="63"/>
                      </a:cubicBezTo>
                      <a:cubicBezTo>
                        <a:pt x="92" y="35"/>
                        <a:pt x="113" y="14"/>
                        <a:pt x="146" y="1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270" name="Freeform 547"/>
                <p:cNvSpPr>
                  <a:spLocks/>
                </p:cNvSpPr>
                <p:nvPr/>
              </p:nvSpPr>
              <p:spPr bwMode="auto">
                <a:xfrm>
                  <a:off x="1716" y="2000"/>
                  <a:ext cx="161" cy="109"/>
                </a:xfrm>
                <a:custGeom>
                  <a:avLst/>
                  <a:gdLst>
                    <a:gd name="T0" fmla="*/ 0 w 76"/>
                    <a:gd name="T1" fmla="*/ 102 h 48"/>
                    <a:gd name="T2" fmla="*/ 197 w 76"/>
                    <a:gd name="T3" fmla="*/ 223 h 48"/>
                    <a:gd name="T4" fmla="*/ 341 w 76"/>
                    <a:gd name="T5" fmla="*/ 0 h 48"/>
                    <a:gd name="T6" fmla="*/ 241 w 76"/>
                    <a:gd name="T7" fmla="*/ 166 h 48"/>
                    <a:gd name="T8" fmla="*/ 59 w 76"/>
                    <a:gd name="T9" fmla="*/ 15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6" h="48">
                      <a:moveTo>
                        <a:pt x="0" y="20"/>
                      </a:moveTo>
                      <a:cubicBezTo>
                        <a:pt x="9" y="35"/>
                        <a:pt x="27" y="43"/>
                        <a:pt x="44" y="43"/>
                      </a:cubicBezTo>
                      <a:cubicBezTo>
                        <a:pt x="65" y="43"/>
                        <a:pt x="75" y="21"/>
                        <a:pt x="76" y="0"/>
                      </a:cubicBezTo>
                      <a:cubicBezTo>
                        <a:pt x="73" y="11"/>
                        <a:pt x="63" y="25"/>
                        <a:pt x="54" y="32"/>
                      </a:cubicBezTo>
                      <a:cubicBezTo>
                        <a:pt x="38" y="44"/>
                        <a:pt x="26" y="48"/>
                        <a:pt x="13" y="31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271" name="Freeform 548"/>
                <p:cNvSpPr>
                  <a:spLocks/>
                </p:cNvSpPr>
                <p:nvPr/>
              </p:nvSpPr>
              <p:spPr bwMode="auto">
                <a:xfrm>
                  <a:off x="1905" y="2306"/>
                  <a:ext cx="313" cy="241"/>
                </a:xfrm>
                <a:custGeom>
                  <a:avLst/>
                  <a:gdLst>
                    <a:gd name="T0" fmla="*/ 586 w 147"/>
                    <a:gd name="T1" fmla="*/ 0 h 106"/>
                    <a:gd name="T2" fmla="*/ 471 w 147"/>
                    <a:gd name="T3" fmla="*/ 382 h 106"/>
                    <a:gd name="T4" fmla="*/ 0 w 147"/>
                    <a:gd name="T5" fmla="*/ 409 h 106"/>
                    <a:gd name="T6" fmla="*/ 226 w 147"/>
                    <a:gd name="T7" fmla="*/ 382 h 106"/>
                    <a:gd name="T8" fmla="*/ 449 w 147"/>
                    <a:gd name="T9" fmla="*/ 280 h 106"/>
                    <a:gd name="T10" fmla="*/ 581 w 147"/>
                    <a:gd name="T11" fmla="*/ 25 h 10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47" h="106">
                      <a:moveTo>
                        <a:pt x="129" y="0"/>
                      </a:moveTo>
                      <a:cubicBezTo>
                        <a:pt x="147" y="28"/>
                        <a:pt x="132" y="63"/>
                        <a:pt x="104" y="74"/>
                      </a:cubicBezTo>
                      <a:cubicBezTo>
                        <a:pt x="75" y="85"/>
                        <a:pt x="28" y="106"/>
                        <a:pt x="0" y="79"/>
                      </a:cubicBezTo>
                      <a:cubicBezTo>
                        <a:pt x="16" y="76"/>
                        <a:pt x="34" y="77"/>
                        <a:pt x="50" y="74"/>
                      </a:cubicBezTo>
                      <a:cubicBezTo>
                        <a:pt x="67" y="70"/>
                        <a:pt x="84" y="62"/>
                        <a:pt x="99" y="54"/>
                      </a:cubicBezTo>
                      <a:cubicBezTo>
                        <a:pt x="113" y="47"/>
                        <a:pt x="143" y="24"/>
                        <a:pt x="128" y="5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272" name="Freeform 549"/>
                <p:cNvSpPr>
                  <a:spLocks/>
                </p:cNvSpPr>
                <p:nvPr/>
              </p:nvSpPr>
              <p:spPr bwMode="auto">
                <a:xfrm>
                  <a:off x="2199" y="1856"/>
                  <a:ext cx="111" cy="268"/>
                </a:xfrm>
                <a:custGeom>
                  <a:avLst/>
                  <a:gdLst>
                    <a:gd name="T0" fmla="*/ 41 w 52"/>
                    <a:gd name="T1" fmla="*/ 0 h 118"/>
                    <a:gd name="T2" fmla="*/ 233 w 52"/>
                    <a:gd name="T3" fmla="*/ 232 h 118"/>
                    <a:gd name="T4" fmla="*/ 120 w 52"/>
                    <a:gd name="T5" fmla="*/ 418 h 118"/>
                    <a:gd name="T6" fmla="*/ 0 w 52"/>
                    <a:gd name="T7" fmla="*/ 609 h 118"/>
                    <a:gd name="T8" fmla="*/ 156 w 52"/>
                    <a:gd name="T9" fmla="*/ 227 h 118"/>
                    <a:gd name="T10" fmla="*/ 41 w 52"/>
                    <a:gd name="T11" fmla="*/ 36 h 11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52" h="118">
                      <a:moveTo>
                        <a:pt x="9" y="0"/>
                      </a:moveTo>
                      <a:cubicBezTo>
                        <a:pt x="21" y="14"/>
                        <a:pt x="50" y="22"/>
                        <a:pt x="51" y="45"/>
                      </a:cubicBezTo>
                      <a:cubicBezTo>
                        <a:pt x="52" y="62"/>
                        <a:pt x="36" y="71"/>
                        <a:pt x="26" y="81"/>
                      </a:cubicBezTo>
                      <a:cubicBezTo>
                        <a:pt x="15" y="91"/>
                        <a:pt x="8" y="105"/>
                        <a:pt x="0" y="118"/>
                      </a:cubicBezTo>
                      <a:cubicBezTo>
                        <a:pt x="8" y="93"/>
                        <a:pt x="36" y="72"/>
                        <a:pt x="34" y="44"/>
                      </a:cubicBezTo>
                      <a:cubicBezTo>
                        <a:pt x="33" y="27"/>
                        <a:pt x="22" y="15"/>
                        <a:pt x="9" y="7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273" name="Freeform 550"/>
                <p:cNvSpPr>
                  <a:spLocks/>
                </p:cNvSpPr>
                <p:nvPr/>
              </p:nvSpPr>
              <p:spPr bwMode="auto">
                <a:xfrm>
                  <a:off x="1903" y="2622"/>
                  <a:ext cx="230" cy="199"/>
                </a:xfrm>
                <a:custGeom>
                  <a:avLst/>
                  <a:gdLst>
                    <a:gd name="T0" fmla="*/ 466 w 108"/>
                    <a:gd name="T1" fmla="*/ 61 h 88"/>
                    <a:gd name="T2" fmla="*/ 281 w 108"/>
                    <a:gd name="T3" fmla="*/ 378 h 88"/>
                    <a:gd name="T4" fmla="*/ 0 w 108"/>
                    <a:gd name="T5" fmla="*/ 414 h 88"/>
                    <a:gd name="T6" fmla="*/ 232 w 108"/>
                    <a:gd name="T7" fmla="*/ 317 h 88"/>
                    <a:gd name="T8" fmla="*/ 373 w 108"/>
                    <a:gd name="T9" fmla="*/ 235 h 88"/>
                    <a:gd name="T10" fmla="*/ 490 w 108"/>
                    <a:gd name="T11" fmla="*/ 0 h 8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08" h="88">
                      <a:moveTo>
                        <a:pt x="103" y="12"/>
                      </a:moveTo>
                      <a:cubicBezTo>
                        <a:pt x="90" y="37"/>
                        <a:pt x="90" y="63"/>
                        <a:pt x="62" y="74"/>
                      </a:cubicBezTo>
                      <a:cubicBezTo>
                        <a:pt x="46" y="80"/>
                        <a:pt x="15" y="88"/>
                        <a:pt x="0" y="81"/>
                      </a:cubicBezTo>
                      <a:cubicBezTo>
                        <a:pt x="17" y="75"/>
                        <a:pt x="34" y="68"/>
                        <a:pt x="51" y="62"/>
                      </a:cubicBezTo>
                      <a:cubicBezTo>
                        <a:pt x="62" y="59"/>
                        <a:pt x="74" y="55"/>
                        <a:pt x="82" y="46"/>
                      </a:cubicBezTo>
                      <a:cubicBezTo>
                        <a:pt x="91" y="35"/>
                        <a:pt x="102" y="13"/>
                        <a:pt x="108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274" name="Freeform 551"/>
                <p:cNvSpPr>
                  <a:spLocks/>
                </p:cNvSpPr>
                <p:nvPr/>
              </p:nvSpPr>
              <p:spPr bwMode="auto">
                <a:xfrm>
                  <a:off x="2614" y="1327"/>
                  <a:ext cx="170" cy="246"/>
                </a:xfrm>
                <a:custGeom>
                  <a:avLst/>
                  <a:gdLst>
                    <a:gd name="T0" fmla="*/ 249 w 80"/>
                    <a:gd name="T1" fmla="*/ 41 h 108"/>
                    <a:gd name="T2" fmla="*/ 312 w 80"/>
                    <a:gd name="T3" fmla="*/ 374 h 108"/>
                    <a:gd name="T4" fmla="*/ 176 w 80"/>
                    <a:gd name="T5" fmla="*/ 462 h 108"/>
                    <a:gd name="T6" fmla="*/ 0 w 80"/>
                    <a:gd name="T7" fmla="*/ 560 h 108"/>
                    <a:gd name="T8" fmla="*/ 253 w 80"/>
                    <a:gd name="T9" fmla="*/ 235 h 108"/>
                    <a:gd name="T10" fmla="*/ 213 w 80"/>
                    <a:gd name="T11" fmla="*/ 0 h 10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80" h="108">
                      <a:moveTo>
                        <a:pt x="55" y="8"/>
                      </a:moveTo>
                      <a:cubicBezTo>
                        <a:pt x="65" y="22"/>
                        <a:pt x="80" y="55"/>
                        <a:pt x="69" y="72"/>
                      </a:cubicBezTo>
                      <a:cubicBezTo>
                        <a:pt x="63" y="82"/>
                        <a:pt x="48" y="85"/>
                        <a:pt x="39" y="89"/>
                      </a:cubicBezTo>
                      <a:cubicBezTo>
                        <a:pt x="25" y="95"/>
                        <a:pt x="13" y="102"/>
                        <a:pt x="0" y="108"/>
                      </a:cubicBezTo>
                      <a:cubicBezTo>
                        <a:pt x="21" y="90"/>
                        <a:pt x="54" y="76"/>
                        <a:pt x="56" y="45"/>
                      </a:cubicBezTo>
                      <a:cubicBezTo>
                        <a:pt x="57" y="29"/>
                        <a:pt x="46" y="16"/>
                        <a:pt x="47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275" name="Freeform 552"/>
                <p:cNvSpPr>
                  <a:spLocks/>
                </p:cNvSpPr>
                <p:nvPr/>
              </p:nvSpPr>
              <p:spPr bwMode="auto">
                <a:xfrm>
                  <a:off x="2778" y="1091"/>
                  <a:ext cx="153" cy="68"/>
                </a:xfrm>
                <a:custGeom>
                  <a:avLst/>
                  <a:gdLst>
                    <a:gd name="T0" fmla="*/ 100 w 72"/>
                    <a:gd name="T1" fmla="*/ 150 h 30"/>
                    <a:gd name="T2" fmla="*/ 140 w 72"/>
                    <a:gd name="T3" fmla="*/ 41 h 30"/>
                    <a:gd name="T4" fmla="*/ 325 w 72"/>
                    <a:gd name="T5" fmla="*/ 0 h 30"/>
                    <a:gd name="T6" fmla="*/ 96 w 72"/>
                    <a:gd name="T7" fmla="*/ 154 h 3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2" h="30">
                      <a:moveTo>
                        <a:pt x="22" y="29"/>
                      </a:moveTo>
                      <a:cubicBezTo>
                        <a:pt x="0" y="28"/>
                        <a:pt x="26" y="10"/>
                        <a:pt x="31" y="8"/>
                      </a:cubicBezTo>
                      <a:cubicBezTo>
                        <a:pt x="44" y="3"/>
                        <a:pt x="58" y="2"/>
                        <a:pt x="72" y="0"/>
                      </a:cubicBezTo>
                      <a:cubicBezTo>
                        <a:pt x="59" y="8"/>
                        <a:pt x="26" y="10"/>
                        <a:pt x="21" y="3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276" name="Freeform 553"/>
                <p:cNvSpPr>
                  <a:spLocks/>
                </p:cNvSpPr>
                <p:nvPr/>
              </p:nvSpPr>
              <p:spPr bwMode="auto">
                <a:xfrm>
                  <a:off x="3248" y="1107"/>
                  <a:ext cx="464" cy="157"/>
                </a:xfrm>
                <a:custGeom>
                  <a:avLst/>
                  <a:gdLst>
                    <a:gd name="T0" fmla="*/ 55 w 218"/>
                    <a:gd name="T1" fmla="*/ 0 h 69"/>
                    <a:gd name="T2" fmla="*/ 298 w 218"/>
                    <a:gd name="T3" fmla="*/ 73 h 69"/>
                    <a:gd name="T4" fmla="*/ 490 w 218"/>
                    <a:gd name="T5" fmla="*/ 105 h 69"/>
                    <a:gd name="T6" fmla="*/ 766 w 218"/>
                    <a:gd name="T7" fmla="*/ 196 h 69"/>
                    <a:gd name="T8" fmla="*/ 988 w 218"/>
                    <a:gd name="T9" fmla="*/ 357 h 69"/>
                    <a:gd name="T10" fmla="*/ 694 w 218"/>
                    <a:gd name="T11" fmla="*/ 253 h 69"/>
                    <a:gd name="T12" fmla="*/ 438 w 218"/>
                    <a:gd name="T13" fmla="*/ 171 h 69"/>
                    <a:gd name="T14" fmla="*/ 196 w 218"/>
                    <a:gd name="T15" fmla="*/ 89 h 69"/>
                    <a:gd name="T16" fmla="*/ 0 w 218"/>
                    <a:gd name="T17" fmla="*/ 11 h 6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18" h="69">
                      <a:moveTo>
                        <a:pt x="12" y="0"/>
                      </a:moveTo>
                      <a:cubicBezTo>
                        <a:pt x="31" y="3"/>
                        <a:pt x="48" y="8"/>
                        <a:pt x="66" y="14"/>
                      </a:cubicBezTo>
                      <a:cubicBezTo>
                        <a:pt x="81" y="18"/>
                        <a:pt x="93" y="19"/>
                        <a:pt x="108" y="20"/>
                      </a:cubicBezTo>
                      <a:cubicBezTo>
                        <a:pt x="129" y="23"/>
                        <a:pt x="150" y="29"/>
                        <a:pt x="169" y="38"/>
                      </a:cubicBezTo>
                      <a:cubicBezTo>
                        <a:pt x="186" y="47"/>
                        <a:pt x="200" y="62"/>
                        <a:pt x="218" y="69"/>
                      </a:cubicBezTo>
                      <a:cubicBezTo>
                        <a:pt x="198" y="69"/>
                        <a:pt x="172" y="56"/>
                        <a:pt x="153" y="49"/>
                      </a:cubicBezTo>
                      <a:cubicBezTo>
                        <a:pt x="134" y="42"/>
                        <a:pt x="117" y="37"/>
                        <a:pt x="97" y="33"/>
                      </a:cubicBezTo>
                      <a:cubicBezTo>
                        <a:pt x="79" y="30"/>
                        <a:pt x="61" y="23"/>
                        <a:pt x="43" y="17"/>
                      </a:cubicBezTo>
                      <a:cubicBezTo>
                        <a:pt x="30" y="12"/>
                        <a:pt x="13" y="3"/>
                        <a:pt x="0" y="2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277" name="Freeform 554"/>
                <p:cNvSpPr>
                  <a:spLocks/>
                </p:cNvSpPr>
                <p:nvPr/>
              </p:nvSpPr>
              <p:spPr bwMode="auto">
                <a:xfrm>
                  <a:off x="3357" y="1632"/>
                  <a:ext cx="236" cy="302"/>
                </a:xfrm>
                <a:custGeom>
                  <a:avLst/>
                  <a:gdLst>
                    <a:gd name="T0" fmla="*/ 0 w 111"/>
                    <a:gd name="T1" fmla="*/ 243 h 133"/>
                    <a:gd name="T2" fmla="*/ 245 w 111"/>
                    <a:gd name="T3" fmla="*/ 57 h 133"/>
                    <a:gd name="T4" fmla="*/ 398 w 111"/>
                    <a:gd name="T5" fmla="*/ 41 h 133"/>
                    <a:gd name="T6" fmla="*/ 406 w 111"/>
                    <a:gd name="T7" fmla="*/ 150 h 133"/>
                    <a:gd name="T8" fmla="*/ 434 w 111"/>
                    <a:gd name="T9" fmla="*/ 316 h 133"/>
                    <a:gd name="T10" fmla="*/ 478 w 111"/>
                    <a:gd name="T11" fmla="*/ 686 h 133"/>
                    <a:gd name="T12" fmla="*/ 402 w 111"/>
                    <a:gd name="T13" fmla="*/ 393 h 133"/>
                    <a:gd name="T14" fmla="*/ 338 w 111"/>
                    <a:gd name="T15" fmla="*/ 170 h 133"/>
                    <a:gd name="T16" fmla="*/ 23 w 111"/>
                    <a:gd name="T17" fmla="*/ 223 h 13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11" h="133">
                      <a:moveTo>
                        <a:pt x="0" y="47"/>
                      </a:moveTo>
                      <a:cubicBezTo>
                        <a:pt x="19" y="35"/>
                        <a:pt x="33" y="19"/>
                        <a:pt x="54" y="11"/>
                      </a:cubicBezTo>
                      <a:cubicBezTo>
                        <a:pt x="63" y="8"/>
                        <a:pt x="81" y="0"/>
                        <a:pt x="88" y="8"/>
                      </a:cubicBezTo>
                      <a:cubicBezTo>
                        <a:pt x="93" y="13"/>
                        <a:pt x="90" y="23"/>
                        <a:pt x="90" y="29"/>
                      </a:cubicBezTo>
                      <a:cubicBezTo>
                        <a:pt x="91" y="40"/>
                        <a:pt x="94" y="50"/>
                        <a:pt x="96" y="61"/>
                      </a:cubicBezTo>
                      <a:cubicBezTo>
                        <a:pt x="102" y="83"/>
                        <a:pt x="111" y="109"/>
                        <a:pt x="106" y="133"/>
                      </a:cubicBezTo>
                      <a:cubicBezTo>
                        <a:pt x="92" y="125"/>
                        <a:pt x="93" y="91"/>
                        <a:pt x="89" y="76"/>
                      </a:cubicBezTo>
                      <a:cubicBezTo>
                        <a:pt x="85" y="63"/>
                        <a:pt x="83" y="46"/>
                        <a:pt x="75" y="33"/>
                      </a:cubicBezTo>
                      <a:cubicBezTo>
                        <a:pt x="59" y="7"/>
                        <a:pt x="23" y="26"/>
                        <a:pt x="5" y="43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278" name="Freeform 555"/>
                <p:cNvSpPr>
                  <a:spLocks/>
                </p:cNvSpPr>
                <p:nvPr/>
              </p:nvSpPr>
              <p:spPr bwMode="auto">
                <a:xfrm>
                  <a:off x="3674" y="1688"/>
                  <a:ext cx="213" cy="368"/>
                </a:xfrm>
                <a:custGeom>
                  <a:avLst/>
                  <a:gdLst>
                    <a:gd name="T0" fmla="*/ 454 w 100"/>
                    <a:gd name="T1" fmla="*/ 45 h 162"/>
                    <a:gd name="T2" fmla="*/ 204 w 100"/>
                    <a:gd name="T3" fmla="*/ 279 h 162"/>
                    <a:gd name="T4" fmla="*/ 77 w 100"/>
                    <a:gd name="T5" fmla="*/ 491 h 162"/>
                    <a:gd name="T6" fmla="*/ 55 w 100"/>
                    <a:gd name="T7" fmla="*/ 584 h 162"/>
                    <a:gd name="T8" fmla="*/ 60 w 100"/>
                    <a:gd name="T9" fmla="*/ 681 h 162"/>
                    <a:gd name="T10" fmla="*/ 4 w 100"/>
                    <a:gd name="T11" fmla="*/ 743 h 162"/>
                    <a:gd name="T12" fmla="*/ 36 w 100"/>
                    <a:gd name="T13" fmla="*/ 836 h 162"/>
                    <a:gd name="T14" fmla="*/ 149 w 100"/>
                    <a:gd name="T15" fmla="*/ 418 h 162"/>
                    <a:gd name="T16" fmla="*/ 454 w 100"/>
                    <a:gd name="T17" fmla="*/ 0 h 16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00" h="162">
                      <a:moveTo>
                        <a:pt x="100" y="9"/>
                      </a:moveTo>
                      <a:cubicBezTo>
                        <a:pt x="80" y="13"/>
                        <a:pt x="58" y="38"/>
                        <a:pt x="45" y="54"/>
                      </a:cubicBezTo>
                      <a:cubicBezTo>
                        <a:pt x="34" y="66"/>
                        <a:pt x="23" y="80"/>
                        <a:pt x="17" y="95"/>
                      </a:cubicBezTo>
                      <a:cubicBezTo>
                        <a:pt x="15" y="101"/>
                        <a:pt x="12" y="107"/>
                        <a:pt x="12" y="113"/>
                      </a:cubicBezTo>
                      <a:cubicBezTo>
                        <a:pt x="11" y="120"/>
                        <a:pt x="15" y="126"/>
                        <a:pt x="13" y="132"/>
                      </a:cubicBezTo>
                      <a:cubicBezTo>
                        <a:pt x="11" y="137"/>
                        <a:pt x="2" y="137"/>
                        <a:pt x="1" y="144"/>
                      </a:cubicBezTo>
                      <a:cubicBezTo>
                        <a:pt x="0" y="150"/>
                        <a:pt x="4" y="160"/>
                        <a:pt x="8" y="162"/>
                      </a:cubicBezTo>
                      <a:cubicBezTo>
                        <a:pt x="21" y="136"/>
                        <a:pt x="16" y="106"/>
                        <a:pt x="33" y="81"/>
                      </a:cubicBezTo>
                      <a:cubicBezTo>
                        <a:pt x="52" y="54"/>
                        <a:pt x="72" y="19"/>
                        <a:pt x="10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279" name="Freeform 556"/>
                <p:cNvSpPr>
                  <a:spLocks/>
                </p:cNvSpPr>
                <p:nvPr/>
              </p:nvSpPr>
              <p:spPr bwMode="auto">
                <a:xfrm>
                  <a:off x="4370" y="2206"/>
                  <a:ext cx="173" cy="341"/>
                </a:xfrm>
                <a:custGeom>
                  <a:avLst/>
                  <a:gdLst>
                    <a:gd name="T0" fmla="*/ 329 w 81"/>
                    <a:gd name="T1" fmla="*/ 0 h 150"/>
                    <a:gd name="T2" fmla="*/ 288 w 81"/>
                    <a:gd name="T3" fmla="*/ 662 h 150"/>
                    <a:gd name="T4" fmla="*/ 229 w 81"/>
                    <a:gd name="T5" fmla="*/ 755 h 150"/>
                    <a:gd name="T6" fmla="*/ 141 w 81"/>
                    <a:gd name="T7" fmla="*/ 702 h 150"/>
                    <a:gd name="T8" fmla="*/ 0 w 81"/>
                    <a:gd name="T9" fmla="*/ 471 h 150"/>
                    <a:gd name="T10" fmla="*/ 273 w 81"/>
                    <a:gd name="T11" fmla="*/ 621 h 150"/>
                    <a:gd name="T12" fmla="*/ 305 w 81"/>
                    <a:gd name="T13" fmla="*/ 341 h 150"/>
                    <a:gd name="T14" fmla="*/ 325 w 81"/>
                    <a:gd name="T15" fmla="*/ 57 h 1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1" h="150">
                      <a:moveTo>
                        <a:pt x="72" y="0"/>
                      </a:moveTo>
                      <a:cubicBezTo>
                        <a:pt x="78" y="42"/>
                        <a:pt x="81" y="88"/>
                        <a:pt x="63" y="128"/>
                      </a:cubicBezTo>
                      <a:cubicBezTo>
                        <a:pt x="60" y="135"/>
                        <a:pt x="57" y="143"/>
                        <a:pt x="50" y="146"/>
                      </a:cubicBezTo>
                      <a:cubicBezTo>
                        <a:pt x="40" y="150"/>
                        <a:pt x="37" y="142"/>
                        <a:pt x="31" y="136"/>
                      </a:cubicBezTo>
                      <a:cubicBezTo>
                        <a:pt x="22" y="126"/>
                        <a:pt x="2" y="106"/>
                        <a:pt x="0" y="91"/>
                      </a:cubicBezTo>
                      <a:cubicBezTo>
                        <a:pt x="13" y="98"/>
                        <a:pt x="43" y="140"/>
                        <a:pt x="60" y="120"/>
                      </a:cubicBezTo>
                      <a:cubicBezTo>
                        <a:pt x="69" y="109"/>
                        <a:pt x="65" y="80"/>
                        <a:pt x="67" y="66"/>
                      </a:cubicBezTo>
                      <a:cubicBezTo>
                        <a:pt x="70" y="47"/>
                        <a:pt x="71" y="29"/>
                        <a:pt x="71" y="11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280" name="Freeform 557"/>
                <p:cNvSpPr>
                  <a:spLocks/>
                </p:cNvSpPr>
                <p:nvPr/>
              </p:nvSpPr>
              <p:spPr bwMode="auto">
                <a:xfrm>
                  <a:off x="4266" y="2590"/>
                  <a:ext cx="215" cy="163"/>
                </a:xfrm>
                <a:custGeom>
                  <a:avLst/>
                  <a:gdLst>
                    <a:gd name="T0" fmla="*/ 336 w 101"/>
                    <a:gd name="T1" fmla="*/ 66 h 72"/>
                    <a:gd name="T2" fmla="*/ 421 w 101"/>
                    <a:gd name="T3" fmla="*/ 36 h 72"/>
                    <a:gd name="T4" fmla="*/ 381 w 101"/>
                    <a:gd name="T5" fmla="*/ 211 h 72"/>
                    <a:gd name="T6" fmla="*/ 0 w 101"/>
                    <a:gd name="T7" fmla="*/ 211 h 72"/>
                    <a:gd name="T8" fmla="*/ 345 w 101"/>
                    <a:gd name="T9" fmla="*/ 190 h 72"/>
                    <a:gd name="T10" fmla="*/ 345 w 101"/>
                    <a:gd name="T11" fmla="*/ 61 h 7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01" h="72">
                      <a:moveTo>
                        <a:pt x="74" y="13"/>
                      </a:moveTo>
                      <a:cubicBezTo>
                        <a:pt x="75" y="2"/>
                        <a:pt x="87" y="0"/>
                        <a:pt x="93" y="7"/>
                      </a:cubicBezTo>
                      <a:cubicBezTo>
                        <a:pt x="101" y="17"/>
                        <a:pt x="90" y="33"/>
                        <a:pt x="84" y="41"/>
                      </a:cubicBezTo>
                      <a:cubicBezTo>
                        <a:pt x="59" y="72"/>
                        <a:pt x="28" y="59"/>
                        <a:pt x="0" y="41"/>
                      </a:cubicBezTo>
                      <a:cubicBezTo>
                        <a:pt x="25" y="39"/>
                        <a:pt x="55" y="56"/>
                        <a:pt x="76" y="37"/>
                      </a:cubicBezTo>
                      <a:cubicBezTo>
                        <a:pt x="83" y="30"/>
                        <a:pt x="98" y="2"/>
                        <a:pt x="76" y="12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281" name="Freeform 558"/>
                <p:cNvSpPr>
                  <a:spLocks/>
                </p:cNvSpPr>
                <p:nvPr/>
              </p:nvSpPr>
              <p:spPr bwMode="auto">
                <a:xfrm>
                  <a:off x="3712" y="2597"/>
                  <a:ext cx="360" cy="213"/>
                </a:xfrm>
                <a:custGeom>
                  <a:avLst/>
                  <a:gdLst>
                    <a:gd name="T0" fmla="*/ 0 w 169"/>
                    <a:gd name="T1" fmla="*/ 304 h 94"/>
                    <a:gd name="T2" fmla="*/ 422 w 169"/>
                    <a:gd name="T3" fmla="*/ 143 h 94"/>
                    <a:gd name="T4" fmla="*/ 590 w 169"/>
                    <a:gd name="T5" fmla="*/ 122 h 94"/>
                    <a:gd name="T6" fmla="*/ 667 w 169"/>
                    <a:gd name="T7" fmla="*/ 61 h 94"/>
                    <a:gd name="T8" fmla="*/ 767 w 169"/>
                    <a:gd name="T9" fmla="*/ 25 h 94"/>
                    <a:gd name="T10" fmla="*/ 590 w 169"/>
                    <a:gd name="T11" fmla="*/ 45 h 94"/>
                    <a:gd name="T12" fmla="*/ 394 w 169"/>
                    <a:gd name="T13" fmla="*/ 122 h 94"/>
                    <a:gd name="T14" fmla="*/ 236 w 169"/>
                    <a:gd name="T15" fmla="*/ 247 h 94"/>
                    <a:gd name="T16" fmla="*/ 4 w 169"/>
                    <a:gd name="T17" fmla="*/ 344 h 9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69" h="94">
                      <a:moveTo>
                        <a:pt x="0" y="59"/>
                      </a:moveTo>
                      <a:cubicBezTo>
                        <a:pt x="15" y="94"/>
                        <a:pt x="74" y="38"/>
                        <a:pt x="93" y="28"/>
                      </a:cubicBezTo>
                      <a:cubicBezTo>
                        <a:pt x="107" y="21"/>
                        <a:pt x="117" y="29"/>
                        <a:pt x="130" y="24"/>
                      </a:cubicBezTo>
                      <a:cubicBezTo>
                        <a:pt x="136" y="22"/>
                        <a:pt x="141" y="15"/>
                        <a:pt x="147" y="12"/>
                      </a:cubicBezTo>
                      <a:cubicBezTo>
                        <a:pt x="154" y="9"/>
                        <a:pt x="163" y="9"/>
                        <a:pt x="169" y="5"/>
                      </a:cubicBezTo>
                      <a:cubicBezTo>
                        <a:pt x="157" y="0"/>
                        <a:pt x="142" y="4"/>
                        <a:pt x="130" y="9"/>
                      </a:cubicBezTo>
                      <a:cubicBezTo>
                        <a:pt x="115" y="16"/>
                        <a:pt x="102" y="20"/>
                        <a:pt x="87" y="24"/>
                      </a:cubicBezTo>
                      <a:cubicBezTo>
                        <a:pt x="72" y="29"/>
                        <a:pt x="64" y="38"/>
                        <a:pt x="52" y="48"/>
                      </a:cubicBezTo>
                      <a:cubicBezTo>
                        <a:pt x="42" y="57"/>
                        <a:pt x="14" y="77"/>
                        <a:pt x="1" y="67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282" name="Freeform 559"/>
                <p:cNvSpPr>
                  <a:spLocks/>
                </p:cNvSpPr>
                <p:nvPr/>
              </p:nvSpPr>
              <p:spPr bwMode="auto">
                <a:xfrm>
                  <a:off x="3721" y="2138"/>
                  <a:ext cx="196" cy="136"/>
                </a:xfrm>
                <a:custGeom>
                  <a:avLst/>
                  <a:gdLst>
                    <a:gd name="T0" fmla="*/ 64 w 92"/>
                    <a:gd name="T1" fmla="*/ 93 h 60"/>
                    <a:gd name="T2" fmla="*/ 153 w 92"/>
                    <a:gd name="T3" fmla="*/ 179 h 60"/>
                    <a:gd name="T4" fmla="*/ 326 w 92"/>
                    <a:gd name="T5" fmla="*/ 150 h 60"/>
                    <a:gd name="T6" fmla="*/ 117 w 92"/>
                    <a:gd name="T7" fmla="*/ 308 h 60"/>
                    <a:gd name="T8" fmla="*/ 362 w 92"/>
                    <a:gd name="T9" fmla="*/ 154 h 60"/>
                    <a:gd name="T10" fmla="*/ 264 w 92"/>
                    <a:gd name="T11" fmla="*/ 97 h 60"/>
                    <a:gd name="T12" fmla="*/ 190 w 92"/>
                    <a:gd name="T13" fmla="*/ 113 h 60"/>
                    <a:gd name="T14" fmla="*/ 113 w 92"/>
                    <a:gd name="T15" fmla="*/ 20 h 60"/>
                    <a:gd name="T16" fmla="*/ 19 w 92"/>
                    <a:gd name="T17" fmla="*/ 25 h 60"/>
                    <a:gd name="T18" fmla="*/ 72 w 92"/>
                    <a:gd name="T19" fmla="*/ 82 h 6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92" h="60">
                      <a:moveTo>
                        <a:pt x="14" y="18"/>
                      </a:moveTo>
                      <a:cubicBezTo>
                        <a:pt x="25" y="19"/>
                        <a:pt x="36" y="21"/>
                        <a:pt x="34" y="35"/>
                      </a:cubicBezTo>
                      <a:cubicBezTo>
                        <a:pt x="40" y="35"/>
                        <a:pt x="68" y="16"/>
                        <a:pt x="72" y="29"/>
                      </a:cubicBezTo>
                      <a:cubicBezTo>
                        <a:pt x="76" y="42"/>
                        <a:pt x="32" y="54"/>
                        <a:pt x="26" y="60"/>
                      </a:cubicBezTo>
                      <a:cubicBezTo>
                        <a:pt x="42" y="55"/>
                        <a:pt x="70" y="46"/>
                        <a:pt x="80" y="30"/>
                      </a:cubicBezTo>
                      <a:cubicBezTo>
                        <a:pt x="92" y="11"/>
                        <a:pt x="69" y="16"/>
                        <a:pt x="58" y="19"/>
                      </a:cubicBezTo>
                      <a:cubicBezTo>
                        <a:pt x="52" y="22"/>
                        <a:pt x="47" y="25"/>
                        <a:pt x="42" y="22"/>
                      </a:cubicBezTo>
                      <a:cubicBezTo>
                        <a:pt x="34" y="16"/>
                        <a:pt x="38" y="7"/>
                        <a:pt x="25" y="4"/>
                      </a:cubicBezTo>
                      <a:cubicBezTo>
                        <a:pt x="21" y="3"/>
                        <a:pt x="7" y="0"/>
                        <a:pt x="4" y="5"/>
                      </a:cubicBezTo>
                      <a:cubicBezTo>
                        <a:pt x="0" y="11"/>
                        <a:pt x="10" y="16"/>
                        <a:pt x="16" y="16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283" name="Freeform 560"/>
                <p:cNvSpPr>
                  <a:spLocks/>
                </p:cNvSpPr>
                <p:nvPr/>
              </p:nvSpPr>
              <p:spPr bwMode="auto">
                <a:xfrm>
                  <a:off x="3072" y="2445"/>
                  <a:ext cx="176" cy="306"/>
                </a:xfrm>
                <a:custGeom>
                  <a:avLst/>
                  <a:gdLst>
                    <a:gd name="T0" fmla="*/ 373 w 83"/>
                    <a:gd name="T1" fmla="*/ 20 h 135"/>
                    <a:gd name="T2" fmla="*/ 28 w 83"/>
                    <a:gd name="T3" fmla="*/ 374 h 135"/>
                    <a:gd name="T4" fmla="*/ 148 w 83"/>
                    <a:gd name="T5" fmla="*/ 694 h 135"/>
                    <a:gd name="T6" fmla="*/ 81 w 83"/>
                    <a:gd name="T7" fmla="*/ 417 h 135"/>
                    <a:gd name="T8" fmla="*/ 337 w 83"/>
                    <a:gd name="T9" fmla="*/ 61 h 13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3" h="135">
                      <a:moveTo>
                        <a:pt x="83" y="4"/>
                      </a:moveTo>
                      <a:cubicBezTo>
                        <a:pt x="61" y="0"/>
                        <a:pt x="13" y="50"/>
                        <a:pt x="6" y="73"/>
                      </a:cubicBezTo>
                      <a:cubicBezTo>
                        <a:pt x="0" y="95"/>
                        <a:pt x="16" y="124"/>
                        <a:pt x="33" y="135"/>
                      </a:cubicBezTo>
                      <a:cubicBezTo>
                        <a:pt x="27" y="115"/>
                        <a:pt x="9" y="104"/>
                        <a:pt x="18" y="81"/>
                      </a:cubicBezTo>
                      <a:cubicBezTo>
                        <a:pt x="28" y="54"/>
                        <a:pt x="55" y="30"/>
                        <a:pt x="75" y="12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284" name="Freeform 561"/>
                <p:cNvSpPr>
                  <a:spLocks/>
                </p:cNvSpPr>
                <p:nvPr/>
              </p:nvSpPr>
              <p:spPr bwMode="auto">
                <a:xfrm>
                  <a:off x="2522" y="2658"/>
                  <a:ext cx="420" cy="141"/>
                </a:xfrm>
                <a:custGeom>
                  <a:avLst/>
                  <a:gdLst>
                    <a:gd name="T0" fmla="*/ 23 w 197"/>
                    <a:gd name="T1" fmla="*/ 0 h 62"/>
                    <a:gd name="T2" fmla="*/ 104 w 197"/>
                    <a:gd name="T3" fmla="*/ 130 h 62"/>
                    <a:gd name="T4" fmla="*/ 228 w 197"/>
                    <a:gd name="T5" fmla="*/ 139 h 62"/>
                    <a:gd name="T6" fmla="*/ 550 w 197"/>
                    <a:gd name="T7" fmla="*/ 202 h 62"/>
                    <a:gd name="T8" fmla="*/ 778 w 197"/>
                    <a:gd name="T9" fmla="*/ 232 h 62"/>
                    <a:gd name="T10" fmla="*/ 891 w 197"/>
                    <a:gd name="T11" fmla="*/ 321 h 62"/>
                    <a:gd name="T12" fmla="*/ 759 w 197"/>
                    <a:gd name="T13" fmla="*/ 161 h 62"/>
                    <a:gd name="T14" fmla="*/ 377 w 197"/>
                    <a:gd name="T15" fmla="*/ 98 h 62"/>
                    <a:gd name="T16" fmla="*/ 132 w 197"/>
                    <a:gd name="T17" fmla="*/ 41 h 62"/>
                    <a:gd name="T18" fmla="*/ 23 w 197"/>
                    <a:gd name="T19" fmla="*/ 5 h 6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97" h="62">
                      <a:moveTo>
                        <a:pt x="5" y="0"/>
                      </a:moveTo>
                      <a:cubicBezTo>
                        <a:pt x="0" y="9"/>
                        <a:pt x="15" y="21"/>
                        <a:pt x="23" y="25"/>
                      </a:cubicBezTo>
                      <a:cubicBezTo>
                        <a:pt x="32" y="28"/>
                        <a:pt x="41" y="27"/>
                        <a:pt x="50" y="27"/>
                      </a:cubicBezTo>
                      <a:cubicBezTo>
                        <a:pt x="74" y="28"/>
                        <a:pt x="98" y="33"/>
                        <a:pt x="121" y="39"/>
                      </a:cubicBezTo>
                      <a:cubicBezTo>
                        <a:pt x="138" y="43"/>
                        <a:pt x="154" y="44"/>
                        <a:pt x="171" y="45"/>
                      </a:cubicBezTo>
                      <a:cubicBezTo>
                        <a:pt x="187" y="46"/>
                        <a:pt x="188" y="50"/>
                        <a:pt x="196" y="62"/>
                      </a:cubicBezTo>
                      <a:cubicBezTo>
                        <a:pt x="197" y="42"/>
                        <a:pt x="184" y="34"/>
                        <a:pt x="167" y="31"/>
                      </a:cubicBezTo>
                      <a:cubicBezTo>
                        <a:pt x="139" y="27"/>
                        <a:pt x="110" y="27"/>
                        <a:pt x="83" y="19"/>
                      </a:cubicBezTo>
                      <a:cubicBezTo>
                        <a:pt x="65" y="14"/>
                        <a:pt x="48" y="9"/>
                        <a:pt x="29" y="8"/>
                      </a:cubicBezTo>
                      <a:cubicBezTo>
                        <a:pt x="21" y="7"/>
                        <a:pt x="9" y="11"/>
                        <a:pt x="5" y="1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285" name="Freeform 562"/>
                <p:cNvSpPr>
                  <a:spLocks/>
                </p:cNvSpPr>
                <p:nvPr/>
              </p:nvSpPr>
              <p:spPr bwMode="auto">
                <a:xfrm>
                  <a:off x="2359" y="2563"/>
                  <a:ext cx="138" cy="61"/>
                </a:xfrm>
                <a:custGeom>
                  <a:avLst/>
                  <a:gdLst>
                    <a:gd name="T0" fmla="*/ 261 w 65"/>
                    <a:gd name="T1" fmla="*/ 138 h 27"/>
                    <a:gd name="T2" fmla="*/ 0 w 65"/>
                    <a:gd name="T3" fmla="*/ 56 h 27"/>
                    <a:gd name="T4" fmla="*/ 293 w 65"/>
                    <a:gd name="T5" fmla="*/ 138 h 2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5" h="27">
                      <a:moveTo>
                        <a:pt x="58" y="27"/>
                      </a:moveTo>
                      <a:cubicBezTo>
                        <a:pt x="43" y="27"/>
                        <a:pt x="14" y="0"/>
                        <a:pt x="0" y="11"/>
                      </a:cubicBezTo>
                      <a:cubicBezTo>
                        <a:pt x="27" y="5"/>
                        <a:pt x="42" y="16"/>
                        <a:pt x="65" y="27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286" name="Freeform 563"/>
                <p:cNvSpPr>
                  <a:spLocks/>
                </p:cNvSpPr>
                <p:nvPr/>
              </p:nvSpPr>
              <p:spPr bwMode="auto">
                <a:xfrm>
                  <a:off x="2199" y="1466"/>
                  <a:ext cx="226" cy="213"/>
                </a:xfrm>
                <a:custGeom>
                  <a:avLst/>
                  <a:gdLst>
                    <a:gd name="T0" fmla="*/ 0 w 106"/>
                    <a:gd name="T1" fmla="*/ 462 h 94"/>
                    <a:gd name="T2" fmla="*/ 341 w 106"/>
                    <a:gd name="T3" fmla="*/ 333 h 94"/>
                    <a:gd name="T4" fmla="*/ 386 w 106"/>
                    <a:gd name="T5" fmla="*/ 0 h 94"/>
                    <a:gd name="T6" fmla="*/ 305 w 106"/>
                    <a:gd name="T7" fmla="*/ 313 h 94"/>
                    <a:gd name="T8" fmla="*/ 4 w 106"/>
                    <a:gd name="T9" fmla="*/ 471 h 9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6" h="94">
                      <a:moveTo>
                        <a:pt x="0" y="90"/>
                      </a:moveTo>
                      <a:cubicBezTo>
                        <a:pt x="30" y="88"/>
                        <a:pt x="49" y="83"/>
                        <a:pt x="75" y="65"/>
                      </a:cubicBezTo>
                      <a:cubicBezTo>
                        <a:pt x="106" y="45"/>
                        <a:pt x="96" y="30"/>
                        <a:pt x="85" y="0"/>
                      </a:cubicBezTo>
                      <a:cubicBezTo>
                        <a:pt x="80" y="23"/>
                        <a:pt x="84" y="44"/>
                        <a:pt x="67" y="61"/>
                      </a:cubicBezTo>
                      <a:cubicBezTo>
                        <a:pt x="51" y="78"/>
                        <a:pt x="24" y="94"/>
                        <a:pt x="1" y="92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287" name="Freeform 564"/>
                <p:cNvSpPr>
                  <a:spLocks/>
                </p:cNvSpPr>
                <p:nvPr/>
              </p:nvSpPr>
              <p:spPr bwMode="auto">
                <a:xfrm>
                  <a:off x="1980" y="1430"/>
                  <a:ext cx="151" cy="252"/>
                </a:xfrm>
                <a:custGeom>
                  <a:avLst/>
                  <a:gdLst>
                    <a:gd name="T0" fmla="*/ 49 w 71"/>
                    <a:gd name="T1" fmla="*/ 11 h 111"/>
                    <a:gd name="T2" fmla="*/ 0 w 71"/>
                    <a:gd name="T3" fmla="*/ 572 h 111"/>
                    <a:gd name="T4" fmla="*/ 32 w 71"/>
                    <a:gd name="T5" fmla="*/ 0 h 111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71" h="111">
                      <a:moveTo>
                        <a:pt x="11" y="2"/>
                      </a:moveTo>
                      <a:cubicBezTo>
                        <a:pt x="71" y="17"/>
                        <a:pt x="22" y="79"/>
                        <a:pt x="0" y="111"/>
                      </a:cubicBezTo>
                      <a:cubicBezTo>
                        <a:pt x="7" y="89"/>
                        <a:pt x="53" y="12"/>
                        <a:pt x="7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288" name="Freeform 565"/>
                <p:cNvSpPr>
                  <a:spLocks/>
                </p:cNvSpPr>
                <p:nvPr/>
              </p:nvSpPr>
              <p:spPr bwMode="auto">
                <a:xfrm>
                  <a:off x="1624" y="2233"/>
                  <a:ext cx="160" cy="257"/>
                </a:xfrm>
                <a:custGeom>
                  <a:avLst/>
                  <a:gdLst>
                    <a:gd name="T0" fmla="*/ 23 w 75"/>
                    <a:gd name="T1" fmla="*/ 20 h 113"/>
                    <a:gd name="T2" fmla="*/ 201 w 75"/>
                    <a:gd name="T3" fmla="*/ 232 h 113"/>
                    <a:gd name="T4" fmla="*/ 341 w 75"/>
                    <a:gd name="T5" fmla="*/ 585 h 113"/>
                    <a:gd name="T6" fmla="*/ 164 w 75"/>
                    <a:gd name="T7" fmla="*/ 252 h 113"/>
                    <a:gd name="T8" fmla="*/ 0 w 75"/>
                    <a:gd name="T9" fmla="*/ 11 h 11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5" h="113">
                      <a:moveTo>
                        <a:pt x="5" y="4"/>
                      </a:moveTo>
                      <a:cubicBezTo>
                        <a:pt x="34" y="0"/>
                        <a:pt x="38" y="23"/>
                        <a:pt x="44" y="45"/>
                      </a:cubicBezTo>
                      <a:cubicBezTo>
                        <a:pt x="52" y="69"/>
                        <a:pt x="62" y="92"/>
                        <a:pt x="75" y="113"/>
                      </a:cubicBezTo>
                      <a:cubicBezTo>
                        <a:pt x="48" y="104"/>
                        <a:pt x="46" y="72"/>
                        <a:pt x="36" y="49"/>
                      </a:cubicBezTo>
                      <a:cubicBezTo>
                        <a:pt x="30" y="35"/>
                        <a:pt x="16" y="4"/>
                        <a:pt x="0" y="2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289" name="Freeform 566"/>
                <p:cNvSpPr>
                  <a:spLocks/>
                </p:cNvSpPr>
                <p:nvPr/>
              </p:nvSpPr>
              <p:spPr bwMode="auto">
                <a:xfrm>
                  <a:off x="2339" y="1046"/>
                  <a:ext cx="433" cy="134"/>
                </a:xfrm>
                <a:custGeom>
                  <a:avLst/>
                  <a:gdLst>
                    <a:gd name="T0" fmla="*/ 619 w 203"/>
                    <a:gd name="T1" fmla="*/ 179 h 59"/>
                    <a:gd name="T2" fmla="*/ 924 w 203"/>
                    <a:gd name="T3" fmla="*/ 150 h 59"/>
                    <a:gd name="T4" fmla="*/ 550 w 203"/>
                    <a:gd name="T5" fmla="*/ 134 h 59"/>
                    <a:gd name="T6" fmla="*/ 0 w 203"/>
                    <a:gd name="T7" fmla="*/ 243 h 59"/>
                    <a:gd name="T8" fmla="*/ 382 w 203"/>
                    <a:gd name="T9" fmla="*/ 211 h 59"/>
                    <a:gd name="T10" fmla="*/ 659 w 203"/>
                    <a:gd name="T11" fmla="*/ 284 h 5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03" h="59">
                      <a:moveTo>
                        <a:pt x="136" y="35"/>
                      </a:moveTo>
                      <a:cubicBezTo>
                        <a:pt x="159" y="36"/>
                        <a:pt x="180" y="27"/>
                        <a:pt x="203" y="29"/>
                      </a:cubicBezTo>
                      <a:cubicBezTo>
                        <a:pt x="188" y="0"/>
                        <a:pt x="145" y="20"/>
                        <a:pt x="121" y="26"/>
                      </a:cubicBezTo>
                      <a:cubicBezTo>
                        <a:pt x="86" y="36"/>
                        <a:pt x="27" y="32"/>
                        <a:pt x="0" y="47"/>
                      </a:cubicBezTo>
                      <a:cubicBezTo>
                        <a:pt x="15" y="59"/>
                        <a:pt x="61" y="38"/>
                        <a:pt x="84" y="41"/>
                      </a:cubicBezTo>
                      <a:cubicBezTo>
                        <a:pt x="107" y="44"/>
                        <a:pt x="124" y="44"/>
                        <a:pt x="145" y="55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290" name="Freeform 567"/>
                <p:cNvSpPr>
                  <a:spLocks/>
                </p:cNvSpPr>
                <p:nvPr/>
              </p:nvSpPr>
              <p:spPr bwMode="auto">
                <a:xfrm>
                  <a:off x="2395" y="1307"/>
                  <a:ext cx="127" cy="209"/>
                </a:xfrm>
                <a:custGeom>
                  <a:avLst/>
                  <a:gdLst>
                    <a:gd name="T0" fmla="*/ 269 w 60"/>
                    <a:gd name="T1" fmla="*/ 0 h 92"/>
                    <a:gd name="T2" fmla="*/ 68 w 60"/>
                    <a:gd name="T3" fmla="*/ 170 h 92"/>
                    <a:gd name="T4" fmla="*/ 129 w 60"/>
                    <a:gd name="T5" fmla="*/ 475 h 92"/>
                    <a:gd name="T6" fmla="*/ 140 w 60"/>
                    <a:gd name="T7" fmla="*/ 223 h 92"/>
                    <a:gd name="T8" fmla="*/ 256 w 60"/>
                    <a:gd name="T9" fmla="*/ 36 h 9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60" h="92">
                      <a:moveTo>
                        <a:pt x="60" y="0"/>
                      </a:moveTo>
                      <a:cubicBezTo>
                        <a:pt x="48" y="8"/>
                        <a:pt x="25" y="21"/>
                        <a:pt x="15" y="33"/>
                      </a:cubicBezTo>
                      <a:cubicBezTo>
                        <a:pt x="0" y="53"/>
                        <a:pt x="17" y="76"/>
                        <a:pt x="29" y="92"/>
                      </a:cubicBezTo>
                      <a:cubicBezTo>
                        <a:pt x="29" y="77"/>
                        <a:pt x="26" y="57"/>
                        <a:pt x="31" y="43"/>
                      </a:cubicBezTo>
                      <a:cubicBezTo>
                        <a:pt x="36" y="29"/>
                        <a:pt x="49" y="19"/>
                        <a:pt x="57" y="7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291" name="Freeform 568"/>
                <p:cNvSpPr>
                  <a:spLocks/>
                </p:cNvSpPr>
                <p:nvPr/>
              </p:nvSpPr>
              <p:spPr bwMode="auto">
                <a:xfrm>
                  <a:off x="3857" y="1332"/>
                  <a:ext cx="162" cy="150"/>
                </a:xfrm>
                <a:custGeom>
                  <a:avLst/>
                  <a:gdLst>
                    <a:gd name="T0" fmla="*/ 345 w 76"/>
                    <a:gd name="T1" fmla="*/ 330 h 66"/>
                    <a:gd name="T2" fmla="*/ 0 w 76"/>
                    <a:gd name="T3" fmla="*/ 11 h 66"/>
                    <a:gd name="T4" fmla="*/ 313 w 76"/>
                    <a:gd name="T5" fmla="*/ 341 h 6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76" h="66">
                      <a:moveTo>
                        <a:pt x="76" y="64"/>
                      </a:moveTo>
                      <a:cubicBezTo>
                        <a:pt x="63" y="42"/>
                        <a:pt x="27" y="0"/>
                        <a:pt x="0" y="2"/>
                      </a:cubicBezTo>
                      <a:cubicBezTo>
                        <a:pt x="13" y="23"/>
                        <a:pt x="47" y="56"/>
                        <a:pt x="69" y="66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292" name="Freeform 569"/>
                <p:cNvSpPr>
                  <a:spLocks/>
                </p:cNvSpPr>
                <p:nvPr/>
              </p:nvSpPr>
              <p:spPr bwMode="auto">
                <a:xfrm>
                  <a:off x="4119" y="2059"/>
                  <a:ext cx="202" cy="97"/>
                </a:xfrm>
                <a:custGeom>
                  <a:avLst/>
                  <a:gdLst>
                    <a:gd name="T0" fmla="*/ 0 w 95"/>
                    <a:gd name="T1" fmla="*/ 126 h 43"/>
                    <a:gd name="T2" fmla="*/ 230 w 95"/>
                    <a:gd name="T3" fmla="*/ 208 h 43"/>
                    <a:gd name="T4" fmla="*/ 430 w 95"/>
                    <a:gd name="T5" fmla="*/ 0 h 43"/>
                    <a:gd name="T6" fmla="*/ 245 w 95"/>
                    <a:gd name="T7" fmla="*/ 147 h 43"/>
                    <a:gd name="T8" fmla="*/ 9 w 95"/>
                    <a:gd name="T9" fmla="*/ 138 h 4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95" h="43">
                      <a:moveTo>
                        <a:pt x="0" y="25"/>
                      </a:moveTo>
                      <a:cubicBezTo>
                        <a:pt x="22" y="18"/>
                        <a:pt x="33" y="43"/>
                        <a:pt x="51" y="41"/>
                      </a:cubicBezTo>
                      <a:cubicBezTo>
                        <a:pt x="61" y="40"/>
                        <a:pt x="94" y="13"/>
                        <a:pt x="95" y="0"/>
                      </a:cubicBezTo>
                      <a:cubicBezTo>
                        <a:pt x="78" y="1"/>
                        <a:pt x="70" y="23"/>
                        <a:pt x="54" y="29"/>
                      </a:cubicBezTo>
                      <a:cubicBezTo>
                        <a:pt x="38" y="34"/>
                        <a:pt x="19" y="24"/>
                        <a:pt x="2" y="27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293" name="Freeform 570"/>
                <p:cNvSpPr>
                  <a:spLocks/>
                </p:cNvSpPr>
                <p:nvPr/>
              </p:nvSpPr>
              <p:spPr bwMode="auto">
                <a:xfrm>
                  <a:off x="2114" y="1625"/>
                  <a:ext cx="1405" cy="1144"/>
                </a:xfrm>
                <a:custGeom>
                  <a:avLst/>
                  <a:gdLst>
                    <a:gd name="T0" fmla="*/ 13 w 660"/>
                    <a:gd name="T1" fmla="*/ 2597 h 504"/>
                    <a:gd name="T2" fmla="*/ 100 w 660"/>
                    <a:gd name="T3" fmla="*/ 2297 h 504"/>
                    <a:gd name="T4" fmla="*/ 470 w 660"/>
                    <a:gd name="T5" fmla="*/ 1721 h 504"/>
                    <a:gd name="T6" fmla="*/ 771 w 660"/>
                    <a:gd name="T7" fmla="*/ 1773 h 504"/>
                    <a:gd name="T8" fmla="*/ 1092 w 660"/>
                    <a:gd name="T9" fmla="*/ 1412 h 504"/>
                    <a:gd name="T10" fmla="*/ 1241 w 660"/>
                    <a:gd name="T11" fmla="*/ 1310 h 504"/>
                    <a:gd name="T12" fmla="*/ 1667 w 660"/>
                    <a:gd name="T13" fmla="*/ 1092 h 504"/>
                    <a:gd name="T14" fmla="*/ 1948 w 660"/>
                    <a:gd name="T15" fmla="*/ 1144 h 504"/>
                    <a:gd name="T16" fmla="*/ 2233 w 660"/>
                    <a:gd name="T17" fmla="*/ 906 h 504"/>
                    <a:gd name="T18" fmla="*/ 2469 w 660"/>
                    <a:gd name="T19" fmla="*/ 597 h 504"/>
                    <a:gd name="T20" fmla="*/ 2546 w 660"/>
                    <a:gd name="T21" fmla="*/ 443 h 504"/>
                    <a:gd name="T22" fmla="*/ 2991 w 660"/>
                    <a:gd name="T23" fmla="*/ 0 h 504"/>
                    <a:gd name="T24" fmla="*/ 2618 w 660"/>
                    <a:gd name="T25" fmla="*/ 170 h 504"/>
                    <a:gd name="T26" fmla="*/ 2478 w 660"/>
                    <a:gd name="T27" fmla="*/ 179 h 504"/>
                    <a:gd name="T28" fmla="*/ 2461 w 660"/>
                    <a:gd name="T29" fmla="*/ 515 h 504"/>
                    <a:gd name="T30" fmla="*/ 2248 w 660"/>
                    <a:gd name="T31" fmla="*/ 738 h 504"/>
                    <a:gd name="T32" fmla="*/ 2212 w 660"/>
                    <a:gd name="T33" fmla="*/ 604 h 504"/>
                    <a:gd name="T34" fmla="*/ 2212 w 660"/>
                    <a:gd name="T35" fmla="*/ 783 h 504"/>
                    <a:gd name="T36" fmla="*/ 1958 w 660"/>
                    <a:gd name="T37" fmla="*/ 933 h 504"/>
                    <a:gd name="T38" fmla="*/ 1880 w 660"/>
                    <a:gd name="T39" fmla="*/ 788 h 504"/>
                    <a:gd name="T40" fmla="*/ 1803 w 660"/>
                    <a:gd name="T41" fmla="*/ 1112 h 504"/>
                    <a:gd name="T42" fmla="*/ 1577 w 660"/>
                    <a:gd name="T43" fmla="*/ 1026 h 504"/>
                    <a:gd name="T44" fmla="*/ 1486 w 660"/>
                    <a:gd name="T45" fmla="*/ 912 h 504"/>
                    <a:gd name="T46" fmla="*/ 1454 w 660"/>
                    <a:gd name="T47" fmla="*/ 1092 h 504"/>
                    <a:gd name="T48" fmla="*/ 830 w 660"/>
                    <a:gd name="T49" fmla="*/ 1230 h 504"/>
                    <a:gd name="T50" fmla="*/ 602 w 660"/>
                    <a:gd name="T51" fmla="*/ 1655 h 504"/>
                    <a:gd name="T52" fmla="*/ 149 w 660"/>
                    <a:gd name="T53" fmla="*/ 1484 h 504"/>
                    <a:gd name="T54" fmla="*/ 19 w 660"/>
                    <a:gd name="T55" fmla="*/ 1963 h 504"/>
                    <a:gd name="T56" fmla="*/ 77 w 660"/>
                    <a:gd name="T57" fmla="*/ 2272 h 504"/>
                    <a:gd name="T58" fmla="*/ 13 w 660"/>
                    <a:gd name="T59" fmla="*/ 2597 h 504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660" h="504">
                      <a:moveTo>
                        <a:pt x="3" y="504"/>
                      </a:moveTo>
                      <a:cubicBezTo>
                        <a:pt x="3" y="504"/>
                        <a:pt x="1" y="473"/>
                        <a:pt x="22" y="446"/>
                      </a:cubicBezTo>
                      <a:cubicBezTo>
                        <a:pt x="50" y="410"/>
                        <a:pt x="56" y="346"/>
                        <a:pt x="104" y="334"/>
                      </a:cubicBezTo>
                      <a:cubicBezTo>
                        <a:pt x="153" y="322"/>
                        <a:pt x="166" y="328"/>
                        <a:pt x="170" y="344"/>
                      </a:cubicBezTo>
                      <a:cubicBezTo>
                        <a:pt x="170" y="344"/>
                        <a:pt x="176" y="256"/>
                        <a:pt x="241" y="274"/>
                      </a:cubicBezTo>
                      <a:cubicBezTo>
                        <a:pt x="241" y="274"/>
                        <a:pt x="260" y="260"/>
                        <a:pt x="274" y="254"/>
                      </a:cubicBezTo>
                      <a:cubicBezTo>
                        <a:pt x="287" y="248"/>
                        <a:pt x="324" y="200"/>
                        <a:pt x="368" y="212"/>
                      </a:cubicBezTo>
                      <a:cubicBezTo>
                        <a:pt x="412" y="224"/>
                        <a:pt x="416" y="236"/>
                        <a:pt x="430" y="222"/>
                      </a:cubicBezTo>
                      <a:cubicBezTo>
                        <a:pt x="443" y="208"/>
                        <a:pt x="451" y="174"/>
                        <a:pt x="493" y="176"/>
                      </a:cubicBezTo>
                      <a:cubicBezTo>
                        <a:pt x="493" y="176"/>
                        <a:pt x="524" y="112"/>
                        <a:pt x="545" y="116"/>
                      </a:cubicBezTo>
                      <a:cubicBezTo>
                        <a:pt x="545" y="116"/>
                        <a:pt x="549" y="90"/>
                        <a:pt x="562" y="86"/>
                      </a:cubicBezTo>
                      <a:cubicBezTo>
                        <a:pt x="576" y="82"/>
                        <a:pt x="549" y="32"/>
                        <a:pt x="660" y="0"/>
                      </a:cubicBezTo>
                      <a:cubicBezTo>
                        <a:pt x="660" y="0"/>
                        <a:pt x="589" y="24"/>
                        <a:pt x="578" y="33"/>
                      </a:cubicBezTo>
                      <a:cubicBezTo>
                        <a:pt x="566" y="43"/>
                        <a:pt x="555" y="40"/>
                        <a:pt x="547" y="35"/>
                      </a:cubicBezTo>
                      <a:cubicBezTo>
                        <a:pt x="547" y="35"/>
                        <a:pt x="562" y="61"/>
                        <a:pt x="543" y="100"/>
                      </a:cubicBezTo>
                      <a:cubicBezTo>
                        <a:pt x="524" y="139"/>
                        <a:pt x="499" y="143"/>
                        <a:pt x="496" y="143"/>
                      </a:cubicBezTo>
                      <a:cubicBezTo>
                        <a:pt x="492" y="143"/>
                        <a:pt x="483" y="128"/>
                        <a:pt x="488" y="117"/>
                      </a:cubicBezTo>
                      <a:cubicBezTo>
                        <a:pt x="488" y="117"/>
                        <a:pt x="479" y="133"/>
                        <a:pt x="488" y="152"/>
                      </a:cubicBezTo>
                      <a:cubicBezTo>
                        <a:pt x="497" y="171"/>
                        <a:pt x="447" y="191"/>
                        <a:pt x="432" y="181"/>
                      </a:cubicBezTo>
                      <a:cubicBezTo>
                        <a:pt x="416" y="172"/>
                        <a:pt x="417" y="161"/>
                        <a:pt x="415" y="153"/>
                      </a:cubicBezTo>
                      <a:cubicBezTo>
                        <a:pt x="415" y="153"/>
                        <a:pt x="436" y="236"/>
                        <a:pt x="398" y="216"/>
                      </a:cubicBezTo>
                      <a:cubicBezTo>
                        <a:pt x="380" y="207"/>
                        <a:pt x="365" y="216"/>
                        <a:pt x="348" y="199"/>
                      </a:cubicBezTo>
                      <a:cubicBezTo>
                        <a:pt x="331" y="181"/>
                        <a:pt x="328" y="177"/>
                        <a:pt x="328" y="177"/>
                      </a:cubicBezTo>
                      <a:cubicBezTo>
                        <a:pt x="328" y="177"/>
                        <a:pt x="346" y="200"/>
                        <a:pt x="321" y="212"/>
                      </a:cubicBezTo>
                      <a:cubicBezTo>
                        <a:pt x="297" y="224"/>
                        <a:pt x="229" y="307"/>
                        <a:pt x="183" y="239"/>
                      </a:cubicBezTo>
                      <a:cubicBezTo>
                        <a:pt x="183" y="239"/>
                        <a:pt x="202" y="321"/>
                        <a:pt x="133" y="321"/>
                      </a:cubicBezTo>
                      <a:cubicBezTo>
                        <a:pt x="63" y="321"/>
                        <a:pt x="62" y="343"/>
                        <a:pt x="33" y="288"/>
                      </a:cubicBezTo>
                      <a:cubicBezTo>
                        <a:pt x="33" y="288"/>
                        <a:pt x="84" y="356"/>
                        <a:pt x="4" y="381"/>
                      </a:cubicBezTo>
                      <a:cubicBezTo>
                        <a:pt x="4" y="381"/>
                        <a:pt x="63" y="382"/>
                        <a:pt x="17" y="441"/>
                      </a:cubicBezTo>
                      <a:cubicBezTo>
                        <a:pt x="0" y="463"/>
                        <a:pt x="0" y="500"/>
                        <a:pt x="3" y="504"/>
                      </a:cubicBezTo>
                      <a:close/>
                    </a:path>
                  </a:pathLst>
                </a:custGeom>
                <a:solidFill>
                  <a:srgbClr val="C9AD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294" name="Freeform 571"/>
                <p:cNvSpPr>
                  <a:spLocks/>
                </p:cNvSpPr>
                <p:nvPr/>
              </p:nvSpPr>
              <p:spPr bwMode="auto">
                <a:xfrm>
                  <a:off x="2322" y="2581"/>
                  <a:ext cx="733" cy="370"/>
                </a:xfrm>
                <a:custGeom>
                  <a:avLst/>
                  <a:gdLst>
                    <a:gd name="T0" fmla="*/ 0 w 344"/>
                    <a:gd name="T1" fmla="*/ 195 h 163"/>
                    <a:gd name="T2" fmla="*/ 249 w 344"/>
                    <a:gd name="T3" fmla="*/ 134 h 163"/>
                    <a:gd name="T4" fmla="*/ 695 w 344"/>
                    <a:gd name="T5" fmla="*/ 386 h 163"/>
                    <a:gd name="T6" fmla="*/ 1562 w 344"/>
                    <a:gd name="T7" fmla="*/ 840 h 163"/>
                    <a:gd name="T8" fmla="*/ 1377 w 344"/>
                    <a:gd name="T9" fmla="*/ 617 h 163"/>
                    <a:gd name="T10" fmla="*/ 1253 w 344"/>
                    <a:gd name="T11" fmla="*/ 483 h 163"/>
                    <a:gd name="T12" fmla="*/ 1085 w 344"/>
                    <a:gd name="T13" fmla="*/ 434 h 163"/>
                    <a:gd name="T14" fmla="*/ 499 w 344"/>
                    <a:gd name="T15" fmla="*/ 350 h 163"/>
                    <a:gd name="T16" fmla="*/ 390 w 344"/>
                    <a:gd name="T17" fmla="*/ 145 h 163"/>
                    <a:gd name="T18" fmla="*/ 281 w 344"/>
                    <a:gd name="T19" fmla="*/ 102 h 163"/>
                    <a:gd name="T20" fmla="*/ 0 w 344"/>
                    <a:gd name="T21" fmla="*/ 195 h 16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44" h="163">
                      <a:moveTo>
                        <a:pt x="0" y="38"/>
                      </a:moveTo>
                      <a:cubicBezTo>
                        <a:pt x="0" y="38"/>
                        <a:pt x="12" y="0"/>
                        <a:pt x="55" y="26"/>
                      </a:cubicBezTo>
                      <a:cubicBezTo>
                        <a:pt x="99" y="51"/>
                        <a:pt x="82" y="82"/>
                        <a:pt x="153" y="75"/>
                      </a:cubicBezTo>
                      <a:cubicBezTo>
                        <a:pt x="223" y="68"/>
                        <a:pt x="328" y="131"/>
                        <a:pt x="344" y="163"/>
                      </a:cubicBezTo>
                      <a:cubicBezTo>
                        <a:pt x="344" y="163"/>
                        <a:pt x="328" y="138"/>
                        <a:pt x="303" y="120"/>
                      </a:cubicBezTo>
                      <a:cubicBezTo>
                        <a:pt x="277" y="103"/>
                        <a:pt x="277" y="100"/>
                        <a:pt x="276" y="94"/>
                      </a:cubicBezTo>
                      <a:cubicBezTo>
                        <a:pt x="276" y="94"/>
                        <a:pt x="262" y="98"/>
                        <a:pt x="239" y="84"/>
                      </a:cubicBezTo>
                      <a:cubicBezTo>
                        <a:pt x="216" y="71"/>
                        <a:pt x="124" y="71"/>
                        <a:pt x="110" y="68"/>
                      </a:cubicBezTo>
                      <a:cubicBezTo>
                        <a:pt x="96" y="66"/>
                        <a:pt x="85" y="42"/>
                        <a:pt x="86" y="28"/>
                      </a:cubicBezTo>
                      <a:cubicBezTo>
                        <a:pt x="86" y="28"/>
                        <a:pt x="82" y="30"/>
                        <a:pt x="62" y="20"/>
                      </a:cubicBezTo>
                      <a:cubicBezTo>
                        <a:pt x="41" y="11"/>
                        <a:pt x="5" y="3"/>
                        <a:pt x="0" y="38"/>
                      </a:cubicBezTo>
                      <a:close/>
                    </a:path>
                  </a:pathLst>
                </a:custGeom>
                <a:solidFill>
                  <a:srgbClr val="C9AD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295" name="Freeform 572"/>
                <p:cNvSpPr>
                  <a:spLocks/>
                </p:cNvSpPr>
                <p:nvPr/>
              </p:nvSpPr>
              <p:spPr bwMode="auto">
                <a:xfrm>
                  <a:off x="1916" y="2074"/>
                  <a:ext cx="234" cy="198"/>
                </a:xfrm>
                <a:custGeom>
                  <a:avLst/>
                  <a:gdLst>
                    <a:gd name="T0" fmla="*/ 0 w 110"/>
                    <a:gd name="T1" fmla="*/ 244 h 87"/>
                    <a:gd name="T2" fmla="*/ 494 w 110"/>
                    <a:gd name="T3" fmla="*/ 451 h 87"/>
                    <a:gd name="T4" fmla="*/ 498 w 110"/>
                    <a:gd name="T5" fmla="*/ 0 h 87"/>
                    <a:gd name="T6" fmla="*/ 394 w 110"/>
                    <a:gd name="T7" fmla="*/ 244 h 87"/>
                    <a:gd name="T8" fmla="*/ 0 w 110"/>
                    <a:gd name="T9" fmla="*/ 244 h 8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0" h="87">
                      <a:moveTo>
                        <a:pt x="0" y="47"/>
                      </a:moveTo>
                      <a:cubicBezTo>
                        <a:pt x="0" y="47"/>
                        <a:pt x="75" y="41"/>
                        <a:pt x="109" y="87"/>
                      </a:cubicBezTo>
                      <a:cubicBezTo>
                        <a:pt x="109" y="87"/>
                        <a:pt x="78" y="40"/>
                        <a:pt x="110" y="0"/>
                      </a:cubicBezTo>
                      <a:cubicBezTo>
                        <a:pt x="110" y="0"/>
                        <a:pt x="85" y="35"/>
                        <a:pt x="87" y="47"/>
                      </a:cubicBezTo>
                      <a:cubicBezTo>
                        <a:pt x="92" y="68"/>
                        <a:pt x="54" y="34"/>
                        <a:pt x="0" y="47"/>
                      </a:cubicBezTo>
                      <a:close/>
                    </a:path>
                  </a:pathLst>
                </a:custGeom>
                <a:solidFill>
                  <a:srgbClr val="C9AD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296" name="Freeform 573"/>
                <p:cNvSpPr>
                  <a:spLocks/>
                </p:cNvSpPr>
                <p:nvPr/>
              </p:nvSpPr>
              <p:spPr bwMode="auto">
                <a:xfrm>
                  <a:off x="2095" y="1180"/>
                  <a:ext cx="517" cy="1099"/>
                </a:xfrm>
                <a:custGeom>
                  <a:avLst/>
                  <a:gdLst>
                    <a:gd name="T0" fmla="*/ 1068 w 243"/>
                    <a:gd name="T1" fmla="*/ 0 h 484"/>
                    <a:gd name="T2" fmla="*/ 1008 w 243"/>
                    <a:gd name="T3" fmla="*/ 118 h 484"/>
                    <a:gd name="T4" fmla="*/ 755 w 243"/>
                    <a:gd name="T5" fmla="*/ 386 h 484"/>
                    <a:gd name="T6" fmla="*/ 734 w 243"/>
                    <a:gd name="T7" fmla="*/ 738 h 484"/>
                    <a:gd name="T8" fmla="*/ 864 w 243"/>
                    <a:gd name="T9" fmla="*/ 851 h 484"/>
                    <a:gd name="T10" fmla="*/ 579 w 243"/>
                    <a:gd name="T11" fmla="*/ 1129 h 484"/>
                    <a:gd name="T12" fmla="*/ 579 w 243"/>
                    <a:gd name="T13" fmla="*/ 1619 h 484"/>
                    <a:gd name="T14" fmla="*/ 498 w 243"/>
                    <a:gd name="T15" fmla="*/ 1773 h 484"/>
                    <a:gd name="T16" fmla="*/ 377 w 243"/>
                    <a:gd name="T17" fmla="*/ 2041 h 484"/>
                    <a:gd name="T18" fmla="*/ 189 w 243"/>
                    <a:gd name="T19" fmla="*/ 2495 h 484"/>
                    <a:gd name="T20" fmla="*/ 308 w 243"/>
                    <a:gd name="T21" fmla="*/ 2089 h 484"/>
                    <a:gd name="T22" fmla="*/ 481 w 243"/>
                    <a:gd name="T23" fmla="*/ 1764 h 484"/>
                    <a:gd name="T24" fmla="*/ 221 w 243"/>
                    <a:gd name="T25" fmla="*/ 1465 h 484"/>
                    <a:gd name="T26" fmla="*/ 485 w 243"/>
                    <a:gd name="T27" fmla="*/ 1614 h 484"/>
                    <a:gd name="T28" fmla="*/ 521 w 243"/>
                    <a:gd name="T29" fmla="*/ 1408 h 484"/>
                    <a:gd name="T30" fmla="*/ 534 w 243"/>
                    <a:gd name="T31" fmla="*/ 1176 h 484"/>
                    <a:gd name="T32" fmla="*/ 402 w 243"/>
                    <a:gd name="T33" fmla="*/ 1149 h 484"/>
                    <a:gd name="T34" fmla="*/ 0 w 243"/>
                    <a:gd name="T35" fmla="*/ 1108 h 484"/>
                    <a:gd name="T36" fmla="*/ 481 w 243"/>
                    <a:gd name="T37" fmla="*/ 1092 h 484"/>
                    <a:gd name="T38" fmla="*/ 723 w 243"/>
                    <a:gd name="T39" fmla="*/ 815 h 484"/>
                    <a:gd name="T40" fmla="*/ 743 w 243"/>
                    <a:gd name="T41" fmla="*/ 361 h 484"/>
                    <a:gd name="T42" fmla="*/ 968 w 243"/>
                    <a:gd name="T43" fmla="*/ 114 h 484"/>
                    <a:gd name="T44" fmla="*/ 1068 w 243"/>
                    <a:gd name="T45" fmla="*/ 0 h 484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243" h="484">
                      <a:moveTo>
                        <a:pt x="236" y="0"/>
                      </a:moveTo>
                      <a:cubicBezTo>
                        <a:pt x="236" y="0"/>
                        <a:pt x="243" y="14"/>
                        <a:pt x="223" y="23"/>
                      </a:cubicBezTo>
                      <a:cubicBezTo>
                        <a:pt x="203" y="33"/>
                        <a:pt x="191" y="70"/>
                        <a:pt x="167" y="75"/>
                      </a:cubicBezTo>
                      <a:cubicBezTo>
                        <a:pt x="143" y="81"/>
                        <a:pt x="145" y="121"/>
                        <a:pt x="162" y="143"/>
                      </a:cubicBezTo>
                      <a:cubicBezTo>
                        <a:pt x="179" y="165"/>
                        <a:pt x="166" y="179"/>
                        <a:pt x="191" y="165"/>
                      </a:cubicBezTo>
                      <a:cubicBezTo>
                        <a:pt x="191" y="165"/>
                        <a:pt x="142" y="188"/>
                        <a:pt x="128" y="219"/>
                      </a:cubicBezTo>
                      <a:cubicBezTo>
                        <a:pt x="114" y="250"/>
                        <a:pt x="121" y="301"/>
                        <a:pt x="128" y="314"/>
                      </a:cubicBezTo>
                      <a:cubicBezTo>
                        <a:pt x="134" y="328"/>
                        <a:pt x="114" y="326"/>
                        <a:pt x="110" y="344"/>
                      </a:cubicBezTo>
                      <a:cubicBezTo>
                        <a:pt x="107" y="362"/>
                        <a:pt x="106" y="378"/>
                        <a:pt x="83" y="396"/>
                      </a:cubicBezTo>
                      <a:cubicBezTo>
                        <a:pt x="59" y="415"/>
                        <a:pt x="31" y="462"/>
                        <a:pt x="42" y="484"/>
                      </a:cubicBezTo>
                      <a:cubicBezTo>
                        <a:pt x="42" y="484"/>
                        <a:pt x="20" y="464"/>
                        <a:pt x="68" y="405"/>
                      </a:cubicBezTo>
                      <a:cubicBezTo>
                        <a:pt x="80" y="390"/>
                        <a:pt x="101" y="381"/>
                        <a:pt x="106" y="342"/>
                      </a:cubicBezTo>
                      <a:cubicBezTo>
                        <a:pt x="107" y="327"/>
                        <a:pt x="70" y="285"/>
                        <a:pt x="49" y="284"/>
                      </a:cubicBezTo>
                      <a:cubicBezTo>
                        <a:pt x="49" y="284"/>
                        <a:pt x="78" y="285"/>
                        <a:pt x="107" y="313"/>
                      </a:cubicBezTo>
                      <a:cubicBezTo>
                        <a:pt x="136" y="340"/>
                        <a:pt x="118" y="291"/>
                        <a:pt x="115" y="273"/>
                      </a:cubicBezTo>
                      <a:cubicBezTo>
                        <a:pt x="113" y="256"/>
                        <a:pt x="115" y="237"/>
                        <a:pt x="118" y="228"/>
                      </a:cubicBezTo>
                      <a:cubicBezTo>
                        <a:pt x="120" y="220"/>
                        <a:pt x="118" y="217"/>
                        <a:pt x="89" y="223"/>
                      </a:cubicBezTo>
                      <a:cubicBezTo>
                        <a:pt x="60" y="229"/>
                        <a:pt x="0" y="215"/>
                        <a:pt x="0" y="215"/>
                      </a:cubicBezTo>
                      <a:cubicBezTo>
                        <a:pt x="0" y="215"/>
                        <a:pt x="69" y="232"/>
                        <a:pt x="106" y="212"/>
                      </a:cubicBezTo>
                      <a:cubicBezTo>
                        <a:pt x="142" y="192"/>
                        <a:pt x="164" y="184"/>
                        <a:pt x="160" y="158"/>
                      </a:cubicBezTo>
                      <a:cubicBezTo>
                        <a:pt x="156" y="133"/>
                        <a:pt x="124" y="93"/>
                        <a:pt x="164" y="70"/>
                      </a:cubicBezTo>
                      <a:cubicBezTo>
                        <a:pt x="204" y="47"/>
                        <a:pt x="201" y="29"/>
                        <a:pt x="214" y="22"/>
                      </a:cubicBezTo>
                      <a:cubicBezTo>
                        <a:pt x="227" y="15"/>
                        <a:pt x="234" y="9"/>
                        <a:pt x="236" y="0"/>
                      </a:cubicBezTo>
                      <a:close/>
                    </a:path>
                  </a:pathLst>
                </a:custGeom>
                <a:solidFill>
                  <a:srgbClr val="C9AD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297" name="Freeform 574"/>
                <p:cNvSpPr>
                  <a:spLocks/>
                </p:cNvSpPr>
                <p:nvPr/>
              </p:nvSpPr>
              <p:spPr bwMode="auto">
                <a:xfrm>
                  <a:off x="1677" y="2213"/>
                  <a:ext cx="439" cy="513"/>
                </a:xfrm>
                <a:custGeom>
                  <a:avLst/>
                  <a:gdLst>
                    <a:gd name="T0" fmla="*/ 936 w 206"/>
                    <a:gd name="T1" fmla="*/ 645 h 226"/>
                    <a:gd name="T2" fmla="*/ 113 w 206"/>
                    <a:gd name="T3" fmla="*/ 175 h 226"/>
                    <a:gd name="T4" fmla="*/ 164 w 206"/>
                    <a:gd name="T5" fmla="*/ 0 h 226"/>
                    <a:gd name="T6" fmla="*/ 100 w 206"/>
                    <a:gd name="T7" fmla="*/ 68 h 226"/>
                    <a:gd name="T8" fmla="*/ 0 w 206"/>
                    <a:gd name="T9" fmla="*/ 0 h 226"/>
                    <a:gd name="T10" fmla="*/ 85 w 206"/>
                    <a:gd name="T11" fmla="*/ 113 h 226"/>
                    <a:gd name="T12" fmla="*/ 477 w 206"/>
                    <a:gd name="T13" fmla="*/ 690 h 226"/>
                    <a:gd name="T14" fmla="*/ 494 w 206"/>
                    <a:gd name="T15" fmla="*/ 933 h 226"/>
                    <a:gd name="T16" fmla="*/ 377 w 206"/>
                    <a:gd name="T17" fmla="*/ 897 h 226"/>
                    <a:gd name="T18" fmla="*/ 445 w 206"/>
                    <a:gd name="T19" fmla="*/ 958 h 226"/>
                    <a:gd name="T20" fmla="*/ 192 w 206"/>
                    <a:gd name="T21" fmla="*/ 994 h 226"/>
                    <a:gd name="T22" fmla="*/ 390 w 206"/>
                    <a:gd name="T23" fmla="*/ 1010 h 226"/>
                    <a:gd name="T24" fmla="*/ 381 w 206"/>
                    <a:gd name="T25" fmla="*/ 1164 h 226"/>
                    <a:gd name="T26" fmla="*/ 486 w 206"/>
                    <a:gd name="T27" fmla="*/ 1015 h 226"/>
                    <a:gd name="T28" fmla="*/ 595 w 206"/>
                    <a:gd name="T29" fmla="*/ 974 h 226"/>
                    <a:gd name="T30" fmla="*/ 678 w 206"/>
                    <a:gd name="T31" fmla="*/ 1067 h 226"/>
                    <a:gd name="T32" fmla="*/ 590 w 206"/>
                    <a:gd name="T33" fmla="*/ 937 h 226"/>
                    <a:gd name="T34" fmla="*/ 650 w 206"/>
                    <a:gd name="T35" fmla="*/ 876 h 226"/>
                    <a:gd name="T36" fmla="*/ 614 w 206"/>
                    <a:gd name="T37" fmla="*/ 815 h 226"/>
                    <a:gd name="T38" fmla="*/ 558 w 206"/>
                    <a:gd name="T39" fmla="*/ 706 h 226"/>
                    <a:gd name="T40" fmla="*/ 618 w 206"/>
                    <a:gd name="T41" fmla="*/ 710 h 226"/>
                    <a:gd name="T42" fmla="*/ 936 w 206"/>
                    <a:gd name="T43" fmla="*/ 645 h 22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206" h="226">
                      <a:moveTo>
                        <a:pt x="206" y="125"/>
                      </a:moveTo>
                      <a:cubicBezTo>
                        <a:pt x="206" y="125"/>
                        <a:pt x="55" y="171"/>
                        <a:pt x="25" y="34"/>
                      </a:cubicBezTo>
                      <a:cubicBezTo>
                        <a:pt x="22" y="23"/>
                        <a:pt x="21" y="8"/>
                        <a:pt x="36" y="0"/>
                      </a:cubicBezTo>
                      <a:cubicBezTo>
                        <a:pt x="36" y="0"/>
                        <a:pt x="25" y="4"/>
                        <a:pt x="22" y="13"/>
                      </a:cubicBezTo>
                      <a:cubicBezTo>
                        <a:pt x="19" y="22"/>
                        <a:pt x="5" y="9"/>
                        <a:pt x="0" y="0"/>
                      </a:cubicBezTo>
                      <a:cubicBezTo>
                        <a:pt x="0" y="0"/>
                        <a:pt x="11" y="17"/>
                        <a:pt x="19" y="22"/>
                      </a:cubicBezTo>
                      <a:cubicBezTo>
                        <a:pt x="28" y="27"/>
                        <a:pt x="16" y="98"/>
                        <a:pt x="105" y="134"/>
                      </a:cubicBezTo>
                      <a:cubicBezTo>
                        <a:pt x="146" y="150"/>
                        <a:pt x="126" y="184"/>
                        <a:pt x="109" y="181"/>
                      </a:cubicBezTo>
                      <a:cubicBezTo>
                        <a:pt x="93" y="179"/>
                        <a:pt x="90" y="181"/>
                        <a:pt x="83" y="174"/>
                      </a:cubicBezTo>
                      <a:cubicBezTo>
                        <a:pt x="83" y="174"/>
                        <a:pt x="88" y="183"/>
                        <a:pt x="98" y="186"/>
                      </a:cubicBezTo>
                      <a:cubicBezTo>
                        <a:pt x="98" y="186"/>
                        <a:pt x="60" y="205"/>
                        <a:pt x="42" y="193"/>
                      </a:cubicBezTo>
                      <a:cubicBezTo>
                        <a:pt x="42" y="193"/>
                        <a:pt x="55" y="205"/>
                        <a:pt x="86" y="196"/>
                      </a:cubicBezTo>
                      <a:cubicBezTo>
                        <a:pt x="118" y="188"/>
                        <a:pt x="93" y="218"/>
                        <a:pt x="84" y="226"/>
                      </a:cubicBezTo>
                      <a:cubicBezTo>
                        <a:pt x="84" y="226"/>
                        <a:pt x="105" y="210"/>
                        <a:pt x="107" y="197"/>
                      </a:cubicBezTo>
                      <a:cubicBezTo>
                        <a:pt x="109" y="184"/>
                        <a:pt x="117" y="186"/>
                        <a:pt x="131" y="189"/>
                      </a:cubicBezTo>
                      <a:cubicBezTo>
                        <a:pt x="145" y="192"/>
                        <a:pt x="149" y="204"/>
                        <a:pt x="149" y="207"/>
                      </a:cubicBezTo>
                      <a:cubicBezTo>
                        <a:pt x="149" y="207"/>
                        <a:pt x="143" y="192"/>
                        <a:pt x="130" y="182"/>
                      </a:cubicBezTo>
                      <a:cubicBezTo>
                        <a:pt x="122" y="176"/>
                        <a:pt x="135" y="164"/>
                        <a:pt x="143" y="170"/>
                      </a:cubicBezTo>
                      <a:cubicBezTo>
                        <a:pt x="143" y="170"/>
                        <a:pt x="136" y="164"/>
                        <a:pt x="135" y="158"/>
                      </a:cubicBezTo>
                      <a:cubicBezTo>
                        <a:pt x="133" y="153"/>
                        <a:pt x="126" y="138"/>
                        <a:pt x="123" y="137"/>
                      </a:cubicBezTo>
                      <a:cubicBezTo>
                        <a:pt x="119" y="136"/>
                        <a:pt x="130" y="134"/>
                        <a:pt x="136" y="138"/>
                      </a:cubicBezTo>
                      <a:cubicBezTo>
                        <a:pt x="143" y="142"/>
                        <a:pt x="204" y="126"/>
                        <a:pt x="206" y="125"/>
                      </a:cubicBezTo>
                      <a:close/>
                    </a:path>
                  </a:pathLst>
                </a:custGeom>
                <a:solidFill>
                  <a:srgbClr val="C9AD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298" name="Freeform 575"/>
                <p:cNvSpPr>
                  <a:spLocks/>
                </p:cNvSpPr>
                <p:nvPr/>
              </p:nvSpPr>
              <p:spPr bwMode="auto">
                <a:xfrm>
                  <a:off x="1667" y="1993"/>
                  <a:ext cx="234" cy="329"/>
                </a:xfrm>
                <a:custGeom>
                  <a:avLst/>
                  <a:gdLst>
                    <a:gd name="T0" fmla="*/ 0 w 110"/>
                    <a:gd name="T1" fmla="*/ 57 h 145"/>
                    <a:gd name="T2" fmla="*/ 157 w 110"/>
                    <a:gd name="T3" fmla="*/ 206 h 145"/>
                    <a:gd name="T4" fmla="*/ 313 w 110"/>
                    <a:gd name="T5" fmla="*/ 288 h 145"/>
                    <a:gd name="T6" fmla="*/ 466 w 110"/>
                    <a:gd name="T7" fmla="*/ 0 h 145"/>
                    <a:gd name="T8" fmla="*/ 349 w 110"/>
                    <a:gd name="T9" fmla="*/ 300 h 145"/>
                    <a:gd name="T10" fmla="*/ 453 w 110"/>
                    <a:gd name="T11" fmla="*/ 715 h 145"/>
                    <a:gd name="T12" fmla="*/ 366 w 110"/>
                    <a:gd name="T13" fmla="*/ 701 h 145"/>
                    <a:gd name="T14" fmla="*/ 325 w 110"/>
                    <a:gd name="T15" fmla="*/ 540 h 145"/>
                    <a:gd name="T16" fmla="*/ 268 w 110"/>
                    <a:gd name="T17" fmla="*/ 309 h 145"/>
                    <a:gd name="T18" fmla="*/ 172 w 110"/>
                    <a:gd name="T19" fmla="*/ 236 h 145"/>
                    <a:gd name="T20" fmla="*/ 0 w 110"/>
                    <a:gd name="T21" fmla="*/ 57 h 145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10" h="145">
                      <a:moveTo>
                        <a:pt x="0" y="11"/>
                      </a:moveTo>
                      <a:cubicBezTo>
                        <a:pt x="0" y="11"/>
                        <a:pt x="21" y="36"/>
                        <a:pt x="35" y="40"/>
                      </a:cubicBezTo>
                      <a:cubicBezTo>
                        <a:pt x="49" y="44"/>
                        <a:pt x="59" y="59"/>
                        <a:pt x="69" y="56"/>
                      </a:cubicBezTo>
                      <a:cubicBezTo>
                        <a:pt x="79" y="54"/>
                        <a:pt x="102" y="16"/>
                        <a:pt x="103" y="0"/>
                      </a:cubicBezTo>
                      <a:cubicBezTo>
                        <a:pt x="103" y="0"/>
                        <a:pt x="103" y="27"/>
                        <a:pt x="77" y="58"/>
                      </a:cubicBezTo>
                      <a:cubicBezTo>
                        <a:pt x="52" y="89"/>
                        <a:pt x="91" y="133"/>
                        <a:pt x="100" y="139"/>
                      </a:cubicBezTo>
                      <a:cubicBezTo>
                        <a:pt x="110" y="145"/>
                        <a:pt x="85" y="124"/>
                        <a:pt x="81" y="136"/>
                      </a:cubicBezTo>
                      <a:cubicBezTo>
                        <a:pt x="81" y="136"/>
                        <a:pt x="87" y="132"/>
                        <a:pt x="72" y="105"/>
                      </a:cubicBezTo>
                      <a:cubicBezTo>
                        <a:pt x="57" y="78"/>
                        <a:pt x="75" y="73"/>
                        <a:pt x="59" y="60"/>
                      </a:cubicBezTo>
                      <a:cubicBezTo>
                        <a:pt x="57" y="58"/>
                        <a:pt x="44" y="47"/>
                        <a:pt x="38" y="46"/>
                      </a:cubicBezTo>
                      <a:cubicBezTo>
                        <a:pt x="32" y="45"/>
                        <a:pt x="3" y="18"/>
                        <a:pt x="0" y="11"/>
                      </a:cubicBezTo>
                      <a:close/>
                    </a:path>
                  </a:pathLst>
                </a:custGeom>
                <a:solidFill>
                  <a:srgbClr val="C9AD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299" name="Freeform 576"/>
                <p:cNvSpPr>
                  <a:spLocks/>
                </p:cNvSpPr>
                <p:nvPr/>
              </p:nvSpPr>
              <p:spPr bwMode="auto">
                <a:xfrm>
                  <a:off x="2855" y="2193"/>
                  <a:ext cx="996" cy="615"/>
                </a:xfrm>
                <a:custGeom>
                  <a:avLst/>
                  <a:gdLst>
                    <a:gd name="T0" fmla="*/ 36 w 468"/>
                    <a:gd name="T1" fmla="*/ 536 h 271"/>
                    <a:gd name="T2" fmla="*/ 157 w 468"/>
                    <a:gd name="T3" fmla="*/ 856 h 271"/>
                    <a:gd name="T4" fmla="*/ 517 w 468"/>
                    <a:gd name="T5" fmla="*/ 758 h 271"/>
                    <a:gd name="T6" fmla="*/ 1100 w 468"/>
                    <a:gd name="T7" fmla="*/ 504 h 271"/>
                    <a:gd name="T8" fmla="*/ 1658 w 468"/>
                    <a:gd name="T9" fmla="*/ 320 h 271"/>
                    <a:gd name="T10" fmla="*/ 1707 w 468"/>
                    <a:gd name="T11" fmla="*/ 329 h 271"/>
                    <a:gd name="T12" fmla="*/ 1915 w 468"/>
                    <a:gd name="T13" fmla="*/ 98 h 271"/>
                    <a:gd name="T14" fmla="*/ 1924 w 468"/>
                    <a:gd name="T15" fmla="*/ 5 h 271"/>
                    <a:gd name="T16" fmla="*/ 1962 w 468"/>
                    <a:gd name="T17" fmla="*/ 68 h 271"/>
                    <a:gd name="T18" fmla="*/ 2120 w 468"/>
                    <a:gd name="T19" fmla="*/ 0 h 271"/>
                    <a:gd name="T20" fmla="*/ 1943 w 468"/>
                    <a:gd name="T21" fmla="*/ 113 h 271"/>
                    <a:gd name="T22" fmla="*/ 1807 w 468"/>
                    <a:gd name="T23" fmla="*/ 231 h 271"/>
                    <a:gd name="T24" fmla="*/ 1758 w 468"/>
                    <a:gd name="T25" fmla="*/ 427 h 271"/>
                    <a:gd name="T26" fmla="*/ 1654 w 468"/>
                    <a:gd name="T27" fmla="*/ 397 h 271"/>
                    <a:gd name="T28" fmla="*/ 1128 w 468"/>
                    <a:gd name="T29" fmla="*/ 531 h 271"/>
                    <a:gd name="T30" fmla="*/ 430 w 468"/>
                    <a:gd name="T31" fmla="*/ 912 h 271"/>
                    <a:gd name="T32" fmla="*/ 511 w 468"/>
                    <a:gd name="T33" fmla="*/ 1282 h 271"/>
                    <a:gd name="T34" fmla="*/ 579 w 468"/>
                    <a:gd name="T35" fmla="*/ 1396 h 271"/>
                    <a:gd name="T36" fmla="*/ 507 w 468"/>
                    <a:gd name="T37" fmla="*/ 1323 h 271"/>
                    <a:gd name="T38" fmla="*/ 466 w 468"/>
                    <a:gd name="T39" fmla="*/ 1384 h 271"/>
                    <a:gd name="T40" fmla="*/ 489 w 468"/>
                    <a:gd name="T41" fmla="*/ 1303 h 271"/>
                    <a:gd name="T42" fmla="*/ 417 w 468"/>
                    <a:gd name="T43" fmla="*/ 1132 h 271"/>
                    <a:gd name="T44" fmla="*/ 321 w 468"/>
                    <a:gd name="T45" fmla="*/ 937 h 271"/>
                    <a:gd name="T46" fmla="*/ 36 w 468"/>
                    <a:gd name="T47" fmla="*/ 536 h 271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468" h="271">
                      <a:moveTo>
                        <a:pt x="8" y="104"/>
                      </a:moveTo>
                      <a:cubicBezTo>
                        <a:pt x="8" y="104"/>
                        <a:pt x="3" y="158"/>
                        <a:pt x="35" y="166"/>
                      </a:cubicBezTo>
                      <a:cubicBezTo>
                        <a:pt x="66" y="175"/>
                        <a:pt x="78" y="193"/>
                        <a:pt x="114" y="147"/>
                      </a:cubicBezTo>
                      <a:cubicBezTo>
                        <a:pt x="150" y="101"/>
                        <a:pt x="213" y="91"/>
                        <a:pt x="243" y="98"/>
                      </a:cubicBezTo>
                      <a:cubicBezTo>
                        <a:pt x="273" y="105"/>
                        <a:pt x="354" y="89"/>
                        <a:pt x="366" y="62"/>
                      </a:cubicBezTo>
                      <a:cubicBezTo>
                        <a:pt x="366" y="62"/>
                        <a:pt x="372" y="70"/>
                        <a:pt x="377" y="64"/>
                      </a:cubicBezTo>
                      <a:cubicBezTo>
                        <a:pt x="381" y="59"/>
                        <a:pt x="414" y="19"/>
                        <a:pt x="423" y="19"/>
                      </a:cubicBezTo>
                      <a:cubicBezTo>
                        <a:pt x="432" y="19"/>
                        <a:pt x="432" y="6"/>
                        <a:pt x="425" y="1"/>
                      </a:cubicBezTo>
                      <a:cubicBezTo>
                        <a:pt x="425" y="1"/>
                        <a:pt x="436" y="8"/>
                        <a:pt x="433" y="13"/>
                      </a:cubicBezTo>
                      <a:cubicBezTo>
                        <a:pt x="430" y="18"/>
                        <a:pt x="459" y="20"/>
                        <a:pt x="468" y="0"/>
                      </a:cubicBezTo>
                      <a:cubicBezTo>
                        <a:pt x="468" y="0"/>
                        <a:pt x="468" y="22"/>
                        <a:pt x="429" y="22"/>
                      </a:cubicBezTo>
                      <a:cubicBezTo>
                        <a:pt x="424" y="22"/>
                        <a:pt x="405" y="33"/>
                        <a:pt x="399" y="45"/>
                      </a:cubicBezTo>
                      <a:cubicBezTo>
                        <a:pt x="392" y="58"/>
                        <a:pt x="365" y="70"/>
                        <a:pt x="388" y="83"/>
                      </a:cubicBezTo>
                      <a:cubicBezTo>
                        <a:pt x="388" y="83"/>
                        <a:pt x="377" y="74"/>
                        <a:pt x="365" y="77"/>
                      </a:cubicBezTo>
                      <a:cubicBezTo>
                        <a:pt x="354" y="80"/>
                        <a:pt x="308" y="106"/>
                        <a:pt x="249" y="103"/>
                      </a:cubicBezTo>
                      <a:cubicBezTo>
                        <a:pt x="189" y="100"/>
                        <a:pt x="125" y="122"/>
                        <a:pt x="95" y="177"/>
                      </a:cubicBezTo>
                      <a:cubicBezTo>
                        <a:pt x="87" y="191"/>
                        <a:pt x="97" y="241"/>
                        <a:pt x="113" y="249"/>
                      </a:cubicBezTo>
                      <a:cubicBezTo>
                        <a:pt x="130" y="258"/>
                        <a:pt x="128" y="271"/>
                        <a:pt x="128" y="271"/>
                      </a:cubicBezTo>
                      <a:cubicBezTo>
                        <a:pt x="128" y="271"/>
                        <a:pt x="123" y="258"/>
                        <a:pt x="112" y="257"/>
                      </a:cubicBezTo>
                      <a:cubicBezTo>
                        <a:pt x="102" y="256"/>
                        <a:pt x="103" y="269"/>
                        <a:pt x="103" y="269"/>
                      </a:cubicBezTo>
                      <a:cubicBezTo>
                        <a:pt x="103" y="269"/>
                        <a:pt x="102" y="257"/>
                        <a:pt x="108" y="253"/>
                      </a:cubicBezTo>
                      <a:cubicBezTo>
                        <a:pt x="113" y="249"/>
                        <a:pt x="98" y="240"/>
                        <a:pt x="92" y="220"/>
                      </a:cubicBezTo>
                      <a:cubicBezTo>
                        <a:pt x="86" y="201"/>
                        <a:pt x="89" y="183"/>
                        <a:pt x="71" y="182"/>
                      </a:cubicBezTo>
                      <a:cubicBezTo>
                        <a:pt x="39" y="179"/>
                        <a:pt x="0" y="164"/>
                        <a:pt x="8" y="104"/>
                      </a:cubicBezTo>
                      <a:close/>
                    </a:path>
                  </a:pathLst>
                </a:custGeom>
                <a:solidFill>
                  <a:srgbClr val="C9AD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300" name="Freeform 577"/>
                <p:cNvSpPr>
                  <a:spLocks/>
                </p:cNvSpPr>
                <p:nvPr/>
              </p:nvSpPr>
              <p:spPr bwMode="auto">
                <a:xfrm>
                  <a:off x="2744" y="1221"/>
                  <a:ext cx="643" cy="772"/>
                </a:xfrm>
                <a:custGeom>
                  <a:avLst/>
                  <a:gdLst>
                    <a:gd name="T0" fmla="*/ 0 w 302"/>
                    <a:gd name="T1" fmla="*/ 999 h 340"/>
                    <a:gd name="T2" fmla="*/ 49 w 302"/>
                    <a:gd name="T3" fmla="*/ 1149 h 340"/>
                    <a:gd name="T4" fmla="*/ 362 w 302"/>
                    <a:gd name="T5" fmla="*/ 1360 h 340"/>
                    <a:gd name="T6" fmla="*/ 543 w 302"/>
                    <a:gd name="T7" fmla="*/ 1753 h 340"/>
                    <a:gd name="T8" fmla="*/ 502 w 302"/>
                    <a:gd name="T9" fmla="*/ 1319 h 340"/>
                    <a:gd name="T10" fmla="*/ 694 w 302"/>
                    <a:gd name="T11" fmla="*/ 1212 h 340"/>
                    <a:gd name="T12" fmla="*/ 539 w 302"/>
                    <a:gd name="T13" fmla="*/ 1156 h 340"/>
                    <a:gd name="T14" fmla="*/ 690 w 302"/>
                    <a:gd name="T15" fmla="*/ 341 h 340"/>
                    <a:gd name="T16" fmla="*/ 952 w 302"/>
                    <a:gd name="T17" fmla="*/ 304 h 340"/>
                    <a:gd name="T18" fmla="*/ 1133 w 302"/>
                    <a:gd name="T19" fmla="*/ 166 h 340"/>
                    <a:gd name="T20" fmla="*/ 1369 w 302"/>
                    <a:gd name="T21" fmla="*/ 61 h 340"/>
                    <a:gd name="T22" fmla="*/ 1209 w 302"/>
                    <a:gd name="T23" fmla="*/ 102 h 340"/>
                    <a:gd name="T24" fmla="*/ 1043 w 302"/>
                    <a:gd name="T25" fmla="*/ 207 h 340"/>
                    <a:gd name="T26" fmla="*/ 820 w 302"/>
                    <a:gd name="T27" fmla="*/ 236 h 340"/>
                    <a:gd name="T28" fmla="*/ 494 w 302"/>
                    <a:gd name="T29" fmla="*/ 1144 h 340"/>
                    <a:gd name="T30" fmla="*/ 341 w 302"/>
                    <a:gd name="T31" fmla="*/ 1253 h 340"/>
                    <a:gd name="T32" fmla="*/ 85 w 302"/>
                    <a:gd name="T33" fmla="*/ 1108 h 340"/>
                    <a:gd name="T34" fmla="*/ 0 w 302"/>
                    <a:gd name="T35" fmla="*/ 999 h 34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302" h="340">
                      <a:moveTo>
                        <a:pt x="0" y="194"/>
                      </a:moveTo>
                      <a:cubicBezTo>
                        <a:pt x="0" y="194"/>
                        <a:pt x="13" y="213"/>
                        <a:pt x="11" y="223"/>
                      </a:cubicBezTo>
                      <a:cubicBezTo>
                        <a:pt x="10" y="233"/>
                        <a:pt x="55" y="236"/>
                        <a:pt x="80" y="264"/>
                      </a:cubicBezTo>
                      <a:cubicBezTo>
                        <a:pt x="104" y="291"/>
                        <a:pt x="120" y="340"/>
                        <a:pt x="120" y="340"/>
                      </a:cubicBezTo>
                      <a:cubicBezTo>
                        <a:pt x="120" y="340"/>
                        <a:pt x="97" y="268"/>
                        <a:pt x="111" y="256"/>
                      </a:cubicBezTo>
                      <a:cubicBezTo>
                        <a:pt x="125" y="244"/>
                        <a:pt x="153" y="235"/>
                        <a:pt x="153" y="235"/>
                      </a:cubicBezTo>
                      <a:cubicBezTo>
                        <a:pt x="153" y="235"/>
                        <a:pt x="125" y="236"/>
                        <a:pt x="119" y="224"/>
                      </a:cubicBezTo>
                      <a:cubicBezTo>
                        <a:pt x="114" y="212"/>
                        <a:pt x="93" y="76"/>
                        <a:pt x="152" y="66"/>
                      </a:cubicBezTo>
                      <a:cubicBezTo>
                        <a:pt x="182" y="62"/>
                        <a:pt x="182" y="48"/>
                        <a:pt x="210" y="59"/>
                      </a:cubicBezTo>
                      <a:cubicBezTo>
                        <a:pt x="237" y="70"/>
                        <a:pt x="227" y="28"/>
                        <a:pt x="250" y="32"/>
                      </a:cubicBezTo>
                      <a:cubicBezTo>
                        <a:pt x="274" y="37"/>
                        <a:pt x="278" y="5"/>
                        <a:pt x="302" y="12"/>
                      </a:cubicBezTo>
                      <a:cubicBezTo>
                        <a:pt x="302" y="12"/>
                        <a:pt x="283" y="0"/>
                        <a:pt x="267" y="20"/>
                      </a:cubicBezTo>
                      <a:cubicBezTo>
                        <a:pt x="254" y="37"/>
                        <a:pt x="249" y="8"/>
                        <a:pt x="230" y="40"/>
                      </a:cubicBezTo>
                      <a:cubicBezTo>
                        <a:pt x="213" y="68"/>
                        <a:pt x="205" y="38"/>
                        <a:pt x="181" y="46"/>
                      </a:cubicBezTo>
                      <a:cubicBezTo>
                        <a:pt x="156" y="54"/>
                        <a:pt x="77" y="58"/>
                        <a:pt x="109" y="222"/>
                      </a:cubicBezTo>
                      <a:cubicBezTo>
                        <a:pt x="111" y="235"/>
                        <a:pt x="105" y="258"/>
                        <a:pt x="75" y="243"/>
                      </a:cubicBezTo>
                      <a:cubicBezTo>
                        <a:pt x="46" y="227"/>
                        <a:pt x="25" y="230"/>
                        <a:pt x="19" y="215"/>
                      </a:cubicBezTo>
                      <a:cubicBezTo>
                        <a:pt x="13" y="199"/>
                        <a:pt x="0" y="194"/>
                        <a:pt x="0" y="194"/>
                      </a:cubicBezTo>
                      <a:close/>
                    </a:path>
                  </a:pathLst>
                </a:custGeom>
                <a:solidFill>
                  <a:srgbClr val="C9AD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301" name="Freeform 578"/>
                <p:cNvSpPr>
                  <a:spLocks/>
                </p:cNvSpPr>
                <p:nvPr/>
              </p:nvSpPr>
              <p:spPr bwMode="auto">
                <a:xfrm>
                  <a:off x="2495" y="1105"/>
                  <a:ext cx="568" cy="1056"/>
                </a:xfrm>
                <a:custGeom>
                  <a:avLst/>
                  <a:gdLst>
                    <a:gd name="T0" fmla="*/ 1164 w 267"/>
                    <a:gd name="T1" fmla="*/ 0 h 465"/>
                    <a:gd name="T2" fmla="*/ 1204 w 267"/>
                    <a:gd name="T3" fmla="*/ 82 h 465"/>
                    <a:gd name="T4" fmla="*/ 1140 w 267"/>
                    <a:gd name="T5" fmla="*/ 139 h 465"/>
                    <a:gd name="T6" fmla="*/ 896 w 267"/>
                    <a:gd name="T7" fmla="*/ 273 h 465"/>
                    <a:gd name="T8" fmla="*/ 642 w 267"/>
                    <a:gd name="T9" fmla="*/ 588 h 465"/>
                    <a:gd name="T10" fmla="*/ 634 w 267"/>
                    <a:gd name="T11" fmla="*/ 965 h 465"/>
                    <a:gd name="T12" fmla="*/ 687 w 267"/>
                    <a:gd name="T13" fmla="*/ 1145 h 465"/>
                    <a:gd name="T14" fmla="*/ 583 w 267"/>
                    <a:gd name="T15" fmla="*/ 990 h 465"/>
                    <a:gd name="T16" fmla="*/ 289 w 267"/>
                    <a:gd name="T17" fmla="*/ 1135 h 465"/>
                    <a:gd name="T18" fmla="*/ 121 w 267"/>
                    <a:gd name="T19" fmla="*/ 1599 h 465"/>
                    <a:gd name="T20" fmla="*/ 104 w 267"/>
                    <a:gd name="T21" fmla="*/ 2126 h 465"/>
                    <a:gd name="T22" fmla="*/ 19 w 267"/>
                    <a:gd name="T23" fmla="*/ 2398 h 465"/>
                    <a:gd name="T24" fmla="*/ 91 w 267"/>
                    <a:gd name="T25" fmla="*/ 2105 h 465"/>
                    <a:gd name="T26" fmla="*/ 145 w 267"/>
                    <a:gd name="T27" fmla="*/ 1340 h 465"/>
                    <a:gd name="T28" fmla="*/ 377 w 267"/>
                    <a:gd name="T29" fmla="*/ 1022 h 465"/>
                    <a:gd name="T30" fmla="*/ 574 w 267"/>
                    <a:gd name="T31" fmla="*/ 917 h 465"/>
                    <a:gd name="T32" fmla="*/ 570 w 267"/>
                    <a:gd name="T33" fmla="*/ 563 h 465"/>
                    <a:gd name="T34" fmla="*/ 479 w 267"/>
                    <a:gd name="T35" fmla="*/ 366 h 465"/>
                    <a:gd name="T36" fmla="*/ 594 w 267"/>
                    <a:gd name="T37" fmla="*/ 536 h 465"/>
                    <a:gd name="T38" fmla="*/ 647 w 267"/>
                    <a:gd name="T39" fmla="*/ 459 h 465"/>
                    <a:gd name="T40" fmla="*/ 896 w 267"/>
                    <a:gd name="T41" fmla="*/ 243 h 465"/>
                    <a:gd name="T42" fmla="*/ 1117 w 267"/>
                    <a:gd name="T43" fmla="*/ 102 h 465"/>
                    <a:gd name="T44" fmla="*/ 1164 w 267"/>
                    <a:gd name="T45" fmla="*/ 0 h 465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267" h="465">
                      <a:moveTo>
                        <a:pt x="257" y="0"/>
                      </a:moveTo>
                      <a:cubicBezTo>
                        <a:pt x="257" y="0"/>
                        <a:pt x="256" y="26"/>
                        <a:pt x="266" y="16"/>
                      </a:cubicBezTo>
                      <a:cubicBezTo>
                        <a:pt x="266" y="16"/>
                        <a:pt x="267" y="25"/>
                        <a:pt x="252" y="27"/>
                      </a:cubicBezTo>
                      <a:cubicBezTo>
                        <a:pt x="237" y="29"/>
                        <a:pt x="223" y="53"/>
                        <a:pt x="198" y="53"/>
                      </a:cubicBezTo>
                      <a:cubicBezTo>
                        <a:pt x="172" y="53"/>
                        <a:pt x="144" y="95"/>
                        <a:pt x="142" y="114"/>
                      </a:cubicBezTo>
                      <a:cubicBezTo>
                        <a:pt x="140" y="132"/>
                        <a:pt x="135" y="176"/>
                        <a:pt x="140" y="187"/>
                      </a:cubicBezTo>
                      <a:cubicBezTo>
                        <a:pt x="144" y="197"/>
                        <a:pt x="152" y="215"/>
                        <a:pt x="152" y="222"/>
                      </a:cubicBezTo>
                      <a:cubicBezTo>
                        <a:pt x="152" y="222"/>
                        <a:pt x="144" y="196"/>
                        <a:pt x="129" y="192"/>
                      </a:cubicBezTo>
                      <a:cubicBezTo>
                        <a:pt x="115" y="189"/>
                        <a:pt x="75" y="203"/>
                        <a:pt x="64" y="220"/>
                      </a:cubicBezTo>
                      <a:cubicBezTo>
                        <a:pt x="53" y="237"/>
                        <a:pt x="23" y="269"/>
                        <a:pt x="27" y="310"/>
                      </a:cubicBezTo>
                      <a:cubicBezTo>
                        <a:pt x="31" y="351"/>
                        <a:pt x="31" y="406"/>
                        <a:pt x="23" y="412"/>
                      </a:cubicBezTo>
                      <a:cubicBezTo>
                        <a:pt x="14" y="419"/>
                        <a:pt x="0" y="450"/>
                        <a:pt x="4" y="465"/>
                      </a:cubicBezTo>
                      <a:cubicBezTo>
                        <a:pt x="4" y="465"/>
                        <a:pt x="0" y="452"/>
                        <a:pt x="20" y="408"/>
                      </a:cubicBezTo>
                      <a:cubicBezTo>
                        <a:pt x="31" y="383"/>
                        <a:pt x="17" y="284"/>
                        <a:pt x="32" y="260"/>
                      </a:cubicBezTo>
                      <a:cubicBezTo>
                        <a:pt x="32" y="260"/>
                        <a:pt x="61" y="212"/>
                        <a:pt x="83" y="198"/>
                      </a:cubicBezTo>
                      <a:cubicBezTo>
                        <a:pt x="105" y="184"/>
                        <a:pt x="118" y="189"/>
                        <a:pt x="127" y="178"/>
                      </a:cubicBezTo>
                      <a:cubicBezTo>
                        <a:pt x="136" y="168"/>
                        <a:pt x="140" y="119"/>
                        <a:pt x="126" y="109"/>
                      </a:cubicBezTo>
                      <a:cubicBezTo>
                        <a:pt x="111" y="99"/>
                        <a:pt x="103" y="78"/>
                        <a:pt x="106" y="71"/>
                      </a:cubicBezTo>
                      <a:cubicBezTo>
                        <a:pt x="106" y="71"/>
                        <a:pt x="116" y="98"/>
                        <a:pt x="131" y="104"/>
                      </a:cubicBezTo>
                      <a:cubicBezTo>
                        <a:pt x="146" y="111"/>
                        <a:pt x="141" y="95"/>
                        <a:pt x="143" y="89"/>
                      </a:cubicBezTo>
                      <a:cubicBezTo>
                        <a:pt x="144" y="83"/>
                        <a:pt x="180" y="49"/>
                        <a:pt x="198" y="47"/>
                      </a:cubicBezTo>
                      <a:cubicBezTo>
                        <a:pt x="216" y="45"/>
                        <a:pt x="240" y="19"/>
                        <a:pt x="247" y="20"/>
                      </a:cubicBezTo>
                      <a:cubicBezTo>
                        <a:pt x="255" y="21"/>
                        <a:pt x="258" y="3"/>
                        <a:pt x="257" y="0"/>
                      </a:cubicBezTo>
                      <a:close/>
                    </a:path>
                  </a:pathLst>
                </a:custGeom>
                <a:solidFill>
                  <a:srgbClr val="C9AD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302" name="Freeform 579"/>
                <p:cNvSpPr>
                  <a:spLocks/>
                </p:cNvSpPr>
                <p:nvPr/>
              </p:nvSpPr>
              <p:spPr bwMode="auto">
                <a:xfrm>
                  <a:off x="2603" y="1098"/>
                  <a:ext cx="279" cy="284"/>
                </a:xfrm>
                <a:custGeom>
                  <a:avLst/>
                  <a:gdLst>
                    <a:gd name="T0" fmla="*/ 40 w 131"/>
                    <a:gd name="T1" fmla="*/ 645 h 125"/>
                    <a:gd name="T2" fmla="*/ 185 w 131"/>
                    <a:gd name="T3" fmla="*/ 366 h 125"/>
                    <a:gd name="T4" fmla="*/ 430 w 131"/>
                    <a:gd name="T5" fmla="*/ 195 h 125"/>
                    <a:gd name="T6" fmla="*/ 594 w 131"/>
                    <a:gd name="T7" fmla="*/ 118 h 125"/>
                    <a:gd name="T8" fmla="*/ 430 w 131"/>
                    <a:gd name="T9" fmla="*/ 145 h 125"/>
                    <a:gd name="T10" fmla="*/ 409 w 131"/>
                    <a:gd name="T11" fmla="*/ 20 h 125"/>
                    <a:gd name="T12" fmla="*/ 409 w 131"/>
                    <a:gd name="T13" fmla="*/ 145 h 125"/>
                    <a:gd name="T14" fmla="*/ 300 w 131"/>
                    <a:gd name="T15" fmla="*/ 259 h 125"/>
                    <a:gd name="T16" fmla="*/ 113 w 131"/>
                    <a:gd name="T17" fmla="*/ 61 h 125"/>
                    <a:gd name="T18" fmla="*/ 0 w 131"/>
                    <a:gd name="T19" fmla="*/ 0 h 125"/>
                    <a:gd name="T20" fmla="*/ 109 w 131"/>
                    <a:gd name="T21" fmla="*/ 77 h 125"/>
                    <a:gd name="T22" fmla="*/ 236 w 131"/>
                    <a:gd name="T23" fmla="*/ 279 h 125"/>
                    <a:gd name="T24" fmla="*/ 40 w 131"/>
                    <a:gd name="T25" fmla="*/ 645 h 125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31" h="125">
                      <a:moveTo>
                        <a:pt x="9" y="125"/>
                      </a:moveTo>
                      <a:cubicBezTo>
                        <a:pt x="9" y="125"/>
                        <a:pt x="19" y="82"/>
                        <a:pt x="41" y="71"/>
                      </a:cubicBezTo>
                      <a:cubicBezTo>
                        <a:pt x="64" y="61"/>
                        <a:pt x="92" y="45"/>
                        <a:pt x="95" y="38"/>
                      </a:cubicBezTo>
                      <a:cubicBezTo>
                        <a:pt x="99" y="30"/>
                        <a:pt x="117" y="40"/>
                        <a:pt x="131" y="23"/>
                      </a:cubicBezTo>
                      <a:cubicBezTo>
                        <a:pt x="131" y="23"/>
                        <a:pt x="104" y="40"/>
                        <a:pt x="95" y="28"/>
                      </a:cubicBezTo>
                      <a:cubicBezTo>
                        <a:pt x="86" y="16"/>
                        <a:pt x="90" y="4"/>
                        <a:pt x="90" y="4"/>
                      </a:cubicBezTo>
                      <a:cubicBezTo>
                        <a:pt x="90" y="4"/>
                        <a:pt x="84" y="19"/>
                        <a:pt x="90" y="28"/>
                      </a:cubicBezTo>
                      <a:cubicBezTo>
                        <a:pt x="95" y="38"/>
                        <a:pt x="75" y="55"/>
                        <a:pt x="66" y="50"/>
                      </a:cubicBezTo>
                      <a:cubicBezTo>
                        <a:pt x="57" y="45"/>
                        <a:pt x="36" y="15"/>
                        <a:pt x="25" y="12"/>
                      </a:cubicBezTo>
                      <a:cubicBezTo>
                        <a:pt x="14" y="9"/>
                        <a:pt x="1" y="4"/>
                        <a:pt x="0" y="0"/>
                      </a:cubicBezTo>
                      <a:cubicBezTo>
                        <a:pt x="0" y="0"/>
                        <a:pt x="11" y="11"/>
                        <a:pt x="24" y="15"/>
                      </a:cubicBezTo>
                      <a:cubicBezTo>
                        <a:pt x="37" y="19"/>
                        <a:pt x="57" y="48"/>
                        <a:pt x="52" y="54"/>
                      </a:cubicBezTo>
                      <a:cubicBezTo>
                        <a:pt x="47" y="59"/>
                        <a:pt x="7" y="81"/>
                        <a:pt x="9" y="125"/>
                      </a:cubicBezTo>
                      <a:close/>
                    </a:path>
                  </a:pathLst>
                </a:custGeom>
                <a:solidFill>
                  <a:srgbClr val="C9AD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303" name="Freeform 580"/>
                <p:cNvSpPr>
                  <a:spLocks/>
                </p:cNvSpPr>
                <p:nvPr/>
              </p:nvSpPr>
              <p:spPr bwMode="auto">
                <a:xfrm>
                  <a:off x="2046" y="1387"/>
                  <a:ext cx="93" cy="136"/>
                </a:xfrm>
                <a:custGeom>
                  <a:avLst/>
                  <a:gdLst>
                    <a:gd name="T0" fmla="*/ 0 w 44"/>
                    <a:gd name="T1" fmla="*/ 61 h 60"/>
                    <a:gd name="T2" fmla="*/ 49 w 44"/>
                    <a:gd name="T3" fmla="*/ 308 h 60"/>
                    <a:gd name="T4" fmla="*/ 197 w 44"/>
                    <a:gd name="T5" fmla="*/ 263 h 60"/>
                    <a:gd name="T6" fmla="*/ 120 w 44"/>
                    <a:gd name="T7" fmla="*/ 195 h 60"/>
                    <a:gd name="T8" fmla="*/ 161 w 44"/>
                    <a:gd name="T9" fmla="*/ 0 h 60"/>
                    <a:gd name="T10" fmla="*/ 89 w 44"/>
                    <a:gd name="T11" fmla="*/ 109 h 60"/>
                    <a:gd name="T12" fmla="*/ 0 w 44"/>
                    <a:gd name="T13" fmla="*/ 61 h 6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4" h="60">
                      <a:moveTo>
                        <a:pt x="0" y="12"/>
                      </a:moveTo>
                      <a:cubicBezTo>
                        <a:pt x="0" y="12"/>
                        <a:pt x="37" y="31"/>
                        <a:pt x="11" y="60"/>
                      </a:cubicBezTo>
                      <a:cubicBezTo>
                        <a:pt x="11" y="60"/>
                        <a:pt x="29" y="32"/>
                        <a:pt x="44" y="51"/>
                      </a:cubicBezTo>
                      <a:cubicBezTo>
                        <a:pt x="44" y="51"/>
                        <a:pt x="32" y="36"/>
                        <a:pt x="27" y="38"/>
                      </a:cubicBezTo>
                      <a:cubicBezTo>
                        <a:pt x="21" y="41"/>
                        <a:pt x="22" y="12"/>
                        <a:pt x="36" y="0"/>
                      </a:cubicBezTo>
                      <a:cubicBezTo>
                        <a:pt x="36" y="0"/>
                        <a:pt x="19" y="14"/>
                        <a:pt x="20" y="21"/>
                      </a:cubicBezTo>
                      <a:cubicBezTo>
                        <a:pt x="21" y="27"/>
                        <a:pt x="0" y="12"/>
                        <a:pt x="0" y="12"/>
                      </a:cubicBezTo>
                      <a:close/>
                    </a:path>
                  </a:pathLst>
                </a:custGeom>
                <a:solidFill>
                  <a:srgbClr val="C9AD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304" name="Freeform 581"/>
                <p:cNvSpPr>
                  <a:spLocks/>
                </p:cNvSpPr>
                <p:nvPr/>
              </p:nvSpPr>
              <p:spPr bwMode="auto">
                <a:xfrm>
                  <a:off x="3500" y="1284"/>
                  <a:ext cx="327" cy="305"/>
                </a:xfrm>
                <a:custGeom>
                  <a:avLst/>
                  <a:gdLst>
                    <a:gd name="T0" fmla="*/ 0 w 154"/>
                    <a:gd name="T1" fmla="*/ 125 h 134"/>
                    <a:gd name="T2" fmla="*/ 285 w 154"/>
                    <a:gd name="T3" fmla="*/ 239 h 134"/>
                    <a:gd name="T4" fmla="*/ 197 w 154"/>
                    <a:gd name="T5" fmla="*/ 694 h 134"/>
                    <a:gd name="T6" fmla="*/ 276 w 154"/>
                    <a:gd name="T7" fmla="*/ 414 h 134"/>
                    <a:gd name="T8" fmla="*/ 352 w 154"/>
                    <a:gd name="T9" fmla="*/ 259 h 134"/>
                    <a:gd name="T10" fmla="*/ 626 w 154"/>
                    <a:gd name="T11" fmla="*/ 555 h 134"/>
                    <a:gd name="T12" fmla="*/ 505 w 154"/>
                    <a:gd name="T13" fmla="*/ 244 h 134"/>
                    <a:gd name="T14" fmla="*/ 694 w 154"/>
                    <a:gd name="T15" fmla="*/ 196 h 134"/>
                    <a:gd name="T16" fmla="*/ 654 w 154"/>
                    <a:gd name="T17" fmla="*/ 134 h 134"/>
                    <a:gd name="T18" fmla="*/ 622 w 154"/>
                    <a:gd name="T19" fmla="*/ 0 h 134"/>
                    <a:gd name="T20" fmla="*/ 641 w 154"/>
                    <a:gd name="T21" fmla="*/ 130 h 134"/>
                    <a:gd name="T22" fmla="*/ 478 w 154"/>
                    <a:gd name="T23" fmla="*/ 239 h 134"/>
                    <a:gd name="T24" fmla="*/ 321 w 154"/>
                    <a:gd name="T25" fmla="*/ 203 h 134"/>
                    <a:gd name="T26" fmla="*/ 0 w 154"/>
                    <a:gd name="T27" fmla="*/ 125 h 13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154" h="134">
                      <a:moveTo>
                        <a:pt x="0" y="24"/>
                      </a:moveTo>
                      <a:cubicBezTo>
                        <a:pt x="0" y="24"/>
                        <a:pt x="71" y="22"/>
                        <a:pt x="63" y="46"/>
                      </a:cubicBezTo>
                      <a:cubicBezTo>
                        <a:pt x="56" y="70"/>
                        <a:pt x="40" y="120"/>
                        <a:pt x="44" y="134"/>
                      </a:cubicBezTo>
                      <a:cubicBezTo>
                        <a:pt x="44" y="134"/>
                        <a:pt x="54" y="80"/>
                        <a:pt x="61" y="80"/>
                      </a:cubicBezTo>
                      <a:cubicBezTo>
                        <a:pt x="61" y="80"/>
                        <a:pt x="60" y="51"/>
                        <a:pt x="78" y="50"/>
                      </a:cubicBezTo>
                      <a:cubicBezTo>
                        <a:pt x="96" y="50"/>
                        <a:pt x="127" y="88"/>
                        <a:pt x="139" y="107"/>
                      </a:cubicBezTo>
                      <a:cubicBezTo>
                        <a:pt x="139" y="107"/>
                        <a:pt x="99" y="56"/>
                        <a:pt x="112" y="47"/>
                      </a:cubicBezTo>
                      <a:cubicBezTo>
                        <a:pt x="125" y="37"/>
                        <a:pt x="140" y="27"/>
                        <a:pt x="154" y="38"/>
                      </a:cubicBezTo>
                      <a:cubicBezTo>
                        <a:pt x="154" y="38"/>
                        <a:pt x="145" y="32"/>
                        <a:pt x="145" y="26"/>
                      </a:cubicBezTo>
                      <a:cubicBezTo>
                        <a:pt x="145" y="19"/>
                        <a:pt x="143" y="4"/>
                        <a:pt x="138" y="0"/>
                      </a:cubicBezTo>
                      <a:cubicBezTo>
                        <a:pt x="138" y="0"/>
                        <a:pt x="146" y="21"/>
                        <a:pt x="142" y="25"/>
                      </a:cubicBezTo>
                      <a:cubicBezTo>
                        <a:pt x="138" y="29"/>
                        <a:pt x="111" y="35"/>
                        <a:pt x="106" y="46"/>
                      </a:cubicBezTo>
                      <a:cubicBezTo>
                        <a:pt x="101" y="56"/>
                        <a:pt x="76" y="46"/>
                        <a:pt x="71" y="39"/>
                      </a:cubicBezTo>
                      <a:cubicBezTo>
                        <a:pt x="66" y="33"/>
                        <a:pt x="40" y="19"/>
                        <a:pt x="0" y="24"/>
                      </a:cubicBezTo>
                      <a:close/>
                    </a:path>
                  </a:pathLst>
                </a:custGeom>
                <a:solidFill>
                  <a:srgbClr val="C9AD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305" name="Freeform 582"/>
                <p:cNvSpPr>
                  <a:spLocks/>
                </p:cNvSpPr>
                <p:nvPr/>
              </p:nvSpPr>
              <p:spPr bwMode="auto">
                <a:xfrm>
                  <a:off x="2791" y="1441"/>
                  <a:ext cx="1254" cy="994"/>
                </a:xfrm>
                <a:custGeom>
                  <a:avLst/>
                  <a:gdLst>
                    <a:gd name="T0" fmla="*/ 0 w 589"/>
                    <a:gd name="T1" fmla="*/ 1886 h 438"/>
                    <a:gd name="T2" fmla="*/ 241 w 589"/>
                    <a:gd name="T3" fmla="*/ 1993 h 438"/>
                    <a:gd name="T4" fmla="*/ 398 w 589"/>
                    <a:gd name="T5" fmla="*/ 2256 h 438"/>
                    <a:gd name="T6" fmla="*/ 481 w 589"/>
                    <a:gd name="T7" fmla="*/ 2054 h 438"/>
                    <a:gd name="T8" fmla="*/ 807 w 589"/>
                    <a:gd name="T9" fmla="*/ 1875 h 438"/>
                    <a:gd name="T10" fmla="*/ 1156 w 589"/>
                    <a:gd name="T11" fmla="*/ 1822 h 438"/>
                    <a:gd name="T12" fmla="*/ 1742 w 589"/>
                    <a:gd name="T13" fmla="*/ 1364 h 438"/>
                    <a:gd name="T14" fmla="*/ 1831 w 589"/>
                    <a:gd name="T15" fmla="*/ 1355 h 438"/>
                    <a:gd name="T16" fmla="*/ 1899 w 589"/>
                    <a:gd name="T17" fmla="*/ 1457 h 438"/>
                    <a:gd name="T18" fmla="*/ 1882 w 589"/>
                    <a:gd name="T19" fmla="*/ 1257 h 438"/>
                    <a:gd name="T20" fmla="*/ 1935 w 589"/>
                    <a:gd name="T21" fmla="*/ 1225 h 438"/>
                    <a:gd name="T22" fmla="*/ 1903 w 589"/>
                    <a:gd name="T23" fmla="*/ 1092 h 438"/>
                    <a:gd name="T24" fmla="*/ 2225 w 589"/>
                    <a:gd name="T25" fmla="*/ 638 h 438"/>
                    <a:gd name="T26" fmla="*/ 2429 w 589"/>
                    <a:gd name="T27" fmla="*/ 309 h 438"/>
                    <a:gd name="T28" fmla="*/ 2670 w 589"/>
                    <a:gd name="T29" fmla="*/ 247 h 438"/>
                    <a:gd name="T30" fmla="*/ 2402 w 589"/>
                    <a:gd name="T31" fmla="*/ 216 h 438"/>
                    <a:gd name="T32" fmla="*/ 2357 w 589"/>
                    <a:gd name="T33" fmla="*/ 483 h 438"/>
                    <a:gd name="T34" fmla="*/ 1963 w 589"/>
                    <a:gd name="T35" fmla="*/ 912 h 438"/>
                    <a:gd name="T36" fmla="*/ 1876 w 589"/>
                    <a:gd name="T37" fmla="*/ 1196 h 438"/>
                    <a:gd name="T38" fmla="*/ 1835 w 589"/>
                    <a:gd name="T39" fmla="*/ 1298 h 438"/>
                    <a:gd name="T40" fmla="*/ 1742 w 589"/>
                    <a:gd name="T41" fmla="*/ 1221 h 438"/>
                    <a:gd name="T42" fmla="*/ 1686 w 589"/>
                    <a:gd name="T43" fmla="*/ 1412 h 438"/>
                    <a:gd name="T44" fmla="*/ 1101 w 589"/>
                    <a:gd name="T45" fmla="*/ 1781 h 438"/>
                    <a:gd name="T46" fmla="*/ 694 w 589"/>
                    <a:gd name="T47" fmla="*/ 1530 h 438"/>
                    <a:gd name="T48" fmla="*/ 862 w 589"/>
                    <a:gd name="T49" fmla="*/ 1777 h 438"/>
                    <a:gd name="T50" fmla="*/ 634 w 589"/>
                    <a:gd name="T51" fmla="*/ 1931 h 438"/>
                    <a:gd name="T52" fmla="*/ 317 w 589"/>
                    <a:gd name="T53" fmla="*/ 2008 h 438"/>
                    <a:gd name="T54" fmla="*/ 0 w 589"/>
                    <a:gd name="T55" fmla="*/ 1886 h 438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0" t="0" r="r" b="b"/>
                  <a:pathLst>
                    <a:path w="589" h="438">
                      <a:moveTo>
                        <a:pt x="0" y="366"/>
                      </a:moveTo>
                      <a:cubicBezTo>
                        <a:pt x="0" y="366"/>
                        <a:pt x="35" y="372"/>
                        <a:pt x="53" y="387"/>
                      </a:cubicBezTo>
                      <a:cubicBezTo>
                        <a:pt x="71" y="402"/>
                        <a:pt x="89" y="421"/>
                        <a:pt x="88" y="438"/>
                      </a:cubicBezTo>
                      <a:cubicBezTo>
                        <a:pt x="88" y="438"/>
                        <a:pt x="82" y="400"/>
                        <a:pt x="106" y="399"/>
                      </a:cubicBezTo>
                      <a:cubicBezTo>
                        <a:pt x="130" y="398"/>
                        <a:pt x="167" y="369"/>
                        <a:pt x="178" y="364"/>
                      </a:cubicBezTo>
                      <a:cubicBezTo>
                        <a:pt x="189" y="359"/>
                        <a:pt x="222" y="348"/>
                        <a:pt x="255" y="354"/>
                      </a:cubicBezTo>
                      <a:cubicBezTo>
                        <a:pt x="288" y="360"/>
                        <a:pt x="358" y="336"/>
                        <a:pt x="384" y="265"/>
                      </a:cubicBezTo>
                      <a:cubicBezTo>
                        <a:pt x="384" y="265"/>
                        <a:pt x="398" y="258"/>
                        <a:pt x="404" y="263"/>
                      </a:cubicBezTo>
                      <a:cubicBezTo>
                        <a:pt x="410" y="268"/>
                        <a:pt x="419" y="283"/>
                        <a:pt x="419" y="283"/>
                      </a:cubicBezTo>
                      <a:cubicBezTo>
                        <a:pt x="419" y="283"/>
                        <a:pt x="404" y="259"/>
                        <a:pt x="415" y="244"/>
                      </a:cubicBezTo>
                      <a:cubicBezTo>
                        <a:pt x="425" y="229"/>
                        <a:pt x="427" y="238"/>
                        <a:pt x="427" y="238"/>
                      </a:cubicBezTo>
                      <a:cubicBezTo>
                        <a:pt x="427" y="238"/>
                        <a:pt x="416" y="233"/>
                        <a:pt x="420" y="212"/>
                      </a:cubicBezTo>
                      <a:cubicBezTo>
                        <a:pt x="425" y="191"/>
                        <a:pt x="466" y="133"/>
                        <a:pt x="491" y="124"/>
                      </a:cubicBezTo>
                      <a:cubicBezTo>
                        <a:pt x="516" y="115"/>
                        <a:pt x="542" y="93"/>
                        <a:pt x="536" y="60"/>
                      </a:cubicBezTo>
                      <a:cubicBezTo>
                        <a:pt x="530" y="27"/>
                        <a:pt x="562" y="16"/>
                        <a:pt x="589" y="48"/>
                      </a:cubicBezTo>
                      <a:cubicBezTo>
                        <a:pt x="589" y="48"/>
                        <a:pt x="552" y="0"/>
                        <a:pt x="530" y="42"/>
                      </a:cubicBezTo>
                      <a:cubicBezTo>
                        <a:pt x="524" y="53"/>
                        <a:pt x="541" y="72"/>
                        <a:pt x="520" y="94"/>
                      </a:cubicBezTo>
                      <a:cubicBezTo>
                        <a:pt x="500" y="116"/>
                        <a:pt x="454" y="133"/>
                        <a:pt x="433" y="177"/>
                      </a:cubicBezTo>
                      <a:cubicBezTo>
                        <a:pt x="412" y="221"/>
                        <a:pt x="411" y="225"/>
                        <a:pt x="414" y="232"/>
                      </a:cubicBezTo>
                      <a:cubicBezTo>
                        <a:pt x="414" y="232"/>
                        <a:pt x="403" y="243"/>
                        <a:pt x="405" y="252"/>
                      </a:cubicBezTo>
                      <a:cubicBezTo>
                        <a:pt x="405" y="252"/>
                        <a:pt x="391" y="266"/>
                        <a:pt x="384" y="237"/>
                      </a:cubicBezTo>
                      <a:cubicBezTo>
                        <a:pt x="384" y="237"/>
                        <a:pt x="386" y="252"/>
                        <a:pt x="372" y="274"/>
                      </a:cubicBezTo>
                      <a:cubicBezTo>
                        <a:pt x="359" y="296"/>
                        <a:pt x="320" y="360"/>
                        <a:pt x="243" y="346"/>
                      </a:cubicBezTo>
                      <a:cubicBezTo>
                        <a:pt x="166" y="332"/>
                        <a:pt x="164" y="330"/>
                        <a:pt x="153" y="297"/>
                      </a:cubicBezTo>
                      <a:cubicBezTo>
                        <a:pt x="153" y="297"/>
                        <a:pt x="152" y="323"/>
                        <a:pt x="190" y="345"/>
                      </a:cubicBezTo>
                      <a:cubicBezTo>
                        <a:pt x="205" y="353"/>
                        <a:pt x="143" y="374"/>
                        <a:pt x="140" y="375"/>
                      </a:cubicBezTo>
                      <a:cubicBezTo>
                        <a:pt x="138" y="376"/>
                        <a:pt x="104" y="410"/>
                        <a:pt x="70" y="390"/>
                      </a:cubicBezTo>
                      <a:cubicBezTo>
                        <a:pt x="37" y="370"/>
                        <a:pt x="0" y="366"/>
                        <a:pt x="0" y="366"/>
                      </a:cubicBezTo>
                      <a:close/>
                    </a:path>
                  </a:pathLst>
                </a:custGeom>
                <a:solidFill>
                  <a:srgbClr val="C9AD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306" name="Freeform 583"/>
                <p:cNvSpPr>
                  <a:spLocks/>
                </p:cNvSpPr>
                <p:nvPr/>
              </p:nvSpPr>
              <p:spPr bwMode="auto">
                <a:xfrm>
                  <a:off x="3683" y="1888"/>
                  <a:ext cx="332" cy="856"/>
                </a:xfrm>
                <a:custGeom>
                  <a:avLst/>
                  <a:gdLst>
                    <a:gd name="T0" fmla="*/ 0 w 156"/>
                    <a:gd name="T1" fmla="*/ 1944 h 377"/>
                    <a:gd name="T2" fmla="*/ 304 w 156"/>
                    <a:gd name="T3" fmla="*/ 1562 h 377"/>
                    <a:gd name="T4" fmla="*/ 409 w 156"/>
                    <a:gd name="T5" fmla="*/ 1428 h 377"/>
                    <a:gd name="T6" fmla="*/ 566 w 156"/>
                    <a:gd name="T7" fmla="*/ 1156 h 377"/>
                    <a:gd name="T8" fmla="*/ 643 w 156"/>
                    <a:gd name="T9" fmla="*/ 804 h 377"/>
                    <a:gd name="T10" fmla="*/ 638 w 156"/>
                    <a:gd name="T11" fmla="*/ 500 h 377"/>
                    <a:gd name="T12" fmla="*/ 362 w 156"/>
                    <a:gd name="T13" fmla="*/ 68 h 377"/>
                    <a:gd name="T14" fmla="*/ 470 w 156"/>
                    <a:gd name="T15" fmla="*/ 102 h 377"/>
                    <a:gd name="T16" fmla="*/ 530 w 156"/>
                    <a:gd name="T17" fmla="*/ 0 h 377"/>
                    <a:gd name="T18" fmla="*/ 507 w 156"/>
                    <a:gd name="T19" fmla="*/ 154 h 377"/>
                    <a:gd name="T20" fmla="*/ 694 w 156"/>
                    <a:gd name="T21" fmla="*/ 511 h 377"/>
                    <a:gd name="T22" fmla="*/ 694 w 156"/>
                    <a:gd name="T23" fmla="*/ 572 h 377"/>
                    <a:gd name="T24" fmla="*/ 651 w 156"/>
                    <a:gd name="T25" fmla="*/ 831 h 377"/>
                    <a:gd name="T26" fmla="*/ 570 w 156"/>
                    <a:gd name="T27" fmla="*/ 1181 h 377"/>
                    <a:gd name="T28" fmla="*/ 430 w 156"/>
                    <a:gd name="T29" fmla="*/ 1460 h 377"/>
                    <a:gd name="T30" fmla="*/ 285 w 156"/>
                    <a:gd name="T31" fmla="*/ 1587 h 377"/>
                    <a:gd name="T32" fmla="*/ 0 w 156"/>
                    <a:gd name="T33" fmla="*/ 1944 h 37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56" h="377">
                      <a:moveTo>
                        <a:pt x="0" y="377"/>
                      </a:moveTo>
                      <a:cubicBezTo>
                        <a:pt x="0" y="377"/>
                        <a:pt x="18" y="310"/>
                        <a:pt x="67" y="303"/>
                      </a:cubicBezTo>
                      <a:cubicBezTo>
                        <a:pt x="81" y="301"/>
                        <a:pt x="88" y="294"/>
                        <a:pt x="90" y="277"/>
                      </a:cubicBezTo>
                      <a:cubicBezTo>
                        <a:pt x="92" y="260"/>
                        <a:pt x="116" y="225"/>
                        <a:pt x="125" y="224"/>
                      </a:cubicBezTo>
                      <a:cubicBezTo>
                        <a:pt x="135" y="223"/>
                        <a:pt x="133" y="162"/>
                        <a:pt x="142" y="156"/>
                      </a:cubicBezTo>
                      <a:cubicBezTo>
                        <a:pt x="150" y="150"/>
                        <a:pt x="155" y="107"/>
                        <a:pt x="141" y="97"/>
                      </a:cubicBezTo>
                      <a:cubicBezTo>
                        <a:pt x="126" y="87"/>
                        <a:pt x="107" y="13"/>
                        <a:pt x="80" y="13"/>
                      </a:cubicBezTo>
                      <a:cubicBezTo>
                        <a:pt x="80" y="13"/>
                        <a:pt x="100" y="16"/>
                        <a:pt x="104" y="20"/>
                      </a:cubicBezTo>
                      <a:cubicBezTo>
                        <a:pt x="108" y="24"/>
                        <a:pt x="110" y="1"/>
                        <a:pt x="117" y="0"/>
                      </a:cubicBezTo>
                      <a:cubicBezTo>
                        <a:pt x="117" y="0"/>
                        <a:pt x="107" y="18"/>
                        <a:pt x="112" y="30"/>
                      </a:cubicBezTo>
                      <a:cubicBezTo>
                        <a:pt x="117" y="42"/>
                        <a:pt x="139" y="93"/>
                        <a:pt x="153" y="99"/>
                      </a:cubicBezTo>
                      <a:cubicBezTo>
                        <a:pt x="153" y="99"/>
                        <a:pt x="151" y="107"/>
                        <a:pt x="153" y="111"/>
                      </a:cubicBezTo>
                      <a:cubicBezTo>
                        <a:pt x="155" y="115"/>
                        <a:pt x="156" y="147"/>
                        <a:pt x="144" y="161"/>
                      </a:cubicBezTo>
                      <a:cubicBezTo>
                        <a:pt x="131" y="175"/>
                        <a:pt x="148" y="216"/>
                        <a:pt x="126" y="229"/>
                      </a:cubicBezTo>
                      <a:cubicBezTo>
                        <a:pt x="105" y="242"/>
                        <a:pt x="97" y="271"/>
                        <a:pt x="95" y="283"/>
                      </a:cubicBezTo>
                      <a:cubicBezTo>
                        <a:pt x="93" y="295"/>
                        <a:pt x="77" y="305"/>
                        <a:pt x="63" y="308"/>
                      </a:cubicBezTo>
                      <a:cubicBezTo>
                        <a:pt x="48" y="311"/>
                        <a:pt x="19" y="332"/>
                        <a:pt x="0" y="377"/>
                      </a:cubicBezTo>
                      <a:close/>
                    </a:path>
                  </a:pathLst>
                </a:custGeom>
                <a:solidFill>
                  <a:srgbClr val="C9AD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307" name="Freeform 584"/>
                <p:cNvSpPr>
                  <a:spLocks/>
                </p:cNvSpPr>
                <p:nvPr/>
              </p:nvSpPr>
              <p:spPr bwMode="auto">
                <a:xfrm>
                  <a:off x="3193" y="2594"/>
                  <a:ext cx="166" cy="128"/>
                </a:xfrm>
                <a:custGeom>
                  <a:avLst/>
                  <a:gdLst>
                    <a:gd name="T0" fmla="*/ 0 w 78"/>
                    <a:gd name="T1" fmla="*/ 187 h 56"/>
                    <a:gd name="T2" fmla="*/ 353 w 78"/>
                    <a:gd name="T3" fmla="*/ 293 h 56"/>
                    <a:gd name="T4" fmla="*/ 121 w 78"/>
                    <a:gd name="T5" fmla="*/ 0 h 56"/>
                    <a:gd name="T6" fmla="*/ 172 w 78"/>
                    <a:gd name="T7" fmla="*/ 151 h 56"/>
                    <a:gd name="T8" fmla="*/ 0 w 78"/>
                    <a:gd name="T9" fmla="*/ 187 h 5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8" h="56">
                      <a:moveTo>
                        <a:pt x="0" y="36"/>
                      </a:moveTo>
                      <a:cubicBezTo>
                        <a:pt x="0" y="36"/>
                        <a:pt x="47" y="25"/>
                        <a:pt x="78" y="56"/>
                      </a:cubicBezTo>
                      <a:cubicBezTo>
                        <a:pt x="78" y="56"/>
                        <a:pt x="25" y="25"/>
                        <a:pt x="27" y="0"/>
                      </a:cubicBezTo>
                      <a:cubicBezTo>
                        <a:pt x="27" y="0"/>
                        <a:pt x="29" y="24"/>
                        <a:pt x="38" y="29"/>
                      </a:cubicBezTo>
                      <a:cubicBezTo>
                        <a:pt x="38" y="29"/>
                        <a:pt x="10" y="31"/>
                        <a:pt x="0" y="36"/>
                      </a:cubicBezTo>
                      <a:close/>
                    </a:path>
                  </a:pathLst>
                </a:custGeom>
                <a:solidFill>
                  <a:srgbClr val="C9AD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308" name="Freeform 585"/>
                <p:cNvSpPr>
                  <a:spLocks/>
                </p:cNvSpPr>
                <p:nvPr/>
              </p:nvSpPr>
              <p:spPr bwMode="auto">
                <a:xfrm>
                  <a:off x="4102" y="2031"/>
                  <a:ext cx="249" cy="227"/>
                </a:xfrm>
                <a:custGeom>
                  <a:avLst/>
                  <a:gdLst>
                    <a:gd name="T0" fmla="*/ 0 w 117"/>
                    <a:gd name="T1" fmla="*/ 191 h 100"/>
                    <a:gd name="T2" fmla="*/ 157 w 117"/>
                    <a:gd name="T3" fmla="*/ 247 h 100"/>
                    <a:gd name="T4" fmla="*/ 221 w 117"/>
                    <a:gd name="T5" fmla="*/ 288 h 100"/>
                    <a:gd name="T6" fmla="*/ 277 w 117"/>
                    <a:gd name="T7" fmla="*/ 309 h 100"/>
                    <a:gd name="T8" fmla="*/ 330 w 117"/>
                    <a:gd name="T9" fmla="*/ 252 h 100"/>
                    <a:gd name="T10" fmla="*/ 398 w 117"/>
                    <a:gd name="T11" fmla="*/ 232 h 100"/>
                    <a:gd name="T12" fmla="*/ 485 w 117"/>
                    <a:gd name="T13" fmla="*/ 0 h 100"/>
                    <a:gd name="T14" fmla="*/ 449 w 117"/>
                    <a:gd name="T15" fmla="*/ 236 h 100"/>
                    <a:gd name="T16" fmla="*/ 298 w 117"/>
                    <a:gd name="T17" fmla="*/ 336 h 100"/>
                    <a:gd name="T18" fmla="*/ 394 w 117"/>
                    <a:gd name="T19" fmla="*/ 515 h 100"/>
                    <a:gd name="T20" fmla="*/ 204 w 117"/>
                    <a:gd name="T21" fmla="*/ 325 h 100"/>
                    <a:gd name="T22" fmla="*/ 23 w 117"/>
                    <a:gd name="T23" fmla="*/ 216 h 100"/>
                    <a:gd name="T24" fmla="*/ 0 w 117"/>
                    <a:gd name="T25" fmla="*/ 191 h 100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17" h="100">
                      <a:moveTo>
                        <a:pt x="0" y="37"/>
                      </a:moveTo>
                      <a:cubicBezTo>
                        <a:pt x="10" y="43"/>
                        <a:pt x="25" y="44"/>
                        <a:pt x="35" y="48"/>
                      </a:cubicBezTo>
                      <a:cubicBezTo>
                        <a:pt x="40" y="50"/>
                        <a:pt x="45" y="53"/>
                        <a:pt x="49" y="56"/>
                      </a:cubicBezTo>
                      <a:cubicBezTo>
                        <a:pt x="56" y="60"/>
                        <a:pt x="55" y="63"/>
                        <a:pt x="61" y="60"/>
                      </a:cubicBezTo>
                      <a:cubicBezTo>
                        <a:pt x="66" y="57"/>
                        <a:pt x="68" y="51"/>
                        <a:pt x="73" y="49"/>
                      </a:cubicBezTo>
                      <a:cubicBezTo>
                        <a:pt x="78" y="46"/>
                        <a:pt x="83" y="46"/>
                        <a:pt x="88" y="45"/>
                      </a:cubicBezTo>
                      <a:cubicBezTo>
                        <a:pt x="106" y="39"/>
                        <a:pt x="111" y="17"/>
                        <a:pt x="107" y="0"/>
                      </a:cubicBezTo>
                      <a:cubicBezTo>
                        <a:pt x="111" y="19"/>
                        <a:pt x="117" y="33"/>
                        <a:pt x="99" y="46"/>
                      </a:cubicBezTo>
                      <a:cubicBezTo>
                        <a:pt x="88" y="54"/>
                        <a:pt x="74" y="54"/>
                        <a:pt x="66" y="65"/>
                      </a:cubicBezTo>
                      <a:cubicBezTo>
                        <a:pt x="72" y="77"/>
                        <a:pt x="83" y="86"/>
                        <a:pt x="87" y="100"/>
                      </a:cubicBezTo>
                      <a:cubicBezTo>
                        <a:pt x="75" y="83"/>
                        <a:pt x="60" y="74"/>
                        <a:pt x="45" y="63"/>
                      </a:cubicBezTo>
                      <a:cubicBezTo>
                        <a:pt x="33" y="53"/>
                        <a:pt x="20" y="45"/>
                        <a:pt x="5" y="42"/>
                      </a:cubicBezTo>
                      <a:lnTo>
                        <a:pt x="0" y="37"/>
                      </a:lnTo>
                      <a:close/>
                    </a:path>
                  </a:pathLst>
                </a:custGeom>
                <a:solidFill>
                  <a:srgbClr val="C9AD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309" name="Freeform 586"/>
                <p:cNvSpPr>
                  <a:spLocks/>
                </p:cNvSpPr>
                <p:nvPr/>
              </p:nvSpPr>
              <p:spPr bwMode="auto">
                <a:xfrm>
                  <a:off x="4313" y="2070"/>
                  <a:ext cx="134" cy="281"/>
                </a:xfrm>
                <a:custGeom>
                  <a:avLst/>
                  <a:gdLst>
                    <a:gd name="T0" fmla="*/ 0 w 63"/>
                    <a:gd name="T1" fmla="*/ 528 h 124"/>
                    <a:gd name="T2" fmla="*/ 164 w 63"/>
                    <a:gd name="T3" fmla="*/ 349 h 124"/>
                    <a:gd name="T4" fmla="*/ 253 w 63"/>
                    <a:gd name="T5" fmla="*/ 206 h 124"/>
                    <a:gd name="T6" fmla="*/ 221 w 63"/>
                    <a:gd name="T7" fmla="*/ 0 h 124"/>
                    <a:gd name="T8" fmla="*/ 272 w 63"/>
                    <a:gd name="T9" fmla="*/ 211 h 124"/>
                    <a:gd name="T10" fmla="*/ 185 w 63"/>
                    <a:gd name="T11" fmla="*/ 354 h 124"/>
                    <a:gd name="T12" fmla="*/ 13 w 63"/>
                    <a:gd name="T13" fmla="*/ 548 h 12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63" h="124">
                      <a:moveTo>
                        <a:pt x="0" y="103"/>
                      </a:moveTo>
                      <a:cubicBezTo>
                        <a:pt x="28" y="121"/>
                        <a:pt x="27" y="85"/>
                        <a:pt x="36" y="68"/>
                      </a:cubicBezTo>
                      <a:cubicBezTo>
                        <a:pt x="41" y="58"/>
                        <a:pt x="54" y="52"/>
                        <a:pt x="56" y="40"/>
                      </a:cubicBezTo>
                      <a:cubicBezTo>
                        <a:pt x="59" y="27"/>
                        <a:pt x="48" y="13"/>
                        <a:pt x="49" y="0"/>
                      </a:cubicBezTo>
                      <a:cubicBezTo>
                        <a:pt x="55" y="12"/>
                        <a:pt x="63" y="27"/>
                        <a:pt x="60" y="41"/>
                      </a:cubicBezTo>
                      <a:cubicBezTo>
                        <a:pt x="58" y="55"/>
                        <a:pt x="46" y="59"/>
                        <a:pt x="41" y="69"/>
                      </a:cubicBezTo>
                      <a:cubicBezTo>
                        <a:pt x="31" y="88"/>
                        <a:pt x="34" y="124"/>
                        <a:pt x="3" y="107"/>
                      </a:cubicBezTo>
                    </a:path>
                  </a:pathLst>
                </a:custGeom>
                <a:solidFill>
                  <a:srgbClr val="C9AD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310" name="Freeform 587"/>
                <p:cNvSpPr>
                  <a:spLocks/>
                </p:cNvSpPr>
                <p:nvPr/>
              </p:nvSpPr>
              <p:spPr bwMode="auto">
                <a:xfrm>
                  <a:off x="4002" y="1657"/>
                  <a:ext cx="85" cy="370"/>
                </a:xfrm>
                <a:custGeom>
                  <a:avLst/>
                  <a:gdLst>
                    <a:gd name="T0" fmla="*/ 128 w 40"/>
                    <a:gd name="T1" fmla="*/ 0 h 163"/>
                    <a:gd name="T2" fmla="*/ 49 w 40"/>
                    <a:gd name="T3" fmla="*/ 386 h 163"/>
                    <a:gd name="T4" fmla="*/ 0 w 40"/>
                    <a:gd name="T5" fmla="*/ 840 h 163"/>
                    <a:gd name="T6" fmla="*/ 77 w 40"/>
                    <a:gd name="T7" fmla="*/ 434 h 163"/>
                    <a:gd name="T8" fmla="*/ 121 w 40"/>
                    <a:gd name="T9" fmla="*/ 41 h 1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0" h="163">
                      <a:moveTo>
                        <a:pt x="28" y="0"/>
                      </a:moveTo>
                      <a:cubicBezTo>
                        <a:pt x="31" y="27"/>
                        <a:pt x="16" y="50"/>
                        <a:pt x="11" y="75"/>
                      </a:cubicBezTo>
                      <a:cubicBezTo>
                        <a:pt x="6" y="104"/>
                        <a:pt x="22" y="138"/>
                        <a:pt x="0" y="163"/>
                      </a:cubicBezTo>
                      <a:cubicBezTo>
                        <a:pt x="28" y="141"/>
                        <a:pt x="8" y="112"/>
                        <a:pt x="17" y="84"/>
                      </a:cubicBezTo>
                      <a:cubicBezTo>
                        <a:pt x="22" y="65"/>
                        <a:pt x="40" y="27"/>
                        <a:pt x="27" y="8"/>
                      </a:cubicBezTo>
                    </a:path>
                  </a:pathLst>
                </a:custGeom>
                <a:solidFill>
                  <a:srgbClr val="C9AD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311" name="Freeform 588"/>
                <p:cNvSpPr>
                  <a:spLocks/>
                </p:cNvSpPr>
                <p:nvPr/>
              </p:nvSpPr>
              <p:spPr bwMode="auto">
                <a:xfrm>
                  <a:off x="1801" y="1741"/>
                  <a:ext cx="140" cy="209"/>
                </a:xfrm>
                <a:custGeom>
                  <a:avLst/>
                  <a:gdLst>
                    <a:gd name="T0" fmla="*/ 17 w 66"/>
                    <a:gd name="T1" fmla="*/ 223 h 92"/>
                    <a:gd name="T2" fmla="*/ 64 w 66"/>
                    <a:gd name="T3" fmla="*/ 139 h 92"/>
                    <a:gd name="T4" fmla="*/ 125 w 66"/>
                    <a:gd name="T5" fmla="*/ 202 h 92"/>
                    <a:gd name="T6" fmla="*/ 185 w 66"/>
                    <a:gd name="T7" fmla="*/ 279 h 92"/>
                    <a:gd name="T8" fmla="*/ 144 w 66"/>
                    <a:gd name="T9" fmla="*/ 341 h 92"/>
                    <a:gd name="T10" fmla="*/ 212 w 66"/>
                    <a:gd name="T11" fmla="*/ 475 h 92"/>
                    <a:gd name="T12" fmla="*/ 193 w 66"/>
                    <a:gd name="T13" fmla="*/ 329 h 92"/>
                    <a:gd name="T14" fmla="*/ 297 w 66"/>
                    <a:gd name="T15" fmla="*/ 268 h 92"/>
                    <a:gd name="T16" fmla="*/ 176 w 66"/>
                    <a:gd name="T17" fmla="*/ 216 h 92"/>
                    <a:gd name="T18" fmla="*/ 85 w 66"/>
                    <a:gd name="T19" fmla="*/ 125 h 92"/>
                    <a:gd name="T20" fmla="*/ 64 w 66"/>
                    <a:gd name="T21" fmla="*/ 0 h 92"/>
                    <a:gd name="T22" fmla="*/ 64 w 66"/>
                    <a:gd name="T23" fmla="*/ 109 h 92"/>
                    <a:gd name="T24" fmla="*/ 28 w 66"/>
                    <a:gd name="T25" fmla="*/ 175 h 9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66" h="92">
                      <a:moveTo>
                        <a:pt x="4" y="43"/>
                      </a:moveTo>
                      <a:cubicBezTo>
                        <a:pt x="0" y="40"/>
                        <a:pt x="7" y="27"/>
                        <a:pt x="14" y="27"/>
                      </a:cubicBezTo>
                      <a:cubicBezTo>
                        <a:pt x="19" y="27"/>
                        <a:pt x="25" y="36"/>
                        <a:pt x="28" y="39"/>
                      </a:cubicBezTo>
                      <a:cubicBezTo>
                        <a:pt x="33" y="43"/>
                        <a:pt x="39" y="48"/>
                        <a:pt x="41" y="54"/>
                      </a:cubicBezTo>
                      <a:cubicBezTo>
                        <a:pt x="43" y="60"/>
                        <a:pt x="41" y="73"/>
                        <a:pt x="32" y="66"/>
                      </a:cubicBezTo>
                      <a:cubicBezTo>
                        <a:pt x="43" y="69"/>
                        <a:pt x="45" y="81"/>
                        <a:pt x="47" y="92"/>
                      </a:cubicBezTo>
                      <a:cubicBezTo>
                        <a:pt x="45" y="83"/>
                        <a:pt x="39" y="73"/>
                        <a:pt x="43" y="64"/>
                      </a:cubicBezTo>
                      <a:cubicBezTo>
                        <a:pt x="47" y="56"/>
                        <a:pt x="58" y="54"/>
                        <a:pt x="66" y="52"/>
                      </a:cubicBezTo>
                      <a:cubicBezTo>
                        <a:pt x="54" y="50"/>
                        <a:pt x="49" y="49"/>
                        <a:pt x="39" y="42"/>
                      </a:cubicBezTo>
                      <a:cubicBezTo>
                        <a:pt x="32" y="36"/>
                        <a:pt x="26" y="29"/>
                        <a:pt x="19" y="24"/>
                      </a:cubicBezTo>
                      <a:cubicBezTo>
                        <a:pt x="17" y="17"/>
                        <a:pt x="13" y="6"/>
                        <a:pt x="14" y="0"/>
                      </a:cubicBezTo>
                      <a:cubicBezTo>
                        <a:pt x="14" y="6"/>
                        <a:pt x="16" y="15"/>
                        <a:pt x="14" y="21"/>
                      </a:cubicBezTo>
                      <a:cubicBezTo>
                        <a:pt x="12" y="26"/>
                        <a:pt x="6" y="28"/>
                        <a:pt x="6" y="34"/>
                      </a:cubicBezTo>
                    </a:path>
                  </a:pathLst>
                </a:custGeom>
                <a:solidFill>
                  <a:srgbClr val="C9AD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312" name="Freeform 589"/>
                <p:cNvSpPr>
                  <a:spLocks/>
                </p:cNvSpPr>
                <p:nvPr/>
              </p:nvSpPr>
              <p:spPr bwMode="auto">
                <a:xfrm>
                  <a:off x="1552" y="2515"/>
                  <a:ext cx="189" cy="152"/>
                </a:xfrm>
                <a:custGeom>
                  <a:avLst/>
                  <a:gdLst>
                    <a:gd name="T0" fmla="*/ 397 w 89"/>
                    <a:gd name="T1" fmla="*/ 77 h 67"/>
                    <a:gd name="T2" fmla="*/ 261 w 89"/>
                    <a:gd name="T3" fmla="*/ 66 h 67"/>
                    <a:gd name="T4" fmla="*/ 168 w 89"/>
                    <a:gd name="T5" fmla="*/ 166 h 67"/>
                    <a:gd name="T6" fmla="*/ 0 w 89"/>
                    <a:gd name="T7" fmla="*/ 340 h 67"/>
                    <a:gd name="T8" fmla="*/ 168 w 89"/>
                    <a:gd name="T9" fmla="*/ 123 h 67"/>
                    <a:gd name="T10" fmla="*/ 401 w 89"/>
                    <a:gd name="T11" fmla="*/ 88 h 6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89" h="67">
                      <a:moveTo>
                        <a:pt x="88" y="15"/>
                      </a:moveTo>
                      <a:cubicBezTo>
                        <a:pt x="77" y="14"/>
                        <a:pt x="68" y="9"/>
                        <a:pt x="58" y="13"/>
                      </a:cubicBezTo>
                      <a:cubicBezTo>
                        <a:pt x="49" y="16"/>
                        <a:pt x="42" y="24"/>
                        <a:pt x="37" y="32"/>
                      </a:cubicBezTo>
                      <a:cubicBezTo>
                        <a:pt x="28" y="46"/>
                        <a:pt x="20" y="67"/>
                        <a:pt x="0" y="66"/>
                      </a:cubicBezTo>
                      <a:cubicBezTo>
                        <a:pt x="23" y="62"/>
                        <a:pt x="23" y="39"/>
                        <a:pt x="37" y="24"/>
                      </a:cubicBezTo>
                      <a:cubicBezTo>
                        <a:pt x="49" y="11"/>
                        <a:pt x="76" y="0"/>
                        <a:pt x="89" y="17"/>
                      </a:cubicBezTo>
                    </a:path>
                  </a:pathLst>
                </a:custGeom>
                <a:solidFill>
                  <a:srgbClr val="C9AD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313" name="Freeform 590"/>
                <p:cNvSpPr>
                  <a:spLocks/>
                </p:cNvSpPr>
                <p:nvPr/>
              </p:nvSpPr>
              <p:spPr bwMode="auto">
                <a:xfrm>
                  <a:off x="1452" y="1795"/>
                  <a:ext cx="140" cy="114"/>
                </a:xfrm>
                <a:custGeom>
                  <a:avLst/>
                  <a:gdLst>
                    <a:gd name="T0" fmla="*/ 85 w 66"/>
                    <a:gd name="T1" fmla="*/ 0 h 50"/>
                    <a:gd name="T2" fmla="*/ 144 w 66"/>
                    <a:gd name="T3" fmla="*/ 150 h 50"/>
                    <a:gd name="T4" fmla="*/ 297 w 66"/>
                    <a:gd name="T5" fmla="*/ 192 h 50"/>
                    <a:gd name="T6" fmla="*/ 144 w 66"/>
                    <a:gd name="T7" fmla="*/ 166 h 50"/>
                    <a:gd name="T8" fmla="*/ 0 w 66"/>
                    <a:gd name="T9" fmla="*/ 260 h 50"/>
                    <a:gd name="T10" fmla="*/ 72 w 66"/>
                    <a:gd name="T11" fmla="*/ 171 h 50"/>
                    <a:gd name="T12" fmla="*/ 76 w 66"/>
                    <a:gd name="T13" fmla="*/ 57 h 5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66" h="50">
                      <a:moveTo>
                        <a:pt x="19" y="0"/>
                      </a:moveTo>
                      <a:cubicBezTo>
                        <a:pt x="15" y="10"/>
                        <a:pt x="23" y="25"/>
                        <a:pt x="32" y="29"/>
                      </a:cubicBezTo>
                      <a:cubicBezTo>
                        <a:pt x="42" y="33"/>
                        <a:pt x="57" y="27"/>
                        <a:pt x="66" y="37"/>
                      </a:cubicBezTo>
                      <a:cubicBezTo>
                        <a:pt x="55" y="38"/>
                        <a:pt x="43" y="33"/>
                        <a:pt x="32" y="32"/>
                      </a:cubicBezTo>
                      <a:cubicBezTo>
                        <a:pt x="16" y="31"/>
                        <a:pt x="14" y="46"/>
                        <a:pt x="0" y="50"/>
                      </a:cubicBezTo>
                      <a:cubicBezTo>
                        <a:pt x="3" y="42"/>
                        <a:pt x="12" y="39"/>
                        <a:pt x="16" y="33"/>
                      </a:cubicBezTo>
                      <a:cubicBezTo>
                        <a:pt x="22" y="25"/>
                        <a:pt x="16" y="20"/>
                        <a:pt x="17" y="11"/>
                      </a:cubicBezTo>
                    </a:path>
                  </a:pathLst>
                </a:custGeom>
                <a:solidFill>
                  <a:srgbClr val="C9AD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314" name="Freeform 591"/>
                <p:cNvSpPr>
                  <a:spLocks/>
                </p:cNvSpPr>
                <p:nvPr/>
              </p:nvSpPr>
              <p:spPr bwMode="auto">
                <a:xfrm>
                  <a:off x="2205" y="2824"/>
                  <a:ext cx="188" cy="299"/>
                </a:xfrm>
                <a:custGeom>
                  <a:avLst/>
                  <a:gdLst>
                    <a:gd name="T0" fmla="*/ 28 w 88"/>
                    <a:gd name="T1" fmla="*/ 0 h 132"/>
                    <a:gd name="T2" fmla="*/ 278 w 88"/>
                    <a:gd name="T3" fmla="*/ 170 h 132"/>
                    <a:gd name="T4" fmla="*/ 282 w 88"/>
                    <a:gd name="T5" fmla="*/ 360 h 132"/>
                    <a:gd name="T6" fmla="*/ 402 w 88"/>
                    <a:gd name="T7" fmla="*/ 503 h 132"/>
                    <a:gd name="T8" fmla="*/ 402 w 88"/>
                    <a:gd name="T9" fmla="*/ 677 h 132"/>
                    <a:gd name="T10" fmla="*/ 374 w 88"/>
                    <a:gd name="T11" fmla="*/ 498 h 132"/>
                    <a:gd name="T12" fmla="*/ 256 w 88"/>
                    <a:gd name="T13" fmla="*/ 199 h 132"/>
                    <a:gd name="T14" fmla="*/ 132 w 88"/>
                    <a:gd name="T15" fmla="*/ 154 h 132"/>
                    <a:gd name="T16" fmla="*/ 28 w 88"/>
                    <a:gd name="T17" fmla="*/ 20 h 13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8" h="132">
                      <a:moveTo>
                        <a:pt x="6" y="0"/>
                      </a:moveTo>
                      <a:cubicBezTo>
                        <a:pt x="0" y="6"/>
                        <a:pt x="49" y="34"/>
                        <a:pt x="61" y="33"/>
                      </a:cubicBezTo>
                      <a:cubicBezTo>
                        <a:pt x="56" y="48"/>
                        <a:pt x="52" y="55"/>
                        <a:pt x="62" y="70"/>
                      </a:cubicBezTo>
                      <a:cubicBezTo>
                        <a:pt x="69" y="81"/>
                        <a:pt x="78" y="89"/>
                        <a:pt x="88" y="98"/>
                      </a:cubicBezTo>
                      <a:cubicBezTo>
                        <a:pt x="80" y="108"/>
                        <a:pt x="82" y="121"/>
                        <a:pt x="88" y="132"/>
                      </a:cubicBezTo>
                      <a:cubicBezTo>
                        <a:pt x="78" y="118"/>
                        <a:pt x="80" y="112"/>
                        <a:pt x="82" y="97"/>
                      </a:cubicBezTo>
                      <a:cubicBezTo>
                        <a:pt x="66" y="94"/>
                        <a:pt x="49" y="55"/>
                        <a:pt x="56" y="39"/>
                      </a:cubicBezTo>
                      <a:cubicBezTo>
                        <a:pt x="48" y="34"/>
                        <a:pt x="37" y="36"/>
                        <a:pt x="29" y="30"/>
                      </a:cubicBezTo>
                      <a:cubicBezTo>
                        <a:pt x="19" y="24"/>
                        <a:pt x="13" y="12"/>
                        <a:pt x="6" y="4"/>
                      </a:cubicBezTo>
                    </a:path>
                  </a:pathLst>
                </a:custGeom>
                <a:solidFill>
                  <a:srgbClr val="C9AD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315" name="Freeform 592"/>
                <p:cNvSpPr>
                  <a:spLocks/>
                </p:cNvSpPr>
                <p:nvPr/>
              </p:nvSpPr>
              <p:spPr bwMode="auto">
                <a:xfrm>
                  <a:off x="2499" y="2960"/>
                  <a:ext cx="319" cy="73"/>
                </a:xfrm>
                <a:custGeom>
                  <a:avLst/>
                  <a:gdLst>
                    <a:gd name="T0" fmla="*/ 0 w 150"/>
                    <a:gd name="T1" fmla="*/ 89 h 32"/>
                    <a:gd name="T2" fmla="*/ 245 w 150"/>
                    <a:gd name="T3" fmla="*/ 114 h 32"/>
                    <a:gd name="T4" fmla="*/ 413 w 150"/>
                    <a:gd name="T5" fmla="*/ 48 h 32"/>
                    <a:gd name="T6" fmla="*/ 678 w 150"/>
                    <a:gd name="T7" fmla="*/ 41 h 32"/>
                    <a:gd name="T8" fmla="*/ 525 w 150"/>
                    <a:gd name="T9" fmla="*/ 37 h 32"/>
                    <a:gd name="T10" fmla="*/ 385 w 150"/>
                    <a:gd name="T11" fmla="*/ 62 h 32"/>
                    <a:gd name="T12" fmla="*/ 104 w 150"/>
                    <a:gd name="T13" fmla="*/ 125 h 3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50" h="32">
                      <a:moveTo>
                        <a:pt x="0" y="17"/>
                      </a:moveTo>
                      <a:cubicBezTo>
                        <a:pt x="15" y="24"/>
                        <a:pt x="38" y="23"/>
                        <a:pt x="54" y="22"/>
                      </a:cubicBezTo>
                      <a:cubicBezTo>
                        <a:pt x="67" y="21"/>
                        <a:pt x="79" y="15"/>
                        <a:pt x="91" y="9"/>
                      </a:cubicBezTo>
                      <a:cubicBezTo>
                        <a:pt x="108" y="1"/>
                        <a:pt x="132" y="0"/>
                        <a:pt x="150" y="8"/>
                      </a:cubicBezTo>
                      <a:cubicBezTo>
                        <a:pt x="139" y="9"/>
                        <a:pt x="127" y="6"/>
                        <a:pt x="116" y="7"/>
                      </a:cubicBezTo>
                      <a:cubicBezTo>
                        <a:pt x="105" y="7"/>
                        <a:pt x="96" y="9"/>
                        <a:pt x="85" y="12"/>
                      </a:cubicBezTo>
                      <a:cubicBezTo>
                        <a:pt x="68" y="17"/>
                        <a:pt x="41" y="32"/>
                        <a:pt x="23" y="24"/>
                      </a:cubicBezTo>
                    </a:path>
                  </a:pathLst>
                </a:custGeom>
                <a:solidFill>
                  <a:srgbClr val="C9AD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316" name="Freeform 593"/>
                <p:cNvSpPr>
                  <a:spLocks/>
                </p:cNvSpPr>
                <p:nvPr/>
              </p:nvSpPr>
              <p:spPr bwMode="auto">
                <a:xfrm>
                  <a:off x="4089" y="2227"/>
                  <a:ext cx="396" cy="397"/>
                </a:xfrm>
                <a:custGeom>
                  <a:avLst/>
                  <a:gdLst>
                    <a:gd name="T0" fmla="*/ 843 w 186"/>
                    <a:gd name="T1" fmla="*/ 751 h 175"/>
                    <a:gd name="T2" fmla="*/ 626 w 186"/>
                    <a:gd name="T3" fmla="*/ 601 h 175"/>
                    <a:gd name="T4" fmla="*/ 558 w 186"/>
                    <a:gd name="T5" fmla="*/ 463 h 175"/>
                    <a:gd name="T6" fmla="*/ 458 w 186"/>
                    <a:gd name="T7" fmla="*/ 397 h 175"/>
                    <a:gd name="T8" fmla="*/ 362 w 186"/>
                    <a:gd name="T9" fmla="*/ 256 h 175"/>
                    <a:gd name="T10" fmla="*/ 249 w 186"/>
                    <a:gd name="T11" fmla="*/ 206 h 175"/>
                    <a:gd name="T12" fmla="*/ 0 w 186"/>
                    <a:gd name="T13" fmla="*/ 66 h 175"/>
                    <a:gd name="T14" fmla="*/ 221 w 186"/>
                    <a:gd name="T15" fmla="*/ 195 h 175"/>
                    <a:gd name="T16" fmla="*/ 181 w 186"/>
                    <a:gd name="T17" fmla="*/ 397 h 175"/>
                    <a:gd name="T18" fmla="*/ 232 w 186"/>
                    <a:gd name="T19" fmla="*/ 222 h 175"/>
                    <a:gd name="T20" fmla="*/ 453 w 186"/>
                    <a:gd name="T21" fmla="*/ 417 h 175"/>
                    <a:gd name="T22" fmla="*/ 562 w 186"/>
                    <a:gd name="T23" fmla="*/ 499 h 175"/>
                    <a:gd name="T24" fmla="*/ 581 w 186"/>
                    <a:gd name="T25" fmla="*/ 767 h 175"/>
                    <a:gd name="T26" fmla="*/ 622 w 186"/>
                    <a:gd name="T27" fmla="*/ 674 h 175"/>
                    <a:gd name="T28" fmla="*/ 690 w 186"/>
                    <a:gd name="T29" fmla="*/ 901 h 175"/>
                    <a:gd name="T30" fmla="*/ 783 w 186"/>
                    <a:gd name="T31" fmla="*/ 783 h 175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86" h="175">
                      <a:moveTo>
                        <a:pt x="186" y="146"/>
                      </a:moveTo>
                      <a:cubicBezTo>
                        <a:pt x="166" y="146"/>
                        <a:pt x="148" y="135"/>
                        <a:pt x="138" y="117"/>
                      </a:cubicBezTo>
                      <a:cubicBezTo>
                        <a:pt x="132" y="108"/>
                        <a:pt x="130" y="98"/>
                        <a:pt x="123" y="90"/>
                      </a:cubicBezTo>
                      <a:cubicBezTo>
                        <a:pt x="116" y="82"/>
                        <a:pt x="109" y="82"/>
                        <a:pt x="101" y="77"/>
                      </a:cubicBezTo>
                      <a:cubicBezTo>
                        <a:pt x="90" y="72"/>
                        <a:pt x="87" y="58"/>
                        <a:pt x="80" y="50"/>
                      </a:cubicBezTo>
                      <a:cubicBezTo>
                        <a:pt x="73" y="41"/>
                        <a:pt x="64" y="43"/>
                        <a:pt x="55" y="40"/>
                      </a:cubicBezTo>
                      <a:cubicBezTo>
                        <a:pt x="40" y="34"/>
                        <a:pt x="18" y="0"/>
                        <a:pt x="0" y="13"/>
                      </a:cubicBezTo>
                      <a:cubicBezTo>
                        <a:pt x="17" y="19"/>
                        <a:pt x="41" y="16"/>
                        <a:pt x="49" y="38"/>
                      </a:cubicBezTo>
                      <a:cubicBezTo>
                        <a:pt x="54" y="53"/>
                        <a:pt x="50" y="67"/>
                        <a:pt x="40" y="77"/>
                      </a:cubicBezTo>
                      <a:cubicBezTo>
                        <a:pt x="43" y="65"/>
                        <a:pt x="51" y="56"/>
                        <a:pt x="51" y="43"/>
                      </a:cubicBezTo>
                      <a:cubicBezTo>
                        <a:pt x="70" y="46"/>
                        <a:pt x="84" y="71"/>
                        <a:pt x="100" y="81"/>
                      </a:cubicBezTo>
                      <a:cubicBezTo>
                        <a:pt x="107" y="85"/>
                        <a:pt x="118" y="90"/>
                        <a:pt x="124" y="97"/>
                      </a:cubicBezTo>
                      <a:cubicBezTo>
                        <a:pt x="134" y="109"/>
                        <a:pt x="133" y="136"/>
                        <a:pt x="128" y="149"/>
                      </a:cubicBezTo>
                      <a:cubicBezTo>
                        <a:pt x="131" y="143"/>
                        <a:pt x="135" y="138"/>
                        <a:pt x="137" y="131"/>
                      </a:cubicBezTo>
                      <a:cubicBezTo>
                        <a:pt x="147" y="147"/>
                        <a:pt x="159" y="154"/>
                        <a:pt x="152" y="175"/>
                      </a:cubicBezTo>
                      <a:cubicBezTo>
                        <a:pt x="157" y="167"/>
                        <a:pt x="158" y="137"/>
                        <a:pt x="173" y="152"/>
                      </a:cubicBezTo>
                    </a:path>
                  </a:pathLst>
                </a:custGeom>
                <a:solidFill>
                  <a:srgbClr val="C9AD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317" name="Freeform 594"/>
                <p:cNvSpPr>
                  <a:spLocks/>
                </p:cNvSpPr>
                <p:nvPr/>
              </p:nvSpPr>
              <p:spPr bwMode="auto">
                <a:xfrm>
                  <a:off x="3172" y="1098"/>
                  <a:ext cx="145" cy="186"/>
                </a:xfrm>
                <a:custGeom>
                  <a:avLst/>
                  <a:gdLst>
                    <a:gd name="T0" fmla="*/ 0 w 68"/>
                    <a:gd name="T1" fmla="*/ 0 h 82"/>
                    <a:gd name="T2" fmla="*/ 213 w 68"/>
                    <a:gd name="T3" fmla="*/ 222 h 82"/>
                    <a:gd name="T4" fmla="*/ 309 w 68"/>
                    <a:gd name="T5" fmla="*/ 381 h 82"/>
                    <a:gd name="T6" fmla="*/ 260 w 68"/>
                    <a:gd name="T7" fmla="*/ 422 h 82"/>
                    <a:gd name="T8" fmla="*/ 192 w 68"/>
                    <a:gd name="T9" fmla="*/ 227 h 82"/>
                    <a:gd name="T10" fmla="*/ 104 w 68"/>
                    <a:gd name="T11" fmla="*/ 159 h 82"/>
                    <a:gd name="T12" fmla="*/ 0 w 68"/>
                    <a:gd name="T13" fmla="*/ 0 h 8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68" h="82">
                      <a:moveTo>
                        <a:pt x="0" y="0"/>
                      </a:moveTo>
                      <a:cubicBezTo>
                        <a:pt x="9" y="22"/>
                        <a:pt x="33" y="27"/>
                        <a:pt x="47" y="43"/>
                      </a:cubicBezTo>
                      <a:cubicBezTo>
                        <a:pt x="55" y="52"/>
                        <a:pt x="53" y="72"/>
                        <a:pt x="68" y="74"/>
                      </a:cubicBezTo>
                      <a:cubicBezTo>
                        <a:pt x="66" y="77"/>
                        <a:pt x="60" y="81"/>
                        <a:pt x="57" y="82"/>
                      </a:cubicBezTo>
                      <a:cubicBezTo>
                        <a:pt x="56" y="69"/>
                        <a:pt x="53" y="53"/>
                        <a:pt x="42" y="44"/>
                      </a:cubicBezTo>
                      <a:cubicBezTo>
                        <a:pt x="36" y="39"/>
                        <a:pt x="29" y="36"/>
                        <a:pt x="23" y="31"/>
                      </a:cubicBezTo>
                      <a:cubicBezTo>
                        <a:pt x="13" y="22"/>
                        <a:pt x="6" y="12"/>
                        <a:pt x="0" y="0"/>
                      </a:cubicBezTo>
                    </a:path>
                  </a:pathLst>
                </a:custGeom>
                <a:solidFill>
                  <a:srgbClr val="C9AD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318" name="Freeform 595"/>
                <p:cNvSpPr>
                  <a:spLocks/>
                </p:cNvSpPr>
                <p:nvPr/>
              </p:nvSpPr>
              <p:spPr bwMode="auto">
                <a:xfrm>
                  <a:off x="2129" y="1239"/>
                  <a:ext cx="142" cy="132"/>
                </a:xfrm>
                <a:custGeom>
                  <a:avLst/>
                  <a:gdLst>
                    <a:gd name="T0" fmla="*/ 76 w 67"/>
                    <a:gd name="T1" fmla="*/ 0 h 58"/>
                    <a:gd name="T2" fmla="*/ 129 w 67"/>
                    <a:gd name="T3" fmla="*/ 175 h 58"/>
                    <a:gd name="T4" fmla="*/ 301 w 67"/>
                    <a:gd name="T5" fmla="*/ 68 h 58"/>
                    <a:gd name="T6" fmla="*/ 0 w 67"/>
                    <a:gd name="T7" fmla="*/ 300 h 58"/>
                    <a:gd name="T8" fmla="*/ 76 w 67"/>
                    <a:gd name="T9" fmla="*/ 52 h 5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67" h="58">
                      <a:moveTo>
                        <a:pt x="17" y="0"/>
                      </a:moveTo>
                      <a:cubicBezTo>
                        <a:pt x="19" y="12"/>
                        <a:pt x="25" y="23"/>
                        <a:pt x="29" y="34"/>
                      </a:cubicBezTo>
                      <a:cubicBezTo>
                        <a:pt x="42" y="26"/>
                        <a:pt x="52" y="17"/>
                        <a:pt x="67" y="13"/>
                      </a:cubicBezTo>
                      <a:cubicBezTo>
                        <a:pt x="46" y="31"/>
                        <a:pt x="24" y="50"/>
                        <a:pt x="0" y="58"/>
                      </a:cubicBezTo>
                      <a:cubicBezTo>
                        <a:pt x="20" y="43"/>
                        <a:pt x="27" y="32"/>
                        <a:pt x="17" y="10"/>
                      </a:cubicBezTo>
                    </a:path>
                  </a:pathLst>
                </a:custGeom>
                <a:solidFill>
                  <a:srgbClr val="C9AD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319" name="Freeform 596"/>
                <p:cNvSpPr>
                  <a:spLocks/>
                </p:cNvSpPr>
                <p:nvPr/>
              </p:nvSpPr>
              <p:spPr bwMode="auto">
                <a:xfrm>
                  <a:off x="2288" y="2047"/>
                  <a:ext cx="54" cy="205"/>
                </a:xfrm>
                <a:custGeom>
                  <a:avLst/>
                  <a:gdLst>
                    <a:gd name="T0" fmla="*/ 97 w 25"/>
                    <a:gd name="T1" fmla="*/ 0 h 90"/>
                    <a:gd name="T2" fmla="*/ 56 w 25"/>
                    <a:gd name="T3" fmla="*/ 467 h 90"/>
                    <a:gd name="T4" fmla="*/ 89 w 25"/>
                    <a:gd name="T5" fmla="*/ 166 h 9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5" h="90">
                      <a:moveTo>
                        <a:pt x="21" y="0"/>
                      </a:moveTo>
                      <a:cubicBezTo>
                        <a:pt x="25" y="15"/>
                        <a:pt x="25" y="79"/>
                        <a:pt x="12" y="90"/>
                      </a:cubicBezTo>
                      <a:cubicBezTo>
                        <a:pt x="0" y="81"/>
                        <a:pt x="17" y="45"/>
                        <a:pt x="19" y="32"/>
                      </a:cubicBezTo>
                    </a:path>
                  </a:pathLst>
                </a:custGeom>
                <a:solidFill>
                  <a:srgbClr val="C9AD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320" name="Freeform 597"/>
                <p:cNvSpPr>
                  <a:spLocks/>
                </p:cNvSpPr>
                <p:nvPr/>
              </p:nvSpPr>
              <p:spPr bwMode="auto">
                <a:xfrm>
                  <a:off x="4130" y="1670"/>
                  <a:ext cx="98" cy="211"/>
                </a:xfrm>
                <a:custGeom>
                  <a:avLst/>
                  <a:gdLst>
                    <a:gd name="T0" fmla="*/ 0 w 46"/>
                    <a:gd name="T1" fmla="*/ 0 h 93"/>
                    <a:gd name="T2" fmla="*/ 85 w 46"/>
                    <a:gd name="T3" fmla="*/ 154 h 93"/>
                    <a:gd name="T4" fmla="*/ 104 w 46"/>
                    <a:gd name="T5" fmla="*/ 41 h 93"/>
                    <a:gd name="T6" fmla="*/ 104 w 46"/>
                    <a:gd name="T7" fmla="*/ 263 h 93"/>
                    <a:gd name="T8" fmla="*/ 209 w 46"/>
                    <a:gd name="T9" fmla="*/ 479 h 93"/>
                    <a:gd name="T10" fmla="*/ 0 w 46"/>
                    <a:gd name="T11" fmla="*/ 61 h 9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46" h="93">
                      <a:moveTo>
                        <a:pt x="0" y="0"/>
                      </a:moveTo>
                      <a:cubicBezTo>
                        <a:pt x="1" y="9"/>
                        <a:pt x="10" y="25"/>
                        <a:pt x="19" y="30"/>
                      </a:cubicBezTo>
                      <a:cubicBezTo>
                        <a:pt x="23" y="24"/>
                        <a:pt x="24" y="16"/>
                        <a:pt x="23" y="8"/>
                      </a:cubicBezTo>
                      <a:cubicBezTo>
                        <a:pt x="25" y="23"/>
                        <a:pt x="19" y="37"/>
                        <a:pt x="23" y="51"/>
                      </a:cubicBezTo>
                      <a:cubicBezTo>
                        <a:pt x="26" y="66"/>
                        <a:pt x="38" y="82"/>
                        <a:pt x="46" y="93"/>
                      </a:cubicBezTo>
                      <a:cubicBezTo>
                        <a:pt x="31" y="65"/>
                        <a:pt x="19" y="36"/>
                        <a:pt x="0" y="12"/>
                      </a:cubicBezTo>
                    </a:path>
                  </a:pathLst>
                </a:custGeom>
                <a:solidFill>
                  <a:srgbClr val="C9AD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321" name="Freeform 598"/>
                <p:cNvSpPr>
                  <a:spLocks/>
                </p:cNvSpPr>
                <p:nvPr/>
              </p:nvSpPr>
              <p:spPr bwMode="auto">
                <a:xfrm>
                  <a:off x="3563" y="1584"/>
                  <a:ext cx="43" cy="320"/>
                </a:xfrm>
                <a:custGeom>
                  <a:avLst/>
                  <a:gdLst>
                    <a:gd name="T0" fmla="*/ 47 w 20"/>
                    <a:gd name="T1" fmla="*/ 0 h 141"/>
                    <a:gd name="T2" fmla="*/ 73 w 20"/>
                    <a:gd name="T3" fmla="*/ 390 h 141"/>
                    <a:gd name="T4" fmla="*/ 92 w 20"/>
                    <a:gd name="T5" fmla="*/ 726 h 141"/>
                    <a:gd name="T6" fmla="*/ 47 w 20"/>
                    <a:gd name="T7" fmla="*/ 41 h 141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0" h="141">
                      <a:moveTo>
                        <a:pt x="10" y="0"/>
                      </a:moveTo>
                      <a:cubicBezTo>
                        <a:pt x="18" y="25"/>
                        <a:pt x="16" y="50"/>
                        <a:pt x="16" y="76"/>
                      </a:cubicBezTo>
                      <a:cubicBezTo>
                        <a:pt x="15" y="95"/>
                        <a:pt x="11" y="125"/>
                        <a:pt x="20" y="141"/>
                      </a:cubicBezTo>
                      <a:cubicBezTo>
                        <a:pt x="0" y="105"/>
                        <a:pt x="10" y="48"/>
                        <a:pt x="10" y="8"/>
                      </a:cubicBezTo>
                    </a:path>
                  </a:pathLst>
                </a:custGeom>
                <a:solidFill>
                  <a:srgbClr val="C9AD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322" name="Freeform 599"/>
                <p:cNvSpPr>
                  <a:spLocks/>
                </p:cNvSpPr>
                <p:nvPr/>
              </p:nvSpPr>
              <p:spPr bwMode="auto">
                <a:xfrm>
                  <a:off x="1335" y="1057"/>
                  <a:ext cx="3233" cy="2184"/>
                </a:xfrm>
                <a:custGeom>
                  <a:avLst/>
                  <a:gdLst>
                    <a:gd name="T0" fmla="*/ 1671 w 1519"/>
                    <a:gd name="T1" fmla="*/ 3948 h 962"/>
                    <a:gd name="T2" fmla="*/ 964 w 1519"/>
                    <a:gd name="T3" fmla="*/ 3980 h 962"/>
                    <a:gd name="T4" fmla="*/ 294 w 1519"/>
                    <a:gd name="T5" fmla="*/ 3494 h 962"/>
                    <a:gd name="T6" fmla="*/ 181 w 1519"/>
                    <a:gd name="T7" fmla="*/ 3174 h 962"/>
                    <a:gd name="T8" fmla="*/ 100 w 1519"/>
                    <a:gd name="T9" fmla="*/ 2504 h 962"/>
                    <a:gd name="T10" fmla="*/ 185 w 1519"/>
                    <a:gd name="T11" fmla="*/ 2114 h 962"/>
                    <a:gd name="T12" fmla="*/ 317 w 1519"/>
                    <a:gd name="T13" fmla="*/ 1619 h 962"/>
                    <a:gd name="T14" fmla="*/ 719 w 1519"/>
                    <a:gd name="T15" fmla="*/ 1133 h 962"/>
                    <a:gd name="T16" fmla="*/ 1096 w 1519"/>
                    <a:gd name="T17" fmla="*/ 681 h 962"/>
                    <a:gd name="T18" fmla="*/ 1494 w 1519"/>
                    <a:gd name="T19" fmla="*/ 504 h 962"/>
                    <a:gd name="T20" fmla="*/ 2024 w 1519"/>
                    <a:gd name="T21" fmla="*/ 216 h 962"/>
                    <a:gd name="T22" fmla="*/ 2211 w 1519"/>
                    <a:gd name="T23" fmla="*/ 154 h 962"/>
                    <a:gd name="T24" fmla="*/ 2682 w 1519"/>
                    <a:gd name="T25" fmla="*/ 82 h 962"/>
                    <a:gd name="T26" fmla="*/ 2918 w 1519"/>
                    <a:gd name="T27" fmla="*/ 32 h 962"/>
                    <a:gd name="T28" fmla="*/ 3107 w 1519"/>
                    <a:gd name="T29" fmla="*/ 114 h 962"/>
                    <a:gd name="T30" fmla="*/ 3412 w 1519"/>
                    <a:gd name="T31" fmla="*/ 32 h 962"/>
                    <a:gd name="T32" fmla="*/ 3620 w 1519"/>
                    <a:gd name="T33" fmla="*/ 114 h 962"/>
                    <a:gd name="T34" fmla="*/ 3882 w 1519"/>
                    <a:gd name="T35" fmla="*/ 41 h 962"/>
                    <a:gd name="T36" fmla="*/ 4457 w 1519"/>
                    <a:gd name="T37" fmla="*/ 166 h 962"/>
                    <a:gd name="T38" fmla="*/ 4997 w 1519"/>
                    <a:gd name="T39" fmla="*/ 320 h 962"/>
                    <a:gd name="T40" fmla="*/ 5215 w 1519"/>
                    <a:gd name="T41" fmla="*/ 474 h 962"/>
                    <a:gd name="T42" fmla="*/ 5845 w 1519"/>
                    <a:gd name="T43" fmla="*/ 1112 h 962"/>
                    <a:gd name="T44" fmla="*/ 6062 w 1519"/>
                    <a:gd name="T45" fmla="*/ 1339 h 962"/>
                    <a:gd name="T46" fmla="*/ 6392 w 1519"/>
                    <a:gd name="T47" fmla="*/ 1927 h 962"/>
                    <a:gd name="T48" fmla="*/ 6724 w 1519"/>
                    <a:gd name="T49" fmla="*/ 2422 h 962"/>
                    <a:gd name="T50" fmla="*/ 6862 w 1519"/>
                    <a:gd name="T51" fmla="*/ 2722 h 962"/>
                    <a:gd name="T52" fmla="*/ 6817 w 1519"/>
                    <a:gd name="T53" fmla="*/ 3185 h 962"/>
                    <a:gd name="T54" fmla="*/ 6704 w 1519"/>
                    <a:gd name="T55" fmla="*/ 3392 h 962"/>
                    <a:gd name="T56" fmla="*/ 6183 w 1519"/>
                    <a:gd name="T57" fmla="*/ 3721 h 962"/>
                    <a:gd name="T58" fmla="*/ 5817 w 1519"/>
                    <a:gd name="T59" fmla="*/ 3587 h 962"/>
                    <a:gd name="T60" fmla="*/ 5572 w 1519"/>
                    <a:gd name="T61" fmla="*/ 3680 h 962"/>
                    <a:gd name="T62" fmla="*/ 5006 w 1519"/>
                    <a:gd name="T63" fmla="*/ 3866 h 962"/>
                    <a:gd name="T64" fmla="*/ 4665 w 1519"/>
                    <a:gd name="T65" fmla="*/ 4093 h 962"/>
                    <a:gd name="T66" fmla="*/ 4389 w 1519"/>
                    <a:gd name="T67" fmla="*/ 3907 h 962"/>
                    <a:gd name="T68" fmla="*/ 4248 w 1519"/>
                    <a:gd name="T69" fmla="*/ 4030 h 962"/>
                    <a:gd name="T70" fmla="*/ 3605 w 1519"/>
                    <a:gd name="T71" fmla="*/ 4184 h 962"/>
                    <a:gd name="T72" fmla="*/ 3484 w 1519"/>
                    <a:gd name="T73" fmla="*/ 4556 h 962"/>
                    <a:gd name="T74" fmla="*/ 3031 w 1519"/>
                    <a:gd name="T75" fmla="*/ 4783 h 962"/>
                    <a:gd name="T76" fmla="*/ 2228 w 1519"/>
                    <a:gd name="T77" fmla="*/ 4690 h 962"/>
                    <a:gd name="T78" fmla="*/ 1671 w 1519"/>
                    <a:gd name="T79" fmla="*/ 3948 h 962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0" t="0" r="r" b="b"/>
                  <a:pathLst>
                    <a:path w="1519" h="962">
                      <a:moveTo>
                        <a:pt x="369" y="766"/>
                      </a:moveTo>
                      <a:cubicBezTo>
                        <a:pt x="369" y="766"/>
                        <a:pt x="242" y="792"/>
                        <a:pt x="213" y="772"/>
                      </a:cubicBezTo>
                      <a:cubicBezTo>
                        <a:pt x="184" y="752"/>
                        <a:pt x="118" y="798"/>
                        <a:pt x="65" y="678"/>
                      </a:cubicBezTo>
                      <a:cubicBezTo>
                        <a:pt x="65" y="678"/>
                        <a:pt x="34" y="652"/>
                        <a:pt x="40" y="616"/>
                      </a:cubicBezTo>
                      <a:cubicBezTo>
                        <a:pt x="40" y="616"/>
                        <a:pt x="0" y="588"/>
                        <a:pt x="22" y="486"/>
                      </a:cubicBezTo>
                      <a:cubicBezTo>
                        <a:pt x="36" y="424"/>
                        <a:pt x="41" y="410"/>
                        <a:pt x="41" y="410"/>
                      </a:cubicBezTo>
                      <a:cubicBezTo>
                        <a:pt x="41" y="410"/>
                        <a:pt x="41" y="324"/>
                        <a:pt x="70" y="314"/>
                      </a:cubicBezTo>
                      <a:cubicBezTo>
                        <a:pt x="88" y="282"/>
                        <a:pt x="118" y="234"/>
                        <a:pt x="159" y="220"/>
                      </a:cubicBezTo>
                      <a:cubicBezTo>
                        <a:pt x="159" y="220"/>
                        <a:pt x="168" y="152"/>
                        <a:pt x="242" y="132"/>
                      </a:cubicBezTo>
                      <a:cubicBezTo>
                        <a:pt x="281" y="121"/>
                        <a:pt x="320" y="112"/>
                        <a:pt x="330" y="98"/>
                      </a:cubicBezTo>
                      <a:cubicBezTo>
                        <a:pt x="330" y="98"/>
                        <a:pt x="355" y="48"/>
                        <a:pt x="447" y="42"/>
                      </a:cubicBezTo>
                      <a:cubicBezTo>
                        <a:pt x="447" y="42"/>
                        <a:pt x="469" y="28"/>
                        <a:pt x="488" y="30"/>
                      </a:cubicBezTo>
                      <a:cubicBezTo>
                        <a:pt x="507" y="32"/>
                        <a:pt x="559" y="0"/>
                        <a:pt x="592" y="16"/>
                      </a:cubicBezTo>
                      <a:cubicBezTo>
                        <a:pt x="592" y="16"/>
                        <a:pt x="622" y="4"/>
                        <a:pt x="644" y="6"/>
                      </a:cubicBezTo>
                      <a:cubicBezTo>
                        <a:pt x="665" y="8"/>
                        <a:pt x="682" y="6"/>
                        <a:pt x="686" y="22"/>
                      </a:cubicBezTo>
                      <a:cubicBezTo>
                        <a:pt x="686" y="22"/>
                        <a:pt x="728" y="4"/>
                        <a:pt x="753" y="6"/>
                      </a:cubicBezTo>
                      <a:cubicBezTo>
                        <a:pt x="778" y="8"/>
                        <a:pt x="799" y="6"/>
                        <a:pt x="799" y="22"/>
                      </a:cubicBezTo>
                      <a:cubicBezTo>
                        <a:pt x="799" y="22"/>
                        <a:pt x="830" y="2"/>
                        <a:pt x="857" y="8"/>
                      </a:cubicBezTo>
                      <a:cubicBezTo>
                        <a:pt x="884" y="14"/>
                        <a:pt x="944" y="8"/>
                        <a:pt x="984" y="32"/>
                      </a:cubicBezTo>
                      <a:cubicBezTo>
                        <a:pt x="984" y="32"/>
                        <a:pt x="1071" y="30"/>
                        <a:pt x="1103" y="62"/>
                      </a:cubicBezTo>
                      <a:cubicBezTo>
                        <a:pt x="1103" y="62"/>
                        <a:pt x="1142" y="82"/>
                        <a:pt x="1151" y="92"/>
                      </a:cubicBezTo>
                      <a:cubicBezTo>
                        <a:pt x="1151" y="92"/>
                        <a:pt x="1273" y="146"/>
                        <a:pt x="1290" y="216"/>
                      </a:cubicBezTo>
                      <a:cubicBezTo>
                        <a:pt x="1290" y="216"/>
                        <a:pt x="1323" y="220"/>
                        <a:pt x="1338" y="260"/>
                      </a:cubicBezTo>
                      <a:cubicBezTo>
                        <a:pt x="1338" y="260"/>
                        <a:pt x="1402" y="294"/>
                        <a:pt x="1411" y="374"/>
                      </a:cubicBezTo>
                      <a:cubicBezTo>
                        <a:pt x="1411" y="374"/>
                        <a:pt x="1467" y="398"/>
                        <a:pt x="1484" y="470"/>
                      </a:cubicBezTo>
                      <a:cubicBezTo>
                        <a:pt x="1484" y="470"/>
                        <a:pt x="1511" y="498"/>
                        <a:pt x="1515" y="528"/>
                      </a:cubicBezTo>
                      <a:cubicBezTo>
                        <a:pt x="1519" y="558"/>
                        <a:pt x="1507" y="598"/>
                        <a:pt x="1505" y="618"/>
                      </a:cubicBezTo>
                      <a:cubicBezTo>
                        <a:pt x="1504" y="638"/>
                        <a:pt x="1480" y="658"/>
                        <a:pt x="1480" y="658"/>
                      </a:cubicBezTo>
                      <a:cubicBezTo>
                        <a:pt x="1480" y="658"/>
                        <a:pt x="1496" y="790"/>
                        <a:pt x="1365" y="722"/>
                      </a:cubicBezTo>
                      <a:cubicBezTo>
                        <a:pt x="1330" y="704"/>
                        <a:pt x="1317" y="702"/>
                        <a:pt x="1284" y="696"/>
                      </a:cubicBezTo>
                      <a:cubicBezTo>
                        <a:pt x="1284" y="696"/>
                        <a:pt x="1269" y="724"/>
                        <a:pt x="1230" y="714"/>
                      </a:cubicBezTo>
                      <a:cubicBezTo>
                        <a:pt x="1230" y="714"/>
                        <a:pt x="1155" y="786"/>
                        <a:pt x="1105" y="750"/>
                      </a:cubicBezTo>
                      <a:cubicBezTo>
                        <a:pt x="1105" y="750"/>
                        <a:pt x="1067" y="798"/>
                        <a:pt x="1030" y="794"/>
                      </a:cubicBezTo>
                      <a:cubicBezTo>
                        <a:pt x="994" y="790"/>
                        <a:pt x="984" y="750"/>
                        <a:pt x="969" y="758"/>
                      </a:cubicBezTo>
                      <a:cubicBezTo>
                        <a:pt x="969" y="758"/>
                        <a:pt x="955" y="774"/>
                        <a:pt x="938" y="782"/>
                      </a:cubicBezTo>
                      <a:cubicBezTo>
                        <a:pt x="921" y="790"/>
                        <a:pt x="874" y="846"/>
                        <a:pt x="796" y="812"/>
                      </a:cubicBezTo>
                      <a:cubicBezTo>
                        <a:pt x="796" y="812"/>
                        <a:pt x="846" y="852"/>
                        <a:pt x="769" y="884"/>
                      </a:cubicBezTo>
                      <a:cubicBezTo>
                        <a:pt x="692" y="916"/>
                        <a:pt x="717" y="918"/>
                        <a:pt x="669" y="928"/>
                      </a:cubicBezTo>
                      <a:cubicBezTo>
                        <a:pt x="621" y="938"/>
                        <a:pt x="551" y="962"/>
                        <a:pt x="492" y="910"/>
                      </a:cubicBezTo>
                      <a:cubicBezTo>
                        <a:pt x="432" y="858"/>
                        <a:pt x="365" y="802"/>
                        <a:pt x="369" y="766"/>
                      </a:cubicBezTo>
                      <a:close/>
                    </a:path>
                  </a:pathLst>
                </a:custGeom>
                <a:noFill/>
                <a:ln w="12700" cap="flat">
                  <a:solidFill>
                    <a:srgbClr val="333333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323" name="Freeform 600"/>
                <p:cNvSpPr>
                  <a:spLocks/>
                </p:cNvSpPr>
                <p:nvPr/>
              </p:nvSpPr>
              <p:spPr bwMode="auto">
                <a:xfrm>
                  <a:off x="1290" y="1829"/>
                  <a:ext cx="128" cy="132"/>
                </a:xfrm>
                <a:custGeom>
                  <a:avLst/>
                  <a:gdLst>
                    <a:gd name="T0" fmla="*/ 209 w 60"/>
                    <a:gd name="T1" fmla="*/ 0 h 58"/>
                    <a:gd name="T2" fmla="*/ 173 w 60"/>
                    <a:gd name="T3" fmla="*/ 155 h 58"/>
                    <a:gd name="T4" fmla="*/ 273 w 60"/>
                    <a:gd name="T5" fmla="*/ 300 h 58"/>
                    <a:gd name="T6" fmla="*/ 164 w 60"/>
                    <a:gd name="T7" fmla="*/ 171 h 58"/>
                    <a:gd name="T8" fmla="*/ 0 w 60"/>
                    <a:gd name="T9" fmla="*/ 139 h 58"/>
                    <a:gd name="T10" fmla="*/ 105 w 60"/>
                    <a:gd name="T11" fmla="*/ 125 h 58"/>
                    <a:gd name="T12" fmla="*/ 173 w 60"/>
                    <a:gd name="T13" fmla="*/ 36 h 5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60" h="58">
                      <a:moveTo>
                        <a:pt x="46" y="0"/>
                      </a:moveTo>
                      <a:cubicBezTo>
                        <a:pt x="37" y="5"/>
                        <a:pt x="33" y="22"/>
                        <a:pt x="38" y="30"/>
                      </a:cubicBezTo>
                      <a:cubicBezTo>
                        <a:pt x="44" y="40"/>
                        <a:pt x="59" y="45"/>
                        <a:pt x="60" y="58"/>
                      </a:cubicBezTo>
                      <a:cubicBezTo>
                        <a:pt x="51" y="52"/>
                        <a:pt x="44" y="40"/>
                        <a:pt x="36" y="33"/>
                      </a:cubicBezTo>
                      <a:cubicBezTo>
                        <a:pt x="24" y="22"/>
                        <a:pt x="14" y="33"/>
                        <a:pt x="0" y="27"/>
                      </a:cubicBezTo>
                      <a:cubicBezTo>
                        <a:pt x="8" y="23"/>
                        <a:pt x="16" y="26"/>
                        <a:pt x="23" y="24"/>
                      </a:cubicBezTo>
                      <a:cubicBezTo>
                        <a:pt x="33" y="21"/>
                        <a:pt x="31" y="13"/>
                        <a:pt x="38" y="7"/>
                      </a:cubicBezTo>
                    </a:path>
                  </a:pathLst>
                </a:custGeom>
                <a:solidFill>
                  <a:srgbClr val="96778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324" name="Freeform 601"/>
                <p:cNvSpPr>
                  <a:spLocks/>
                </p:cNvSpPr>
                <p:nvPr/>
              </p:nvSpPr>
              <p:spPr bwMode="auto">
                <a:xfrm>
                  <a:off x="1565" y="1382"/>
                  <a:ext cx="108" cy="175"/>
                </a:xfrm>
                <a:custGeom>
                  <a:avLst/>
                  <a:gdLst>
                    <a:gd name="T0" fmla="*/ 0 w 51"/>
                    <a:gd name="T1" fmla="*/ 232 h 77"/>
                    <a:gd name="T2" fmla="*/ 157 w 51"/>
                    <a:gd name="T3" fmla="*/ 223 h 77"/>
                    <a:gd name="T4" fmla="*/ 112 w 51"/>
                    <a:gd name="T5" fmla="*/ 0 h 77"/>
                    <a:gd name="T6" fmla="*/ 229 w 51"/>
                    <a:gd name="T7" fmla="*/ 398 h 77"/>
                    <a:gd name="T8" fmla="*/ 40 w 51"/>
                    <a:gd name="T9" fmla="*/ 248 h 7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51" h="77">
                      <a:moveTo>
                        <a:pt x="0" y="45"/>
                      </a:moveTo>
                      <a:cubicBezTo>
                        <a:pt x="12" y="46"/>
                        <a:pt x="24" y="43"/>
                        <a:pt x="35" y="43"/>
                      </a:cubicBezTo>
                      <a:cubicBezTo>
                        <a:pt x="31" y="28"/>
                        <a:pt x="25" y="15"/>
                        <a:pt x="25" y="0"/>
                      </a:cubicBezTo>
                      <a:cubicBezTo>
                        <a:pt x="37" y="25"/>
                        <a:pt x="49" y="51"/>
                        <a:pt x="51" y="77"/>
                      </a:cubicBezTo>
                      <a:cubicBezTo>
                        <a:pt x="42" y="53"/>
                        <a:pt x="33" y="44"/>
                        <a:pt x="9" y="48"/>
                      </a:cubicBezTo>
                    </a:path>
                  </a:pathLst>
                </a:custGeom>
                <a:solidFill>
                  <a:srgbClr val="96778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325" name="Freeform 602"/>
                <p:cNvSpPr>
                  <a:spLocks/>
                </p:cNvSpPr>
                <p:nvPr/>
              </p:nvSpPr>
              <p:spPr bwMode="auto">
                <a:xfrm>
                  <a:off x="1322" y="2381"/>
                  <a:ext cx="93" cy="143"/>
                </a:xfrm>
                <a:custGeom>
                  <a:avLst/>
                  <a:gdLst>
                    <a:gd name="T0" fmla="*/ 8 w 44"/>
                    <a:gd name="T1" fmla="*/ 154 h 63"/>
                    <a:gd name="T2" fmla="*/ 40 w 44"/>
                    <a:gd name="T3" fmla="*/ 98 h 63"/>
                    <a:gd name="T4" fmla="*/ 85 w 44"/>
                    <a:gd name="T5" fmla="*/ 138 h 63"/>
                    <a:gd name="T6" fmla="*/ 120 w 44"/>
                    <a:gd name="T7" fmla="*/ 191 h 63"/>
                    <a:gd name="T8" fmla="*/ 93 w 44"/>
                    <a:gd name="T9" fmla="*/ 232 h 63"/>
                    <a:gd name="T10" fmla="*/ 140 w 44"/>
                    <a:gd name="T11" fmla="*/ 325 h 63"/>
                    <a:gd name="T12" fmla="*/ 129 w 44"/>
                    <a:gd name="T13" fmla="*/ 227 h 63"/>
                    <a:gd name="T14" fmla="*/ 197 w 44"/>
                    <a:gd name="T15" fmla="*/ 186 h 63"/>
                    <a:gd name="T16" fmla="*/ 116 w 44"/>
                    <a:gd name="T17" fmla="*/ 150 h 63"/>
                    <a:gd name="T18" fmla="*/ 53 w 44"/>
                    <a:gd name="T19" fmla="*/ 89 h 63"/>
                    <a:gd name="T20" fmla="*/ 40 w 44"/>
                    <a:gd name="T21" fmla="*/ 0 h 63"/>
                    <a:gd name="T22" fmla="*/ 40 w 44"/>
                    <a:gd name="T23" fmla="*/ 77 h 63"/>
                    <a:gd name="T24" fmla="*/ 13 w 44"/>
                    <a:gd name="T25" fmla="*/ 123 h 6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44" h="63">
                      <a:moveTo>
                        <a:pt x="2" y="30"/>
                      </a:moveTo>
                      <a:cubicBezTo>
                        <a:pt x="0" y="28"/>
                        <a:pt x="4" y="19"/>
                        <a:pt x="9" y="19"/>
                      </a:cubicBezTo>
                      <a:cubicBezTo>
                        <a:pt x="12" y="19"/>
                        <a:pt x="16" y="25"/>
                        <a:pt x="19" y="27"/>
                      </a:cubicBezTo>
                      <a:cubicBezTo>
                        <a:pt x="22" y="30"/>
                        <a:pt x="26" y="33"/>
                        <a:pt x="27" y="37"/>
                      </a:cubicBezTo>
                      <a:cubicBezTo>
                        <a:pt x="28" y="41"/>
                        <a:pt x="27" y="50"/>
                        <a:pt x="21" y="45"/>
                      </a:cubicBezTo>
                      <a:cubicBezTo>
                        <a:pt x="29" y="48"/>
                        <a:pt x="30" y="56"/>
                        <a:pt x="31" y="63"/>
                      </a:cubicBezTo>
                      <a:cubicBezTo>
                        <a:pt x="30" y="57"/>
                        <a:pt x="26" y="50"/>
                        <a:pt x="29" y="44"/>
                      </a:cubicBezTo>
                      <a:cubicBezTo>
                        <a:pt x="31" y="39"/>
                        <a:pt x="39" y="37"/>
                        <a:pt x="44" y="36"/>
                      </a:cubicBezTo>
                      <a:cubicBezTo>
                        <a:pt x="36" y="34"/>
                        <a:pt x="33" y="34"/>
                        <a:pt x="26" y="29"/>
                      </a:cubicBezTo>
                      <a:cubicBezTo>
                        <a:pt x="21" y="25"/>
                        <a:pt x="17" y="20"/>
                        <a:pt x="12" y="17"/>
                      </a:cubicBezTo>
                      <a:cubicBezTo>
                        <a:pt x="11" y="12"/>
                        <a:pt x="8" y="4"/>
                        <a:pt x="9" y="0"/>
                      </a:cubicBezTo>
                      <a:cubicBezTo>
                        <a:pt x="9" y="4"/>
                        <a:pt x="10" y="11"/>
                        <a:pt x="9" y="15"/>
                      </a:cubicBezTo>
                      <a:cubicBezTo>
                        <a:pt x="8" y="18"/>
                        <a:pt x="4" y="20"/>
                        <a:pt x="3" y="24"/>
                      </a:cubicBezTo>
                    </a:path>
                  </a:pathLst>
                </a:custGeom>
                <a:solidFill>
                  <a:srgbClr val="96778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326" name="Freeform 603"/>
                <p:cNvSpPr>
                  <a:spLocks/>
                </p:cNvSpPr>
                <p:nvPr/>
              </p:nvSpPr>
              <p:spPr bwMode="auto">
                <a:xfrm>
                  <a:off x="1264" y="1598"/>
                  <a:ext cx="162" cy="299"/>
                </a:xfrm>
                <a:custGeom>
                  <a:avLst/>
                  <a:gdLst>
                    <a:gd name="T0" fmla="*/ 136 w 76"/>
                    <a:gd name="T1" fmla="*/ 616 h 132"/>
                    <a:gd name="T2" fmla="*/ 96 w 76"/>
                    <a:gd name="T3" fmla="*/ 405 h 132"/>
                    <a:gd name="T4" fmla="*/ 200 w 76"/>
                    <a:gd name="T5" fmla="*/ 206 h 132"/>
                    <a:gd name="T6" fmla="*/ 345 w 76"/>
                    <a:gd name="T7" fmla="*/ 0 h 132"/>
                    <a:gd name="T8" fmla="*/ 132 w 76"/>
                    <a:gd name="T9" fmla="*/ 421 h 132"/>
                    <a:gd name="T10" fmla="*/ 132 w 76"/>
                    <a:gd name="T11" fmla="*/ 625 h 13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76" h="132">
                      <a:moveTo>
                        <a:pt x="30" y="120"/>
                      </a:moveTo>
                      <a:cubicBezTo>
                        <a:pt x="0" y="132"/>
                        <a:pt x="13" y="92"/>
                        <a:pt x="21" y="79"/>
                      </a:cubicBezTo>
                      <a:cubicBezTo>
                        <a:pt x="29" y="67"/>
                        <a:pt x="36" y="53"/>
                        <a:pt x="44" y="40"/>
                      </a:cubicBezTo>
                      <a:cubicBezTo>
                        <a:pt x="53" y="28"/>
                        <a:pt x="62" y="6"/>
                        <a:pt x="76" y="0"/>
                      </a:cubicBezTo>
                      <a:cubicBezTo>
                        <a:pt x="57" y="23"/>
                        <a:pt x="43" y="55"/>
                        <a:pt x="29" y="82"/>
                      </a:cubicBezTo>
                      <a:cubicBezTo>
                        <a:pt x="21" y="97"/>
                        <a:pt x="15" y="110"/>
                        <a:pt x="29" y="122"/>
                      </a:cubicBezTo>
                    </a:path>
                  </a:pathLst>
                </a:custGeom>
                <a:solidFill>
                  <a:srgbClr val="EAD3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327" name="Freeform 604"/>
                <p:cNvSpPr>
                  <a:spLocks/>
                </p:cNvSpPr>
                <p:nvPr/>
              </p:nvSpPr>
              <p:spPr bwMode="auto">
                <a:xfrm>
                  <a:off x="1211" y="2099"/>
                  <a:ext cx="73" cy="325"/>
                </a:xfrm>
                <a:custGeom>
                  <a:avLst/>
                  <a:gdLst>
                    <a:gd name="T0" fmla="*/ 56 w 34"/>
                    <a:gd name="T1" fmla="*/ 0 h 143"/>
                    <a:gd name="T2" fmla="*/ 13 w 34"/>
                    <a:gd name="T3" fmla="*/ 450 h 143"/>
                    <a:gd name="T4" fmla="*/ 41 w 34"/>
                    <a:gd name="T5" fmla="*/ 641 h 143"/>
                    <a:gd name="T6" fmla="*/ 157 w 34"/>
                    <a:gd name="T7" fmla="*/ 714 h 143"/>
                    <a:gd name="T8" fmla="*/ 64 w 34"/>
                    <a:gd name="T9" fmla="*/ 580 h 143"/>
                    <a:gd name="T10" fmla="*/ 32 w 34"/>
                    <a:gd name="T11" fmla="*/ 336 h 143"/>
                    <a:gd name="T12" fmla="*/ 64 w 34"/>
                    <a:gd name="T13" fmla="*/ 20 h 1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4" h="143">
                      <a:moveTo>
                        <a:pt x="12" y="0"/>
                      </a:moveTo>
                      <a:cubicBezTo>
                        <a:pt x="11" y="30"/>
                        <a:pt x="0" y="57"/>
                        <a:pt x="3" y="87"/>
                      </a:cubicBezTo>
                      <a:cubicBezTo>
                        <a:pt x="4" y="99"/>
                        <a:pt x="4" y="113"/>
                        <a:pt x="9" y="124"/>
                      </a:cubicBezTo>
                      <a:cubicBezTo>
                        <a:pt x="12" y="131"/>
                        <a:pt x="25" y="143"/>
                        <a:pt x="34" y="138"/>
                      </a:cubicBezTo>
                      <a:cubicBezTo>
                        <a:pt x="27" y="128"/>
                        <a:pt x="18" y="123"/>
                        <a:pt x="14" y="112"/>
                      </a:cubicBezTo>
                      <a:cubicBezTo>
                        <a:pt x="8" y="98"/>
                        <a:pt x="6" y="80"/>
                        <a:pt x="7" y="65"/>
                      </a:cubicBezTo>
                      <a:cubicBezTo>
                        <a:pt x="9" y="44"/>
                        <a:pt x="19" y="24"/>
                        <a:pt x="14" y="4"/>
                      </a:cubicBezTo>
                    </a:path>
                  </a:pathLst>
                </a:custGeom>
                <a:solidFill>
                  <a:srgbClr val="EAD3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328" name="Freeform 605"/>
                <p:cNvSpPr>
                  <a:spLocks/>
                </p:cNvSpPr>
                <p:nvPr/>
              </p:nvSpPr>
              <p:spPr bwMode="auto">
                <a:xfrm>
                  <a:off x="1320" y="2578"/>
                  <a:ext cx="149" cy="166"/>
                </a:xfrm>
                <a:custGeom>
                  <a:avLst/>
                  <a:gdLst>
                    <a:gd name="T0" fmla="*/ 0 w 70"/>
                    <a:gd name="T1" fmla="*/ 5 h 73"/>
                    <a:gd name="T2" fmla="*/ 160 w 70"/>
                    <a:gd name="T3" fmla="*/ 264 h 73"/>
                    <a:gd name="T4" fmla="*/ 317 w 70"/>
                    <a:gd name="T5" fmla="*/ 377 h 73"/>
                    <a:gd name="T6" fmla="*/ 4 w 70"/>
                    <a:gd name="T7" fmla="*/ 0 h 7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0" h="73">
                      <a:moveTo>
                        <a:pt x="0" y="1"/>
                      </a:moveTo>
                      <a:cubicBezTo>
                        <a:pt x="10" y="19"/>
                        <a:pt x="19" y="38"/>
                        <a:pt x="35" y="51"/>
                      </a:cubicBezTo>
                      <a:cubicBezTo>
                        <a:pt x="43" y="58"/>
                        <a:pt x="61" y="72"/>
                        <a:pt x="70" y="73"/>
                      </a:cubicBezTo>
                      <a:cubicBezTo>
                        <a:pt x="42" y="52"/>
                        <a:pt x="19" y="30"/>
                        <a:pt x="1" y="0"/>
                      </a:cubicBezTo>
                    </a:path>
                  </a:pathLst>
                </a:custGeom>
                <a:solidFill>
                  <a:srgbClr val="EAD3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329" name="Freeform 606"/>
                <p:cNvSpPr>
                  <a:spLocks/>
                </p:cNvSpPr>
                <p:nvPr/>
              </p:nvSpPr>
              <p:spPr bwMode="auto">
                <a:xfrm>
                  <a:off x="1528" y="1391"/>
                  <a:ext cx="85" cy="86"/>
                </a:xfrm>
                <a:custGeom>
                  <a:avLst/>
                  <a:gdLst>
                    <a:gd name="T0" fmla="*/ 0 w 40"/>
                    <a:gd name="T1" fmla="*/ 190 h 38"/>
                    <a:gd name="T2" fmla="*/ 172 w 40"/>
                    <a:gd name="T3" fmla="*/ 0 h 38"/>
                    <a:gd name="T4" fmla="*/ 121 w 40"/>
                    <a:gd name="T5" fmla="*/ 143 h 38"/>
                    <a:gd name="T6" fmla="*/ 23 w 40"/>
                    <a:gd name="T7" fmla="*/ 190 h 3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40" h="38">
                      <a:moveTo>
                        <a:pt x="0" y="37"/>
                      </a:moveTo>
                      <a:cubicBezTo>
                        <a:pt x="27" y="32"/>
                        <a:pt x="40" y="32"/>
                        <a:pt x="38" y="0"/>
                      </a:cubicBezTo>
                      <a:cubicBezTo>
                        <a:pt x="31" y="7"/>
                        <a:pt x="34" y="20"/>
                        <a:pt x="27" y="28"/>
                      </a:cubicBezTo>
                      <a:cubicBezTo>
                        <a:pt x="22" y="34"/>
                        <a:pt x="13" y="38"/>
                        <a:pt x="5" y="37"/>
                      </a:cubicBezTo>
                    </a:path>
                  </a:pathLst>
                </a:custGeom>
                <a:solidFill>
                  <a:srgbClr val="EAD3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330" name="Freeform 607"/>
                <p:cNvSpPr>
                  <a:spLocks/>
                </p:cNvSpPr>
                <p:nvPr/>
              </p:nvSpPr>
              <p:spPr bwMode="auto">
                <a:xfrm>
                  <a:off x="1869" y="1148"/>
                  <a:ext cx="162" cy="123"/>
                </a:xfrm>
                <a:custGeom>
                  <a:avLst/>
                  <a:gdLst>
                    <a:gd name="T0" fmla="*/ 345 w 76"/>
                    <a:gd name="T1" fmla="*/ 0 h 54"/>
                    <a:gd name="T2" fmla="*/ 132 w 76"/>
                    <a:gd name="T3" fmla="*/ 105 h 54"/>
                    <a:gd name="T4" fmla="*/ 0 w 76"/>
                    <a:gd name="T5" fmla="*/ 280 h 54"/>
                    <a:gd name="T6" fmla="*/ 205 w 76"/>
                    <a:gd name="T7" fmla="*/ 89 h 54"/>
                    <a:gd name="T8" fmla="*/ 337 w 76"/>
                    <a:gd name="T9" fmla="*/ 25 h 5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6" h="54">
                      <a:moveTo>
                        <a:pt x="76" y="0"/>
                      </a:moveTo>
                      <a:cubicBezTo>
                        <a:pt x="67" y="13"/>
                        <a:pt x="42" y="12"/>
                        <a:pt x="29" y="20"/>
                      </a:cubicBezTo>
                      <a:cubicBezTo>
                        <a:pt x="14" y="27"/>
                        <a:pt x="10" y="43"/>
                        <a:pt x="0" y="54"/>
                      </a:cubicBezTo>
                      <a:cubicBezTo>
                        <a:pt x="17" y="49"/>
                        <a:pt x="30" y="27"/>
                        <a:pt x="45" y="17"/>
                      </a:cubicBezTo>
                      <a:cubicBezTo>
                        <a:pt x="54" y="11"/>
                        <a:pt x="63" y="6"/>
                        <a:pt x="74" y="5"/>
                      </a:cubicBezTo>
                    </a:path>
                  </a:pathLst>
                </a:custGeom>
                <a:solidFill>
                  <a:srgbClr val="EAD3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331" name="Freeform 608"/>
                <p:cNvSpPr>
                  <a:spLocks/>
                </p:cNvSpPr>
                <p:nvPr/>
              </p:nvSpPr>
              <p:spPr bwMode="auto">
                <a:xfrm>
                  <a:off x="1986" y="2846"/>
                  <a:ext cx="247" cy="250"/>
                </a:xfrm>
                <a:custGeom>
                  <a:avLst/>
                  <a:gdLst>
                    <a:gd name="T0" fmla="*/ 0 w 116"/>
                    <a:gd name="T1" fmla="*/ 0 h 110"/>
                    <a:gd name="T2" fmla="*/ 241 w 116"/>
                    <a:gd name="T3" fmla="*/ 309 h 110"/>
                    <a:gd name="T4" fmla="*/ 526 w 116"/>
                    <a:gd name="T5" fmla="*/ 568 h 110"/>
                    <a:gd name="T6" fmla="*/ 345 w 116"/>
                    <a:gd name="T7" fmla="*/ 382 h 110"/>
                    <a:gd name="T8" fmla="*/ 190 w 116"/>
                    <a:gd name="T9" fmla="*/ 211 h 110"/>
                    <a:gd name="T10" fmla="*/ 4 w 116"/>
                    <a:gd name="T11" fmla="*/ 0 h 11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16" h="110">
                      <a:moveTo>
                        <a:pt x="0" y="0"/>
                      </a:moveTo>
                      <a:cubicBezTo>
                        <a:pt x="20" y="17"/>
                        <a:pt x="34" y="41"/>
                        <a:pt x="53" y="60"/>
                      </a:cubicBezTo>
                      <a:cubicBezTo>
                        <a:pt x="70" y="76"/>
                        <a:pt x="94" y="104"/>
                        <a:pt x="116" y="110"/>
                      </a:cubicBezTo>
                      <a:cubicBezTo>
                        <a:pt x="101" y="106"/>
                        <a:pt x="88" y="84"/>
                        <a:pt x="76" y="74"/>
                      </a:cubicBezTo>
                      <a:cubicBezTo>
                        <a:pt x="64" y="63"/>
                        <a:pt x="53" y="52"/>
                        <a:pt x="42" y="41"/>
                      </a:cubicBezTo>
                      <a:cubicBezTo>
                        <a:pt x="29" y="27"/>
                        <a:pt x="15" y="13"/>
                        <a:pt x="1" y="0"/>
                      </a:cubicBezTo>
                    </a:path>
                  </a:pathLst>
                </a:custGeom>
                <a:solidFill>
                  <a:srgbClr val="EAD3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332" name="Freeform 609"/>
                <p:cNvSpPr>
                  <a:spLocks/>
                </p:cNvSpPr>
                <p:nvPr/>
              </p:nvSpPr>
              <p:spPr bwMode="auto">
                <a:xfrm>
                  <a:off x="1790" y="1400"/>
                  <a:ext cx="2084" cy="976"/>
                </a:xfrm>
                <a:custGeom>
                  <a:avLst/>
                  <a:gdLst>
                    <a:gd name="T0" fmla="*/ 739 w 979"/>
                    <a:gd name="T1" fmla="*/ 2138 h 430"/>
                    <a:gd name="T2" fmla="*/ 1111 w 979"/>
                    <a:gd name="T3" fmla="*/ 1055 h 430"/>
                    <a:gd name="T4" fmla="*/ 3670 w 979"/>
                    <a:gd name="T5" fmla="*/ 1752 h 430"/>
                    <a:gd name="T6" fmla="*/ 3325 w 979"/>
                    <a:gd name="T7" fmla="*/ 470 h 430"/>
                    <a:gd name="T8" fmla="*/ 249 w 979"/>
                    <a:gd name="T9" fmla="*/ 1196 h 430"/>
                    <a:gd name="T10" fmla="*/ 739 w 979"/>
                    <a:gd name="T11" fmla="*/ 2138 h 43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979" h="430">
                      <a:moveTo>
                        <a:pt x="163" y="415"/>
                      </a:moveTo>
                      <a:cubicBezTo>
                        <a:pt x="207" y="430"/>
                        <a:pt x="93" y="263"/>
                        <a:pt x="245" y="205"/>
                      </a:cubicBezTo>
                      <a:cubicBezTo>
                        <a:pt x="396" y="147"/>
                        <a:pt x="893" y="82"/>
                        <a:pt x="810" y="340"/>
                      </a:cubicBezTo>
                      <a:cubicBezTo>
                        <a:pt x="810" y="340"/>
                        <a:pt x="979" y="183"/>
                        <a:pt x="734" y="91"/>
                      </a:cubicBezTo>
                      <a:cubicBezTo>
                        <a:pt x="489" y="0"/>
                        <a:pt x="110" y="97"/>
                        <a:pt x="55" y="232"/>
                      </a:cubicBezTo>
                      <a:cubicBezTo>
                        <a:pt x="0" y="368"/>
                        <a:pt x="107" y="397"/>
                        <a:pt x="163" y="415"/>
                      </a:cubicBezTo>
                      <a:close/>
                    </a:path>
                  </a:pathLst>
                </a:custGeom>
                <a:solidFill>
                  <a:srgbClr val="C49B7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333" name="Freeform 610"/>
                <p:cNvSpPr>
                  <a:spLocks/>
                </p:cNvSpPr>
                <p:nvPr/>
              </p:nvSpPr>
              <p:spPr bwMode="auto">
                <a:xfrm>
                  <a:off x="2063" y="1836"/>
                  <a:ext cx="1415" cy="895"/>
                </a:xfrm>
                <a:custGeom>
                  <a:avLst/>
                  <a:gdLst>
                    <a:gd name="T0" fmla="*/ 2300 w 665"/>
                    <a:gd name="T1" fmla="*/ 186 h 394"/>
                    <a:gd name="T2" fmla="*/ 702 w 665"/>
                    <a:gd name="T3" fmla="*/ 847 h 394"/>
                    <a:gd name="T4" fmla="*/ 547 w 665"/>
                    <a:gd name="T5" fmla="*/ 975 h 394"/>
                    <a:gd name="T6" fmla="*/ 570 w 665"/>
                    <a:gd name="T7" fmla="*/ 1202 h 394"/>
                    <a:gd name="T8" fmla="*/ 743 w 665"/>
                    <a:gd name="T9" fmla="*/ 1079 h 394"/>
                    <a:gd name="T10" fmla="*/ 738 w 665"/>
                    <a:gd name="T11" fmla="*/ 861 h 394"/>
                    <a:gd name="T12" fmla="*/ 2215 w 665"/>
                    <a:gd name="T13" fmla="*/ 382 h 394"/>
                    <a:gd name="T14" fmla="*/ 409 w 665"/>
                    <a:gd name="T15" fmla="*/ 1343 h 394"/>
                    <a:gd name="T16" fmla="*/ 9 w 665"/>
                    <a:gd name="T17" fmla="*/ 1445 h 394"/>
                    <a:gd name="T18" fmla="*/ 502 w 665"/>
                    <a:gd name="T19" fmla="*/ 1697 h 394"/>
                    <a:gd name="T20" fmla="*/ 906 w 665"/>
                    <a:gd name="T21" fmla="*/ 1661 h 394"/>
                    <a:gd name="T22" fmla="*/ 1345 w 665"/>
                    <a:gd name="T23" fmla="*/ 1456 h 394"/>
                    <a:gd name="T24" fmla="*/ 1766 w 665"/>
                    <a:gd name="T25" fmla="*/ 1270 h 394"/>
                    <a:gd name="T26" fmla="*/ 2255 w 665"/>
                    <a:gd name="T27" fmla="*/ 913 h 394"/>
                    <a:gd name="T28" fmla="*/ 2300 w 665"/>
                    <a:gd name="T29" fmla="*/ 186 h 394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665" h="394">
                      <a:moveTo>
                        <a:pt x="508" y="36"/>
                      </a:moveTo>
                      <a:cubicBezTo>
                        <a:pt x="228" y="0"/>
                        <a:pt x="216" y="58"/>
                        <a:pt x="155" y="164"/>
                      </a:cubicBezTo>
                      <a:cubicBezTo>
                        <a:pt x="143" y="162"/>
                        <a:pt x="129" y="173"/>
                        <a:pt x="121" y="189"/>
                      </a:cubicBezTo>
                      <a:cubicBezTo>
                        <a:pt x="112" y="208"/>
                        <a:pt x="114" y="228"/>
                        <a:pt x="126" y="233"/>
                      </a:cubicBezTo>
                      <a:cubicBezTo>
                        <a:pt x="138" y="239"/>
                        <a:pt x="155" y="228"/>
                        <a:pt x="164" y="209"/>
                      </a:cubicBezTo>
                      <a:cubicBezTo>
                        <a:pt x="172" y="192"/>
                        <a:pt x="171" y="175"/>
                        <a:pt x="163" y="167"/>
                      </a:cubicBezTo>
                      <a:cubicBezTo>
                        <a:pt x="203" y="117"/>
                        <a:pt x="245" y="6"/>
                        <a:pt x="489" y="74"/>
                      </a:cubicBezTo>
                      <a:cubicBezTo>
                        <a:pt x="538" y="87"/>
                        <a:pt x="469" y="249"/>
                        <a:pt x="90" y="260"/>
                      </a:cubicBezTo>
                      <a:cubicBezTo>
                        <a:pt x="63" y="261"/>
                        <a:pt x="5" y="229"/>
                        <a:pt x="2" y="280"/>
                      </a:cubicBezTo>
                      <a:cubicBezTo>
                        <a:pt x="0" y="332"/>
                        <a:pt x="32" y="394"/>
                        <a:pt x="111" y="329"/>
                      </a:cubicBezTo>
                      <a:cubicBezTo>
                        <a:pt x="111" y="329"/>
                        <a:pt x="156" y="366"/>
                        <a:pt x="200" y="322"/>
                      </a:cubicBezTo>
                      <a:cubicBezTo>
                        <a:pt x="200" y="322"/>
                        <a:pt x="254" y="336"/>
                        <a:pt x="297" y="282"/>
                      </a:cubicBezTo>
                      <a:cubicBezTo>
                        <a:pt x="297" y="282"/>
                        <a:pt x="361" y="297"/>
                        <a:pt x="390" y="246"/>
                      </a:cubicBezTo>
                      <a:cubicBezTo>
                        <a:pt x="390" y="246"/>
                        <a:pt x="462" y="253"/>
                        <a:pt x="498" y="177"/>
                      </a:cubicBezTo>
                      <a:cubicBezTo>
                        <a:pt x="498" y="177"/>
                        <a:pt x="665" y="56"/>
                        <a:pt x="508" y="36"/>
                      </a:cubicBezTo>
                      <a:close/>
                    </a:path>
                  </a:pathLst>
                </a:custGeom>
                <a:solidFill>
                  <a:srgbClr val="A8CE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334" name="Freeform 611"/>
                <p:cNvSpPr>
                  <a:spLocks/>
                </p:cNvSpPr>
                <p:nvPr/>
              </p:nvSpPr>
              <p:spPr bwMode="auto">
                <a:xfrm>
                  <a:off x="2324" y="2240"/>
                  <a:ext cx="88" cy="125"/>
                </a:xfrm>
                <a:custGeom>
                  <a:avLst/>
                  <a:gdLst>
                    <a:gd name="T0" fmla="*/ 170 w 41"/>
                    <a:gd name="T1" fmla="*/ 0 h 55"/>
                    <a:gd name="T2" fmla="*/ 170 w 41"/>
                    <a:gd name="T3" fmla="*/ 130 h 55"/>
                    <a:gd name="T4" fmla="*/ 129 w 41"/>
                    <a:gd name="T5" fmla="*/ 223 h 55"/>
                    <a:gd name="T6" fmla="*/ 13 w 41"/>
                    <a:gd name="T7" fmla="*/ 216 h 55"/>
                    <a:gd name="T8" fmla="*/ 120 w 41"/>
                    <a:gd name="T9" fmla="*/ 134 h 55"/>
                    <a:gd name="T10" fmla="*/ 165 w 41"/>
                    <a:gd name="T11" fmla="*/ 68 h 55"/>
                    <a:gd name="T12" fmla="*/ 170 w 41"/>
                    <a:gd name="T13" fmla="*/ 5 h 5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1" h="55">
                      <a:moveTo>
                        <a:pt x="37" y="0"/>
                      </a:moveTo>
                      <a:cubicBezTo>
                        <a:pt x="41" y="6"/>
                        <a:pt x="39" y="18"/>
                        <a:pt x="37" y="25"/>
                      </a:cubicBezTo>
                      <a:cubicBezTo>
                        <a:pt x="36" y="31"/>
                        <a:pt x="33" y="38"/>
                        <a:pt x="28" y="43"/>
                      </a:cubicBezTo>
                      <a:cubicBezTo>
                        <a:pt x="21" y="50"/>
                        <a:pt x="6" y="55"/>
                        <a:pt x="3" y="42"/>
                      </a:cubicBezTo>
                      <a:cubicBezTo>
                        <a:pt x="0" y="26"/>
                        <a:pt x="18" y="33"/>
                        <a:pt x="26" y="26"/>
                      </a:cubicBezTo>
                      <a:cubicBezTo>
                        <a:pt x="30" y="23"/>
                        <a:pt x="33" y="17"/>
                        <a:pt x="36" y="13"/>
                      </a:cubicBezTo>
                      <a:cubicBezTo>
                        <a:pt x="38" y="9"/>
                        <a:pt x="36" y="3"/>
                        <a:pt x="37" y="1"/>
                      </a:cubicBezTo>
                    </a:path>
                  </a:pathLst>
                </a:custGeom>
                <a:solidFill>
                  <a:srgbClr val="84A85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335" name="Freeform 612"/>
                <p:cNvSpPr>
                  <a:spLocks/>
                </p:cNvSpPr>
                <p:nvPr/>
              </p:nvSpPr>
              <p:spPr bwMode="auto">
                <a:xfrm>
                  <a:off x="2327" y="2217"/>
                  <a:ext cx="74" cy="66"/>
                </a:xfrm>
                <a:custGeom>
                  <a:avLst/>
                  <a:gdLst>
                    <a:gd name="T0" fmla="*/ 116 w 35"/>
                    <a:gd name="T1" fmla="*/ 36 h 29"/>
                    <a:gd name="T2" fmla="*/ 63 w 35"/>
                    <a:gd name="T3" fmla="*/ 130 h 29"/>
                    <a:gd name="T4" fmla="*/ 116 w 35"/>
                    <a:gd name="T5" fmla="*/ 36 h 29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5" h="29">
                      <a:moveTo>
                        <a:pt x="26" y="7"/>
                      </a:moveTo>
                      <a:cubicBezTo>
                        <a:pt x="13" y="0"/>
                        <a:pt x="0" y="19"/>
                        <a:pt x="14" y="25"/>
                      </a:cubicBezTo>
                      <a:cubicBezTo>
                        <a:pt x="23" y="29"/>
                        <a:pt x="35" y="13"/>
                        <a:pt x="26" y="7"/>
                      </a:cubicBezTo>
                    </a:path>
                  </a:pathLst>
                </a:custGeom>
                <a:solidFill>
                  <a:srgbClr val="D6F2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336" name="Freeform 613"/>
                <p:cNvSpPr>
                  <a:spLocks/>
                </p:cNvSpPr>
                <p:nvPr/>
              </p:nvSpPr>
              <p:spPr bwMode="auto">
                <a:xfrm>
                  <a:off x="2361" y="2229"/>
                  <a:ext cx="27" cy="45"/>
                </a:xfrm>
                <a:custGeom>
                  <a:avLst/>
                  <a:gdLst>
                    <a:gd name="T0" fmla="*/ 4 w 13"/>
                    <a:gd name="T1" fmla="*/ 25 h 20"/>
                    <a:gd name="T2" fmla="*/ 35 w 13"/>
                    <a:gd name="T3" fmla="*/ 61 h 20"/>
                    <a:gd name="T4" fmla="*/ 4 w 13"/>
                    <a:gd name="T5" fmla="*/ 36 h 20"/>
                    <a:gd name="T6" fmla="*/ 4 w 13"/>
                    <a:gd name="T7" fmla="*/ 25 h 2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3" h="20">
                      <a:moveTo>
                        <a:pt x="1" y="5"/>
                      </a:moveTo>
                      <a:cubicBezTo>
                        <a:pt x="7" y="0"/>
                        <a:pt x="13" y="7"/>
                        <a:pt x="8" y="12"/>
                      </a:cubicBezTo>
                      <a:cubicBezTo>
                        <a:pt x="1" y="20"/>
                        <a:pt x="5" y="8"/>
                        <a:pt x="1" y="7"/>
                      </a:cubicBezTo>
                      <a:cubicBezTo>
                        <a:pt x="0" y="6"/>
                        <a:pt x="0" y="6"/>
                        <a:pt x="1" y="5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337" name="Freeform 614"/>
                <p:cNvSpPr>
                  <a:spLocks/>
                </p:cNvSpPr>
                <p:nvPr/>
              </p:nvSpPr>
              <p:spPr bwMode="auto">
                <a:xfrm>
                  <a:off x="2410" y="1984"/>
                  <a:ext cx="172" cy="224"/>
                </a:xfrm>
                <a:custGeom>
                  <a:avLst/>
                  <a:gdLst>
                    <a:gd name="T0" fmla="*/ 0 w 81"/>
                    <a:gd name="T1" fmla="*/ 507 h 99"/>
                    <a:gd name="T2" fmla="*/ 352 w 81"/>
                    <a:gd name="T3" fmla="*/ 66 h 99"/>
                    <a:gd name="T4" fmla="*/ 365 w 81"/>
                    <a:gd name="T5" fmla="*/ 0 h 99"/>
                    <a:gd name="T6" fmla="*/ 0 w 81"/>
                    <a:gd name="T7" fmla="*/ 507 h 9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81" h="99">
                      <a:moveTo>
                        <a:pt x="0" y="99"/>
                      </a:moveTo>
                      <a:cubicBezTo>
                        <a:pt x="0" y="99"/>
                        <a:pt x="40" y="35"/>
                        <a:pt x="78" y="13"/>
                      </a:cubicBezTo>
                      <a:cubicBezTo>
                        <a:pt x="81" y="0"/>
                        <a:pt x="81" y="0"/>
                        <a:pt x="81" y="0"/>
                      </a:cubicBezTo>
                      <a:cubicBezTo>
                        <a:pt x="81" y="0"/>
                        <a:pt x="35" y="28"/>
                        <a:pt x="0" y="99"/>
                      </a:cubicBezTo>
                      <a:close/>
                    </a:path>
                  </a:pathLst>
                </a:custGeom>
                <a:solidFill>
                  <a:srgbClr val="95C1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338" name="Freeform 615"/>
                <p:cNvSpPr>
                  <a:spLocks/>
                </p:cNvSpPr>
                <p:nvPr/>
              </p:nvSpPr>
              <p:spPr bwMode="auto">
                <a:xfrm>
                  <a:off x="2844" y="1931"/>
                  <a:ext cx="583" cy="155"/>
                </a:xfrm>
                <a:custGeom>
                  <a:avLst/>
                  <a:gdLst>
                    <a:gd name="T0" fmla="*/ 0 w 274"/>
                    <a:gd name="T1" fmla="*/ 25 h 68"/>
                    <a:gd name="T2" fmla="*/ 630 w 274"/>
                    <a:gd name="T3" fmla="*/ 353 h 68"/>
                    <a:gd name="T4" fmla="*/ 0 w 274"/>
                    <a:gd name="T5" fmla="*/ 25 h 68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74" h="68">
                      <a:moveTo>
                        <a:pt x="0" y="5"/>
                      </a:moveTo>
                      <a:cubicBezTo>
                        <a:pt x="0" y="5"/>
                        <a:pt x="185" y="14"/>
                        <a:pt x="139" y="68"/>
                      </a:cubicBezTo>
                      <a:cubicBezTo>
                        <a:pt x="139" y="68"/>
                        <a:pt x="274" y="0"/>
                        <a:pt x="0" y="5"/>
                      </a:cubicBezTo>
                      <a:close/>
                    </a:path>
                  </a:pathLst>
                </a:custGeom>
                <a:solidFill>
                  <a:srgbClr val="84A85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339" name="Freeform 616"/>
                <p:cNvSpPr>
                  <a:spLocks/>
                </p:cNvSpPr>
                <p:nvPr/>
              </p:nvSpPr>
              <p:spPr bwMode="auto">
                <a:xfrm>
                  <a:off x="2305" y="2454"/>
                  <a:ext cx="375" cy="143"/>
                </a:xfrm>
                <a:custGeom>
                  <a:avLst/>
                  <a:gdLst>
                    <a:gd name="T0" fmla="*/ 0 w 176"/>
                    <a:gd name="T1" fmla="*/ 252 h 63"/>
                    <a:gd name="T2" fmla="*/ 190 w 176"/>
                    <a:gd name="T3" fmla="*/ 325 h 63"/>
                    <a:gd name="T4" fmla="*/ 381 w 176"/>
                    <a:gd name="T5" fmla="*/ 227 h 63"/>
                    <a:gd name="T6" fmla="*/ 490 w 176"/>
                    <a:gd name="T7" fmla="*/ 236 h 63"/>
                    <a:gd name="T8" fmla="*/ 614 w 176"/>
                    <a:gd name="T9" fmla="*/ 202 h 63"/>
                    <a:gd name="T10" fmla="*/ 799 w 176"/>
                    <a:gd name="T11" fmla="*/ 0 h 63"/>
                    <a:gd name="T12" fmla="*/ 594 w 176"/>
                    <a:gd name="T13" fmla="*/ 145 h 63"/>
                    <a:gd name="T14" fmla="*/ 337 w 176"/>
                    <a:gd name="T15" fmla="*/ 186 h 63"/>
                    <a:gd name="T16" fmla="*/ 124 w 176"/>
                    <a:gd name="T17" fmla="*/ 263 h 63"/>
                    <a:gd name="T18" fmla="*/ 4 w 176"/>
                    <a:gd name="T19" fmla="*/ 256 h 63"/>
                    <a:gd name="T20" fmla="*/ 13 w 176"/>
                    <a:gd name="T21" fmla="*/ 256 h 6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76" h="63">
                      <a:moveTo>
                        <a:pt x="0" y="49"/>
                      </a:moveTo>
                      <a:cubicBezTo>
                        <a:pt x="13" y="58"/>
                        <a:pt x="26" y="63"/>
                        <a:pt x="42" y="63"/>
                      </a:cubicBezTo>
                      <a:cubicBezTo>
                        <a:pt x="60" y="63"/>
                        <a:pt x="67" y="45"/>
                        <a:pt x="84" y="44"/>
                      </a:cubicBezTo>
                      <a:cubicBezTo>
                        <a:pt x="92" y="44"/>
                        <a:pt x="100" y="47"/>
                        <a:pt x="108" y="46"/>
                      </a:cubicBezTo>
                      <a:cubicBezTo>
                        <a:pt x="117" y="45"/>
                        <a:pt x="127" y="42"/>
                        <a:pt x="135" y="39"/>
                      </a:cubicBezTo>
                      <a:cubicBezTo>
                        <a:pt x="153" y="31"/>
                        <a:pt x="172" y="19"/>
                        <a:pt x="176" y="0"/>
                      </a:cubicBezTo>
                      <a:cubicBezTo>
                        <a:pt x="168" y="13"/>
                        <a:pt x="145" y="22"/>
                        <a:pt x="131" y="28"/>
                      </a:cubicBezTo>
                      <a:cubicBezTo>
                        <a:pt x="112" y="36"/>
                        <a:pt x="93" y="30"/>
                        <a:pt x="74" y="36"/>
                      </a:cubicBezTo>
                      <a:cubicBezTo>
                        <a:pt x="58" y="41"/>
                        <a:pt x="44" y="50"/>
                        <a:pt x="27" y="51"/>
                      </a:cubicBezTo>
                      <a:cubicBezTo>
                        <a:pt x="20" y="51"/>
                        <a:pt x="7" y="52"/>
                        <a:pt x="1" y="50"/>
                      </a:cubicBezTo>
                      <a:cubicBezTo>
                        <a:pt x="1" y="50"/>
                        <a:pt x="2" y="50"/>
                        <a:pt x="3" y="50"/>
                      </a:cubicBezTo>
                    </a:path>
                  </a:pathLst>
                </a:custGeom>
                <a:solidFill>
                  <a:srgbClr val="84A85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340" name="Freeform 617"/>
                <p:cNvSpPr>
                  <a:spLocks/>
                </p:cNvSpPr>
                <p:nvPr/>
              </p:nvSpPr>
              <p:spPr bwMode="auto">
                <a:xfrm>
                  <a:off x="2737" y="2277"/>
                  <a:ext cx="343" cy="190"/>
                </a:xfrm>
                <a:custGeom>
                  <a:avLst/>
                  <a:gdLst>
                    <a:gd name="T0" fmla="*/ 731 w 161"/>
                    <a:gd name="T1" fmla="*/ 0 h 84"/>
                    <a:gd name="T2" fmla="*/ 313 w 161"/>
                    <a:gd name="T3" fmla="*/ 231 h 84"/>
                    <a:gd name="T4" fmla="*/ 0 w 161"/>
                    <a:gd name="T5" fmla="*/ 394 h 84"/>
                    <a:gd name="T6" fmla="*/ 200 w 161"/>
                    <a:gd name="T7" fmla="*/ 256 h 84"/>
                    <a:gd name="T8" fmla="*/ 369 w 161"/>
                    <a:gd name="T9" fmla="*/ 174 h 84"/>
                    <a:gd name="T10" fmla="*/ 582 w 161"/>
                    <a:gd name="T11" fmla="*/ 102 h 84"/>
                    <a:gd name="T12" fmla="*/ 726 w 161"/>
                    <a:gd name="T13" fmla="*/ 11 h 8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61" h="84">
                      <a:moveTo>
                        <a:pt x="161" y="0"/>
                      </a:moveTo>
                      <a:cubicBezTo>
                        <a:pt x="153" y="37"/>
                        <a:pt x="100" y="39"/>
                        <a:pt x="69" y="45"/>
                      </a:cubicBezTo>
                      <a:cubicBezTo>
                        <a:pt x="52" y="67"/>
                        <a:pt x="30" y="84"/>
                        <a:pt x="0" y="77"/>
                      </a:cubicBezTo>
                      <a:cubicBezTo>
                        <a:pt x="16" y="71"/>
                        <a:pt x="30" y="59"/>
                        <a:pt x="44" y="50"/>
                      </a:cubicBezTo>
                      <a:cubicBezTo>
                        <a:pt x="57" y="41"/>
                        <a:pt x="66" y="37"/>
                        <a:pt x="81" y="34"/>
                      </a:cubicBezTo>
                      <a:cubicBezTo>
                        <a:pt x="97" y="30"/>
                        <a:pt x="112" y="25"/>
                        <a:pt x="128" y="20"/>
                      </a:cubicBezTo>
                      <a:cubicBezTo>
                        <a:pt x="140" y="16"/>
                        <a:pt x="150" y="9"/>
                        <a:pt x="160" y="2"/>
                      </a:cubicBezTo>
                    </a:path>
                  </a:pathLst>
                </a:custGeom>
                <a:solidFill>
                  <a:srgbClr val="84A85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341" name="Freeform 618"/>
                <p:cNvSpPr>
                  <a:spLocks/>
                </p:cNvSpPr>
                <p:nvPr/>
              </p:nvSpPr>
              <p:spPr bwMode="auto">
                <a:xfrm>
                  <a:off x="2256" y="2315"/>
                  <a:ext cx="648" cy="173"/>
                </a:xfrm>
                <a:custGeom>
                  <a:avLst/>
                  <a:gdLst>
                    <a:gd name="T0" fmla="*/ 0 w 304"/>
                    <a:gd name="T1" fmla="*/ 269 h 76"/>
                    <a:gd name="T2" fmla="*/ 41 w 304"/>
                    <a:gd name="T3" fmla="*/ 332 h 76"/>
                    <a:gd name="T4" fmla="*/ 1381 w 304"/>
                    <a:gd name="T5" fmla="*/ 0 h 76"/>
                    <a:gd name="T6" fmla="*/ 0 w 304"/>
                    <a:gd name="T7" fmla="*/ 269 h 7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304" h="76">
                      <a:moveTo>
                        <a:pt x="0" y="52"/>
                      </a:moveTo>
                      <a:cubicBezTo>
                        <a:pt x="0" y="52"/>
                        <a:pt x="7" y="51"/>
                        <a:pt x="9" y="64"/>
                      </a:cubicBezTo>
                      <a:cubicBezTo>
                        <a:pt x="9" y="64"/>
                        <a:pt x="167" y="76"/>
                        <a:pt x="304" y="0"/>
                      </a:cubicBezTo>
                      <a:cubicBezTo>
                        <a:pt x="304" y="0"/>
                        <a:pt x="136" y="61"/>
                        <a:pt x="0" y="52"/>
                      </a:cubicBezTo>
                      <a:close/>
                    </a:path>
                  </a:pathLst>
                </a:custGeom>
                <a:solidFill>
                  <a:srgbClr val="D6F2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342" name="Freeform 619"/>
                <p:cNvSpPr>
                  <a:spLocks/>
                </p:cNvSpPr>
                <p:nvPr/>
              </p:nvSpPr>
              <p:spPr bwMode="auto">
                <a:xfrm>
                  <a:off x="2061" y="2385"/>
                  <a:ext cx="140" cy="141"/>
                </a:xfrm>
                <a:custGeom>
                  <a:avLst/>
                  <a:gdLst>
                    <a:gd name="T0" fmla="*/ 297 w 66"/>
                    <a:gd name="T1" fmla="*/ 109 h 62"/>
                    <a:gd name="T2" fmla="*/ 40 w 66"/>
                    <a:gd name="T3" fmla="*/ 161 h 62"/>
                    <a:gd name="T4" fmla="*/ 132 w 66"/>
                    <a:gd name="T5" fmla="*/ 175 h 62"/>
                    <a:gd name="T6" fmla="*/ 297 w 66"/>
                    <a:gd name="T7" fmla="*/ 109 h 62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6" h="62">
                      <a:moveTo>
                        <a:pt x="66" y="21"/>
                      </a:moveTo>
                      <a:cubicBezTo>
                        <a:pt x="66" y="21"/>
                        <a:pt x="18" y="0"/>
                        <a:pt x="9" y="31"/>
                      </a:cubicBezTo>
                      <a:cubicBezTo>
                        <a:pt x="0" y="62"/>
                        <a:pt x="20" y="53"/>
                        <a:pt x="29" y="34"/>
                      </a:cubicBezTo>
                      <a:cubicBezTo>
                        <a:pt x="38" y="14"/>
                        <a:pt x="56" y="22"/>
                        <a:pt x="66" y="21"/>
                      </a:cubicBezTo>
                      <a:close/>
                    </a:path>
                  </a:pathLst>
                </a:custGeom>
                <a:solidFill>
                  <a:srgbClr val="D6F2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343" name="Freeform 620"/>
                <p:cNvSpPr>
                  <a:spLocks/>
                </p:cNvSpPr>
                <p:nvPr/>
              </p:nvSpPr>
              <p:spPr bwMode="auto">
                <a:xfrm>
                  <a:off x="2452" y="1925"/>
                  <a:ext cx="219" cy="186"/>
                </a:xfrm>
                <a:custGeom>
                  <a:avLst/>
                  <a:gdLst>
                    <a:gd name="T0" fmla="*/ 466 w 103"/>
                    <a:gd name="T1" fmla="*/ 0 h 82"/>
                    <a:gd name="T2" fmla="*/ 0 w 103"/>
                    <a:gd name="T3" fmla="*/ 422 h 82"/>
                    <a:gd name="T4" fmla="*/ 466 w 103"/>
                    <a:gd name="T5" fmla="*/ 0 h 8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03" h="82">
                      <a:moveTo>
                        <a:pt x="103" y="0"/>
                      </a:moveTo>
                      <a:cubicBezTo>
                        <a:pt x="103" y="0"/>
                        <a:pt x="40" y="9"/>
                        <a:pt x="0" y="82"/>
                      </a:cubicBezTo>
                      <a:cubicBezTo>
                        <a:pt x="0" y="82"/>
                        <a:pt x="54" y="17"/>
                        <a:pt x="103" y="0"/>
                      </a:cubicBezTo>
                      <a:close/>
                    </a:path>
                  </a:pathLst>
                </a:custGeom>
                <a:solidFill>
                  <a:srgbClr val="D6F2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344" name="Freeform 621"/>
                <p:cNvSpPr>
                  <a:spLocks/>
                </p:cNvSpPr>
                <p:nvPr/>
              </p:nvSpPr>
              <p:spPr bwMode="auto">
                <a:xfrm>
                  <a:off x="2273" y="2358"/>
                  <a:ext cx="503" cy="111"/>
                </a:xfrm>
                <a:custGeom>
                  <a:avLst/>
                  <a:gdLst>
                    <a:gd name="T0" fmla="*/ 0 w 236"/>
                    <a:gd name="T1" fmla="*/ 179 h 49"/>
                    <a:gd name="T2" fmla="*/ 1072 w 236"/>
                    <a:gd name="T3" fmla="*/ 0 h 49"/>
                    <a:gd name="T4" fmla="*/ 0 w 236"/>
                    <a:gd name="T5" fmla="*/ 179 h 49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36" h="49">
                      <a:moveTo>
                        <a:pt x="0" y="35"/>
                      </a:moveTo>
                      <a:cubicBezTo>
                        <a:pt x="0" y="35"/>
                        <a:pt x="116" y="43"/>
                        <a:pt x="236" y="0"/>
                      </a:cubicBezTo>
                      <a:cubicBezTo>
                        <a:pt x="236" y="0"/>
                        <a:pt x="142" y="49"/>
                        <a:pt x="0" y="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345" name="Freeform 622"/>
                <p:cNvSpPr>
                  <a:spLocks/>
                </p:cNvSpPr>
                <p:nvPr/>
              </p:nvSpPr>
              <p:spPr bwMode="auto">
                <a:xfrm>
                  <a:off x="2065" y="1836"/>
                  <a:ext cx="1415" cy="895"/>
                </a:xfrm>
                <a:custGeom>
                  <a:avLst/>
                  <a:gdLst>
                    <a:gd name="T0" fmla="*/ 2300 w 665"/>
                    <a:gd name="T1" fmla="*/ 186 h 394"/>
                    <a:gd name="T2" fmla="*/ 702 w 665"/>
                    <a:gd name="T3" fmla="*/ 847 h 394"/>
                    <a:gd name="T4" fmla="*/ 547 w 665"/>
                    <a:gd name="T5" fmla="*/ 975 h 394"/>
                    <a:gd name="T6" fmla="*/ 570 w 665"/>
                    <a:gd name="T7" fmla="*/ 1202 h 394"/>
                    <a:gd name="T8" fmla="*/ 743 w 665"/>
                    <a:gd name="T9" fmla="*/ 1079 h 394"/>
                    <a:gd name="T10" fmla="*/ 738 w 665"/>
                    <a:gd name="T11" fmla="*/ 861 h 394"/>
                    <a:gd name="T12" fmla="*/ 2219 w 665"/>
                    <a:gd name="T13" fmla="*/ 377 h 394"/>
                    <a:gd name="T14" fmla="*/ 409 w 665"/>
                    <a:gd name="T15" fmla="*/ 1343 h 394"/>
                    <a:gd name="T16" fmla="*/ 9 w 665"/>
                    <a:gd name="T17" fmla="*/ 1445 h 394"/>
                    <a:gd name="T18" fmla="*/ 502 w 665"/>
                    <a:gd name="T19" fmla="*/ 1697 h 394"/>
                    <a:gd name="T20" fmla="*/ 906 w 665"/>
                    <a:gd name="T21" fmla="*/ 1661 h 394"/>
                    <a:gd name="T22" fmla="*/ 1345 w 665"/>
                    <a:gd name="T23" fmla="*/ 1456 h 394"/>
                    <a:gd name="T24" fmla="*/ 1766 w 665"/>
                    <a:gd name="T25" fmla="*/ 1270 h 394"/>
                    <a:gd name="T26" fmla="*/ 2255 w 665"/>
                    <a:gd name="T27" fmla="*/ 909 h 394"/>
                    <a:gd name="T28" fmla="*/ 2300 w 665"/>
                    <a:gd name="T29" fmla="*/ 186 h 394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665" h="394">
                      <a:moveTo>
                        <a:pt x="508" y="36"/>
                      </a:moveTo>
                      <a:cubicBezTo>
                        <a:pt x="229" y="0"/>
                        <a:pt x="216" y="58"/>
                        <a:pt x="155" y="164"/>
                      </a:cubicBezTo>
                      <a:cubicBezTo>
                        <a:pt x="144" y="162"/>
                        <a:pt x="129" y="172"/>
                        <a:pt x="121" y="189"/>
                      </a:cubicBezTo>
                      <a:cubicBezTo>
                        <a:pt x="112" y="208"/>
                        <a:pt x="115" y="228"/>
                        <a:pt x="126" y="233"/>
                      </a:cubicBezTo>
                      <a:cubicBezTo>
                        <a:pt x="138" y="238"/>
                        <a:pt x="155" y="228"/>
                        <a:pt x="164" y="209"/>
                      </a:cubicBezTo>
                      <a:cubicBezTo>
                        <a:pt x="172" y="192"/>
                        <a:pt x="171" y="175"/>
                        <a:pt x="163" y="167"/>
                      </a:cubicBezTo>
                      <a:cubicBezTo>
                        <a:pt x="203" y="117"/>
                        <a:pt x="245" y="5"/>
                        <a:pt x="490" y="73"/>
                      </a:cubicBezTo>
                      <a:cubicBezTo>
                        <a:pt x="539" y="87"/>
                        <a:pt x="469" y="248"/>
                        <a:pt x="90" y="260"/>
                      </a:cubicBezTo>
                      <a:cubicBezTo>
                        <a:pt x="63" y="261"/>
                        <a:pt x="5" y="229"/>
                        <a:pt x="2" y="280"/>
                      </a:cubicBezTo>
                      <a:cubicBezTo>
                        <a:pt x="0" y="332"/>
                        <a:pt x="32" y="394"/>
                        <a:pt x="111" y="329"/>
                      </a:cubicBezTo>
                      <a:cubicBezTo>
                        <a:pt x="111" y="329"/>
                        <a:pt x="156" y="366"/>
                        <a:pt x="200" y="322"/>
                      </a:cubicBezTo>
                      <a:cubicBezTo>
                        <a:pt x="200" y="322"/>
                        <a:pt x="255" y="336"/>
                        <a:pt x="297" y="282"/>
                      </a:cubicBezTo>
                      <a:cubicBezTo>
                        <a:pt x="297" y="282"/>
                        <a:pt x="361" y="297"/>
                        <a:pt x="390" y="246"/>
                      </a:cubicBezTo>
                      <a:cubicBezTo>
                        <a:pt x="390" y="246"/>
                        <a:pt x="462" y="252"/>
                        <a:pt x="498" y="176"/>
                      </a:cubicBezTo>
                      <a:cubicBezTo>
                        <a:pt x="498" y="176"/>
                        <a:pt x="665" y="55"/>
                        <a:pt x="508" y="36"/>
                      </a:cubicBezTo>
                      <a:close/>
                    </a:path>
                  </a:pathLst>
                </a:custGeom>
                <a:noFill/>
                <a:ln w="6350" cap="flat">
                  <a:solidFill>
                    <a:srgbClr val="333333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346" name="Freeform 623"/>
                <p:cNvSpPr>
                  <a:spLocks/>
                </p:cNvSpPr>
                <p:nvPr/>
              </p:nvSpPr>
              <p:spPr bwMode="auto">
                <a:xfrm>
                  <a:off x="2422" y="1868"/>
                  <a:ext cx="1259" cy="1085"/>
                </a:xfrm>
                <a:custGeom>
                  <a:avLst/>
                  <a:gdLst>
                    <a:gd name="T0" fmla="*/ 1470 w 591"/>
                    <a:gd name="T1" fmla="*/ 109 h 478"/>
                    <a:gd name="T2" fmla="*/ 373 w 591"/>
                    <a:gd name="T3" fmla="*/ 1026 h 478"/>
                    <a:gd name="T4" fmla="*/ 394 w 591"/>
                    <a:gd name="T5" fmla="*/ 1267 h 478"/>
                    <a:gd name="T6" fmla="*/ 607 w 591"/>
                    <a:gd name="T7" fmla="*/ 1366 h 478"/>
                    <a:gd name="T8" fmla="*/ 607 w 591"/>
                    <a:gd name="T9" fmla="*/ 1112 h 478"/>
                    <a:gd name="T10" fmla="*/ 426 w 591"/>
                    <a:gd name="T11" fmla="*/ 994 h 478"/>
                    <a:gd name="T12" fmla="*/ 445 w 591"/>
                    <a:gd name="T13" fmla="*/ 304 h 478"/>
                    <a:gd name="T14" fmla="*/ 1947 w 591"/>
                    <a:gd name="T15" fmla="*/ 654 h 478"/>
                    <a:gd name="T16" fmla="*/ 852 w 591"/>
                    <a:gd name="T17" fmla="*/ 1782 h 478"/>
                    <a:gd name="T18" fmla="*/ 332 w 591"/>
                    <a:gd name="T19" fmla="*/ 2106 h 478"/>
                    <a:gd name="T20" fmla="*/ 799 w 591"/>
                    <a:gd name="T21" fmla="*/ 2283 h 478"/>
                    <a:gd name="T22" fmla="*/ 1161 w 591"/>
                    <a:gd name="T23" fmla="*/ 2268 h 478"/>
                    <a:gd name="T24" fmla="*/ 1547 w 591"/>
                    <a:gd name="T25" fmla="*/ 2036 h 478"/>
                    <a:gd name="T26" fmla="*/ 1892 w 591"/>
                    <a:gd name="T27" fmla="*/ 1514 h 478"/>
                    <a:gd name="T28" fmla="*/ 2147 w 591"/>
                    <a:gd name="T29" fmla="*/ 978 h 478"/>
                    <a:gd name="T30" fmla="*/ 1470 w 591"/>
                    <a:gd name="T31" fmla="*/ 109 h 478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591" h="478">
                      <a:moveTo>
                        <a:pt x="324" y="21"/>
                      </a:moveTo>
                      <a:cubicBezTo>
                        <a:pt x="72" y="1"/>
                        <a:pt x="0" y="55"/>
                        <a:pt x="82" y="199"/>
                      </a:cubicBezTo>
                      <a:cubicBezTo>
                        <a:pt x="71" y="209"/>
                        <a:pt x="75" y="228"/>
                        <a:pt x="87" y="246"/>
                      </a:cubicBezTo>
                      <a:cubicBezTo>
                        <a:pt x="101" y="265"/>
                        <a:pt x="121" y="274"/>
                        <a:pt x="134" y="265"/>
                      </a:cubicBezTo>
                      <a:cubicBezTo>
                        <a:pt x="147" y="257"/>
                        <a:pt x="147" y="235"/>
                        <a:pt x="134" y="216"/>
                      </a:cubicBezTo>
                      <a:cubicBezTo>
                        <a:pt x="121" y="197"/>
                        <a:pt x="107" y="186"/>
                        <a:pt x="94" y="193"/>
                      </a:cubicBezTo>
                      <a:cubicBezTo>
                        <a:pt x="68" y="162"/>
                        <a:pt x="56" y="87"/>
                        <a:pt x="98" y="59"/>
                      </a:cubicBezTo>
                      <a:cubicBezTo>
                        <a:pt x="134" y="34"/>
                        <a:pt x="405" y="0"/>
                        <a:pt x="429" y="127"/>
                      </a:cubicBezTo>
                      <a:cubicBezTo>
                        <a:pt x="451" y="238"/>
                        <a:pt x="287" y="396"/>
                        <a:pt x="188" y="346"/>
                      </a:cubicBezTo>
                      <a:cubicBezTo>
                        <a:pt x="188" y="346"/>
                        <a:pt x="63" y="264"/>
                        <a:pt x="73" y="409"/>
                      </a:cubicBezTo>
                      <a:cubicBezTo>
                        <a:pt x="77" y="478"/>
                        <a:pt x="156" y="458"/>
                        <a:pt x="176" y="443"/>
                      </a:cubicBezTo>
                      <a:cubicBezTo>
                        <a:pt x="176" y="443"/>
                        <a:pt x="231" y="468"/>
                        <a:pt x="256" y="440"/>
                      </a:cubicBezTo>
                      <a:cubicBezTo>
                        <a:pt x="256" y="440"/>
                        <a:pt x="317" y="440"/>
                        <a:pt x="341" y="395"/>
                      </a:cubicBezTo>
                      <a:cubicBezTo>
                        <a:pt x="341" y="395"/>
                        <a:pt x="398" y="368"/>
                        <a:pt x="417" y="294"/>
                      </a:cubicBezTo>
                      <a:cubicBezTo>
                        <a:pt x="417" y="294"/>
                        <a:pt x="469" y="235"/>
                        <a:pt x="473" y="190"/>
                      </a:cubicBezTo>
                      <a:cubicBezTo>
                        <a:pt x="473" y="190"/>
                        <a:pt x="591" y="43"/>
                        <a:pt x="324" y="21"/>
                      </a:cubicBezTo>
                      <a:close/>
                    </a:path>
                  </a:pathLst>
                </a:custGeom>
                <a:solidFill>
                  <a:srgbClr val="B8EA8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347" name="Freeform 624"/>
                <p:cNvSpPr>
                  <a:spLocks/>
                </p:cNvSpPr>
                <p:nvPr/>
              </p:nvSpPr>
              <p:spPr bwMode="auto">
                <a:xfrm>
                  <a:off x="2586" y="2329"/>
                  <a:ext cx="128" cy="145"/>
                </a:xfrm>
                <a:custGeom>
                  <a:avLst/>
                  <a:gdLst>
                    <a:gd name="T0" fmla="*/ 36 w 60"/>
                    <a:gd name="T1" fmla="*/ 0 h 64"/>
                    <a:gd name="T2" fmla="*/ 64 w 60"/>
                    <a:gd name="T3" fmla="*/ 195 h 64"/>
                    <a:gd name="T4" fmla="*/ 205 w 60"/>
                    <a:gd name="T5" fmla="*/ 317 h 64"/>
                    <a:gd name="T6" fmla="*/ 260 w 60"/>
                    <a:gd name="T7" fmla="*/ 215 h 64"/>
                    <a:gd name="T8" fmla="*/ 169 w 60"/>
                    <a:gd name="T9" fmla="*/ 154 h 64"/>
                    <a:gd name="T10" fmla="*/ 36 w 60"/>
                    <a:gd name="T11" fmla="*/ 36 h 64"/>
                    <a:gd name="T12" fmla="*/ 36 w 60"/>
                    <a:gd name="T13" fmla="*/ 5 h 6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60" h="64">
                      <a:moveTo>
                        <a:pt x="8" y="0"/>
                      </a:moveTo>
                      <a:cubicBezTo>
                        <a:pt x="0" y="14"/>
                        <a:pt x="6" y="26"/>
                        <a:pt x="14" y="38"/>
                      </a:cubicBezTo>
                      <a:cubicBezTo>
                        <a:pt x="19" y="47"/>
                        <a:pt x="30" y="64"/>
                        <a:pt x="45" y="62"/>
                      </a:cubicBezTo>
                      <a:cubicBezTo>
                        <a:pt x="52" y="61"/>
                        <a:pt x="60" y="49"/>
                        <a:pt x="57" y="42"/>
                      </a:cubicBezTo>
                      <a:cubicBezTo>
                        <a:pt x="55" y="35"/>
                        <a:pt x="43" y="32"/>
                        <a:pt x="37" y="30"/>
                      </a:cubicBezTo>
                      <a:cubicBezTo>
                        <a:pt x="27" y="26"/>
                        <a:pt x="11" y="19"/>
                        <a:pt x="8" y="7"/>
                      </a:cubicBezTo>
                      <a:cubicBezTo>
                        <a:pt x="8" y="6"/>
                        <a:pt x="8" y="2"/>
                        <a:pt x="8" y="1"/>
                      </a:cubicBezTo>
                    </a:path>
                  </a:pathLst>
                </a:custGeom>
                <a:solidFill>
                  <a:srgbClr val="95C1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348" name="Freeform 625"/>
                <p:cNvSpPr>
                  <a:spLocks/>
                </p:cNvSpPr>
                <p:nvPr/>
              </p:nvSpPr>
              <p:spPr bwMode="auto">
                <a:xfrm>
                  <a:off x="2593" y="2726"/>
                  <a:ext cx="368" cy="173"/>
                </a:xfrm>
                <a:custGeom>
                  <a:avLst/>
                  <a:gdLst>
                    <a:gd name="T0" fmla="*/ 9 w 173"/>
                    <a:gd name="T1" fmla="*/ 191 h 76"/>
                    <a:gd name="T2" fmla="*/ 204 w 173"/>
                    <a:gd name="T3" fmla="*/ 378 h 76"/>
                    <a:gd name="T4" fmla="*/ 406 w 173"/>
                    <a:gd name="T5" fmla="*/ 312 h 76"/>
                    <a:gd name="T6" fmla="*/ 583 w 173"/>
                    <a:gd name="T7" fmla="*/ 362 h 76"/>
                    <a:gd name="T8" fmla="*/ 783 w 173"/>
                    <a:gd name="T9" fmla="*/ 305 h 76"/>
                    <a:gd name="T10" fmla="*/ 515 w 173"/>
                    <a:gd name="T11" fmla="*/ 269 h 76"/>
                    <a:gd name="T12" fmla="*/ 298 w 173"/>
                    <a:gd name="T13" fmla="*/ 198 h 76"/>
                    <a:gd name="T14" fmla="*/ 72 w 173"/>
                    <a:gd name="T15" fmla="*/ 36 h 76"/>
                    <a:gd name="T16" fmla="*/ 13 w 173"/>
                    <a:gd name="T17" fmla="*/ 187 h 7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73" h="76">
                      <a:moveTo>
                        <a:pt x="2" y="37"/>
                      </a:moveTo>
                      <a:cubicBezTo>
                        <a:pt x="5" y="59"/>
                        <a:pt x="25" y="70"/>
                        <a:pt x="45" y="73"/>
                      </a:cubicBezTo>
                      <a:cubicBezTo>
                        <a:pt x="63" y="76"/>
                        <a:pt x="74" y="64"/>
                        <a:pt x="90" y="60"/>
                      </a:cubicBezTo>
                      <a:cubicBezTo>
                        <a:pt x="103" y="58"/>
                        <a:pt x="117" y="68"/>
                        <a:pt x="129" y="70"/>
                      </a:cubicBezTo>
                      <a:cubicBezTo>
                        <a:pt x="139" y="72"/>
                        <a:pt x="172" y="73"/>
                        <a:pt x="173" y="59"/>
                      </a:cubicBezTo>
                      <a:cubicBezTo>
                        <a:pt x="153" y="58"/>
                        <a:pt x="134" y="56"/>
                        <a:pt x="114" y="52"/>
                      </a:cubicBezTo>
                      <a:cubicBezTo>
                        <a:pt x="98" y="48"/>
                        <a:pt x="76" y="52"/>
                        <a:pt x="66" y="38"/>
                      </a:cubicBezTo>
                      <a:cubicBezTo>
                        <a:pt x="55" y="24"/>
                        <a:pt x="39" y="0"/>
                        <a:pt x="16" y="7"/>
                      </a:cubicBezTo>
                      <a:cubicBezTo>
                        <a:pt x="7" y="10"/>
                        <a:pt x="0" y="27"/>
                        <a:pt x="3" y="36"/>
                      </a:cubicBezTo>
                    </a:path>
                  </a:pathLst>
                </a:custGeom>
                <a:solidFill>
                  <a:srgbClr val="95C1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349" name="Freeform 626"/>
                <p:cNvSpPr>
                  <a:spLocks/>
                </p:cNvSpPr>
                <p:nvPr/>
              </p:nvSpPr>
              <p:spPr bwMode="auto">
                <a:xfrm>
                  <a:off x="2980" y="2565"/>
                  <a:ext cx="305" cy="295"/>
                </a:xfrm>
                <a:custGeom>
                  <a:avLst/>
                  <a:gdLst>
                    <a:gd name="T0" fmla="*/ 9 w 143"/>
                    <a:gd name="T1" fmla="*/ 649 h 130"/>
                    <a:gd name="T2" fmla="*/ 218 w 143"/>
                    <a:gd name="T3" fmla="*/ 576 h 130"/>
                    <a:gd name="T4" fmla="*/ 333 w 143"/>
                    <a:gd name="T5" fmla="*/ 438 h 130"/>
                    <a:gd name="T6" fmla="*/ 427 w 143"/>
                    <a:gd name="T7" fmla="*/ 345 h 130"/>
                    <a:gd name="T8" fmla="*/ 527 w 143"/>
                    <a:gd name="T9" fmla="*/ 222 h 130"/>
                    <a:gd name="T10" fmla="*/ 623 w 143"/>
                    <a:gd name="T11" fmla="*/ 0 h 130"/>
                    <a:gd name="T12" fmla="*/ 555 w 143"/>
                    <a:gd name="T13" fmla="*/ 109 h 130"/>
                    <a:gd name="T14" fmla="*/ 446 w 143"/>
                    <a:gd name="T15" fmla="*/ 279 h 130"/>
                    <a:gd name="T16" fmla="*/ 254 w 143"/>
                    <a:gd name="T17" fmla="*/ 479 h 130"/>
                    <a:gd name="T18" fmla="*/ 92 w 143"/>
                    <a:gd name="T19" fmla="*/ 581 h 130"/>
                    <a:gd name="T20" fmla="*/ 9 w 143"/>
                    <a:gd name="T21" fmla="*/ 654 h 13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43" h="130">
                      <a:moveTo>
                        <a:pt x="2" y="126"/>
                      </a:moveTo>
                      <a:cubicBezTo>
                        <a:pt x="19" y="130"/>
                        <a:pt x="34" y="118"/>
                        <a:pt x="48" y="112"/>
                      </a:cubicBezTo>
                      <a:cubicBezTo>
                        <a:pt x="62" y="106"/>
                        <a:pt x="64" y="96"/>
                        <a:pt x="73" y="85"/>
                      </a:cubicBezTo>
                      <a:cubicBezTo>
                        <a:pt x="78" y="79"/>
                        <a:pt x="88" y="73"/>
                        <a:pt x="94" y="67"/>
                      </a:cubicBezTo>
                      <a:cubicBezTo>
                        <a:pt x="102" y="59"/>
                        <a:pt x="109" y="51"/>
                        <a:pt x="116" y="43"/>
                      </a:cubicBezTo>
                      <a:cubicBezTo>
                        <a:pt x="123" y="34"/>
                        <a:pt x="143" y="12"/>
                        <a:pt x="137" y="0"/>
                      </a:cubicBezTo>
                      <a:cubicBezTo>
                        <a:pt x="130" y="3"/>
                        <a:pt x="126" y="15"/>
                        <a:pt x="122" y="21"/>
                      </a:cubicBezTo>
                      <a:cubicBezTo>
                        <a:pt x="115" y="33"/>
                        <a:pt x="108" y="44"/>
                        <a:pt x="98" y="54"/>
                      </a:cubicBezTo>
                      <a:cubicBezTo>
                        <a:pt x="86" y="68"/>
                        <a:pt x="72" y="82"/>
                        <a:pt x="56" y="93"/>
                      </a:cubicBezTo>
                      <a:cubicBezTo>
                        <a:pt x="45" y="101"/>
                        <a:pt x="32" y="107"/>
                        <a:pt x="20" y="113"/>
                      </a:cubicBezTo>
                      <a:cubicBezTo>
                        <a:pt x="15" y="116"/>
                        <a:pt x="0" y="121"/>
                        <a:pt x="2" y="127"/>
                      </a:cubicBezTo>
                    </a:path>
                  </a:pathLst>
                </a:custGeom>
                <a:solidFill>
                  <a:srgbClr val="95C1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350" name="Freeform 627"/>
                <p:cNvSpPr>
                  <a:spLocks/>
                </p:cNvSpPr>
                <p:nvPr/>
              </p:nvSpPr>
              <p:spPr bwMode="auto">
                <a:xfrm>
                  <a:off x="3302" y="2242"/>
                  <a:ext cx="140" cy="280"/>
                </a:xfrm>
                <a:custGeom>
                  <a:avLst/>
                  <a:gdLst>
                    <a:gd name="T0" fmla="*/ 0 w 66"/>
                    <a:gd name="T1" fmla="*/ 637 h 123"/>
                    <a:gd name="T2" fmla="*/ 125 w 66"/>
                    <a:gd name="T3" fmla="*/ 462 h 123"/>
                    <a:gd name="T4" fmla="*/ 185 w 66"/>
                    <a:gd name="T5" fmla="*/ 316 h 123"/>
                    <a:gd name="T6" fmla="*/ 225 w 66"/>
                    <a:gd name="T7" fmla="*/ 166 h 123"/>
                    <a:gd name="T8" fmla="*/ 297 w 66"/>
                    <a:gd name="T9" fmla="*/ 0 h 123"/>
                    <a:gd name="T10" fmla="*/ 202 w 66"/>
                    <a:gd name="T11" fmla="*/ 175 h 123"/>
                    <a:gd name="T12" fmla="*/ 89 w 66"/>
                    <a:gd name="T13" fmla="*/ 394 h 123"/>
                    <a:gd name="T14" fmla="*/ 36 w 66"/>
                    <a:gd name="T15" fmla="*/ 544 h 123"/>
                    <a:gd name="T16" fmla="*/ 0 w 66"/>
                    <a:gd name="T17" fmla="*/ 637 h 12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6" h="123">
                      <a:moveTo>
                        <a:pt x="0" y="123"/>
                      </a:moveTo>
                      <a:cubicBezTo>
                        <a:pt x="8" y="110"/>
                        <a:pt x="19" y="101"/>
                        <a:pt x="28" y="89"/>
                      </a:cubicBezTo>
                      <a:cubicBezTo>
                        <a:pt x="34" y="80"/>
                        <a:pt x="38" y="71"/>
                        <a:pt x="41" y="61"/>
                      </a:cubicBezTo>
                      <a:cubicBezTo>
                        <a:pt x="45" y="51"/>
                        <a:pt x="45" y="41"/>
                        <a:pt x="50" y="32"/>
                      </a:cubicBezTo>
                      <a:cubicBezTo>
                        <a:pt x="56" y="21"/>
                        <a:pt x="65" y="14"/>
                        <a:pt x="66" y="0"/>
                      </a:cubicBezTo>
                      <a:cubicBezTo>
                        <a:pt x="57" y="3"/>
                        <a:pt x="49" y="26"/>
                        <a:pt x="45" y="34"/>
                      </a:cubicBezTo>
                      <a:cubicBezTo>
                        <a:pt x="37" y="48"/>
                        <a:pt x="27" y="61"/>
                        <a:pt x="20" y="76"/>
                      </a:cubicBezTo>
                      <a:cubicBezTo>
                        <a:pt x="15" y="85"/>
                        <a:pt x="12" y="95"/>
                        <a:pt x="8" y="105"/>
                      </a:cubicBezTo>
                      <a:cubicBezTo>
                        <a:pt x="6" y="110"/>
                        <a:pt x="0" y="118"/>
                        <a:pt x="0" y="123"/>
                      </a:cubicBezTo>
                    </a:path>
                  </a:pathLst>
                </a:custGeom>
                <a:solidFill>
                  <a:srgbClr val="95C1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351" name="Freeform 628"/>
                <p:cNvSpPr>
                  <a:spLocks/>
                </p:cNvSpPr>
                <p:nvPr/>
              </p:nvSpPr>
              <p:spPr bwMode="auto">
                <a:xfrm>
                  <a:off x="2950" y="1913"/>
                  <a:ext cx="447" cy="280"/>
                </a:xfrm>
                <a:custGeom>
                  <a:avLst/>
                  <a:gdLst>
                    <a:gd name="T0" fmla="*/ 860 w 210"/>
                    <a:gd name="T1" fmla="*/ 637 h 123"/>
                    <a:gd name="T2" fmla="*/ 0 w 210"/>
                    <a:gd name="T3" fmla="*/ 61 h 123"/>
                    <a:gd name="T4" fmla="*/ 860 w 210"/>
                    <a:gd name="T5" fmla="*/ 637 h 123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0" h="123">
                      <a:moveTo>
                        <a:pt x="190" y="123"/>
                      </a:moveTo>
                      <a:cubicBezTo>
                        <a:pt x="190" y="123"/>
                        <a:pt x="195" y="17"/>
                        <a:pt x="0" y="12"/>
                      </a:cubicBezTo>
                      <a:cubicBezTo>
                        <a:pt x="0" y="12"/>
                        <a:pt x="210" y="0"/>
                        <a:pt x="190" y="123"/>
                      </a:cubicBezTo>
                      <a:close/>
                    </a:path>
                  </a:pathLst>
                </a:custGeom>
                <a:solidFill>
                  <a:srgbClr val="95C1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352" name="Freeform 629"/>
                <p:cNvSpPr>
                  <a:spLocks/>
                </p:cNvSpPr>
                <p:nvPr/>
              </p:nvSpPr>
              <p:spPr bwMode="auto">
                <a:xfrm>
                  <a:off x="2478" y="1954"/>
                  <a:ext cx="270" cy="239"/>
                </a:xfrm>
                <a:custGeom>
                  <a:avLst/>
                  <a:gdLst>
                    <a:gd name="T0" fmla="*/ 574 w 127"/>
                    <a:gd name="T1" fmla="*/ 0 h 105"/>
                    <a:gd name="T2" fmla="*/ 200 w 127"/>
                    <a:gd name="T3" fmla="*/ 544 h 105"/>
                    <a:gd name="T4" fmla="*/ 574 w 127"/>
                    <a:gd name="T5" fmla="*/ 0 h 10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27" h="105">
                      <a:moveTo>
                        <a:pt x="127" y="0"/>
                      </a:moveTo>
                      <a:cubicBezTo>
                        <a:pt x="127" y="0"/>
                        <a:pt x="21" y="2"/>
                        <a:pt x="44" y="105"/>
                      </a:cubicBezTo>
                      <a:cubicBezTo>
                        <a:pt x="44" y="105"/>
                        <a:pt x="0" y="2"/>
                        <a:pt x="127" y="0"/>
                      </a:cubicBezTo>
                      <a:close/>
                    </a:path>
                  </a:pathLst>
                </a:custGeom>
                <a:solidFill>
                  <a:srgbClr val="95C1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353" name="Freeform 630"/>
                <p:cNvSpPr>
                  <a:spLocks/>
                </p:cNvSpPr>
                <p:nvPr/>
              </p:nvSpPr>
              <p:spPr bwMode="auto">
                <a:xfrm>
                  <a:off x="2605" y="2606"/>
                  <a:ext cx="209" cy="81"/>
                </a:xfrm>
                <a:custGeom>
                  <a:avLst/>
                  <a:gdLst>
                    <a:gd name="T0" fmla="*/ 446 w 98"/>
                    <a:gd name="T1" fmla="*/ 122 h 36"/>
                    <a:gd name="T2" fmla="*/ 333 w 98"/>
                    <a:gd name="T3" fmla="*/ 77 h 36"/>
                    <a:gd name="T4" fmla="*/ 241 w 98"/>
                    <a:gd name="T5" fmla="*/ 41 h 36"/>
                    <a:gd name="T6" fmla="*/ 28 w 98"/>
                    <a:gd name="T7" fmla="*/ 92 h 36"/>
                    <a:gd name="T8" fmla="*/ 254 w 98"/>
                    <a:gd name="T9" fmla="*/ 117 h 36"/>
                    <a:gd name="T10" fmla="*/ 427 w 98"/>
                    <a:gd name="T11" fmla="*/ 126 h 3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98" h="36">
                      <a:moveTo>
                        <a:pt x="98" y="24"/>
                      </a:moveTo>
                      <a:cubicBezTo>
                        <a:pt x="91" y="26"/>
                        <a:pt x="79" y="18"/>
                        <a:pt x="73" y="15"/>
                      </a:cubicBezTo>
                      <a:cubicBezTo>
                        <a:pt x="67" y="13"/>
                        <a:pt x="59" y="10"/>
                        <a:pt x="53" y="8"/>
                      </a:cubicBezTo>
                      <a:cubicBezTo>
                        <a:pt x="39" y="4"/>
                        <a:pt x="11" y="0"/>
                        <a:pt x="6" y="18"/>
                      </a:cubicBezTo>
                      <a:cubicBezTo>
                        <a:pt x="0" y="36"/>
                        <a:pt x="46" y="23"/>
                        <a:pt x="56" y="23"/>
                      </a:cubicBezTo>
                      <a:cubicBezTo>
                        <a:pt x="68" y="22"/>
                        <a:pt x="83" y="19"/>
                        <a:pt x="94" y="25"/>
                      </a:cubicBezTo>
                    </a:path>
                  </a:pathLst>
                </a:custGeom>
                <a:solidFill>
                  <a:srgbClr val="D6F2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354" name="Freeform 631"/>
                <p:cNvSpPr>
                  <a:spLocks/>
                </p:cNvSpPr>
                <p:nvPr/>
              </p:nvSpPr>
              <p:spPr bwMode="auto">
                <a:xfrm>
                  <a:off x="2605" y="2306"/>
                  <a:ext cx="60" cy="59"/>
                </a:xfrm>
                <a:custGeom>
                  <a:avLst/>
                  <a:gdLst>
                    <a:gd name="T0" fmla="*/ 88 w 28"/>
                    <a:gd name="T1" fmla="*/ 11 h 26"/>
                    <a:gd name="T2" fmla="*/ 45 w 28"/>
                    <a:gd name="T3" fmla="*/ 5 h 26"/>
                    <a:gd name="T4" fmla="*/ 13 w 28"/>
                    <a:gd name="T5" fmla="*/ 36 h 26"/>
                    <a:gd name="T6" fmla="*/ 36 w 28"/>
                    <a:gd name="T7" fmla="*/ 123 h 26"/>
                    <a:gd name="T8" fmla="*/ 77 w 28"/>
                    <a:gd name="T9" fmla="*/ 134 h 26"/>
                    <a:gd name="T10" fmla="*/ 105 w 28"/>
                    <a:gd name="T11" fmla="*/ 113 h 26"/>
                    <a:gd name="T12" fmla="*/ 129 w 28"/>
                    <a:gd name="T13" fmla="*/ 68 h 26"/>
                    <a:gd name="T14" fmla="*/ 101 w 28"/>
                    <a:gd name="T15" fmla="*/ 11 h 26"/>
                    <a:gd name="T16" fmla="*/ 92 w 28"/>
                    <a:gd name="T17" fmla="*/ 11 h 2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8" h="26">
                      <a:moveTo>
                        <a:pt x="19" y="2"/>
                      </a:moveTo>
                      <a:cubicBezTo>
                        <a:pt x="18" y="0"/>
                        <a:pt x="12" y="1"/>
                        <a:pt x="10" y="1"/>
                      </a:cubicBezTo>
                      <a:cubicBezTo>
                        <a:pt x="8" y="2"/>
                        <a:pt x="5" y="5"/>
                        <a:pt x="3" y="7"/>
                      </a:cubicBezTo>
                      <a:cubicBezTo>
                        <a:pt x="0" y="13"/>
                        <a:pt x="1" y="22"/>
                        <a:pt x="8" y="24"/>
                      </a:cubicBezTo>
                      <a:cubicBezTo>
                        <a:pt x="11" y="25"/>
                        <a:pt x="14" y="26"/>
                        <a:pt x="17" y="26"/>
                      </a:cubicBezTo>
                      <a:cubicBezTo>
                        <a:pt x="19" y="25"/>
                        <a:pt x="21" y="23"/>
                        <a:pt x="23" y="22"/>
                      </a:cubicBezTo>
                      <a:cubicBezTo>
                        <a:pt x="26" y="20"/>
                        <a:pt x="28" y="17"/>
                        <a:pt x="28" y="13"/>
                      </a:cubicBezTo>
                      <a:cubicBezTo>
                        <a:pt x="28" y="8"/>
                        <a:pt x="27" y="4"/>
                        <a:pt x="22" y="2"/>
                      </a:cubicBezTo>
                      <a:cubicBezTo>
                        <a:pt x="22" y="2"/>
                        <a:pt x="21" y="2"/>
                        <a:pt x="20" y="2"/>
                      </a:cubicBezTo>
                    </a:path>
                  </a:pathLst>
                </a:custGeom>
                <a:solidFill>
                  <a:srgbClr val="D6F2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355" name="Freeform 632"/>
                <p:cNvSpPr>
                  <a:spLocks/>
                </p:cNvSpPr>
                <p:nvPr/>
              </p:nvSpPr>
              <p:spPr bwMode="auto">
                <a:xfrm>
                  <a:off x="3191" y="1934"/>
                  <a:ext cx="326" cy="231"/>
                </a:xfrm>
                <a:custGeom>
                  <a:avLst/>
                  <a:gdLst>
                    <a:gd name="T0" fmla="*/ 609 w 153"/>
                    <a:gd name="T1" fmla="*/ 523 h 102"/>
                    <a:gd name="T2" fmla="*/ 0 w 153"/>
                    <a:gd name="T3" fmla="*/ 0 h 102"/>
                    <a:gd name="T4" fmla="*/ 609 w 153"/>
                    <a:gd name="T5" fmla="*/ 523 h 10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53" h="102">
                      <a:moveTo>
                        <a:pt x="134" y="102"/>
                      </a:moveTo>
                      <a:cubicBezTo>
                        <a:pt x="134" y="102"/>
                        <a:pt x="153" y="19"/>
                        <a:pt x="0" y="0"/>
                      </a:cubicBezTo>
                      <a:cubicBezTo>
                        <a:pt x="0" y="0"/>
                        <a:pt x="129" y="20"/>
                        <a:pt x="134" y="102"/>
                      </a:cubicBezTo>
                      <a:close/>
                    </a:path>
                  </a:pathLst>
                </a:custGeom>
                <a:solidFill>
                  <a:srgbClr val="D6F2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356" name="Freeform 633"/>
                <p:cNvSpPr>
                  <a:spLocks/>
                </p:cNvSpPr>
                <p:nvPr/>
              </p:nvSpPr>
              <p:spPr bwMode="auto">
                <a:xfrm>
                  <a:off x="2488" y="1972"/>
                  <a:ext cx="115" cy="239"/>
                </a:xfrm>
                <a:custGeom>
                  <a:avLst/>
                  <a:gdLst>
                    <a:gd name="T0" fmla="*/ 245 w 54"/>
                    <a:gd name="T1" fmla="*/ 0 h 105"/>
                    <a:gd name="T2" fmla="*/ 132 w 54"/>
                    <a:gd name="T3" fmla="*/ 544 h 105"/>
                    <a:gd name="T4" fmla="*/ 245 w 54"/>
                    <a:gd name="T5" fmla="*/ 0 h 10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54" h="105">
                      <a:moveTo>
                        <a:pt x="54" y="0"/>
                      </a:moveTo>
                      <a:cubicBezTo>
                        <a:pt x="54" y="0"/>
                        <a:pt x="0" y="23"/>
                        <a:pt x="29" y="105"/>
                      </a:cubicBezTo>
                      <a:cubicBezTo>
                        <a:pt x="29" y="105"/>
                        <a:pt x="6" y="42"/>
                        <a:pt x="54" y="0"/>
                      </a:cubicBezTo>
                      <a:close/>
                    </a:path>
                  </a:pathLst>
                </a:custGeom>
                <a:solidFill>
                  <a:srgbClr val="D6F2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357" name="Freeform 634"/>
                <p:cNvSpPr>
                  <a:spLocks/>
                </p:cNvSpPr>
                <p:nvPr/>
              </p:nvSpPr>
              <p:spPr bwMode="auto">
                <a:xfrm>
                  <a:off x="2855" y="2376"/>
                  <a:ext cx="449" cy="389"/>
                </a:xfrm>
                <a:custGeom>
                  <a:avLst/>
                  <a:gdLst>
                    <a:gd name="T0" fmla="*/ 0 w 211"/>
                    <a:gd name="T1" fmla="*/ 689 h 171"/>
                    <a:gd name="T2" fmla="*/ 955 w 211"/>
                    <a:gd name="T3" fmla="*/ 0 h 171"/>
                    <a:gd name="T4" fmla="*/ 28 w 211"/>
                    <a:gd name="T5" fmla="*/ 767 h 171"/>
                    <a:gd name="T6" fmla="*/ 0 w 211"/>
                    <a:gd name="T7" fmla="*/ 689 h 171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1" h="171">
                      <a:moveTo>
                        <a:pt x="0" y="133"/>
                      </a:moveTo>
                      <a:cubicBezTo>
                        <a:pt x="0" y="133"/>
                        <a:pt x="106" y="171"/>
                        <a:pt x="211" y="0"/>
                      </a:cubicBezTo>
                      <a:cubicBezTo>
                        <a:pt x="211" y="0"/>
                        <a:pt x="153" y="161"/>
                        <a:pt x="6" y="148"/>
                      </a:cubicBezTo>
                      <a:cubicBezTo>
                        <a:pt x="6" y="148"/>
                        <a:pt x="13" y="139"/>
                        <a:pt x="0" y="133"/>
                      </a:cubicBezTo>
                      <a:close/>
                    </a:path>
                  </a:pathLst>
                </a:custGeom>
                <a:solidFill>
                  <a:srgbClr val="D6F2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358" name="Freeform 635"/>
                <p:cNvSpPr>
                  <a:spLocks/>
                </p:cNvSpPr>
                <p:nvPr/>
              </p:nvSpPr>
              <p:spPr bwMode="auto">
                <a:xfrm>
                  <a:off x="2654" y="2633"/>
                  <a:ext cx="126" cy="270"/>
                </a:xfrm>
                <a:custGeom>
                  <a:avLst/>
                  <a:gdLst>
                    <a:gd name="T0" fmla="*/ 0 w 59"/>
                    <a:gd name="T1" fmla="*/ 5 h 119"/>
                    <a:gd name="T2" fmla="*/ 173 w 59"/>
                    <a:gd name="T3" fmla="*/ 41 h 119"/>
                    <a:gd name="T4" fmla="*/ 265 w 59"/>
                    <a:gd name="T5" fmla="*/ 252 h 119"/>
                    <a:gd name="T6" fmla="*/ 229 w 59"/>
                    <a:gd name="T7" fmla="*/ 495 h 119"/>
                    <a:gd name="T8" fmla="*/ 28 w 59"/>
                    <a:gd name="T9" fmla="*/ 463 h 11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59" h="119">
                      <a:moveTo>
                        <a:pt x="0" y="1"/>
                      </a:moveTo>
                      <a:cubicBezTo>
                        <a:pt x="14" y="1"/>
                        <a:pt x="25" y="0"/>
                        <a:pt x="38" y="8"/>
                      </a:cubicBezTo>
                      <a:cubicBezTo>
                        <a:pt x="50" y="16"/>
                        <a:pt x="56" y="36"/>
                        <a:pt x="58" y="49"/>
                      </a:cubicBezTo>
                      <a:cubicBezTo>
                        <a:pt x="59" y="65"/>
                        <a:pt x="57" y="82"/>
                        <a:pt x="50" y="96"/>
                      </a:cubicBezTo>
                      <a:cubicBezTo>
                        <a:pt x="40" y="119"/>
                        <a:pt x="15" y="111"/>
                        <a:pt x="6" y="90"/>
                      </a:cubicBezTo>
                    </a:path>
                  </a:pathLst>
                </a:custGeom>
                <a:solidFill>
                  <a:srgbClr val="86A86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359" name="Freeform 636"/>
                <p:cNvSpPr>
                  <a:spLocks/>
                </p:cNvSpPr>
                <p:nvPr/>
              </p:nvSpPr>
              <p:spPr bwMode="auto">
                <a:xfrm>
                  <a:off x="2625" y="2311"/>
                  <a:ext cx="32" cy="29"/>
                </a:xfrm>
                <a:custGeom>
                  <a:avLst/>
                  <a:gdLst>
                    <a:gd name="T0" fmla="*/ 55 w 15"/>
                    <a:gd name="T1" fmla="*/ 16 h 13"/>
                    <a:gd name="T2" fmla="*/ 9 w 15"/>
                    <a:gd name="T3" fmla="*/ 4 h 13"/>
                    <a:gd name="T4" fmla="*/ 4 w 15"/>
                    <a:gd name="T5" fmla="*/ 29 h 13"/>
                    <a:gd name="T6" fmla="*/ 32 w 15"/>
                    <a:gd name="T7" fmla="*/ 45 h 13"/>
                    <a:gd name="T8" fmla="*/ 60 w 15"/>
                    <a:gd name="T9" fmla="*/ 60 h 13"/>
                    <a:gd name="T10" fmla="*/ 68 w 15"/>
                    <a:gd name="T11" fmla="*/ 40 h 13"/>
                    <a:gd name="T12" fmla="*/ 55 w 15"/>
                    <a:gd name="T13" fmla="*/ 16 h 1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5" h="13">
                      <a:moveTo>
                        <a:pt x="12" y="3"/>
                      </a:moveTo>
                      <a:cubicBezTo>
                        <a:pt x="10" y="1"/>
                        <a:pt x="5" y="0"/>
                        <a:pt x="2" y="1"/>
                      </a:cubicBezTo>
                      <a:cubicBezTo>
                        <a:pt x="1" y="2"/>
                        <a:pt x="0" y="5"/>
                        <a:pt x="1" y="6"/>
                      </a:cubicBezTo>
                      <a:cubicBezTo>
                        <a:pt x="3" y="8"/>
                        <a:pt x="5" y="7"/>
                        <a:pt x="7" y="9"/>
                      </a:cubicBezTo>
                      <a:cubicBezTo>
                        <a:pt x="9" y="11"/>
                        <a:pt x="11" y="13"/>
                        <a:pt x="13" y="12"/>
                      </a:cubicBezTo>
                      <a:cubicBezTo>
                        <a:pt x="14" y="11"/>
                        <a:pt x="15" y="9"/>
                        <a:pt x="15" y="8"/>
                      </a:cubicBezTo>
                      <a:cubicBezTo>
                        <a:pt x="15" y="6"/>
                        <a:pt x="14" y="4"/>
                        <a:pt x="12" y="3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360" name="Freeform 637"/>
                <p:cNvSpPr>
                  <a:spLocks/>
                </p:cNvSpPr>
                <p:nvPr/>
              </p:nvSpPr>
              <p:spPr bwMode="auto">
                <a:xfrm>
                  <a:off x="2859" y="2544"/>
                  <a:ext cx="323" cy="191"/>
                </a:xfrm>
                <a:custGeom>
                  <a:avLst/>
                  <a:gdLst>
                    <a:gd name="T0" fmla="*/ 0 w 152"/>
                    <a:gd name="T1" fmla="*/ 305 h 84"/>
                    <a:gd name="T2" fmla="*/ 686 w 152"/>
                    <a:gd name="T3" fmla="*/ 0 h 84"/>
                    <a:gd name="T4" fmla="*/ 0 w 152"/>
                    <a:gd name="T5" fmla="*/ 305 h 8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52" h="84">
                      <a:moveTo>
                        <a:pt x="0" y="59"/>
                      </a:moveTo>
                      <a:cubicBezTo>
                        <a:pt x="0" y="59"/>
                        <a:pt x="72" y="84"/>
                        <a:pt x="152" y="0"/>
                      </a:cubicBezTo>
                      <a:cubicBezTo>
                        <a:pt x="152" y="0"/>
                        <a:pt x="85" y="84"/>
                        <a:pt x="0" y="5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361" name="Freeform 638"/>
                <p:cNvSpPr>
                  <a:spLocks/>
                </p:cNvSpPr>
                <p:nvPr/>
              </p:nvSpPr>
              <p:spPr bwMode="auto">
                <a:xfrm>
                  <a:off x="2422" y="1868"/>
                  <a:ext cx="1259" cy="1085"/>
                </a:xfrm>
                <a:custGeom>
                  <a:avLst/>
                  <a:gdLst>
                    <a:gd name="T0" fmla="*/ 1470 w 591"/>
                    <a:gd name="T1" fmla="*/ 109 h 478"/>
                    <a:gd name="T2" fmla="*/ 373 w 591"/>
                    <a:gd name="T3" fmla="*/ 1026 h 478"/>
                    <a:gd name="T4" fmla="*/ 394 w 591"/>
                    <a:gd name="T5" fmla="*/ 1267 h 478"/>
                    <a:gd name="T6" fmla="*/ 607 w 591"/>
                    <a:gd name="T7" fmla="*/ 1366 h 478"/>
                    <a:gd name="T8" fmla="*/ 607 w 591"/>
                    <a:gd name="T9" fmla="*/ 1112 h 478"/>
                    <a:gd name="T10" fmla="*/ 426 w 591"/>
                    <a:gd name="T11" fmla="*/ 994 h 478"/>
                    <a:gd name="T12" fmla="*/ 445 w 591"/>
                    <a:gd name="T13" fmla="*/ 300 h 478"/>
                    <a:gd name="T14" fmla="*/ 1947 w 591"/>
                    <a:gd name="T15" fmla="*/ 654 h 478"/>
                    <a:gd name="T16" fmla="*/ 852 w 591"/>
                    <a:gd name="T17" fmla="*/ 1782 h 478"/>
                    <a:gd name="T18" fmla="*/ 332 w 591"/>
                    <a:gd name="T19" fmla="*/ 2106 h 478"/>
                    <a:gd name="T20" fmla="*/ 799 w 591"/>
                    <a:gd name="T21" fmla="*/ 2283 h 478"/>
                    <a:gd name="T22" fmla="*/ 1161 w 591"/>
                    <a:gd name="T23" fmla="*/ 2268 h 478"/>
                    <a:gd name="T24" fmla="*/ 1547 w 591"/>
                    <a:gd name="T25" fmla="*/ 2029 h 478"/>
                    <a:gd name="T26" fmla="*/ 1892 w 591"/>
                    <a:gd name="T27" fmla="*/ 1514 h 478"/>
                    <a:gd name="T28" fmla="*/ 2147 w 591"/>
                    <a:gd name="T29" fmla="*/ 978 h 478"/>
                    <a:gd name="T30" fmla="*/ 1470 w 591"/>
                    <a:gd name="T31" fmla="*/ 109 h 478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591" h="478">
                      <a:moveTo>
                        <a:pt x="324" y="21"/>
                      </a:moveTo>
                      <a:cubicBezTo>
                        <a:pt x="72" y="1"/>
                        <a:pt x="0" y="55"/>
                        <a:pt x="82" y="199"/>
                      </a:cubicBezTo>
                      <a:cubicBezTo>
                        <a:pt x="71" y="209"/>
                        <a:pt x="75" y="228"/>
                        <a:pt x="87" y="246"/>
                      </a:cubicBezTo>
                      <a:cubicBezTo>
                        <a:pt x="100" y="265"/>
                        <a:pt x="121" y="273"/>
                        <a:pt x="134" y="265"/>
                      </a:cubicBezTo>
                      <a:cubicBezTo>
                        <a:pt x="147" y="257"/>
                        <a:pt x="147" y="235"/>
                        <a:pt x="134" y="216"/>
                      </a:cubicBezTo>
                      <a:cubicBezTo>
                        <a:pt x="121" y="197"/>
                        <a:pt x="107" y="186"/>
                        <a:pt x="94" y="193"/>
                      </a:cubicBezTo>
                      <a:cubicBezTo>
                        <a:pt x="68" y="162"/>
                        <a:pt x="56" y="86"/>
                        <a:pt x="98" y="58"/>
                      </a:cubicBezTo>
                      <a:cubicBezTo>
                        <a:pt x="134" y="34"/>
                        <a:pt x="405" y="0"/>
                        <a:pt x="429" y="127"/>
                      </a:cubicBezTo>
                      <a:cubicBezTo>
                        <a:pt x="451" y="238"/>
                        <a:pt x="287" y="396"/>
                        <a:pt x="188" y="346"/>
                      </a:cubicBezTo>
                      <a:cubicBezTo>
                        <a:pt x="188" y="346"/>
                        <a:pt x="63" y="264"/>
                        <a:pt x="73" y="409"/>
                      </a:cubicBezTo>
                      <a:cubicBezTo>
                        <a:pt x="77" y="478"/>
                        <a:pt x="156" y="458"/>
                        <a:pt x="176" y="443"/>
                      </a:cubicBezTo>
                      <a:cubicBezTo>
                        <a:pt x="176" y="443"/>
                        <a:pt x="231" y="468"/>
                        <a:pt x="256" y="440"/>
                      </a:cubicBezTo>
                      <a:cubicBezTo>
                        <a:pt x="256" y="440"/>
                        <a:pt x="317" y="440"/>
                        <a:pt x="341" y="394"/>
                      </a:cubicBezTo>
                      <a:cubicBezTo>
                        <a:pt x="341" y="394"/>
                        <a:pt x="398" y="368"/>
                        <a:pt x="417" y="294"/>
                      </a:cubicBezTo>
                      <a:cubicBezTo>
                        <a:pt x="417" y="294"/>
                        <a:pt x="469" y="235"/>
                        <a:pt x="473" y="190"/>
                      </a:cubicBezTo>
                      <a:cubicBezTo>
                        <a:pt x="473" y="190"/>
                        <a:pt x="591" y="43"/>
                        <a:pt x="324" y="21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rgbClr val="333333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362" name="Freeform 639"/>
                <p:cNvSpPr>
                  <a:spLocks/>
                </p:cNvSpPr>
                <p:nvPr/>
              </p:nvSpPr>
              <p:spPr bwMode="auto">
                <a:xfrm>
                  <a:off x="2442" y="2535"/>
                  <a:ext cx="344" cy="511"/>
                </a:xfrm>
                <a:custGeom>
                  <a:avLst/>
                  <a:gdLst>
                    <a:gd name="T0" fmla="*/ 361 w 162"/>
                    <a:gd name="T1" fmla="*/ 16 h 225"/>
                    <a:gd name="T2" fmla="*/ 646 w 162"/>
                    <a:gd name="T3" fmla="*/ 491 h 225"/>
                    <a:gd name="T4" fmla="*/ 204 w 162"/>
                    <a:gd name="T5" fmla="*/ 759 h 225"/>
                    <a:gd name="T6" fmla="*/ 361 w 162"/>
                    <a:gd name="T7" fmla="*/ 16 h 225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62" h="225">
                      <a:moveTo>
                        <a:pt x="80" y="3"/>
                      </a:moveTo>
                      <a:cubicBezTo>
                        <a:pt x="98" y="0"/>
                        <a:pt x="123" y="6"/>
                        <a:pt x="143" y="95"/>
                      </a:cubicBezTo>
                      <a:cubicBezTo>
                        <a:pt x="162" y="183"/>
                        <a:pt x="82" y="225"/>
                        <a:pt x="45" y="147"/>
                      </a:cubicBezTo>
                      <a:cubicBezTo>
                        <a:pt x="0" y="52"/>
                        <a:pt x="80" y="3"/>
                        <a:pt x="80" y="3"/>
                      </a:cubicBezTo>
                      <a:close/>
                    </a:path>
                  </a:pathLst>
                </a:custGeom>
                <a:solidFill>
                  <a:srgbClr val="FC818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363" name="Freeform 640"/>
                <p:cNvSpPr>
                  <a:spLocks/>
                </p:cNvSpPr>
                <p:nvPr/>
              </p:nvSpPr>
              <p:spPr bwMode="auto">
                <a:xfrm>
                  <a:off x="2522" y="2574"/>
                  <a:ext cx="203" cy="375"/>
                </a:xfrm>
                <a:custGeom>
                  <a:avLst/>
                  <a:gdLst>
                    <a:gd name="T0" fmla="*/ 113 w 95"/>
                    <a:gd name="T1" fmla="*/ 57 h 165"/>
                    <a:gd name="T2" fmla="*/ 4 w 95"/>
                    <a:gd name="T3" fmla="*/ 377 h 165"/>
                    <a:gd name="T4" fmla="*/ 124 w 95"/>
                    <a:gd name="T5" fmla="*/ 770 h 165"/>
                    <a:gd name="T6" fmla="*/ 256 w 95"/>
                    <a:gd name="T7" fmla="*/ 852 h 165"/>
                    <a:gd name="T8" fmla="*/ 393 w 95"/>
                    <a:gd name="T9" fmla="*/ 759 h 165"/>
                    <a:gd name="T10" fmla="*/ 333 w 95"/>
                    <a:gd name="T11" fmla="*/ 548 h 165"/>
                    <a:gd name="T12" fmla="*/ 192 w 95"/>
                    <a:gd name="T13" fmla="*/ 289 h 165"/>
                    <a:gd name="T14" fmla="*/ 192 w 95"/>
                    <a:gd name="T15" fmla="*/ 102 h 165"/>
                    <a:gd name="T16" fmla="*/ 173 w 95"/>
                    <a:gd name="T17" fmla="*/ 32 h 165"/>
                    <a:gd name="T18" fmla="*/ 100 w 95"/>
                    <a:gd name="T19" fmla="*/ 73 h 16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95" h="165">
                      <a:moveTo>
                        <a:pt x="25" y="11"/>
                      </a:moveTo>
                      <a:cubicBezTo>
                        <a:pt x="10" y="27"/>
                        <a:pt x="2" y="52"/>
                        <a:pt x="1" y="73"/>
                      </a:cubicBezTo>
                      <a:cubicBezTo>
                        <a:pt x="0" y="99"/>
                        <a:pt x="10" y="129"/>
                        <a:pt x="27" y="149"/>
                      </a:cubicBezTo>
                      <a:cubicBezTo>
                        <a:pt x="35" y="159"/>
                        <a:pt x="43" y="164"/>
                        <a:pt x="56" y="165"/>
                      </a:cubicBezTo>
                      <a:cubicBezTo>
                        <a:pt x="69" y="165"/>
                        <a:pt x="80" y="158"/>
                        <a:pt x="86" y="147"/>
                      </a:cubicBezTo>
                      <a:cubicBezTo>
                        <a:pt x="95" y="131"/>
                        <a:pt x="84" y="118"/>
                        <a:pt x="73" y="106"/>
                      </a:cubicBezTo>
                      <a:cubicBezTo>
                        <a:pt x="60" y="92"/>
                        <a:pt x="46" y="76"/>
                        <a:pt x="42" y="56"/>
                      </a:cubicBezTo>
                      <a:cubicBezTo>
                        <a:pt x="39" y="43"/>
                        <a:pt x="40" y="33"/>
                        <a:pt x="42" y="20"/>
                      </a:cubicBezTo>
                      <a:cubicBezTo>
                        <a:pt x="44" y="14"/>
                        <a:pt x="43" y="9"/>
                        <a:pt x="38" y="6"/>
                      </a:cubicBezTo>
                      <a:cubicBezTo>
                        <a:pt x="28" y="0"/>
                        <a:pt x="28" y="11"/>
                        <a:pt x="22" y="14"/>
                      </a:cubicBezTo>
                    </a:path>
                  </a:pathLst>
                </a:custGeom>
                <a:solidFill>
                  <a:srgbClr val="F7979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364" name="Freeform 641"/>
                <p:cNvSpPr>
                  <a:spLocks/>
                </p:cNvSpPr>
                <p:nvPr/>
              </p:nvSpPr>
              <p:spPr bwMode="auto">
                <a:xfrm>
                  <a:off x="2576" y="2565"/>
                  <a:ext cx="78" cy="104"/>
                </a:xfrm>
                <a:custGeom>
                  <a:avLst/>
                  <a:gdLst>
                    <a:gd name="T0" fmla="*/ 116 w 37"/>
                    <a:gd name="T1" fmla="*/ 5 h 46"/>
                    <a:gd name="T2" fmla="*/ 17 w 37"/>
                    <a:gd name="T3" fmla="*/ 97 h 46"/>
                    <a:gd name="T4" fmla="*/ 13 w 37"/>
                    <a:gd name="T5" fmla="*/ 194 h 46"/>
                    <a:gd name="T6" fmla="*/ 63 w 37"/>
                    <a:gd name="T7" fmla="*/ 174 h 46"/>
                    <a:gd name="T8" fmla="*/ 112 w 37"/>
                    <a:gd name="T9" fmla="*/ 86 h 46"/>
                    <a:gd name="T10" fmla="*/ 160 w 37"/>
                    <a:gd name="T11" fmla="*/ 52 h 46"/>
                    <a:gd name="T12" fmla="*/ 112 w 37"/>
                    <a:gd name="T13" fmla="*/ 0 h 4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7" h="46">
                      <a:moveTo>
                        <a:pt x="26" y="1"/>
                      </a:moveTo>
                      <a:cubicBezTo>
                        <a:pt x="15" y="0"/>
                        <a:pt x="6" y="10"/>
                        <a:pt x="4" y="19"/>
                      </a:cubicBezTo>
                      <a:cubicBezTo>
                        <a:pt x="2" y="24"/>
                        <a:pt x="0" y="33"/>
                        <a:pt x="3" y="38"/>
                      </a:cubicBezTo>
                      <a:cubicBezTo>
                        <a:pt x="9" y="46"/>
                        <a:pt x="12" y="40"/>
                        <a:pt x="14" y="34"/>
                      </a:cubicBezTo>
                      <a:cubicBezTo>
                        <a:pt x="16" y="27"/>
                        <a:pt x="19" y="20"/>
                        <a:pt x="25" y="17"/>
                      </a:cubicBezTo>
                      <a:cubicBezTo>
                        <a:pt x="29" y="15"/>
                        <a:pt x="35" y="15"/>
                        <a:pt x="36" y="10"/>
                      </a:cubicBezTo>
                      <a:cubicBezTo>
                        <a:pt x="37" y="4"/>
                        <a:pt x="29" y="1"/>
                        <a:pt x="25" y="0"/>
                      </a:cubicBezTo>
                    </a:path>
                  </a:pathLst>
                </a:custGeom>
                <a:solidFill>
                  <a:srgbClr val="EFC7C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365" name="Freeform 642"/>
                <p:cNvSpPr>
                  <a:spLocks/>
                </p:cNvSpPr>
                <p:nvPr/>
              </p:nvSpPr>
              <p:spPr bwMode="auto">
                <a:xfrm>
                  <a:off x="2637" y="2567"/>
                  <a:ext cx="26" cy="48"/>
                </a:xfrm>
                <a:custGeom>
                  <a:avLst/>
                  <a:gdLst>
                    <a:gd name="T0" fmla="*/ 43 w 12"/>
                    <a:gd name="T1" fmla="*/ 98 h 21"/>
                    <a:gd name="T2" fmla="*/ 56 w 12"/>
                    <a:gd name="T3" fmla="*/ 62 h 21"/>
                    <a:gd name="T4" fmla="*/ 0 w 12"/>
                    <a:gd name="T5" fmla="*/ 48 h 21"/>
                    <a:gd name="T6" fmla="*/ 15 w 12"/>
                    <a:gd name="T7" fmla="*/ 69 h 21"/>
                    <a:gd name="T8" fmla="*/ 20 w 12"/>
                    <a:gd name="T9" fmla="*/ 85 h 21"/>
                    <a:gd name="T10" fmla="*/ 43 w 12"/>
                    <a:gd name="T11" fmla="*/ 98 h 2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" h="21">
                      <a:moveTo>
                        <a:pt x="9" y="19"/>
                      </a:moveTo>
                      <a:cubicBezTo>
                        <a:pt x="11" y="18"/>
                        <a:pt x="11" y="14"/>
                        <a:pt x="12" y="12"/>
                      </a:cubicBezTo>
                      <a:cubicBezTo>
                        <a:pt x="10" y="10"/>
                        <a:pt x="0" y="0"/>
                        <a:pt x="0" y="9"/>
                      </a:cubicBezTo>
                      <a:cubicBezTo>
                        <a:pt x="0" y="10"/>
                        <a:pt x="3" y="12"/>
                        <a:pt x="3" y="13"/>
                      </a:cubicBezTo>
                      <a:cubicBezTo>
                        <a:pt x="3" y="13"/>
                        <a:pt x="4" y="16"/>
                        <a:pt x="4" y="16"/>
                      </a:cubicBezTo>
                      <a:cubicBezTo>
                        <a:pt x="6" y="18"/>
                        <a:pt x="6" y="21"/>
                        <a:pt x="9" y="19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366" name="Freeform 643"/>
                <p:cNvSpPr>
                  <a:spLocks/>
                </p:cNvSpPr>
                <p:nvPr/>
              </p:nvSpPr>
              <p:spPr bwMode="auto">
                <a:xfrm>
                  <a:off x="2442" y="2535"/>
                  <a:ext cx="347" cy="511"/>
                </a:xfrm>
                <a:custGeom>
                  <a:avLst/>
                  <a:gdLst>
                    <a:gd name="T0" fmla="*/ 362 w 163"/>
                    <a:gd name="T1" fmla="*/ 16 h 225"/>
                    <a:gd name="T2" fmla="*/ 647 w 163"/>
                    <a:gd name="T3" fmla="*/ 484 h 225"/>
                    <a:gd name="T4" fmla="*/ 204 w 163"/>
                    <a:gd name="T5" fmla="*/ 754 h 225"/>
                    <a:gd name="T6" fmla="*/ 362 w 163"/>
                    <a:gd name="T7" fmla="*/ 16 h 225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63" h="225">
                      <a:moveTo>
                        <a:pt x="80" y="3"/>
                      </a:moveTo>
                      <a:cubicBezTo>
                        <a:pt x="98" y="0"/>
                        <a:pt x="123" y="6"/>
                        <a:pt x="143" y="94"/>
                      </a:cubicBezTo>
                      <a:cubicBezTo>
                        <a:pt x="163" y="182"/>
                        <a:pt x="82" y="225"/>
                        <a:pt x="45" y="146"/>
                      </a:cubicBezTo>
                      <a:cubicBezTo>
                        <a:pt x="0" y="52"/>
                        <a:pt x="80" y="3"/>
                        <a:pt x="80" y="3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rgbClr val="333333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367" name="Freeform 644"/>
                <p:cNvSpPr>
                  <a:spLocks/>
                </p:cNvSpPr>
                <p:nvPr/>
              </p:nvSpPr>
              <p:spPr bwMode="auto">
                <a:xfrm>
                  <a:off x="1839" y="1418"/>
                  <a:ext cx="2084" cy="977"/>
                </a:xfrm>
                <a:custGeom>
                  <a:avLst/>
                  <a:gdLst>
                    <a:gd name="T0" fmla="*/ 739 w 979"/>
                    <a:gd name="T1" fmla="*/ 2143 h 430"/>
                    <a:gd name="T2" fmla="*/ 1111 w 979"/>
                    <a:gd name="T3" fmla="*/ 1059 h 430"/>
                    <a:gd name="T4" fmla="*/ 3566 w 979"/>
                    <a:gd name="T5" fmla="*/ 1713 h 430"/>
                    <a:gd name="T6" fmla="*/ 3325 w 979"/>
                    <a:gd name="T7" fmla="*/ 475 h 430"/>
                    <a:gd name="T8" fmla="*/ 249 w 979"/>
                    <a:gd name="T9" fmla="*/ 1202 h 430"/>
                    <a:gd name="T10" fmla="*/ 739 w 979"/>
                    <a:gd name="T11" fmla="*/ 2143 h 43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979" h="430">
                      <a:moveTo>
                        <a:pt x="163" y="415"/>
                      </a:moveTo>
                      <a:cubicBezTo>
                        <a:pt x="207" y="430"/>
                        <a:pt x="93" y="263"/>
                        <a:pt x="245" y="205"/>
                      </a:cubicBezTo>
                      <a:cubicBezTo>
                        <a:pt x="396" y="147"/>
                        <a:pt x="871" y="74"/>
                        <a:pt x="787" y="332"/>
                      </a:cubicBezTo>
                      <a:cubicBezTo>
                        <a:pt x="787" y="332"/>
                        <a:pt x="979" y="183"/>
                        <a:pt x="734" y="92"/>
                      </a:cubicBezTo>
                      <a:cubicBezTo>
                        <a:pt x="489" y="0"/>
                        <a:pt x="110" y="97"/>
                        <a:pt x="55" y="233"/>
                      </a:cubicBezTo>
                      <a:cubicBezTo>
                        <a:pt x="0" y="368"/>
                        <a:pt x="107" y="397"/>
                        <a:pt x="163" y="415"/>
                      </a:cubicBezTo>
                      <a:close/>
                    </a:path>
                  </a:pathLst>
                </a:custGeom>
                <a:solidFill>
                  <a:srgbClr val="E8C2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368" name="Freeform 645"/>
                <p:cNvSpPr>
                  <a:spLocks/>
                </p:cNvSpPr>
                <p:nvPr/>
              </p:nvSpPr>
              <p:spPr bwMode="auto">
                <a:xfrm>
                  <a:off x="1839" y="1416"/>
                  <a:ext cx="2084" cy="976"/>
                </a:xfrm>
                <a:custGeom>
                  <a:avLst/>
                  <a:gdLst>
                    <a:gd name="T0" fmla="*/ 734 w 979"/>
                    <a:gd name="T1" fmla="*/ 2143 h 430"/>
                    <a:gd name="T2" fmla="*/ 1105 w 979"/>
                    <a:gd name="T3" fmla="*/ 1055 h 430"/>
                    <a:gd name="T4" fmla="*/ 3566 w 979"/>
                    <a:gd name="T5" fmla="*/ 1716 h 430"/>
                    <a:gd name="T6" fmla="*/ 3325 w 979"/>
                    <a:gd name="T7" fmla="*/ 474 h 430"/>
                    <a:gd name="T8" fmla="*/ 249 w 979"/>
                    <a:gd name="T9" fmla="*/ 1201 h 430"/>
                    <a:gd name="T10" fmla="*/ 734 w 979"/>
                    <a:gd name="T11" fmla="*/ 2143 h 43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979" h="430">
                      <a:moveTo>
                        <a:pt x="162" y="416"/>
                      </a:moveTo>
                      <a:cubicBezTo>
                        <a:pt x="207" y="430"/>
                        <a:pt x="93" y="263"/>
                        <a:pt x="244" y="205"/>
                      </a:cubicBezTo>
                      <a:cubicBezTo>
                        <a:pt x="396" y="147"/>
                        <a:pt x="871" y="75"/>
                        <a:pt x="787" y="333"/>
                      </a:cubicBezTo>
                      <a:cubicBezTo>
                        <a:pt x="787" y="333"/>
                        <a:pt x="979" y="184"/>
                        <a:pt x="734" y="92"/>
                      </a:cubicBezTo>
                      <a:cubicBezTo>
                        <a:pt x="489" y="0"/>
                        <a:pt x="110" y="98"/>
                        <a:pt x="55" y="233"/>
                      </a:cubicBezTo>
                      <a:cubicBezTo>
                        <a:pt x="0" y="369"/>
                        <a:pt x="106" y="397"/>
                        <a:pt x="162" y="416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rgbClr val="333333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369" name="Freeform 646"/>
                <p:cNvSpPr>
                  <a:spLocks/>
                </p:cNvSpPr>
                <p:nvPr/>
              </p:nvSpPr>
              <p:spPr bwMode="auto">
                <a:xfrm>
                  <a:off x="1990" y="1904"/>
                  <a:ext cx="198" cy="98"/>
                </a:xfrm>
                <a:custGeom>
                  <a:avLst/>
                  <a:gdLst>
                    <a:gd name="T0" fmla="*/ 0 w 93"/>
                    <a:gd name="T1" fmla="*/ 0 h 43"/>
                    <a:gd name="T2" fmla="*/ 285 w 93"/>
                    <a:gd name="T3" fmla="*/ 166 h 43"/>
                    <a:gd name="T4" fmla="*/ 422 w 93"/>
                    <a:gd name="T5" fmla="*/ 223 h 43"/>
                    <a:gd name="T6" fmla="*/ 0 w 93"/>
                    <a:gd name="T7" fmla="*/ 0 h 4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3" h="43">
                      <a:moveTo>
                        <a:pt x="0" y="0"/>
                      </a:moveTo>
                      <a:cubicBezTo>
                        <a:pt x="13" y="16"/>
                        <a:pt x="44" y="24"/>
                        <a:pt x="63" y="32"/>
                      </a:cubicBezTo>
                      <a:cubicBezTo>
                        <a:pt x="72" y="36"/>
                        <a:pt x="84" y="41"/>
                        <a:pt x="93" y="43"/>
                      </a:cubicBezTo>
                      <a:cubicBezTo>
                        <a:pt x="62" y="31"/>
                        <a:pt x="29" y="16"/>
                        <a:pt x="0" y="0"/>
                      </a:cubicBezTo>
                    </a:path>
                  </a:pathLst>
                </a:custGeom>
                <a:solidFill>
                  <a:srgbClr val="F4DCC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370" name="Freeform 647"/>
                <p:cNvSpPr>
                  <a:spLocks/>
                </p:cNvSpPr>
                <p:nvPr/>
              </p:nvSpPr>
              <p:spPr bwMode="auto">
                <a:xfrm>
                  <a:off x="2026" y="1861"/>
                  <a:ext cx="175" cy="111"/>
                </a:xfrm>
                <a:custGeom>
                  <a:avLst/>
                  <a:gdLst>
                    <a:gd name="T0" fmla="*/ 4 w 82"/>
                    <a:gd name="T1" fmla="*/ 16 h 49"/>
                    <a:gd name="T2" fmla="*/ 213 w 82"/>
                    <a:gd name="T3" fmla="*/ 154 h 49"/>
                    <a:gd name="T4" fmla="*/ 373 w 82"/>
                    <a:gd name="T5" fmla="*/ 251 h 49"/>
                    <a:gd name="T6" fmla="*/ 132 w 82"/>
                    <a:gd name="T7" fmla="*/ 72 h 49"/>
                    <a:gd name="T8" fmla="*/ 0 w 82"/>
                    <a:gd name="T9" fmla="*/ 0 h 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2" h="49">
                      <a:moveTo>
                        <a:pt x="1" y="3"/>
                      </a:moveTo>
                      <a:cubicBezTo>
                        <a:pt x="11" y="12"/>
                        <a:pt x="33" y="21"/>
                        <a:pt x="47" y="30"/>
                      </a:cubicBezTo>
                      <a:cubicBezTo>
                        <a:pt x="58" y="37"/>
                        <a:pt x="71" y="42"/>
                        <a:pt x="82" y="49"/>
                      </a:cubicBezTo>
                      <a:cubicBezTo>
                        <a:pt x="63" y="43"/>
                        <a:pt x="45" y="26"/>
                        <a:pt x="29" y="14"/>
                      </a:cubicBezTo>
                      <a:cubicBezTo>
                        <a:pt x="20" y="8"/>
                        <a:pt x="9" y="6"/>
                        <a:pt x="0" y="0"/>
                      </a:cubicBezTo>
                    </a:path>
                  </a:pathLst>
                </a:custGeom>
                <a:solidFill>
                  <a:srgbClr val="F4DCC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371" name="Freeform 648"/>
                <p:cNvSpPr>
                  <a:spLocks/>
                </p:cNvSpPr>
                <p:nvPr/>
              </p:nvSpPr>
              <p:spPr bwMode="auto">
                <a:xfrm>
                  <a:off x="1969" y="1956"/>
                  <a:ext cx="206" cy="73"/>
                </a:xfrm>
                <a:custGeom>
                  <a:avLst/>
                  <a:gdLst>
                    <a:gd name="T0" fmla="*/ 32 w 97"/>
                    <a:gd name="T1" fmla="*/ 0 h 32"/>
                    <a:gd name="T2" fmla="*/ 312 w 97"/>
                    <a:gd name="T3" fmla="*/ 110 h 32"/>
                    <a:gd name="T4" fmla="*/ 437 w 97"/>
                    <a:gd name="T5" fmla="*/ 167 h 32"/>
                    <a:gd name="T6" fmla="*/ 172 w 97"/>
                    <a:gd name="T7" fmla="*/ 84 h 32"/>
                    <a:gd name="T8" fmla="*/ 0 w 97"/>
                    <a:gd name="T9" fmla="*/ 5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97" h="32">
                      <a:moveTo>
                        <a:pt x="7" y="0"/>
                      </a:moveTo>
                      <a:cubicBezTo>
                        <a:pt x="28" y="4"/>
                        <a:pt x="48" y="16"/>
                        <a:pt x="69" y="21"/>
                      </a:cubicBezTo>
                      <a:cubicBezTo>
                        <a:pt x="79" y="24"/>
                        <a:pt x="89" y="26"/>
                        <a:pt x="97" y="32"/>
                      </a:cubicBezTo>
                      <a:cubicBezTo>
                        <a:pt x="79" y="25"/>
                        <a:pt x="58" y="20"/>
                        <a:pt x="38" y="16"/>
                      </a:cubicBezTo>
                      <a:cubicBezTo>
                        <a:pt x="24" y="12"/>
                        <a:pt x="14" y="4"/>
                        <a:pt x="0" y="1"/>
                      </a:cubicBezTo>
                    </a:path>
                  </a:pathLst>
                </a:custGeom>
                <a:solidFill>
                  <a:srgbClr val="F4DCC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372" name="Freeform 649"/>
                <p:cNvSpPr>
                  <a:spLocks/>
                </p:cNvSpPr>
                <p:nvPr/>
              </p:nvSpPr>
              <p:spPr bwMode="auto">
                <a:xfrm>
                  <a:off x="1956" y="2000"/>
                  <a:ext cx="205" cy="61"/>
                </a:xfrm>
                <a:custGeom>
                  <a:avLst/>
                  <a:gdLst>
                    <a:gd name="T0" fmla="*/ 9 w 96"/>
                    <a:gd name="T1" fmla="*/ 0 h 27"/>
                    <a:gd name="T2" fmla="*/ 4 w 96"/>
                    <a:gd name="T3" fmla="*/ 16 h 27"/>
                    <a:gd name="T4" fmla="*/ 81 w 96"/>
                    <a:gd name="T5" fmla="*/ 41 h 27"/>
                    <a:gd name="T6" fmla="*/ 265 w 96"/>
                    <a:gd name="T7" fmla="*/ 77 h 27"/>
                    <a:gd name="T8" fmla="*/ 438 w 96"/>
                    <a:gd name="T9" fmla="*/ 127 h 27"/>
                    <a:gd name="T10" fmla="*/ 329 w 96"/>
                    <a:gd name="T11" fmla="*/ 102 h 27"/>
                    <a:gd name="T12" fmla="*/ 160 w 96"/>
                    <a:gd name="T13" fmla="*/ 72 h 27"/>
                    <a:gd name="T14" fmla="*/ 0 w 96"/>
                    <a:gd name="T15" fmla="*/ 25 h 27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96" h="27">
                      <a:moveTo>
                        <a:pt x="2" y="0"/>
                      </a:moveTo>
                      <a:cubicBezTo>
                        <a:pt x="2" y="1"/>
                        <a:pt x="1" y="2"/>
                        <a:pt x="1" y="3"/>
                      </a:cubicBezTo>
                      <a:cubicBezTo>
                        <a:pt x="6" y="7"/>
                        <a:pt x="12" y="7"/>
                        <a:pt x="18" y="8"/>
                      </a:cubicBezTo>
                      <a:cubicBezTo>
                        <a:pt x="32" y="10"/>
                        <a:pt x="45" y="14"/>
                        <a:pt x="58" y="15"/>
                      </a:cubicBezTo>
                      <a:cubicBezTo>
                        <a:pt x="69" y="16"/>
                        <a:pt x="87" y="27"/>
                        <a:pt x="96" y="25"/>
                      </a:cubicBezTo>
                      <a:cubicBezTo>
                        <a:pt x="89" y="20"/>
                        <a:pt x="80" y="21"/>
                        <a:pt x="72" y="20"/>
                      </a:cubicBezTo>
                      <a:cubicBezTo>
                        <a:pt x="59" y="18"/>
                        <a:pt x="47" y="16"/>
                        <a:pt x="35" y="14"/>
                      </a:cubicBezTo>
                      <a:cubicBezTo>
                        <a:pt x="23" y="12"/>
                        <a:pt x="11" y="11"/>
                        <a:pt x="0" y="5"/>
                      </a:cubicBezTo>
                    </a:path>
                  </a:pathLst>
                </a:custGeom>
                <a:solidFill>
                  <a:srgbClr val="F4DCC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373" name="Freeform 650"/>
                <p:cNvSpPr>
                  <a:spLocks/>
                </p:cNvSpPr>
                <p:nvPr/>
              </p:nvSpPr>
              <p:spPr bwMode="auto">
                <a:xfrm>
                  <a:off x="1937" y="2068"/>
                  <a:ext cx="209" cy="29"/>
                </a:xfrm>
                <a:custGeom>
                  <a:avLst/>
                  <a:gdLst>
                    <a:gd name="T0" fmla="*/ 441 w 98"/>
                    <a:gd name="T1" fmla="*/ 45 h 13"/>
                    <a:gd name="T2" fmla="*/ 149 w 98"/>
                    <a:gd name="T3" fmla="*/ 4 h 13"/>
                    <a:gd name="T4" fmla="*/ 0 w 98"/>
                    <a:gd name="T5" fmla="*/ 0 h 13"/>
                    <a:gd name="T6" fmla="*/ 333 w 98"/>
                    <a:gd name="T7" fmla="*/ 60 h 13"/>
                    <a:gd name="T8" fmla="*/ 446 w 98"/>
                    <a:gd name="T9" fmla="*/ 65 h 1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98" h="13">
                      <a:moveTo>
                        <a:pt x="97" y="9"/>
                      </a:moveTo>
                      <a:cubicBezTo>
                        <a:pt x="76" y="7"/>
                        <a:pt x="54" y="3"/>
                        <a:pt x="33" y="1"/>
                      </a:cubicBezTo>
                      <a:cubicBezTo>
                        <a:pt x="22" y="0"/>
                        <a:pt x="11" y="1"/>
                        <a:pt x="0" y="0"/>
                      </a:cubicBezTo>
                      <a:cubicBezTo>
                        <a:pt x="24" y="2"/>
                        <a:pt x="47" y="13"/>
                        <a:pt x="73" y="12"/>
                      </a:cubicBezTo>
                      <a:cubicBezTo>
                        <a:pt x="81" y="11"/>
                        <a:pt x="91" y="9"/>
                        <a:pt x="98" y="13"/>
                      </a:cubicBezTo>
                    </a:path>
                  </a:pathLst>
                </a:custGeom>
                <a:solidFill>
                  <a:srgbClr val="F4DCC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374" name="Freeform 651"/>
                <p:cNvSpPr>
                  <a:spLocks/>
                </p:cNvSpPr>
                <p:nvPr/>
              </p:nvSpPr>
              <p:spPr bwMode="auto">
                <a:xfrm>
                  <a:off x="1943" y="2104"/>
                  <a:ext cx="220" cy="36"/>
                </a:xfrm>
                <a:custGeom>
                  <a:avLst/>
                  <a:gdLst>
                    <a:gd name="T0" fmla="*/ 0 w 103"/>
                    <a:gd name="T1" fmla="*/ 0 h 16"/>
                    <a:gd name="T2" fmla="*/ 128 w 103"/>
                    <a:gd name="T3" fmla="*/ 32 h 16"/>
                    <a:gd name="T4" fmla="*/ 305 w 103"/>
                    <a:gd name="T5" fmla="*/ 72 h 16"/>
                    <a:gd name="T6" fmla="*/ 470 w 103"/>
                    <a:gd name="T7" fmla="*/ 72 h 16"/>
                    <a:gd name="T8" fmla="*/ 209 w 103"/>
                    <a:gd name="T9" fmla="*/ 32 h 16"/>
                    <a:gd name="T10" fmla="*/ 23 w 103"/>
                    <a:gd name="T11" fmla="*/ 11 h 1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03" h="16">
                      <a:moveTo>
                        <a:pt x="0" y="0"/>
                      </a:moveTo>
                      <a:cubicBezTo>
                        <a:pt x="4" y="4"/>
                        <a:pt x="20" y="4"/>
                        <a:pt x="28" y="6"/>
                      </a:cubicBezTo>
                      <a:cubicBezTo>
                        <a:pt x="41" y="9"/>
                        <a:pt x="53" y="12"/>
                        <a:pt x="67" y="14"/>
                      </a:cubicBezTo>
                      <a:cubicBezTo>
                        <a:pt x="80" y="15"/>
                        <a:pt x="91" y="16"/>
                        <a:pt x="103" y="14"/>
                      </a:cubicBezTo>
                      <a:cubicBezTo>
                        <a:pt x="85" y="8"/>
                        <a:pt x="65" y="9"/>
                        <a:pt x="46" y="6"/>
                      </a:cubicBezTo>
                      <a:cubicBezTo>
                        <a:pt x="32" y="4"/>
                        <a:pt x="18" y="5"/>
                        <a:pt x="5" y="2"/>
                      </a:cubicBezTo>
                    </a:path>
                  </a:pathLst>
                </a:custGeom>
                <a:solidFill>
                  <a:srgbClr val="F4DCC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375" name="Freeform 652"/>
                <p:cNvSpPr>
                  <a:spLocks/>
                </p:cNvSpPr>
                <p:nvPr/>
              </p:nvSpPr>
              <p:spPr bwMode="auto">
                <a:xfrm>
                  <a:off x="1967" y="2158"/>
                  <a:ext cx="177" cy="37"/>
                </a:xfrm>
                <a:custGeom>
                  <a:avLst/>
                  <a:gdLst>
                    <a:gd name="T0" fmla="*/ 377 w 83"/>
                    <a:gd name="T1" fmla="*/ 12 h 16"/>
                    <a:gd name="T2" fmla="*/ 128 w 83"/>
                    <a:gd name="T3" fmla="*/ 28 h 16"/>
                    <a:gd name="T4" fmla="*/ 0 w 83"/>
                    <a:gd name="T5" fmla="*/ 53 h 16"/>
                    <a:gd name="T6" fmla="*/ 245 w 83"/>
                    <a:gd name="T7" fmla="*/ 32 h 16"/>
                    <a:gd name="T8" fmla="*/ 365 w 83"/>
                    <a:gd name="T9" fmla="*/ 16 h 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3" h="16">
                      <a:moveTo>
                        <a:pt x="83" y="2"/>
                      </a:moveTo>
                      <a:cubicBezTo>
                        <a:pt x="66" y="0"/>
                        <a:pt x="45" y="3"/>
                        <a:pt x="28" y="5"/>
                      </a:cubicBezTo>
                      <a:cubicBezTo>
                        <a:pt x="19" y="6"/>
                        <a:pt x="9" y="8"/>
                        <a:pt x="0" y="10"/>
                      </a:cubicBezTo>
                      <a:cubicBezTo>
                        <a:pt x="15" y="16"/>
                        <a:pt x="38" y="8"/>
                        <a:pt x="54" y="6"/>
                      </a:cubicBezTo>
                      <a:cubicBezTo>
                        <a:pt x="62" y="5"/>
                        <a:pt x="71" y="4"/>
                        <a:pt x="80" y="3"/>
                      </a:cubicBezTo>
                    </a:path>
                  </a:pathLst>
                </a:custGeom>
                <a:solidFill>
                  <a:srgbClr val="F4DCC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376" name="Freeform 653"/>
                <p:cNvSpPr>
                  <a:spLocks/>
                </p:cNvSpPr>
                <p:nvPr/>
              </p:nvSpPr>
              <p:spPr bwMode="auto">
                <a:xfrm>
                  <a:off x="2012" y="2190"/>
                  <a:ext cx="142" cy="50"/>
                </a:xfrm>
                <a:custGeom>
                  <a:avLst/>
                  <a:gdLst>
                    <a:gd name="T0" fmla="*/ 301 w 67"/>
                    <a:gd name="T1" fmla="*/ 0 h 22"/>
                    <a:gd name="T2" fmla="*/ 0 w 67"/>
                    <a:gd name="T3" fmla="*/ 114 h 22"/>
                    <a:gd name="T4" fmla="*/ 288 w 67"/>
                    <a:gd name="T5" fmla="*/ 16 h 2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7" h="22">
                      <a:moveTo>
                        <a:pt x="67" y="0"/>
                      </a:moveTo>
                      <a:cubicBezTo>
                        <a:pt x="46" y="2"/>
                        <a:pt x="19" y="12"/>
                        <a:pt x="0" y="22"/>
                      </a:cubicBezTo>
                      <a:cubicBezTo>
                        <a:pt x="21" y="18"/>
                        <a:pt x="45" y="12"/>
                        <a:pt x="64" y="3"/>
                      </a:cubicBezTo>
                    </a:path>
                  </a:pathLst>
                </a:custGeom>
                <a:solidFill>
                  <a:srgbClr val="F4DCC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377" name="Freeform 654"/>
                <p:cNvSpPr>
                  <a:spLocks/>
                </p:cNvSpPr>
                <p:nvPr/>
              </p:nvSpPr>
              <p:spPr bwMode="auto">
                <a:xfrm>
                  <a:off x="2097" y="2249"/>
                  <a:ext cx="66" cy="55"/>
                </a:xfrm>
                <a:custGeom>
                  <a:avLst/>
                  <a:gdLst>
                    <a:gd name="T0" fmla="*/ 141 w 31"/>
                    <a:gd name="T1" fmla="*/ 5 h 24"/>
                    <a:gd name="T2" fmla="*/ 0 w 31"/>
                    <a:gd name="T3" fmla="*/ 126 h 24"/>
                    <a:gd name="T4" fmla="*/ 141 w 31"/>
                    <a:gd name="T5" fmla="*/ 0 h 2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1" h="24">
                      <a:moveTo>
                        <a:pt x="31" y="1"/>
                      </a:moveTo>
                      <a:cubicBezTo>
                        <a:pt x="24" y="10"/>
                        <a:pt x="9" y="18"/>
                        <a:pt x="0" y="24"/>
                      </a:cubicBezTo>
                      <a:cubicBezTo>
                        <a:pt x="9" y="15"/>
                        <a:pt x="22" y="10"/>
                        <a:pt x="31" y="0"/>
                      </a:cubicBezTo>
                    </a:path>
                  </a:pathLst>
                </a:custGeom>
                <a:solidFill>
                  <a:srgbClr val="F4DCC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378" name="Freeform 655"/>
                <p:cNvSpPr>
                  <a:spLocks/>
                </p:cNvSpPr>
                <p:nvPr/>
              </p:nvSpPr>
              <p:spPr bwMode="auto">
                <a:xfrm>
                  <a:off x="2131" y="2281"/>
                  <a:ext cx="44" cy="50"/>
                </a:xfrm>
                <a:custGeom>
                  <a:avLst/>
                  <a:gdLst>
                    <a:gd name="T0" fmla="*/ 92 w 21"/>
                    <a:gd name="T1" fmla="*/ 0 h 22"/>
                    <a:gd name="T2" fmla="*/ 0 w 21"/>
                    <a:gd name="T3" fmla="*/ 114 h 22"/>
                    <a:gd name="T4" fmla="*/ 92 w 21"/>
                    <a:gd name="T5" fmla="*/ 16 h 2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" h="22">
                      <a:moveTo>
                        <a:pt x="21" y="0"/>
                      </a:moveTo>
                      <a:cubicBezTo>
                        <a:pt x="14" y="8"/>
                        <a:pt x="4" y="13"/>
                        <a:pt x="0" y="22"/>
                      </a:cubicBezTo>
                      <a:cubicBezTo>
                        <a:pt x="9" y="20"/>
                        <a:pt x="15" y="10"/>
                        <a:pt x="21" y="3"/>
                      </a:cubicBezTo>
                    </a:path>
                  </a:pathLst>
                </a:custGeom>
                <a:solidFill>
                  <a:srgbClr val="F4DCC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379" name="Freeform 656"/>
                <p:cNvSpPr>
                  <a:spLocks/>
                </p:cNvSpPr>
                <p:nvPr/>
              </p:nvSpPr>
              <p:spPr bwMode="auto">
                <a:xfrm>
                  <a:off x="2071" y="1827"/>
                  <a:ext cx="128" cy="132"/>
                </a:xfrm>
                <a:custGeom>
                  <a:avLst/>
                  <a:gdLst>
                    <a:gd name="T0" fmla="*/ 0 w 60"/>
                    <a:gd name="T1" fmla="*/ 0 h 58"/>
                    <a:gd name="T2" fmla="*/ 177 w 60"/>
                    <a:gd name="T3" fmla="*/ 207 h 58"/>
                    <a:gd name="T4" fmla="*/ 273 w 60"/>
                    <a:gd name="T5" fmla="*/ 300 h 58"/>
                    <a:gd name="T6" fmla="*/ 205 w 60"/>
                    <a:gd name="T7" fmla="*/ 223 h 58"/>
                    <a:gd name="T8" fmla="*/ 113 w 60"/>
                    <a:gd name="T9" fmla="*/ 125 h 58"/>
                    <a:gd name="T10" fmla="*/ 19 w 60"/>
                    <a:gd name="T11" fmla="*/ 16 h 5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60" h="58">
                      <a:moveTo>
                        <a:pt x="0" y="0"/>
                      </a:moveTo>
                      <a:cubicBezTo>
                        <a:pt x="13" y="13"/>
                        <a:pt x="26" y="27"/>
                        <a:pt x="39" y="40"/>
                      </a:cubicBezTo>
                      <a:cubicBezTo>
                        <a:pt x="45" y="45"/>
                        <a:pt x="52" y="56"/>
                        <a:pt x="60" y="58"/>
                      </a:cubicBezTo>
                      <a:cubicBezTo>
                        <a:pt x="57" y="52"/>
                        <a:pt x="50" y="47"/>
                        <a:pt x="45" y="43"/>
                      </a:cubicBezTo>
                      <a:cubicBezTo>
                        <a:pt x="37" y="37"/>
                        <a:pt x="31" y="32"/>
                        <a:pt x="25" y="24"/>
                      </a:cubicBezTo>
                      <a:cubicBezTo>
                        <a:pt x="19" y="17"/>
                        <a:pt x="12" y="8"/>
                        <a:pt x="4" y="3"/>
                      </a:cubicBezTo>
                    </a:path>
                  </a:pathLst>
                </a:custGeom>
                <a:solidFill>
                  <a:srgbClr val="F4DCC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380" name="Freeform 657"/>
                <p:cNvSpPr>
                  <a:spLocks/>
                </p:cNvSpPr>
                <p:nvPr/>
              </p:nvSpPr>
              <p:spPr bwMode="auto">
                <a:xfrm>
                  <a:off x="2105" y="1793"/>
                  <a:ext cx="126" cy="134"/>
                </a:xfrm>
                <a:custGeom>
                  <a:avLst/>
                  <a:gdLst>
                    <a:gd name="T0" fmla="*/ 4 w 59"/>
                    <a:gd name="T1" fmla="*/ 16 h 59"/>
                    <a:gd name="T2" fmla="*/ 45 w 59"/>
                    <a:gd name="T3" fmla="*/ 57 h 59"/>
                    <a:gd name="T4" fmla="*/ 164 w 59"/>
                    <a:gd name="T5" fmla="*/ 195 h 59"/>
                    <a:gd name="T6" fmla="*/ 269 w 59"/>
                    <a:gd name="T7" fmla="*/ 304 h 59"/>
                    <a:gd name="T8" fmla="*/ 105 w 59"/>
                    <a:gd name="T9" fmla="*/ 114 h 59"/>
                    <a:gd name="T10" fmla="*/ 13 w 59"/>
                    <a:gd name="T11" fmla="*/ 0 h 5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59" h="59">
                      <a:moveTo>
                        <a:pt x="1" y="3"/>
                      </a:moveTo>
                      <a:cubicBezTo>
                        <a:pt x="0" y="0"/>
                        <a:pt x="8" y="9"/>
                        <a:pt x="10" y="11"/>
                      </a:cubicBezTo>
                      <a:cubicBezTo>
                        <a:pt x="19" y="20"/>
                        <a:pt x="27" y="29"/>
                        <a:pt x="36" y="38"/>
                      </a:cubicBezTo>
                      <a:cubicBezTo>
                        <a:pt x="43" y="44"/>
                        <a:pt x="54" y="50"/>
                        <a:pt x="59" y="59"/>
                      </a:cubicBezTo>
                      <a:cubicBezTo>
                        <a:pt x="50" y="44"/>
                        <a:pt x="36" y="33"/>
                        <a:pt x="23" y="22"/>
                      </a:cubicBezTo>
                      <a:cubicBezTo>
                        <a:pt x="16" y="16"/>
                        <a:pt x="10" y="7"/>
                        <a:pt x="3" y="0"/>
                      </a:cubicBezTo>
                    </a:path>
                  </a:pathLst>
                </a:custGeom>
                <a:solidFill>
                  <a:srgbClr val="F4DCC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381" name="Freeform 658"/>
                <p:cNvSpPr>
                  <a:spLocks/>
                </p:cNvSpPr>
                <p:nvPr/>
              </p:nvSpPr>
              <p:spPr bwMode="auto">
                <a:xfrm>
                  <a:off x="2173" y="1757"/>
                  <a:ext cx="92" cy="138"/>
                </a:xfrm>
                <a:custGeom>
                  <a:avLst/>
                  <a:gdLst>
                    <a:gd name="T0" fmla="*/ 0 w 43"/>
                    <a:gd name="T1" fmla="*/ 0 h 61"/>
                    <a:gd name="T2" fmla="*/ 137 w 43"/>
                    <a:gd name="T3" fmla="*/ 226 h 61"/>
                    <a:gd name="T4" fmla="*/ 197 w 43"/>
                    <a:gd name="T5" fmla="*/ 312 h 61"/>
                    <a:gd name="T6" fmla="*/ 68 w 43"/>
                    <a:gd name="T7" fmla="*/ 138 h 61"/>
                    <a:gd name="T8" fmla="*/ 0 w 43"/>
                    <a:gd name="T9" fmla="*/ 16 h 6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3" h="61">
                      <a:moveTo>
                        <a:pt x="0" y="0"/>
                      </a:moveTo>
                      <a:cubicBezTo>
                        <a:pt x="3" y="12"/>
                        <a:pt x="20" y="33"/>
                        <a:pt x="30" y="44"/>
                      </a:cubicBezTo>
                      <a:cubicBezTo>
                        <a:pt x="34" y="50"/>
                        <a:pt x="40" y="55"/>
                        <a:pt x="43" y="61"/>
                      </a:cubicBezTo>
                      <a:cubicBezTo>
                        <a:pt x="34" y="50"/>
                        <a:pt x="24" y="39"/>
                        <a:pt x="15" y="27"/>
                      </a:cubicBezTo>
                      <a:cubicBezTo>
                        <a:pt x="10" y="19"/>
                        <a:pt x="6" y="10"/>
                        <a:pt x="0" y="3"/>
                      </a:cubicBezTo>
                    </a:path>
                  </a:pathLst>
                </a:custGeom>
                <a:solidFill>
                  <a:srgbClr val="F4DCC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382" name="Freeform 659"/>
                <p:cNvSpPr>
                  <a:spLocks/>
                </p:cNvSpPr>
                <p:nvPr/>
              </p:nvSpPr>
              <p:spPr bwMode="auto">
                <a:xfrm>
                  <a:off x="2210" y="1734"/>
                  <a:ext cx="87" cy="143"/>
                </a:xfrm>
                <a:custGeom>
                  <a:avLst/>
                  <a:gdLst>
                    <a:gd name="T0" fmla="*/ 17 w 41"/>
                    <a:gd name="T1" fmla="*/ 0 h 63"/>
                    <a:gd name="T2" fmla="*/ 185 w 41"/>
                    <a:gd name="T3" fmla="*/ 325 h 63"/>
                    <a:gd name="T4" fmla="*/ 72 w 41"/>
                    <a:gd name="T5" fmla="*/ 150 h 63"/>
                    <a:gd name="T6" fmla="*/ 0 w 41"/>
                    <a:gd name="T7" fmla="*/ 0 h 6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41" h="63">
                      <a:moveTo>
                        <a:pt x="4" y="0"/>
                      </a:moveTo>
                      <a:cubicBezTo>
                        <a:pt x="9" y="22"/>
                        <a:pt x="33" y="42"/>
                        <a:pt x="41" y="63"/>
                      </a:cubicBezTo>
                      <a:cubicBezTo>
                        <a:pt x="28" y="57"/>
                        <a:pt x="22" y="41"/>
                        <a:pt x="16" y="29"/>
                      </a:cubicBezTo>
                      <a:cubicBezTo>
                        <a:pt x="11" y="21"/>
                        <a:pt x="2" y="9"/>
                        <a:pt x="0" y="0"/>
                      </a:cubicBezTo>
                    </a:path>
                  </a:pathLst>
                </a:custGeom>
                <a:solidFill>
                  <a:srgbClr val="F4DCC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383" name="Freeform 660"/>
                <p:cNvSpPr>
                  <a:spLocks/>
                </p:cNvSpPr>
                <p:nvPr/>
              </p:nvSpPr>
              <p:spPr bwMode="auto">
                <a:xfrm>
                  <a:off x="2254" y="1713"/>
                  <a:ext cx="75" cy="143"/>
                </a:xfrm>
                <a:custGeom>
                  <a:avLst/>
                  <a:gdLst>
                    <a:gd name="T0" fmla="*/ 9 w 35"/>
                    <a:gd name="T1" fmla="*/ 11 h 63"/>
                    <a:gd name="T2" fmla="*/ 0 w 35"/>
                    <a:gd name="T3" fmla="*/ 5 h 63"/>
                    <a:gd name="T4" fmla="*/ 161 w 35"/>
                    <a:gd name="T5" fmla="*/ 325 h 63"/>
                    <a:gd name="T6" fmla="*/ 73 w 35"/>
                    <a:gd name="T7" fmla="*/ 109 h 63"/>
                    <a:gd name="T8" fmla="*/ 9 w 35"/>
                    <a:gd name="T9" fmla="*/ 11 h 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5" h="63">
                      <a:moveTo>
                        <a:pt x="2" y="2"/>
                      </a:moveTo>
                      <a:cubicBezTo>
                        <a:pt x="1" y="2"/>
                        <a:pt x="1" y="0"/>
                        <a:pt x="0" y="1"/>
                      </a:cubicBezTo>
                      <a:cubicBezTo>
                        <a:pt x="10" y="22"/>
                        <a:pt x="24" y="42"/>
                        <a:pt x="35" y="63"/>
                      </a:cubicBezTo>
                      <a:cubicBezTo>
                        <a:pt x="26" y="53"/>
                        <a:pt x="24" y="33"/>
                        <a:pt x="16" y="21"/>
                      </a:cubicBezTo>
                      <a:cubicBezTo>
                        <a:pt x="12" y="14"/>
                        <a:pt x="7" y="8"/>
                        <a:pt x="2" y="2"/>
                      </a:cubicBezTo>
                    </a:path>
                  </a:pathLst>
                </a:custGeom>
                <a:solidFill>
                  <a:srgbClr val="F4DCC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384" name="Freeform 661"/>
                <p:cNvSpPr>
                  <a:spLocks/>
                </p:cNvSpPr>
                <p:nvPr/>
              </p:nvSpPr>
              <p:spPr bwMode="auto">
                <a:xfrm>
                  <a:off x="2282" y="1691"/>
                  <a:ext cx="68" cy="152"/>
                </a:xfrm>
                <a:custGeom>
                  <a:avLst/>
                  <a:gdLst>
                    <a:gd name="T0" fmla="*/ 0 w 32"/>
                    <a:gd name="T1" fmla="*/ 11 h 67"/>
                    <a:gd name="T2" fmla="*/ 4 w 32"/>
                    <a:gd name="T3" fmla="*/ 20 h 67"/>
                    <a:gd name="T4" fmla="*/ 77 w 32"/>
                    <a:gd name="T5" fmla="*/ 195 h 67"/>
                    <a:gd name="T6" fmla="*/ 145 w 32"/>
                    <a:gd name="T7" fmla="*/ 345 h 67"/>
                    <a:gd name="T8" fmla="*/ 9 w 32"/>
                    <a:gd name="T9" fmla="*/ 36 h 6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2" h="67">
                      <a:moveTo>
                        <a:pt x="0" y="2"/>
                      </a:moveTo>
                      <a:cubicBezTo>
                        <a:pt x="1" y="0"/>
                        <a:pt x="0" y="2"/>
                        <a:pt x="1" y="4"/>
                      </a:cubicBezTo>
                      <a:cubicBezTo>
                        <a:pt x="9" y="13"/>
                        <a:pt x="13" y="26"/>
                        <a:pt x="17" y="38"/>
                      </a:cubicBezTo>
                      <a:cubicBezTo>
                        <a:pt x="21" y="48"/>
                        <a:pt x="24" y="59"/>
                        <a:pt x="32" y="67"/>
                      </a:cubicBezTo>
                      <a:cubicBezTo>
                        <a:pt x="31" y="43"/>
                        <a:pt x="12" y="28"/>
                        <a:pt x="2" y="7"/>
                      </a:cubicBezTo>
                    </a:path>
                  </a:pathLst>
                </a:custGeom>
                <a:solidFill>
                  <a:srgbClr val="F4DCC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385" name="Freeform 662"/>
                <p:cNvSpPr>
                  <a:spLocks/>
                </p:cNvSpPr>
                <p:nvPr/>
              </p:nvSpPr>
              <p:spPr bwMode="auto">
                <a:xfrm>
                  <a:off x="2331" y="1684"/>
                  <a:ext cx="59" cy="157"/>
                </a:xfrm>
                <a:custGeom>
                  <a:avLst/>
                  <a:gdLst>
                    <a:gd name="T0" fmla="*/ 0 w 28"/>
                    <a:gd name="T1" fmla="*/ 0 h 69"/>
                    <a:gd name="T2" fmla="*/ 124 w 28"/>
                    <a:gd name="T3" fmla="*/ 357 h 69"/>
                    <a:gd name="T4" fmla="*/ 13 w 28"/>
                    <a:gd name="T5" fmla="*/ 16 h 69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8" h="69">
                      <a:moveTo>
                        <a:pt x="0" y="0"/>
                      </a:moveTo>
                      <a:cubicBezTo>
                        <a:pt x="8" y="23"/>
                        <a:pt x="19" y="46"/>
                        <a:pt x="28" y="69"/>
                      </a:cubicBezTo>
                      <a:cubicBezTo>
                        <a:pt x="17" y="49"/>
                        <a:pt x="17" y="21"/>
                        <a:pt x="3" y="3"/>
                      </a:cubicBezTo>
                    </a:path>
                  </a:pathLst>
                </a:custGeom>
                <a:solidFill>
                  <a:srgbClr val="F4DCC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386" name="Freeform 663"/>
                <p:cNvSpPr>
                  <a:spLocks/>
                </p:cNvSpPr>
                <p:nvPr/>
              </p:nvSpPr>
              <p:spPr bwMode="auto">
                <a:xfrm>
                  <a:off x="2380" y="1666"/>
                  <a:ext cx="55" cy="154"/>
                </a:xfrm>
                <a:custGeom>
                  <a:avLst/>
                  <a:gdLst>
                    <a:gd name="T0" fmla="*/ 0 w 26"/>
                    <a:gd name="T1" fmla="*/ 0 h 68"/>
                    <a:gd name="T2" fmla="*/ 116 w 26"/>
                    <a:gd name="T3" fmla="*/ 349 h 68"/>
                    <a:gd name="T4" fmla="*/ 53 w 26"/>
                    <a:gd name="T5" fmla="*/ 143 h 68"/>
                    <a:gd name="T6" fmla="*/ 13 w 26"/>
                    <a:gd name="T7" fmla="*/ 11 h 6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6" h="68">
                      <a:moveTo>
                        <a:pt x="0" y="0"/>
                      </a:moveTo>
                      <a:cubicBezTo>
                        <a:pt x="7" y="22"/>
                        <a:pt x="22" y="47"/>
                        <a:pt x="26" y="68"/>
                      </a:cubicBezTo>
                      <a:cubicBezTo>
                        <a:pt x="19" y="56"/>
                        <a:pt x="17" y="41"/>
                        <a:pt x="12" y="28"/>
                      </a:cubicBezTo>
                      <a:cubicBezTo>
                        <a:pt x="10" y="19"/>
                        <a:pt x="4" y="11"/>
                        <a:pt x="3" y="2"/>
                      </a:cubicBezTo>
                    </a:path>
                  </a:pathLst>
                </a:custGeom>
                <a:solidFill>
                  <a:srgbClr val="F4DCC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387" name="Freeform 664"/>
                <p:cNvSpPr>
                  <a:spLocks/>
                </p:cNvSpPr>
                <p:nvPr/>
              </p:nvSpPr>
              <p:spPr bwMode="auto">
                <a:xfrm>
                  <a:off x="2422" y="1643"/>
                  <a:ext cx="39" cy="175"/>
                </a:xfrm>
                <a:custGeom>
                  <a:avLst/>
                  <a:gdLst>
                    <a:gd name="T0" fmla="*/ 0 w 18"/>
                    <a:gd name="T1" fmla="*/ 0 h 77"/>
                    <a:gd name="T2" fmla="*/ 76 w 18"/>
                    <a:gd name="T3" fmla="*/ 398 h 77"/>
                    <a:gd name="T4" fmla="*/ 48 w 18"/>
                    <a:gd name="T5" fmla="*/ 182 h 77"/>
                    <a:gd name="T6" fmla="*/ 15 w 18"/>
                    <a:gd name="T7" fmla="*/ 0 h 77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8" h="77">
                      <a:moveTo>
                        <a:pt x="0" y="0"/>
                      </a:moveTo>
                      <a:cubicBezTo>
                        <a:pt x="1" y="24"/>
                        <a:pt x="11" y="52"/>
                        <a:pt x="16" y="77"/>
                      </a:cubicBezTo>
                      <a:cubicBezTo>
                        <a:pt x="18" y="63"/>
                        <a:pt x="13" y="49"/>
                        <a:pt x="10" y="35"/>
                      </a:cubicBezTo>
                      <a:cubicBezTo>
                        <a:pt x="8" y="25"/>
                        <a:pt x="8" y="9"/>
                        <a:pt x="3" y="0"/>
                      </a:cubicBezTo>
                    </a:path>
                  </a:pathLst>
                </a:custGeom>
                <a:solidFill>
                  <a:srgbClr val="F4DCC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388" name="Freeform 665"/>
                <p:cNvSpPr>
                  <a:spLocks/>
                </p:cNvSpPr>
                <p:nvPr/>
              </p:nvSpPr>
              <p:spPr bwMode="auto">
                <a:xfrm>
                  <a:off x="2482" y="1632"/>
                  <a:ext cx="40" cy="179"/>
                </a:xfrm>
                <a:custGeom>
                  <a:avLst/>
                  <a:gdLst>
                    <a:gd name="T0" fmla="*/ 0 w 19"/>
                    <a:gd name="T1" fmla="*/ 16 h 79"/>
                    <a:gd name="T2" fmla="*/ 76 w 19"/>
                    <a:gd name="T3" fmla="*/ 406 h 79"/>
                    <a:gd name="T4" fmla="*/ 27 w 19"/>
                    <a:gd name="T5" fmla="*/ 113 h 79"/>
                    <a:gd name="T6" fmla="*/ 8 w 19"/>
                    <a:gd name="T7" fmla="*/ 0 h 7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9" h="79">
                      <a:moveTo>
                        <a:pt x="0" y="3"/>
                      </a:moveTo>
                      <a:cubicBezTo>
                        <a:pt x="4" y="29"/>
                        <a:pt x="10" y="54"/>
                        <a:pt x="17" y="79"/>
                      </a:cubicBezTo>
                      <a:cubicBezTo>
                        <a:pt x="19" y="61"/>
                        <a:pt x="9" y="40"/>
                        <a:pt x="6" y="22"/>
                      </a:cubicBezTo>
                      <a:cubicBezTo>
                        <a:pt x="5" y="16"/>
                        <a:pt x="4" y="4"/>
                        <a:pt x="2" y="0"/>
                      </a:cubicBezTo>
                    </a:path>
                  </a:pathLst>
                </a:custGeom>
                <a:solidFill>
                  <a:srgbClr val="F4DCC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389" name="Freeform 666"/>
                <p:cNvSpPr>
                  <a:spLocks/>
                </p:cNvSpPr>
                <p:nvPr/>
              </p:nvSpPr>
              <p:spPr bwMode="auto">
                <a:xfrm>
                  <a:off x="2529" y="1620"/>
                  <a:ext cx="42" cy="164"/>
                </a:xfrm>
                <a:custGeom>
                  <a:avLst/>
                  <a:gdLst>
                    <a:gd name="T0" fmla="*/ 0 w 20"/>
                    <a:gd name="T1" fmla="*/ 0 h 72"/>
                    <a:gd name="T2" fmla="*/ 48 w 20"/>
                    <a:gd name="T3" fmla="*/ 264 h 72"/>
                    <a:gd name="T4" fmla="*/ 88 w 20"/>
                    <a:gd name="T5" fmla="*/ 374 h 72"/>
                    <a:gd name="T6" fmla="*/ 13 w 20"/>
                    <a:gd name="T7" fmla="*/ 5 h 72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0" h="72">
                      <a:moveTo>
                        <a:pt x="0" y="0"/>
                      </a:moveTo>
                      <a:cubicBezTo>
                        <a:pt x="0" y="15"/>
                        <a:pt x="7" y="35"/>
                        <a:pt x="11" y="51"/>
                      </a:cubicBezTo>
                      <a:cubicBezTo>
                        <a:pt x="13" y="58"/>
                        <a:pt x="14" y="67"/>
                        <a:pt x="20" y="72"/>
                      </a:cubicBezTo>
                      <a:cubicBezTo>
                        <a:pt x="9" y="50"/>
                        <a:pt x="14" y="23"/>
                        <a:pt x="3" y="1"/>
                      </a:cubicBezTo>
                    </a:path>
                  </a:pathLst>
                </a:custGeom>
                <a:solidFill>
                  <a:srgbClr val="F4DCC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390" name="Freeform 667"/>
                <p:cNvSpPr>
                  <a:spLocks/>
                </p:cNvSpPr>
                <p:nvPr/>
              </p:nvSpPr>
              <p:spPr bwMode="auto">
                <a:xfrm>
                  <a:off x="2580" y="1611"/>
                  <a:ext cx="36" cy="173"/>
                </a:xfrm>
                <a:custGeom>
                  <a:avLst/>
                  <a:gdLst>
                    <a:gd name="T0" fmla="*/ 8 w 17"/>
                    <a:gd name="T1" fmla="*/ 0 h 76"/>
                    <a:gd name="T2" fmla="*/ 76 w 17"/>
                    <a:gd name="T3" fmla="*/ 394 h 76"/>
                    <a:gd name="T4" fmla="*/ 4 w 17"/>
                    <a:gd name="T5" fmla="*/ 0 h 7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7" h="76">
                      <a:moveTo>
                        <a:pt x="2" y="0"/>
                      </a:moveTo>
                      <a:cubicBezTo>
                        <a:pt x="10" y="23"/>
                        <a:pt x="16" y="52"/>
                        <a:pt x="17" y="76"/>
                      </a:cubicBezTo>
                      <a:cubicBezTo>
                        <a:pt x="10" y="52"/>
                        <a:pt x="0" y="26"/>
                        <a:pt x="1" y="0"/>
                      </a:cubicBezTo>
                    </a:path>
                  </a:pathLst>
                </a:custGeom>
                <a:solidFill>
                  <a:srgbClr val="F4DCC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391" name="Freeform 668"/>
                <p:cNvSpPr>
                  <a:spLocks/>
                </p:cNvSpPr>
                <p:nvPr/>
              </p:nvSpPr>
              <p:spPr bwMode="auto">
                <a:xfrm>
                  <a:off x="2627" y="1593"/>
                  <a:ext cx="40" cy="177"/>
                </a:xfrm>
                <a:custGeom>
                  <a:avLst/>
                  <a:gdLst>
                    <a:gd name="T0" fmla="*/ 0 w 19"/>
                    <a:gd name="T1" fmla="*/ 0 h 78"/>
                    <a:gd name="T2" fmla="*/ 72 w 19"/>
                    <a:gd name="T3" fmla="*/ 402 h 78"/>
                    <a:gd name="T4" fmla="*/ 36 w 19"/>
                    <a:gd name="T5" fmla="*/ 134 h 78"/>
                    <a:gd name="T6" fmla="*/ 17 w 19"/>
                    <a:gd name="T7" fmla="*/ 32 h 7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9" h="78">
                      <a:moveTo>
                        <a:pt x="0" y="0"/>
                      </a:moveTo>
                      <a:cubicBezTo>
                        <a:pt x="9" y="23"/>
                        <a:pt x="14" y="53"/>
                        <a:pt x="16" y="78"/>
                      </a:cubicBezTo>
                      <a:cubicBezTo>
                        <a:pt x="19" y="61"/>
                        <a:pt x="11" y="43"/>
                        <a:pt x="8" y="26"/>
                      </a:cubicBezTo>
                      <a:cubicBezTo>
                        <a:pt x="7" y="19"/>
                        <a:pt x="8" y="12"/>
                        <a:pt x="4" y="6"/>
                      </a:cubicBezTo>
                    </a:path>
                  </a:pathLst>
                </a:custGeom>
                <a:solidFill>
                  <a:srgbClr val="F4DCC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392" name="Freeform 669"/>
                <p:cNvSpPr>
                  <a:spLocks/>
                </p:cNvSpPr>
                <p:nvPr/>
              </p:nvSpPr>
              <p:spPr bwMode="auto">
                <a:xfrm>
                  <a:off x="2680" y="1584"/>
                  <a:ext cx="19" cy="168"/>
                </a:xfrm>
                <a:custGeom>
                  <a:avLst/>
                  <a:gdLst>
                    <a:gd name="T0" fmla="*/ 8 w 9"/>
                    <a:gd name="T1" fmla="*/ 0 h 74"/>
                    <a:gd name="T2" fmla="*/ 27 w 9"/>
                    <a:gd name="T3" fmla="*/ 247 h 74"/>
                    <a:gd name="T4" fmla="*/ 40 w 9"/>
                    <a:gd name="T5" fmla="*/ 381 h 74"/>
                    <a:gd name="T6" fmla="*/ 8 w 9"/>
                    <a:gd name="T7" fmla="*/ 20 h 74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" h="74">
                      <a:moveTo>
                        <a:pt x="2" y="0"/>
                      </a:moveTo>
                      <a:cubicBezTo>
                        <a:pt x="0" y="15"/>
                        <a:pt x="5" y="33"/>
                        <a:pt x="6" y="48"/>
                      </a:cubicBezTo>
                      <a:cubicBezTo>
                        <a:pt x="7" y="56"/>
                        <a:pt x="5" y="67"/>
                        <a:pt x="9" y="74"/>
                      </a:cubicBezTo>
                      <a:cubicBezTo>
                        <a:pt x="8" y="51"/>
                        <a:pt x="2" y="27"/>
                        <a:pt x="2" y="4"/>
                      </a:cubicBezTo>
                    </a:path>
                  </a:pathLst>
                </a:custGeom>
                <a:solidFill>
                  <a:srgbClr val="F4DCC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393" name="Freeform 670"/>
                <p:cNvSpPr>
                  <a:spLocks/>
                </p:cNvSpPr>
                <p:nvPr/>
              </p:nvSpPr>
              <p:spPr bwMode="auto">
                <a:xfrm>
                  <a:off x="2720" y="1582"/>
                  <a:ext cx="30" cy="166"/>
                </a:xfrm>
                <a:custGeom>
                  <a:avLst/>
                  <a:gdLst>
                    <a:gd name="T0" fmla="*/ 0 w 14"/>
                    <a:gd name="T1" fmla="*/ 0 h 73"/>
                    <a:gd name="T2" fmla="*/ 51 w 14"/>
                    <a:gd name="T3" fmla="*/ 296 h 73"/>
                    <a:gd name="T4" fmla="*/ 64 w 14"/>
                    <a:gd name="T5" fmla="*/ 377 h 73"/>
                    <a:gd name="T6" fmla="*/ 19 w 14"/>
                    <a:gd name="T7" fmla="*/ 16 h 7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4" h="73">
                      <a:moveTo>
                        <a:pt x="0" y="0"/>
                      </a:moveTo>
                      <a:cubicBezTo>
                        <a:pt x="3" y="19"/>
                        <a:pt x="8" y="38"/>
                        <a:pt x="11" y="57"/>
                      </a:cubicBezTo>
                      <a:cubicBezTo>
                        <a:pt x="12" y="63"/>
                        <a:pt x="12" y="68"/>
                        <a:pt x="14" y="73"/>
                      </a:cubicBezTo>
                      <a:cubicBezTo>
                        <a:pt x="12" y="52"/>
                        <a:pt x="14" y="22"/>
                        <a:pt x="4" y="3"/>
                      </a:cubicBezTo>
                    </a:path>
                  </a:pathLst>
                </a:custGeom>
                <a:solidFill>
                  <a:srgbClr val="F4DCC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394" name="Freeform 671"/>
                <p:cNvSpPr>
                  <a:spLocks/>
                </p:cNvSpPr>
                <p:nvPr/>
              </p:nvSpPr>
              <p:spPr bwMode="auto">
                <a:xfrm>
                  <a:off x="2774" y="1577"/>
                  <a:ext cx="38" cy="168"/>
                </a:xfrm>
                <a:custGeom>
                  <a:avLst/>
                  <a:gdLst>
                    <a:gd name="T0" fmla="*/ 0 w 18"/>
                    <a:gd name="T1" fmla="*/ 0 h 74"/>
                    <a:gd name="T2" fmla="*/ 44 w 18"/>
                    <a:gd name="T3" fmla="*/ 381 h 74"/>
                    <a:gd name="T4" fmla="*/ 49 w 18"/>
                    <a:gd name="T5" fmla="*/ 109 h 74"/>
                    <a:gd name="T6" fmla="*/ 13 w 18"/>
                    <a:gd name="T7" fmla="*/ 0 h 74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8" h="74">
                      <a:moveTo>
                        <a:pt x="0" y="0"/>
                      </a:moveTo>
                      <a:cubicBezTo>
                        <a:pt x="3" y="24"/>
                        <a:pt x="13" y="50"/>
                        <a:pt x="10" y="74"/>
                      </a:cubicBezTo>
                      <a:cubicBezTo>
                        <a:pt x="12" y="56"/>
                        <a:pt x="18" y="38"/>
                        <a:pt x="11" y="21"/>
                      </a:cubicBezTo>
                      <a:cubicBezTo>
                        <a:pt x="8" y="14"/>
                        <a:pt x="5" y="7"/>
                        <a:pt x="3" y="0"/>
                      </a:cubicBezTo>
                    </a:path>
                  </a:pathLst>
                </a:custGeom>
                <a:solidFill>
                  <a:srgbClr val="F4DCC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395" name="Freeform 672"/>
                <p:cNvSpPr>
                  <a:spLocks/>
                </p:cNvSpPr>
                <p:nvPr/>
              </p:nvSpPr>
              <p:spPr bwMode="auto">
                <a:xfrm>
                  <a:off x="2827" y="1575"/>
                  <a:ext cx="21" cy="168"/>
                </a:xfrm>
                <a:custGeom>
                  <a:avLst/>
                  <a:gdLst>
                    <a:gd name="T0" fmla="*/ 0 w 10"/>
                    <a:gd name="T1" fmla="*/ 0 h 74"/>
                    <a:gd name="T2" fmla="*/ 36 w 10"/>
                    <a:gd name="T3" fmla="*/ 381 h 74"/>
                    <a:gd name="T4" fmla="*/ 36 w 10"/>
                    <a:gd name="T5" fmla="*/ 175 h 74"/>
                    <a:gd name="T6" fmla="*/ 0 w 10"/>
                    <a:gd name="T7" fmla="*/ 11 h 74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0" h="74">
                      <a:moveTo>
                        <a:pt x="0" y="0"/>
                      </a:moveTo>
                      <a:cubicBezTo>
                        <a:pt x="2" y="23"/>
                        <a:pt x="3" y="52"/>
                        <a:pt x="8" y="74"/>
                      </a:cubicBezTo>
                      <a:cubicBezTo>
                        <a:pt x="7" y="61"/>
                        <a:pt x="10" y="48"/>
                        <a:pt x="8" y="34"/>
                      </a:cubicBezTo>
                      <a:cubicBezTo>
                        <a:pt x="7" y="23"/>
                        <a:pt x="2" y="13"/>
                        <a:pt x="0" y="2"/>
                      </a:cubicBezTo>
                    </a:path>
                  </a:pathLst>
                </a:custGeom>
                <a:solidFill>
                  <a:srgbClr val="F4DCC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396" name="Freeform 673"/>
                <p:cNvSpPr>
                  <a:spLocks/>
                </p:cNvSpPr>
                <p:nvPr/>
              </p:nvSpPr>
              <p:spPr bwMode="auto">
                <a:xfrm>
                  <a:off x="2874" y="1577"/>
                  <a:ext cx="15" cy="157"/>
                </a:xfrm>
                <a:custGeom>
                  <a:avLst/>
                  <a:gdLst>
                    <a:gd name="T0" fmla="*/ 19 w 7"/>
                    <a:gd name="T1" fmla="*/ 0 h 69"/>
                    <a:gd name="T2" fmla="*/ 32 w 7"/>
                    <a:gd name="T3" fmla="*/ 357 h 69"/>
                    <a:gd name="T4" fmla="*/ 28 w 7"/>
                    <a:gd name="T5" fmla="*/ 171 h 69"/>
                    <a:gd name="T6" fmla="*/ 13 w 7"/>
                    <a:gd name="T7" fmla="*/ 5 h 6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" h="69">
                      <a:moveTo>
                        <a:pt x="4" y="0"/>
                      </a:moveTo>
                      <a:cubicBezTo>
                        <a:pt x="0" y="21"/>
                        <a:pt x="0" y="49"/>
                        <a:pt x="7" y="69"/>
                      </a:cubicBezTo>
                      <a:cubicBezTo>
                        <a:pt x="5" y="57"/>
                        <a:pt x="7" y="45"/>
                        <a:pt x="6" y="33"/>
                      </a:cubicBezTo>
                      <a:cubicBezTo>
                        <a:pt x="5" y="22"/>
                        <a:pt x="2" y="12"/>
                        <a:pt x="3" y="1"/>
                      </a:cubicBezTo>
                    </a:path>
                  </a:pathLst>
                </a:custGeom>
                <a:solidFill>
                  <a:srgbClr val="F4DCC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397" name="Freeform 674"/>
                <p:cNvSpPr>
                  <a:spLocks/>
                </p:cNvSpPr>
                <p:nvPr/>
              </p:nvSpPr>
              <p:spPr bwMode="auto">
                <a:xfrm>
                  <a:off x="2923" y="1573"/>
                  <a:ext cx="19" cy="150"/>
                </a:xfrm>
                <a:custGeom>
                  <a:avLst/>
                  <a:gdLst>
                    <a:gd name="T0" fmla="*/ 4 w 9"/>
                    <a:gd name="T1" fmla="*/ 0 h 66"/>
                    <a:gd name="T2" fmla="*/ 17 w 9"/>
                    <a:gd name="T3" fmla="*/ 341 h 66"/>
                    <a:gd name="T4" fmla="*/ 27 w 9"/>
                    <a:gd name="T5" fmla="*/ 159 h 66"/>
                    <a:gd name="T6" fmla="*/ 23 w 9"/>
                    <a:gd name="T7" fmla="*/ 41 h 6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" h="66">
                      <a:moveTo>
                        <a:pt x="1" y="0"/>
                      </a:moveTo>
                      <a:cubicBezTo>
                        <a:pt x="0" y="22"/>
                        <a:pt x="1" y="45"/>
                        <a:pt x="4" y="66"/>
                      </a:cubicBezTo>
                      <a:cubicBezTo>
                        <a:pt x="8" y="55"/>
                        <a:pt x="6" y="43"/>
                        <a:pt x="6" y="31"/>
                      </a:cubicBezTo>
                      <a:cubicBezTo>
                        <a:pt x="6" y="24"/>
                        <a:pt x="9" y="13"/>
                        <a:pt x="5" y="8"/>
                      </a:cubicBezTo>
                    </a:path>
                  </a:pathLst>
                </a:custGeom>
                <a:solidFill>
                  <a:srgbClr val="F4DCC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398" name="Freeform 675"/>
                <p:cNvSpPr>
                  <a:spLocks/>
                </p:cNvSpPr>
                <p:nvPr/>
              </p:nvSpPr>
              <p:spPr bwMode="auto">
                <a:xfrm>
                  <a:off x="2974" y="1568"/>
                  <a:ext cx="17" cy="170"/>
                </a:xfrm>
                <a:custGeom>
                  <a:avLst/>
                  <a:gdLst>
                    <a:gd name="T0" fmla="*/ 36 w 8"/>
                    <a:gd name="T1" fmla="*/ 25 h 75"/>
                    <a:gd name="T2" fmla="*/ 13 w 8"/>
                    <a:gd name="T3" fmla="*/ 385 h 75"/>
                    <a:gd name="T4" fmla="*/ 32 w 8"/>
                    <a:gd name="T5" fmla="*/ 143 h 75"/>
                    <a:gd name="T6" fmla="*/ 32 w 8"/>
                    <a:gd name="T7" fmla="*/ 0 h 75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8" h="75">
                      <a:moveTo>
                        <a:pt x="8" y="5"/>
                      </a:moveTo>
                      <a:cubicBezTo>
                        <a:pt x="6" y="6"/>
                        <a:pt x="0" y="65"/>
                        <a:pt x="3" y="75"/>
                      </a:cubicBezTo>
                      <a:cubicBezTo>
                        <a:pt x="5" y="59"/>
                        <a:pt x="7" y="44"/>
                        <a:pt x="7" y="28"/>
                      </a:cubicBezTo>
                      <a:cubicBezTo>
                        <a:pt x="6" y="20"/>
                        <a:pt x="5" y="6"/>
                        <a:pt x="7" y="0"/>
                      </a:cubicBezTo>
                    </a:path>
                  </a:pathLst>
                </a:custGeom>
                <a:solidFill>
                  <a:srgbClr val="F4DCC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399" name="Freeform 676"/>
                <p:cNvSpPr>
                  <a:spLocks/>
                </p:cNvSpPr>
                <p:nvPr/>
              </p:nvSpPr>
              <p:spPr bwMode="auto">
                <a:xfrm>
                  <a:off x="3031" y="1575"/>
                  <a:ext cx="13" cy="150"/>
                </a:xfrm>
                <a:custGeom>
                  <a:avLst/>
                  <a:gdLst>
                    <a:gd name="T0" fmla="*/ 24 w 6"/>
                    <a:gd name="T1" fmla="*/ 11 h 66"/>
                    <a:gd name="T2" fmla="*/ 0 w 6"/>
                    <a:gd name="T3" fmla="*/ 341 h 66"/>
                    <a:gd name="T4" fmla="*/ 28 w 6"/>
                    <a:gd name="T5" fmla="*/ 0 h 6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66">
                      <a:moveTo>
                        <a:pt x="5" y="2"/>
                      </a:moveTo>
                      <a:cubicBezTo>
                        <a:pt x="1" y="22"/>
                        <a:pt x="0" y="45"/>
                        <a:pt x="0" y="66"/>
                      </a:cubicBezTo>
                      <a:cubicBezTo>
                        <a:pt x="3" y="43"/>
                        <a:pt x="5" y="22"/>
                        <a:pt x="6" y="0"/>
                      </a:cubicBezTo>
                    </a:path>
                  </a:pathLst>
                </a:custGeom>
                <a:solidFill>
                  <a:srgbClr val="F4DCC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400" name="Freeform 677"/>
                <p:cNvSpPr>
                  <a:spLocks/>
                </p:cNvSpPr>
                <p:nvPr/>
              </p:nvSpPr>
              <p:spPr bwMode="auto">
                <a:xfrm>
                  <a:off x="3080" y="1577"/>
                  <a:ext cx="21" cy="143"/>
                </a:xfrm>
                <a:custGeom>
                  <a:avLst/>
                  <a:gdLst>
                    <a:gd name="T0" fmla="*/ 36 w 10"/>
                    <a:gd name="T1" fmla="*/ 0 h 63"/>
                    <a:gd name="T2" fmla="*/ 0 w 10"/>
                    <a:gd name="T3" fmla="*/ 325 h 63"/>
                    <a:gd name="T4" fmla="*/ 44 w 10"/>
                    <a:gd name="T5" fmla="*/ 0 h 63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0" h="63">
                      <a:moveTo>
                        <a:pt x="8" y="0"/>
                      </a:moveTo>
                      <a:cubicBezTo>
                        <a:pt x="5" y="21"/>
                        <a:pt x="1" y="42"/>
                        <a:pt x="0" y="63"/>
                      </a:cubicBezTo>
                      <a:cubicBezTo>
                        <a:pt x="4" y="42"/>
                        <a:pt x="8" y="22"/>
                        <a:pt x="10" y="0"/>
                      </a:cubicBezTo>
                    </a:path>
                  </a:pathLst>
                </a:custGeom>
                <a:solidFill>
                  <a:srgbClr val="F4DCC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401" name="Freeform 678"/>
                <p:cNvSpPr>
                  <a:spLocks/>
                </p:cNvSpPr>
                <p:nvPr/>
              </p:nvSpPr>
              <p:spPr bwMode="auto">
                <a:xfrm>
                  <a:off x="3131" y="1584"/>
                  <a:ext cx="30" cy="136"/>
                </a:xfrm>
                <a:custGeom>
                  <a:avLst/>
                  <a:gdLst>
                    <a:gd name="T0" fmla="*/ 51 w 14"/>
                    <a:gd name="T1" fmla="*/ 25 h 60"/>
                    <a:gd name="T2" fmla="*/ 9 w 14"/>
                    <a:gd name="T3" fmla="*/ 308 h 60"/>
                    <a:gd name="T4" fmla="*/ 64 w 14"/>
                    <a:gd name="T5" fmla="*/ 0 h 6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4" h="60">
                      <a:moveTo>
                        <a:pt x="11" y="5"/>
                      </a:moveTo>
                      <a:cubicBezTo>
                        <a:pt x="4" y="11"/>
                        <a:pt x="0" y="49"/>
                        <a:pt x="2" y="60"/>
                      </a:cubicBezTo>
                      <a:cubicBezTo>
                        <a:pt x="6" y="40"/>
                        <a:pt x="11" y="20"/>
                        <a:pt x="14" y="0"/>
                      </a:cubicBezTo>
                    </a:path>
                  </a:pathLst>
                </a:custGeom>
                <a:solidFill>
                  <a:srgbClr val="F4DCC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402" name="Freeform 679"/>
                <p:cNvSpPr>
                  <a:spLocks/>
                </p:cNvSpPr>
                <p:nvPr/>
              </p:nvSpPr>
              <p:spPr bwMode="auto">
                <a:xfrm>
                  <a:off x="3187" y="1602"/>
                  <a:ext cx="36" cy="141"/>
                </a:xfrm>
                <a:custGeom>
                  <a:avLst/>
                  <a:gdLst>
                    <a:gd name="T0" fmla="*/ 76 w 17"/>
                    <a:gd name="T1" fmla="*/ 20 h 62"/>
                    <a:gd name="T2" fmla="*/ 0 w 17"/>
                    <a:gd name="T3" fmla="*/ 321 h 62"/>
                    <a:gd name="T4" fmla="*/ 72 w 17"/>
                    <a:gd name="T5" fmla="*/ 0 h 6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7" h="62">
                      <a:moveTo>
                        <a:pt x="17" y="4"/>
                      </a:moveTo>
                      <a:cubicBezTo>
                        <a:pt x="7" y="20"/>
                        <a:pt x="2" y="43"/>
                        <a:pt x="0" y="62"/>
                      </a:cubicBezTo>
                      <a:cubicBezTo>
                        <a:pt x="6" y="41"/>
                        <a:pt x="13" y="22"/>
                        <a:pt x="16" y="0"/>
                      </a:cubicBezTo>
                    </a:path>
                  </a:pathLst>
                </a:custGeom>
                <a:solidFill>
                  <a:srgbClr val="F4DCC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403" name="Freeform 680"/>
                <p:cNvSpPr>
                  <a:spLocks/>
                </p:cNvSpPr>
                <p:nvPr/>
              </p:nvSpPr>
              <p:spPr bwMode="auto">
                <a:xfrm>
                  <a:off x="3231" y="1609"/>
                  <a:ext cx="45" cy="123"/>
                </a:xfrm>
                <a:custGeom>
                  <a:avLst/>
                  <a:gdLst>
                    <a:gd name="T0" fmla="*/ 73 w 21"/>
                    <a:gd name="T1" fmla="*/ 21 h 54"/>
                    <a:gd name="T2" fmla="*/ 77 w 21"/>
                    <a:gd name="T3" fmla="*/ 5 h 54"/>
                    <a:gd name="T4" fmla="*/ 0 w 21"/>
                    <a:gd name="T5" fmla="*/ 280 h 54"/>
                    <a:gd name="T6" fmla="*/ 60 w 21"/>
                    <a:gd name="T7" fmla="*/ 114 h 54"/>
                    <a:gd name="T8" fmla="*/ 96 w 21"/>
                    <a:gd name="T9" fmla="*/ 0 h 5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1" h="54">
                      <a:moveTo>
                        <a:pt x="16" y="4"/>
                      </a:moveTo>
                      <a:cubicBezTo>
                        <a:pt x="17" y="3"/>
                        <a:pt x="17" y="2"/>
                        <a:pt x="17" y="1"/>
                      </a:cubicBezTo>
                      <a:cubicBezTo>
                        <a:pt x="12" y="18"/>
                        <a:pt x="2" y="36"/>
                        <a:pt x="0" y="54"/>
                      </a:cubicBezTo>
                      <a:cubicBezTo>
                        <a:pt x="4" y="43"/>
                        <a:pt x="10" y="34"/>
                        <a:pt x="13" y="22"/>
                      </a:cubicBezTo>
                      <a:cubicBezTo>
                        <a:pt x="15" y="14"/>
                        <a:pt x="16" y="7"/>
                        <a:pt x="21" y="0"/>
                      </a:cubicBezTo>
                    </a:path>
                  </a:pathLst>
                </a:custGeom>
                <a:solidFill>
                  <a:srgbClr val="F4DCC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404" name="Freeform 681"/>
                <p:cNvSpPr>
                  <a:spLocks/>
                </p:cNvSpPr>
                <p:nvPr/>
              </p:nvSpPr>
              <p:spPr bwMode="auto">
                <a:xfrm>
                  <a:off x="3276" y="1614"/>
                  <a:ext cx="51" cy="145"/>
                </a:xfrm>
                <a:custGeom>
                  <a:avLst/>
                  <a:gdLst>
                    <a:gd name="T0" fmla="*/ 100 w 24"/>
                    <a:gd name="T1" fmla="*/ 0 h 64"/>
                    <a:gd name="T2" fmla="*/ 4 w 24"/>
                    <a:gd name="T3" fmla="*/ 329 h 64"/>
                    <a:gd name="T4" fmla="*/ 108 w 24"/>
                    <a:gd name="T5" fmla="*/ 45 h 6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4" h="64">
                      <a:moveTo>
                        <a:pt x="22" y="0"/>
                      </a:moveTo>
                      <a:cubicBezTo>
                        <a:pt x="19" y="23"/>
                        <a:pt x="6" y="42"/>
                        <a:pt x="1" y="64"/>
                      </a:cubicBezTo>
                      <a:cubicBezTo>
                        <a:pt x="0" y="46"/>
                        <a:pt x="22" y="28"/>
                        <a:pt x="24" y="9"/>
                      </a:cubicBezTo>
                    </a:path>
                  </a:pathLst>
                </a:custGeom>
                <a:solidFill>
                  <a:srgbClr val="F4DCC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405" name="Freeform 682"/>
                <p:cNvSpPr>
                  <a:spLocks/>
                </p:cNvSpPr>
                <p:nvPr/>
              </p:nvSpPr>
              <p:spPr bwMode="auto">
                <a:xfrm>
                  <a:off x="3314" y="1650"/>
                  <a:ext cx="66" cy="129"/>
                </a:xfrm>
                <a:custGeom>
                  <a:avLst/>
                  <a:gdLst>
                    <a:gd name="T0" fmla="*/ 121 w 31"/>
                    <a:gd name="T1" fmla="*/ 5 h 57"/>
                    <a:gd name="T2" fmla="*/ 0 w 31"/>
                    <a:gd name="T3" fmla="*/ 292 h 57"/>
                    <a:gd name="T4" fmla="*/ 141 w 31"/>
                    <a:gd name="T5" fmla="*/ 0 h 5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1" h="57">
                      <a:moveTo>
                        <a:pt x="27" y="1"/>
                      </a:moveTo>
                      <a:cubicBezTo>
                        <a:pt x="21" y="20"/>
                        <a:pt x="8" y="38"/>
                        <a:pt x="0" y="57"/>
                      </a:cubicBezTo>
                      <a:cubicBezTo>
                        <a:pt x="10" y="38"/>
                        <a:pt x="27" y="21"/>
                        <a:pt x="31" y="0"/>
                      </a:cubicBezTo>
                    </a:path>
                  </a:pathLst>
                </a:custGeom>
                <a:solidFill>
                  <a:srgbClr val="F4DCC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406" name="Freeform 683"/>
                <p:cNvSpPr>
                  <a:spLocks/>
                </p:cNvSpPr>
                <p:nvPr/>
              </p:nvSpPr>
              <p:spPr bwMode="auto">
                <a:xfrm>
                  <a:off x="3372" y="1666"/>
                  <a:ext cx="70" cy="118"/>
                </a:xfrm>
                <a:custGeom>
                  <a:avLst/>
                  <a:gdLst>
                    <a:gd name="T0" fmla="*/ 136 w 33"/>
                    <a:gd name="T1" fmla="*/ 0 h 52"/>
                    <a:gd name="T2" fmla="*/ 0 w 33"/>
                    <a:gd name="T3" fmla="*/ 268 h 52"/>
                    <a:gd name="T4" fmla="*/ 148 w 33"/>
                    <a:gd name="T5" fmla="*/ 5 h 5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3" h="52">
                      <a:moveTo>
                        <a:pt x="30" y="0"/>
                      </a:moveTo>
                      <a:cubicBezTo>
                        <a:pt x="23" y="16"/>
                        <a:pt x="11" y="38"/>
                        <a:pt x="0" y="52"/>
                      </a:cubicBezTo>
                      <a:cubicBezTo>
                        <a:pt x="14" y="43"/>
                        <a:pt x="26" y="16"/>
                        <a:pt x="33" y="1"/>
                      </a:cubicBezTo>
                    </a:path>
                  </a:pathLst>
                </a:custGeom>
                <a:solidFill>
                  <a:srgbClr val="F4DCC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407" name="Freeform 684"/>
                <p:cNvSpPr>
                  <a:spLocks/>
                </p:cNvSpPr>
                <p:nvPr/>
              </p:nvSpPr>
              <p:spPr bwMode="auto">
                <a:xfrm>
                  <a:off x="3410" y="1695"/>
                  <a:ext cx="83" cy="102"/>
                </a:xfrm>
                <a:custGeom>
                  <a:avLst/>
                  <a:gdLst>
                    <a:gd name="T0" fmla="*/ 0 w 39"/>
                    <a:gd name="T1" fmla="*/ 231 h 45"/>
                    <a:gd name="T2" fmla="*/ 177 w 39"/>
                    <a:gd name="T3" fmla="*/ 0 h 45"/>
                    <a:gd name="T4" fmla="*/ 9 w 39"/>
                    <a:gd name="T5" fmla="*/ 220 h 4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9" h="45">
                      <a:moveTo>
                        <a:pt x="0" y="45"/>
                      </a:moveTo>
                      <a:cubicBezTo>
                        <a:pt x="0" y="34"/>
                        <a:pt x="28" y="11"/>
                        <a:pt x="39" y="0"/>
                      </a:cubicBezTo>
                      <a:cubicBezTo>
                        <a:pt x="29" y="17"/>
                        <a:pt x="14" y="29"/>
                        <a:pt x="2" y="43"/>
                      </a:cubicBezTo>
                    </a:path>
                  </a:pathLst>
                </a:custGeom>
                <a:solidFill>
                  <a:srgbClr val="F4DCC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408" name="Freeform 685"/>
                <p:cNvSpPr>
                  <a:spLocks/>
                </p:cNvSpPr>
                <p:nvPr/>
              </p:nvSpPr>
              <p:spPr bwMode="auto">
                <a:xfrm>
                  <a:off x="3442" y="1736"/>
                  <a:ext cx="107" cy="84"/>
                </a:xfrm>
                <a:custGeom>
                  <a:avLst/>
                  <a:gdLst>
                    <a:gd name="T0" fmla="*/ 0 w 50"/>
                    <a:gd name="T1" fmla="*/ 191 h 37"/>
                    <a:gd name="T2" fmla="*/ 169 w 50"/>
                    <a:gd name="T3" fmla="*/ 41 h 37"/>
                    <a:gd name="T4" fmla="*/ 229 w 50"/>
                    <a:gd name="T5" fmla="*/ 0 h 37"/>
                    <a:gd name="T6" fmla="*/ 32 w 50"/>
                    <a:gd name="T7" fmla="*/ 186 h 37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50" h="37">
                      <a:moveTo>
                        <a:pt x="0" y="37"/>
                      </a:moveTo>
                      <a:cubicBezTo>
                        <a:pt x="14" y="30"/>
                        <a:pt x="24" y="16"/>
                        <a:pt x="37" y="8"/>
                      </a:cubicBezTo>
                      <a:cubicBezTo>
                        <a:pt x="42" y="5"/>
                        <a:pt x="46" y="4"/>
                        <a:pt x="50" y="0"/>
                      </a:cubicBezTo>
                      <a:cubicBezTo>
                        <a:pt x="36" y="10"/>
                        <a:pt x="20" y="27"/>
                        <a:pt x="7" y="36"/>
                      </a:cubicBezTo>
                    </a:path>
                  </a:pathLst>
                </a:custGeom>
                <a:solidFill>
                  <a:srgbClr val="F4DCC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409" name="Freeform 686"/>
                <p:cNvSpPr>
                  <a:spLocks/>
                </p:cNvSpPr>
                <p:nvPr/>
              </p:nvSpPr>
              <p:spPr bwMode="auto">
                <a:xfrm>
                  <a:off x="3483" y="1761"/>
                  <a:ext cx="102" cy="95"/>
                </a:xfrm>
                <a:custGeom>
                  <a:avLst/>
                  <a:gdLst>
                    <a:gd name="T0" fmla="*/ 0 w 48"/>
                    <a:gd name="T1" fmla="*/ 215 h 42"/>
                    <a:gd name="T2" fmla="*/ 217 w 48"/>
                    <a:gd name="T3" fmla="*/ 0 h 42"/>
                    <a:gd name="T4" fmla="*/ 40 w 48"/>
                    <a:gd name="T5" fmla="*/ 179 h 4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48" h="42">
                      <a:moveTo>
                        <a:pt x="0" y="42"/>
                      </a:moveTo>
                      <a:cubicBezTo>
                        <a:pt x="16" y="27"/>
                        <a:pt x="30" y="13"/>
                        <a:pt x="48" y="0"/>
                      </a:cubicBezTo>
                      <a:cubicBezTo>
                        <a:pt x="43" y="11"/>
                        <a:pt x="20" y="31"/>
                        <a:pt x="9" y="35"/>
                      </a:cubicBezTo>
                    </a:path>
                  </a:pathLst>
                </a:custGeom>
                <a:solidFill>
                  <a:srgbClr val="F4DCC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410" name="Freeform 687"/>
                <p:cNvSpPr>
                  <a:spLocks/>
                </p:cNvSpPr>
                <p:nvPr/>
              </p:nvSpPr>
              <p:spPr bwMode="auto">
                <a:xfrm>
                  <a:off x="3510" y="1829"/>
                  <a:ext cx="107" cy="62"/>
                </a:xfrm>
                <a:custGeom>
                  <a:avLst/>
                  <a:gdLst>
                    <a:gd name="T0" fmla="*/ 0 w 50"/>
                    <a:gd name="T1" fmla="*/ 142 h 27"/>
                    <a:gd name="T2" fmla="*/ 229 w 50"/>
                    <a:gd name="T3" fmla="*/ 0 h 27"/>
                    <a:gd name="T4" fmla="*/ 28 w 50"/>
                    <a:gd name="T5" fmla="*/ 117 h 2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50" h="27">
                      <a:moveTo>
                        <a:pt x="0" y="27"/>
                      </a:moveTo>
                      <a:cubicBezTo>
                        <a:pt x="14" y="13"/>
                        <a:pt x="33" y="9"/>
                        <a:pt x="50" y="0"/>
                      </a:cubicBezTo>
                      <a:cubicBezTo>
                        <a:pt x="36" y="9"/>
                        <a:pt x="25" y="21"/>
                        <a:pt x="6" y="22"/>
                      </a:cubicBezTo>
                    </a:path>
                  </a:pathLst>
                </a:custGeom>
                <a:solidFill>
                  <a:srgbClr val="F4DCC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411" name="Freeform 688"/>
                <p:cNvSpPr>
                  <a:spLocks/>
                </p:cNvSpPr>
                <p:nvPr/>
              </p:nvSpPr>
              <p:spPr bwMode="auto">
                <a:xfrm>
                  <a:off x="3527" y="1891"/>
                  <a:ext cx="111" cy="36"/>
                </a:xfrm>
                <a:custGeom>
                  <a:avLst/>
                  <a:gdLst>
                    <a:gd name="T0" fmla="*/ 0 w 52"/>
                    <a:gd name="T1" fmla="*/ 81 h 16"/>
                    <a:gd name="T2" fmla="*/ 237 w 52"/>
                    <a:gd name="T3" fmla="*/ 0 h 16"/>
                    <a:gd name="T4" fmla="*/ 23 w 52"/>
                    <a:gd name="T5" fmla="*/ 56 h 1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52" h="16">
                      <a:moveTo>
                        <a:pt x="0" y="16"/>
                      </a:moveTo>
                      <a:cubicBezTo>
                        <a:pt x="14" y="10"/>
                        <a:pt x="37" y="2"/>
                        <a:pt x="52" y="0"/>
                      </a:cubicBezTo>
                      <a:cubicBezTo>
                        <a:pt x="39" y="7"/>
                        <a:pt x="22" y="15"/>
                        <a:pt x="5" y="11"/>
                      </a:cubicBezTo>
                    </a:path>
                  </a:pathLst>
                </a:custGeom>
                <a:solidFill>
                  <a:srgbClr val="F4DCC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412" name="Freeform 689"/>
                <p:cNvSpPr>
                  <a:spLocks/>
                </p:cNvSpPr>
                <p:nvPr/>
              </p:nvSpPr>
              <p:spPr bwMode="auto">
                <a:xfrm>
                  <a:off x="3546" y="1959"/>
                  <a:ext cx="90" cy="9"/>
                </a:xfrm>
                <a:custGeom>
                  <a:avLst/>
                  <a:gdLst>
                    <a:gd name="T0" fmla="*/ 0 w 42"/>
                    <a:gd name="T1" fmla="*/ 20 h 4"/>
                    <a:gd name="T2" fmla="*/ 193 w 42"/>
                    <a:gd name="T3" fmla="*/ 0 h 4"/>
                    <a:gd name="T4" fmla="*/ 19 w 42"/>
                    <a:gd name="T5" fmla="*/ 11 h 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42" h="4">
                      <a:moveTo>
                        <a:pt x="0" y="4"/>
                      </a:moveTo>
                      <a:cubicBezTo>
                        <a:pt x="1" y="1"/>
                        <a:pt x="34" y="3"/>
                        <a:pt x="42" y="0"/>
                      </a:cubicBezTo>
                      <a:cubicBezTo>
                        <a:pt x="30" y="4"/>
                        <a:pt x="16" y="1"/>
                        <a:pt x="4" y="2"/>
                      </a:cubicBezTo>
                    </a:path>
                  </a:pathLst>
                </a:custGeom>
                <a:solidFill>
                  <a:srgbClr val="F4DCC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413" name="Freeform 690"/>
                <p:cNvSpPr>
                  <a:spLocks/>
                </p:cNvSpPr>
                <p:nvPr/>
              </p:nvSpPr>
              <p:spPr bwMode="auto">
                <a:xfrm>
                  <a:off x="3553" y="1995"/>
                  <a:ext cx="53" cy="23"/>
                </a:xfrm>
                <a:custGeom>
                  <a:avLst/>
                  <a:gdLst>
                    <a:gd name="T0" fmla="*/ 0 w 25"/>
                    <a:gd name="T1" fmla="*/ 16 h 10"/>
                    <a:gd name="T2" fmla="*/ 112 w 25"/>
                    <a:gd name="T3" fmla="*/ 53 h 10"/>
                    <a:gd name="T4" fmla="*/ 13 w 25"/>
                    <a:gd name="T5" fmla="*/ 16 h 1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5" h="10">
                      <a:moveTo>
                        <a:pt x="0" y="3"/>
                      </a:moveTo>
                      <a:cubicBezTo>
                        <a:pt x="2" y="0"/>
                        <a:pt x="19" y="6"/>
                        <a:pt x="25" y="10"/>
                      </a:cubicBezTo>
                      <a:cubicBezTo>
                        <a:pt x="21" y="3"/>
                        <a:pt x="10" y="4"/>
                        <a:pt x="3" y="3"/>
                      </a:cubicBezTo>
                    </a:path>
                  </a:pathLst>
                </a:custGeom>
                <a:solidFill>
                  <a:srgbClr val="F4DCC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414" name="Freeform 691"/>
                <p:cNvSpPr>
                  <a:spLocks/>
                </p:cNvSpPr>
                <p:nvPr/>
              </p:nvSpPr>
              <p:spPr bwMode="auto">
                <a:xfrm>
                  <a:off x="3553" y="2047"/>
                  <a:ext cx="38" cy="16"/>
                </a:xfrm>
                <a:custGeom>
                  <a:avLst/>
                  <a:gdLst>
                    <a:gd name="T0" fmla="*/ 0 w 18"/>
                    <a:gd name="T1" fmla="*/ 0 h 7"/>
                    <a:gd name="T2" fmla="*/ 80 w 18"/>
                    <a:gd name="T3" fmla="*/ 37 h 7"/>
                    <a:gd name="T4" fmla="*/ 4 w 18"/>
                    <a:gd name="T5" fmla="*/ 5 h 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8" h="7">
                      <a:moveTo>
                        <a:pt x="0" y="0"/>
                      </a:moveTo>
                      <a:cubicBezTo>
                        <a:pt x="6" y="2"/>
                        <a:pt x="11" y="6"/>
                        <a:pt x="18" y="7"/>
                      </a:cubicBezTo>
                      <a:cubicBezTo>
                        <a:pt x="12" y="5"/>
                        <a:pt x="7" y="2"/>
                        <a:pt x="1" y="1"/>
                      </a:cubicBezTo>
                    </a:path>
                  </a:pathLst>
                </a:custGeom>
                <a:solidFill>
                  <a:srgbClr val="F4DCC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415" name="Freeform 692"/>
                <p:cNvSpPr>
                  <a:spLocks/>
                </p:cNvSpPr>
                <p:nvPr/>
              </p:nvSpPr>
              <p:spPr bwMode="auto">
                <a:xfrm>
                  <a:off x="3553" y="2084"/>
                  <a:ext cx="13" cy="6"/>
                </a:xfrm>
                <a:custGeom>
                  <a:avLst/>
                  <a:gdLst>
                    <a:gd name="T0" fmla="*/ 4 w 6"/>
                    <a:gd name="T1" fmla="*/ 4 h 3"/>
                    <a:gd name="T2" fmla="*/ 28 w 6"/>
                    <a:gd name="T3" fmla="*/ 12 h 3"/>
                    <a:gd name="T4" fmla="*/ 0 w 6"/>
                    <a:gd name="T5" fmla="*/ 0 h 3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3">
                      <a:moveTo>
                        <a:pt x="1" y="1"/>
                      </a:moveTo>
                      <a:cubicBezTo>
                        <a:pt x="3" y="2"/>
                        <a:pt x="5" y="2"/>
                        <a:pt x="6" y="3"/>
                      </a:cubicBezTo>
                      <a:cubicBezTo>
                        <a:pt x="4" y="2"/>
                        <a:pt x="2" y="1"/>
                        <a:pt x="0" y="0"/>
                      </a:cubicBezTo>
                    </a:path>
                  </a:pathLst>
                </a:custGeom>
                <a:solidFill>
                  <a:srgbClr val="F4DCC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416" name="Freeform 693"/>
                <p:cNvSpPr>
                  <a:spLocks/>
                </p:cNvSpPr>
                <p:nvPr/>
              </p:nvSpPr>
              <p:spPr bwMode="auto">
                <a:xfrm>
                  <a:off x="2067" y="2408"/>
                  <a:ext cx="121" cy="223"/>
                </a:xfrm>
                <a:custGeom>
                  <a:avLst/>
                  <a:gdLst>
                    <a:gd name="T0" fmla="*/ 53 w 57"/>
                    <a:gd name="T1" fmla="*/ 118 h 98"/>
                    <a:gd name="T2" fmla="*/ 244 w 57"/>
                    <a:gd name="T3" fmla="*/ 146 h 98"/>
                    <a:gd name="T4" fmla="*/ 185 w 57"/>
                    <a:gd name="T5" fmla="*/ 455 h 98"/>
                    <a:gd name="T6" fmla="*/ 49 w 57"/>
                    <a:gd name="T7" fmla="*/ 419 h 98"/>
                    <a:gd name="T8" fmla="*/ 36 w 57"/>
                    <a:gd name="T9" fmla="*/ 175 h 9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57" h="98">
                      <a:moveTo>
                        <a:pt x="12" y="23"/>
                      </a:moveTo>
                      <a:cubicBezTo>
                        <a:pt x="25" y="0"/>
                        <a:pt x="56" y="4"/>
                        <a:pt x="54" y="28"/>
                      </a:cubicBezTo>
                      <a:cubicBezTo>
                        <a:pt x="52" y="49"/>
                        <a:pt x="57" y="75"/>
                        <a:pt x="41" y="88"/>
                      </a:cubicBezTo>
                      <a:cubicBezTo>
                        <a:pt x="30" y="98"/>
                        <a:pt x="20" y="92"/>
                        <a:pt x="11" y="81"/>
                      </a:cubicBezTo>
                      <a:cubicBezTo>
                        <a:pt x="0" y="68"/>
                        <a:pt x="4" y="47"/>
                        <a:pt x="8" y="34"/>
                      </a:cubicBezTo>
                    </a:path>
                  </a:pathLst>
                </a:custGeom>
                <a:solidFill>
                  <a:srgbClr val="84A85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417" name="Freeform 694"/>
                <p:cNvSpPr>
                  <a:spLocks/>
                </p:cNvSpPr>
                <p:nvPr/>
              </p:nvSpPr>
              <p:spPr bwMode="auto">
                <a:xfrm>
                  <a:off x="1916" y="2342"/>
                  <a:ext cx="232" cy="398"/>
                </a:xfrm>
                <a:custGeom>
                  <a:avLst/>
                  <a:gdLst>
                    <a:gd name="T0" fmla="*/ 345 w 109"/>
                    <a:gd name="T1" fmla="*/ 0 h 175"/>
                    <a:gd name="T2" fmla="*/ 466 w 109"/>
                    <a:gd name="T3" fmla="*/ 450 h 175"/>
                    <a:gd name="T4" fmla="*/ 55 w 109"/>
                    <a:gd name="T5" fmla="*/ 544 h 175"/>
                    <a:gd name="T6" fmla="*/ 345 w 109"/>
                    <a:gd name="T7" fmla="*/ 0 h 175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09" h="175">
                      <a:moveTo>
                        <a:pt x="76" y="0"/>
                      </a:moveTo>
                      <a:cubicBezTo>
                        <a:pt x="91" y="2"/>
                        <a:pt x="109" y="13"/>
                        <a:pt x="103" y="87"/>
                      </a:cubicBezTo>
                      <a:cubicBezTo>
                        <a:pt x="96" y="161"/>
                        <a:pt x="22" y="175"/>
                        <a:pt x="12" y="105"/>
                      </a:cubicBezTo>
                      <a:cubicBezTo>
                        <a:pt x="0" y="20"/>
                        <a:pt x="76" y="0"/>
                        <a:pt x="76" y="0"/>
                      </a:cubicBezTo>
                      <a:close/>
                    </a:path>
                  </a:pathLst>
                </a:custGeom>
                <a:solidFill>
                  <a:srgbClr val="FC818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418" name="Freeform 695"/>
                <p:cNvSpPr>
                  <a:spLocks/>
                </p:cNvSpPr>
                <p:nvPr/>
              </p:nvSpPr>
              <p:spPr bwMode="auto">
                <a:xfrm>
                  <a:off x="1948" y="2361"/>
                  <a:ext cx="140" cy="317"/>
                </a:xfrm>
                <a:custGeom>
                  <a:avLst/>
                  <a:gdLst>
                    <a:gd name="T0" fmla="*/ 185 w 66"/>
                    <a:gd name="T1" fmla="*/ 41 h 140"/>
                    <a:gd name="T2" fmla="*/ 32 w 66"/>
                    <a:gd name="T3" fmla="*/ 260 h 140"/>
                    <a:gd name="T4" fmla="*/ 36 w 66"/>
                    <a:gd name="T5" fmla="*/ 600 h 140"/>
                    <a:gd name="T6" fmla="*/ 121 w 66"/>
                    <a:gd name="T7" fmla="*/ 697 h 140"/>
                    <a:gd name="T8" fmla="*/ 252 w 66"/>
                    <a:gd name="T9" fmla="*/ 661 h 140"/>
                    <a:gd name="T10" fmla="*/ 252 w 66"/>
                    <a:gd name="T11" fmla="*/ 482 h 140"/>
                    <a:gd name="T12" fmla="*/ 193 w 66"/>
                    <a:gd name="T13" fmla="*/ 247 h 140"/>
                    <a:gd name="T14" fmla="*/ 238 w 66"/>
                    <a:gd name="T15" fmla="*/ 97 h 140"/>
                    <a:gd name="T16" fmla="*/ 238 w 66"/>
                    <a:gd name="T17" fmla="*/ 36 h 140"/>
                    <a:gd name="T18" fmla="*/ 172 w 66"/>
                    <a:gd name="T19" fmla="*/ 45 h 14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66" h="140">
                      <a:moveTo>
                        <a:pt x="41" y="8"/>
                      </a:moveTo>
                      <a:cubicBezTo>
                        <a:pt x="26" y="17"/>
                        <a:pt x="13" y="35"/>
                        <a:pt x="7" y="51"/>
                      </a:cubicBezTo>
                      <a:cubicBezTo>
                        <a:pt x="0" y="72"/>
                        <a:pt x="0" y="97"/>
                        <a:pt x="8" y="117"/>
                      </a:cubicBezTo>
                      <a:cubicBezTo>
                        <a:pt x="12" y="127"/>
                        <a:pt x="17" y="133"/>
                        <a:pt x="27" y="136"/>
                      </a:cubicBezTo>
                      <a:cubicBezTo>
                        <a:pt x="37" y="140"/>
                        <a:pt x="48" y="137"/>
                        <a:pt x="56" y="129"/>
                      </a:cubicBezTo>
                      <a:cubicBezTo>
                        <a:pt x="66" y="119"/>
                        <a:pt x="61" y="106"/>
                        <a:pt x="56" y="94"/>
                      </a:cubicBezTo>
                      <a:cubicBezTo>
                        <a:pt x="49" y="80"/>
                        <a:pt x="42" y="64"/>
                        <a:pt x="43" y="48"/>
                      </a:cubicBezTo>
                      <a:cubicBezTo>
                        <a:pt x="44" y="36"/>
                        <a:pt x="48" y="29"/>
                        <a:pt x="53" y="19"/>
                      </a:cubicBezTo>
                      <a:cubicBezTo>
                        <a:pt x="55" y="15"/>
                        <a:pt x="56" y="11"/>
                        <a:pt x="53" y="7"/>
                      </a:cubicBezTo>
                      <a:cubicBezTo>
                        <a:pt x="47" y="0"/>
                        <a:pt x="44" y="8"/>
                        <a:pt x="38" y="9"/>
                      </a:cubicBezTo>
                    </a:path>
                  </a:pathLst>
                </a:custGeom>
                <a:solidFill>
                  <a:srgbClr val="F7979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419" name="Freeform 696"/>
                <p:cNvSpPr>
                  <a:spLocks/>
                </p:cNvSpPr>
                <p:nvPr/>
              </p:nvSpPr>
              <p:spPr bwMode="auto">
                <a:xfrm>
                  <a:off x="2026" y="2358"/>
                  <a:ext cx="77" cy="80"/>
                </a:xfrm>
                <a:custGeom>
                  <a:avLst/>
                  <a:gdLst>
                    <a:gd name="T0" fmla="*/ 128 w 36"/>
                    <a:gd name="T1" fmla="*/ 21 h 35"/>
                    <a:gd name="T2" fmla="*/ 28 w 36"/>
                    <a:gd name="T3" fmla="*/ 69 h 35"/>
                    <a:gd name="T4" fmla="*/ 4 w 36"/>
                    <a:gd name="T5" fmla="*/ 142 h 35"/>
                    <a:gd name="T6" fmla="*/ 51 w 36"/>
                    <a:gd name="T7" fmla="*/ 142 h 35"/>
                    <a:gd name="T8" fmla="*/ 109 w 36"/>
                    <a:gd name="T9" fmla="*/ 85 h 35"/>
                    <a:gd name="T10" fmla="*/ 156 w 36"/>
                    <a:gd name="T11" fmla="*/ 73 h 35"/>
                    <a:gd name="T12" fmla="*/ 128 w 36"/>
                    <a:gd name="T13" fmla="*/ 16 h 3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6" h="35">
                      <a:moveTo>
                        <a:pt x="28" y="4"/>
                      </a:moveTo>
                      <a:cubicBezTo>
                        <a:pt x="20" y="0"/>
                        <a:pt x="11" y="7"/>
                        <a:pt x="6" y="13"/>
                      </a:cubicBezTo>
                      <a:cubicBezTo>
                        <a:pt x="4" y="16"/>
                        <a:pt x="0" y="23"/>
                        <a:pt x="1" y="27"/>
                      </a:cubicBezTo>
                      <a:cubicBezTo>
                        <a:pt x="3" y="35"/>
                        <a:pt x="8" y="31"/>
                        <a:pt x="11" y="27"/>
                      </a:cubicBezTo>
                      <a:cubicBezTo>
                        <a:pt x="14" y="22"/>
                        <a:pt x="18" y="17"/>
                        <a:pt x="24" y="16"/>
                      </a:cubicBezTo>
                      <a:cubicBezTo>
                        <a:pt x="27" y="15"/>
                        <a:pt x="32" y="17"/>
                        <a:pt x="34" y="14"/>
                      </a:cubicBezTo>
                      <a:cubicBezTo>
                        <a:pt x="36" y="9"/>
                        <a:pt x="31" y="5"/>
                        <a:pt x="28" y="3"/>
                      </a:cubicBezTo>
                    </a:path>
                  </a:pathLst>
                </a:custGeom>
                <a:solidFill>
                  <a:srgbClr val="EFC7C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420" name="Freeform 697"/>
                <p:cNvSpPr>
                  <a:spLocks/>
                </p:cNvSpPr>
                <p:nvPr/>
              </p:nvSpPr>
              <p:spPr bwMode="auto">
                <a:xfrm>
                  <a:off x="2086" y="2370"/>
                  <a:ext cx="19" cy="38"/>
                </a:xfrm>
                <a:custGeom>
                  <a:avLst/>
                  <a:gdLst>
                    <a:gd name="T0" fmla="*/ 23 w 9"/>
                    <a:gd name="T1" fmla="*/ 85 h 17"/>
                    <a:gd name="T2" fmla="*/ 40 w 9"/>
                    <a:gd name="T3" fmla="*/ 56 h 17"/>
                    <a:gd name="T4" fmla="*/ 4 w 9"/>
                    <a:gd name="T5" fmla="*/ 29 h 17"/>
                    <a:gd name="T6" fmla="*/ 8 w 9"/>
                    <a:gd name="T7" fmla="*/ 49 h 17"/>
                    <a:gd name="T8" fmla="*/ 8 w 9"/>
                    <a:gd name="T9" fmla="*/ 65 h 17"/>
                    <a:gd name="T10" fmla="*/ 23 w 9"/>
                    <a:gd name="T11" fmla="*/ 85 h 1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9" h="17">
                      <a:moveTo>
                        <a:pt x="5" y="17"/>
                      </a:moveTo>
                      <a:cubicBezTo>
                        <a:pt x="7" y="17"/>
                        <a:pt x="8" y="14"/>
                        <a:pt x="9" y="11"/>
                      </a:cubicBezTo>
                      <a:cubicBezTo>
                        <a:pt x="8" y="9"/>
                        <a:pt x="2" y="0"/>
                        <a:pt x="1" y="6"/>
                      </a:cubicBezTo>
                      <a:cubicBezTo>
                        <a:pt x="0" y="7"/>
                        <a:pt x="2" y="9"/>
                        <a:pt x="2" y="10"/>
                      </a:cubicBezTo>
                      <a:cubicBezTo>
                        <a:pt x="2" y="11"/>
                        <a:pt x="2" y="13"/>
                        <a:pt x="2" y="13"/>
                      </a:cubicBezTo>
                      <a:cubicBezTo>
                        <a:pt x="3" y="15"/>
                        <a:pt x="2" y="17"/>
                        <a:pt x="5" y="17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421" name="Freeform 698"/>
                <p:cNvSpPr>
                  <a:spLocks/>
                </p:cNvSpPr>
                <p:nvPr/>
              </p:nvSpPr>
              <p:spPr bwMode="auto">
                <a:xfrm>
                  <a:off x="1918" y="2342"/>
                  <a:ext cx="230" cy="398"/>
                </a:xfrm>
                <a:custGeom>
                  <a:avLst/>
                  <a:gdLst>
                    <a:gd name="T0" fmla="*/ 341 w 108"/>
                    <a:gd name="T1" fmla="*/ 0 h 175"/>
                    <a:gd name="T2" fmla="*/ 462 w 108"/>
                    <a:gd name="T3" fmla="*/ 450 h 175"/>
                    <a:gd name="T4" fmla="*/ 55 w 108"/>
                    <a:gd name="T5" fmla="*/ 544 h 175"/>
                    <a:gd name="T6" fmla="*/ 341 w 108"/>
                    <a:gd name="T7" fmla="*/ 0 h 175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08" h="175">
                      <a:moveTo>
                        <a:pt x="75" y="0"/>
                      </a:moveTo>
                      <a:cubicBezTo>
                        <a:pt x="90" y="2"/>
                        <a:pt x="108" y="13"/>
                        <a:pt x="102" y="87"/>
                      </a:cubicBezTo>
                      <a:cubicBezTo>
                        <a:pt x="95" y="161"/>
                        <a:pt x="21" y="175"/>
                        <a:pt x="12" y="105"/>
                      </a:cubicBezTo>
                      <a:cubicBezTo>
                        <a:pt x="0" y="20"/>
                        <a:pt x="75" y="0"/>
                        <a:pt x="75" y="0"/>
                      </a:cubicBezTo>
                      <a:close/>
                    </a:path>
                  </a:pathLst>
                </a:custGeom>
                <a:noFill/>
                <a:ln w="6350" cap="flat">
                  <a:solidFill>
                    <a:srgbClr val="333333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422" name="Freeform 699"/>
                <p:cNvSpPr>
                  <a:spLocks/>
                </p:cNvSpPr>
                <p:nvPr/>
              </p:nvSpPr>
              <p:spPr bwMode="auto">
                <a:xfrm>
                  <a:off x="1788" y="1398"/>
                  <a:ext cx="1563" cy="944"/>
                </a:xfrm>
                <a:custGeom>
                  <a:avLst/>
                  <a:gdLst>
                    <a:gd name="T0" fmla="*/ 3328 w 734"/>
                    <a:gd name="T1" fmla="*/ 474 h 416"/>
                    <a:gd name="T2" fmla="*/ 249 w 734"/>
                    <a:gd name="T3" fmla="*/ 1200 h 416"/>
                    <a:gd name="T4" fmla="*/ 739 w 734"/>
                    <a:gd name="T5" fmla="*/ 2142 h 41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734" h="416">
                      <a:moveTo>
                        <a:pt x="734" y="92"/>
                      </a:moveTo>
                      <a:cubicBezTo>
                        <a:pt x="489" y="0"/>
                        <a:pt x="110" y="97"/>
                        <a:pt x="55" y="233"/>
                      </a:cubicBezTo>
                      <a:cubicBezTo>
                        <a:pt x="0" y="369"/>
                        <a:pt x="107" y="397"/>
                        <a:pt x="163" y="416"/>
                      </a:cubicBezTo>
                    </a:path>
                  </a:pathLst>
                </a:custGeom>
                <a:noFill/>
                <a:ln w="9525" cap="flat">
                  <a:solidFill>
                    <a:srgbClr val="333333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</p:grpSp>
          <p:sp>
            <p:nvSpPr>
              <p:cNvPr id="240" name="Line 702"/>
              <p:cNvSpPr>
                <a:spLocks noChangeShapeType="1"/>
              </p:cNvSpPr>
              <p:nvPr/>
            </p:nvSpPr>
            <p:spPr bwMode="auto">
              <a:xfrm flipV="1">
                <a:off x="4572000" y="4657725"/>
                <a:ext cx="0" cy="990600"/>
              </a:xfrm>
              <a:prstGeom prst="line">
                <a:avLst/>
              </a:prstGeom>
              <a:noFill/>
              <a:ln w="76200" cmpd="sng">
                <a:solidFill>
                  <a:schemeClr val="bg2">
                    <a:lumMod val="10000"/>
                  </a:schemeClr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>
                  <a:ln>
                    <a:solidFill>
                      <a:schemeClr val="bg2">
                        <a:lumMod val="10000"/>
                      </a:schemeClr>
                    </a:solidFill>
                  </a:ln>
                </a:endParaRPr>
              </a:p>
            </p:txBody>
          </p:sp>
        </p:grpSp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1661" y="10708986"/>
              <a:ext cx="6812791" cy="5218597"/>
            </a:xfrm>
            <a:prstGeom prst="rect">
              <a:avLst/>
            </a:prstGeom>
          </p:spPr>
        </p:pic>
        <p:grpSp>
          <p:nvGrpSpPr>
            <p:cNvPr id="15" name="Agrupar 14"/>
            <p:cNvGrpSpPr/>
            <p:nvPr/>
          </p:nvGrpSpPr>
          <p:grpSpPr>
            <a:xfrm>
              <a:off x="7743558" y="9876020"/>
              <a:ext cx="10769400" cy="5317785"/>
              <a:chOff x="9968317" y="17819351"/>
              <a:chExt cx="11215584" cy="5579764"/>
            </a:xfrm>
          </p:grpSpPr>
          <p:pic>
            <p:nvPicPr>
              <p:cNvPr id="237" name="Imagen 236"/>
              <p:cNvPicPr>
                <a:picLocks noChangeAspect="1"/>
              </p:cNvPicPr>
              <p:nvPr/>
            </p:nvPicPr>
            <p:blipFill rotWithShape="1">
              <a:blip r:embed="rId6"/>
              <a:srcRect t="12888" r="72196" b="53520"/>
              <a:stretch/>
            </p:blipFill>
            <p:spPr bwMode="auto">
              <a:xfrm>
                <a:off x="9968317" y="17819351"/>
                <a:ext cx="5368768" cy="55797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8" name="Imagen 237"/>
              <p:cNvPicPr>
                <a:picLocks noChangeAspect="1"/>
              </p:cNvPicPr>
              <p:nvPr/>
            </p:nvPicPr>
            <p:blipFill rotWithShape="1">
              <a:blip r:embed="rId6"/>
              <a:srcRect l="70119" t="13331" b="53520"/>
              <a:stretch/>
            </p:blipFill>
            <p:spPr bwMode="auto">
              <a:xfrm>
                <a:off x="15337085" y="17819351"/>
                <a:ext cx="5846816" cy="55797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6" name="Picture 5" descr="E:\New Folder\Dra Clorinda\3 Control PBS 14DIV HI-0001.tif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14" t="29039" r="48181" b="24733"/>
            <a:stretch/>
          </p:blipFill>
          <p:spPr bwMode="auto">
            <a:xfrm>
              <a:off x="1281517" y="16464207"/>
              <a:ext cx="4808830" cy="39457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7" name="Group 887"/>
            <p:cNvGrpSpPr>
              <a:grpSpLocks/>
            </p:cNvGrpSpPr>
            <p:nvPr/>
          </p:nvGrpSpPr>
          <p:grpSpPr bwMode="auto">
            <a:xfrm>
              <a:off x="6340308" y="16464207"/>
              <a:ext cx="2319338" cy="3597276"/>
              <a:chOff x="334" y="1294"/>
              <a:chExt cx="1461" cy="2266"/>
            </a:xfrm>
          </p:grpSpPr>
          <p:grpSp>
            <p:nvGrpSpPr>
              <p:cNvPr id="18" name="Group 868"/>
              <p:cNvGrpSpPr>
                <a:grpSpLocks/>
              </p:cNvGrpSpPr>
              <p:nvPr/>
            </p:nvGrpSpPr>
            <p:grpSpPr bwMode="auto">
              <a:xfrm>
                <a:off x="334" y="1294"/>
                <a:ext cx="1461" cy="2266"/>
                <a:chOff x="334" y="1294"/>
                <a:chExt cx="1461" cy="2266"/>
              </a:xfrm>
            </p:grpSpPr>
            <p:sp>
              <p:nvSpPr>
                <p:cNvPr id="37" name="Freeform 668"/>
                <p:cNvSpPr>
                  <a:spLocks/>
                </p:cNvSpPr>
                <p:nvPr/>
              </p:nvSpPr>
              <p:spPr bwMode="auto">
                <a:xfrm>
                  <a:off x="334" y="2969"/>
                  <a:ext cx="1371" cy="591"/>
                </a:xfrm>
                <a:custGeom>
                  <a:avLst/>
                  <a:gdLst>
                    <a:gd name="T0" fmla="*/ 2764 w 678"/>
                    <a:gd name="T1" fmla="*/ 1275 h 274"/>
                    <a:gd name="T2" fmla="*/ 2756 w 678"/>
                    <a:gd name="T3" fmla="*/ 1005 h 274"/>
                    <a:gd name="T4" fmla="*/ 2453 w 678"/>
                    <a:gd name="T5" fmla="*/ 671 h 274"/>
                    <a:gd name="T6" fmla="*/ 1864 w 678"/>
                    <a:gd name="T7" fmla="*/ 792 h 274"/>
                    <a:gd name="T8" fmla="*/ 1227 w 678"/>
                    <a:gd name="T9" fmla="*/ 716 h 274"/>
                    <a:gd name="T10" fmla="*/ 813 w 678"/>
                    <a:gd name="T11" fmla="*/ 516 h 274"/>
                    <a:gd name="T12" fmla="*/ 332 w 678"/>
                    <a:gd name="T13" fmla="*/ 162 h 274"/>
                    <a:gd name="T14" fmla="*/ 12 w 678"/>
                    <a:gd name="T15" fmla="*/ 768 h 274"/>
                    <a:gd name="T16" fmla="*/ 229 w 678"/>
                    <a:gd name="T17" fmla="*/ 1275 h 2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78" h="274">
                      <a:moveTo>
                        <a:pt x="676" y="274"/>
                      </a:moveTo>
                      <a:cubicBezTo>
                        <a:pt x="678" y="256"/>
                        <a:pt x="677" y="237"/>
                        <a:pt x="674" y="216"/>
                      </a:cubicBezTo>
                      <a:cubicBezTo>
                        <a:pt x="665" y="146"/>
                        <a:pt x="635" y="125"/>
                        <a:pt x="600" y="144"/>
                      </a:cubicBezTo>
                      <a:cubicBezTo>
                        <a:pt x="564" y="163"/>
                        <a:pt x="518" y="170"/>
                        <a:pt x="456" y="170"/>
                      </a:cubicBezTo>
                      <a:cubicBezTo>
                        <a:pt x="394" y="170"/>
                        <a:pt x="356" y="188"/>
                        <a:pt x="300" y="154"/>
                      </a:cubicBezTo>
                      <a:cubicBezTo>
                        <a:pt x="245" y="119"/>
                        <a:pt x="251" y="127"/>
                        <a:pt x="199" y="111"/>
                      </a:cubicBezTo>
                      <a:cubicBezTo>
                        <a:pt x="147" y="96"/>
                        <a:pt x="104" y="66"/>
                        <a:pt x="81" y="35"/>
                      </a:cubicBezTo>
                      <a:cubicBezTo>
                        <a:pt x="55" y="0"/>
                        <a:pt x="0" y="4"/>
                        <a:pt x="3" y="165"/>
                      </a:cubicBezTo>
                      <a:cubicBezTo>
                        <a:pt x="4" y="213"/>
                        <a:pt x="39" y="247"/>
                        <a:pt x="56" y="274"/>
                      </a:cubicBezTo>
                    </a:path>
                  </a:pathLst>
                </a:custGeom>
                <a:solidFill>
                  <a:srgbClr val="DC75A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38" name="Freeform 669"/>
                <p:cNvSpPr>
                  <a:spLocks/>
                </p:cNvSpPr>
                <p:nvPr/>
              </p:nvSpPr>
              <p:spPr bwMode="auto">
                <a:xfrm>
                  <a:off x="403" y="2857"/>
                  <a:ext cx="1271" cy="518"/>
                </a:xfrm>
                <a:custGeom>
                  <a:avLst/>
                  <a:gdLst>
                    <a:gd name="T0" fmla="*/ 192 w 629"/>
                    <a:gd name="T1" fmla="*/ 406 h 240"/>
                    <a:gd name="T2" fmla="*/ 673 w 629"/>
                    <a:gd name="T3" fmla="*/ 760 h 240"/>
                    <a:gd name="T4" fmla="*/ 1085 w 629"/>
                    <a:gd name="T5" fmla="*/ 960 h 240"/>
                    <a:gd name="T6" fmla="*/ 1724 w 629"/>
                    <a:gd name="T7" fmla="*/ 1034 h 240"/>
                    <a:gd name="T8" fmla="*/ 2312 w 629"/>
                    <a:gd name="T9" fmla="*/ 913 h 240"/>
                    <a:gd name="T10" fmla="*/ 2568 w 629"/>
                    <a:gd name="T11" fmla="*/ 1034 h 240"/>
                    <a:gd name="T12" fmla="*/ 2568 w 629"/>
                    <a:gd name="T13" fmla="*/ 1034 h 240"/>
                    <a:gd name="T14" fmla="*/ 756 w 629"/>
                    <a:gd name="T15" fmla="*/ 41 h 240"/>
                    <a:gd name="T16" fmla="*/ 0 w 629"/>
                    <a:gd name="T17" fmla="*/ 354 h 240"/>
                    <a:gd name="T18" fmla="*/ 192 w 629"/>
                    <a:gd name="T19" fmla="*/ 406 h 24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629" h="240">
                      <a:moveTo>
                        <a:pt x="47" y="87"/>
                      </a:moveTo>
                      <a:cubicBezTo>
                        <a:pt x="70" y="118"/>
                        <a:pt x="113" y="148"/>
                        <a:pt x="165" y="163"/>
                      </a:cubicBezTo>
                      <a:cubicBezTo>
                        <a:pt x="217" y="179"/>
                        <a:pt x="211" y="171"/>
                        <a:pt x="266" y="206"/>
                      </a:cubicBezTo>
                      <a:cubicBezTo>
                        <a:pt x="322" y="240"/>
                        <a:pt x="360" y="222"/>
                        <a:pt x="422" y="222"/>
                      </a:cubicBezTo>
                      <a:cubicBezTo>
                        <a:pt x="484" y="222"/>
                        <a:pt x="530" y="215"/>
                        <a:pt x="566" y="196"/>
                      </a:cubicBezTo>
                      <a:cubicBezTo>
                        <a:pt x="592" y="182"/>
                        <a:pt x="614" y="190"/>
                        <a:pt x="629" y="222"/>
                      </a:cubicBezTo>
                      <a:cubicBezTo>
                        <a:pt x="629" y="222"/>
                        <a:pt x="629" y="222"/>
                        <a:pt x="629" y="222"/>
                      </a:cubicBezTo>
                      <a:cubicBezTo>
                        <a:pt x="554" y="18"/>
                        <a:pt x="318" y="0"/>
                        <a:pt x="185" y="9"/>
                      </a:cubicBezTo>
                      <a:cubicBezTo>
                        <a:pt x="67" y="17"/>
                        <a:pt x="24" y="45"/>
                        <a:pt x="0" y="76"/>
                      </a:cubicBezTo>
                      <a:cubicBezTo>
                        <a:pt x="16" y="63"/>
                        <a:pt x="35" y="70"/>
                        <a:pt x="47" y="87"/>
                      </a:cubicBezTo>
                      <a:close/>
                    </a:path>
                  </a:pathLst>
                </a:custGeom>
                <a:solidFill>
                  <a:srgbClr val="FCD4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39" name="Freeform 670"/>
                <p:cNvSpPr>
                  <a:spLocks/>
                </p:cNvSpPr>
                <p:nvPr/>
              </p:nvSpPr>
              <p:spPr bwMode="auto">
                <a:xfrm>
                  <a:off x="370" y="3032"/>
                  <a:ext cx="1304" cy="528"/>
                </a:xfrm>
                <a:custGeom>
                  <a:avLst/>
                  <a:gdLst>
                    <a:gd name="T0" fmla="*/ 2636 w 645"/>
                    <a:gd name="T1" fmla="*/ 1138 h 245"/>
                    <a:gd name="T2" fmla="*/ 2636 w 645"/>
                    <a:gd name="T3" fmla="*/ 1045 h 245"/>
                    <a:gd name="T4" fmla="*/ 2624 w 645"/>
                    <a:gd name="T5" fmla="*/ 877 h 245"/>
                    <a:gd name="T6" fmla="*/ 2509 w 645"/>
                    <a:gd name="T7" fmla="*/ 580 h 245"/>
                    <a:gd name="T8" fmla="*/ 2404 w 645"/>
                    <a:gd name="T9" fmla="*/ 595 h 245"/>
                    <a:gd name="T10" fmla="*/ 1791 w 645"/>
                    <a:gd name="T11" fmla="*/ 720 h 245"/>
                    <a:gd name="T12" fmla="*/ 1607 w 645"/>
                    <a:gd name="T13" fmla="*/ 735 h 245"/>
                    <a:gd name="T14" fmla="*/ 1124 w 645"/>
                    <a:gd name="T15" fmla="*/ 636 h 245"/>
                    <a:gd name="T16" fmla="*/ 841 w 645"/>
                    <a:gd name="T17" fmla="*/ 483 h 245"/>
                    <a:gd name="T18" fmla="*/ 724 w 645"/>
                    <a:gd name="T19" fmla="*/ 446 h 245"/>
                    <a:gd name="T20" fmla="*/ 212 w 645"/>
                    <a:gd name="T21" fmla="*/ 65 h 245"/>
                    <a:gd name="T22" fmla="*/ 123 w 645"/>
                    <a:gd name="T23" fmla="*/ 13 h 245"/>
                    <a:gd name="T24" fmla="*/ 0 w 645"/>
                    <a:gd name="T25" fmla="*/ 571 h 245"/>
                    <a:gd name="T26" fmla="*/ 0 w 645"/>
                    <a:gd name="T27" fmla="*/ 631 h 245"/>
                    <a:gd name="T28" fmla="*/ 148 w 645"/>
                    <a:gd name="T29" fmla="*/ 1009 h 245"/>
                    <a:gd name="T30" fmla="*/ 220 w 645"/>
                    <a:gd name="T31" fmla="*/ 1138 h 245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645" h="245">
                      <a:moveTo>
                        <a:pt x="645" y="245"/>
                      </a:moveTo>
                      <a:cubicBezTo>
                        <a:pt x="645" y="236"/>
                        <a:pt x="645" y="226"/>
                        <a:pt x="645" y="225"/>
                      </a:cubicBezTo>
                      <a:cubicBezTo>
                        <a:pt x="645" y="214"/>
                        <a:pt x="644" y="202"/>
                        <a:pt x="642" y="189"/>
                      </a:cubicBezTo>
                      <a:cubicBezTo>
                        <a:pt x="637" y="155"/>
                        <a:pt x="627" y="132"/>
                        <a:pt x="614" y="125"/>
                      </a:cubicBezTo>
                      <a:cubicBezTo>
                        <a:pt x="607" y="121"/>
                        <a:pt x="599" y="122"/>
                        <a:pt x="588" y="128"/>
                      </a:cubicBezTo>
                      <a:cubicBezTo>
                        <a:pt x="553" y="147"/>
                        <a:pt x="506" y="155"/>
                        <a:pt x="438" y="155"/>
                      </a:cubicBezTo>
                      <a:cubicBezTo>
                        <a:pt x="421" y="155"/>
                        <a:pt x="407" y="157"/>
                        <a:pt x="393" y="158"/>
                      </a:cubicBezTo>
                      <a:cubicBezTo>
                        <a:pt x="355" y="161"/>
                        <a:pt x="319" y="165"/>
                        <a:pt x="275" y="137"/>
                      </a:cubicBezTo>
                      <a:cubicBezTo>
                        <a:pt x="234" y="111"/>
                        <a:pt x="229" y="110"/>
                        <a:pt x="206" y="104"/>
                      </a:cubicBezTo>
                      <a:cubicBezTo>
                        <a:pt x="177" y="96"/>
                        <a:pt x="177" y="96"/>
                        <a:pt x="177" y="96"/>
                      </a:cubicBezTo>
                      <a:cubicBezTo>
                        <a:pt x="125" y="81"/>
                        <a:pt x="78" y="50"/>
                        <a:pt x="52" y="14"/>
                      </a:cubicBezTo>
                      <a:cubicBezTo>
                        <a:pt x="46" y="7"/>
                        <a:pt x="38" y="0"/>
                        <a:pt x="30" y="3"/>
                      </a:cubicBezTo>
                      <a:cubicBezTo>
                        <a:pt x="16" y="8"/>
                        <a:pt x="0" y="43"/>
                        <a:pt x="0" y="123"/>
                      </a:cubicBezTo>
                      <a:cubicBezTo>
                        <a:pt x="0" y="127"/>
                        <a:pt x="0" y="131"/>
                        <a:pt x="0" y="136"/>
                      </a:cubicBezTo>
                      <a:cubicBezTo>
                        <a:pt x="0" y="169"/>
                        <a:pt x="19" y="194"/>
                        <a:pt x="36" y="217"/>
                      </a:cubicBezTo>
                      <a:cubicBezTo>
                        <a:pt x="36" y="217"/>
                        <a:pt x="46" y="232"/>
                        <a:pt x="54" y="245"/>
                      </a:cubicBezTo>
                    </a:path>
                  </a:pathLst>
                </a:custGeom>
                <a:solidFill>
                  <a:srgbClr val="F5E5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40" name="Freeform 671"/>
                <p:cNvSpPr>
                  <a:spLocks/>
                </p:cNvSpPr>
                <p:nvPr/>
              </p:nvSpPr>
              <p:spPr bwMode="auto">
                <a:xfrm>
                  <a:off x="486" y="2872"/>
                  <a:ext cx="1119" cy="401"/>
                </a:xfrm>
                <a:custGeom>
                  <a:avLst/>
                  <a:gdLst>
                    <a:gd name="T0" fmla="*/ 127 w 554"/>
                    <a:gd name="T1" fmla="*/ 116 h 186"/>
                    <a:gd name="T2" fmla="*/ 36 w 554"/>
                    <a:gd name="T3" fmla="*/ 345 h 186"/>
                    <a:gd name="T4" fmla="*/ 236 w 554"/>
                    <a:gd name="T5" fmla="*/ 233 h 186"/>
                    <a:gd name="T6" fmla="*/ 384 w 554"/>
                    <a:gd name="T7" fmla="*/ 395 h 186"/>
                    <a:gd name="T8" fmla="*/ 996 w 554"/>
                    <a:gd name="T9" fmla="*/ 675 h 186"/>
                    <a:gd name="T10" fmla="*/ 1268 w 554"/>
                    <a:gd name="T11" fmla="*/ 586 h 186"/>
                    <a:gd name="T12" fmla="*/ 1376 w 554"/>
                    <a:gd name="T13" fmla="*/ 679 h 186"/>
                    <a:gd name="T14" fmla="*/ 1517 w 554"/>
                    <a:gd name="T15" fmla="*/ 735 h 186"/>
                    <a:gd name="T16" fmla="*/ 1685 w 554"/>
                    <a:gd name="T17" fmla="*/ 724 h 186"/>
                    <a:gd name="T18" fmla="*/ 1828 w 554"/>
                    <a:gd name="T19" fmla="*/ 664 h 186"/>
                    <a:gd name="T20" fmla="*/ 2024 w 554"/>
                    <a:gd name="T21" fmla="*/ 813 h 186"/>
                    <a:gd name="T22" fmla="*/ 2080 w 554"/>
                    <a:gd name="T23" fmla="*/ 865 h 186"/>
                    <a:gd name="T24" fmla="*/ 2024 w 554"/>
                    <a:gd name="T25" fmla="*/ 627 h 186"/>
                    <a:gd name="T26" fmla="*/ 2248 w 554"/>
                    <a:gd name="T27" fmla="*/ 763 h 186"/>
                    <a:gd name="T28" fmla="*/ 2141 w 554"/>
                    <a:gd name="T29" fmla="*/ 554 h 186"/>
                    <a:gd name="T30" fmla="*/ 1967 w 554"/>
                    <a:gd name="T31" fmla="*/ 358 h 186"/>
                    <a:gd name="T32" fmla="*/ 1608 w 554"/>
                    <a:gd name="T33" fmla="*/ 285 h 186"/>
                    <a:gd name="T34" fmla="*/ 1228 w 554"/>
                    <a:gd name="T35" fmla="*/ 168 h 186"/>
                    <a:gd name="T36" fmla="*/ 947 w 554"/>
                    <a:gd name="T37" fmla="*/ 41 h 186"/>
                    <a:gd name="T38" fmla="*/ 632 w 554"/>
                    <a:gd name="T39" fmla="*/ 0 h 18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554" h="186">
                      <a:moveTo>
                        <a:pt x="31" y="25"/>
                      </a:moveTo>
                      <a:cubicBezTo>
                        <a:pt x="40" y="41"/>
                        <a:pt x="0" y="53"/>
                        <a:pt x="9" y="74"/>
                      </a:cubicBezTo>
                      <a:cubicBezTo>
                        <a:pt x="29" y="69"/>
                        <a:pt x="35" y="45"/>
                        <a:pt x="58" y="50"/>
                      </a:cubicBezTo>
                      <a:cubicBezTo>
                        <a:pt x="75" y="53"/>
                        <a:pt x="82" y="75"/>
                        <a:pt x="94" y="85"/>
                      </a:cubicBezTo>
                      <a:cubicBezTo>
                        <a:pt x="134" y="120"/>
                        <a:pt x="190" y="148"/>
                        <a:pt x="244" y="145"/>
                      </a:cubicBezTo>
                      <a:cubicBezTo>
                        <a:pt x="270" y="144"/>
                        <a:pt x="284" y="112"/>
                        <a:pt x="311" y="126"/>
                      </a:cubicBezTo>
                      <a:cubicBezTo>
                        <a:pt x="321" y="131"/>
                        <a:pt x="329" y="139"/>
                        <a:pt x="337" y="146"/>
                      </a:cubicBezTo>
                      <a:cubicBezTo>
                        <a:pt x="348" y="155"/>
                        <a:pt x="358" y="157"/>
                        <a:pt x="372" y="158"/>
                      </a:cubicBezTo>
                      <a:cubicBezTo>
                        <a:pt x="387" y="160"/>
                        <a:pt x="398" y="158"/>
                        <a:pt x="413" y="156"/>
                      </a:cubicBezTo>
                      <a:cubicBezTo>
                        <a:pt x="426" y="153"/>
                        <a:pt x="435" y="148"/>
                        <a:pt x="448" y="143"/>
                      </a:cubicBezTo>
                      <a:cubicBezTo>
                        <a:pt x="465" y="138"/>
                        <a:pt x="483" y="163"/>
                        <a:pt x="496" y="175"/>
                      </a:cubicBezTo>
                      <a:cubicBezTo>
                        <a:pt x="500" y="179"/>
                        <a:pt x="504" y="186"/>
                        <a:pt x="510" y="186"/>
                      </a:cubicBezTo>
                      <a:cubicBezTo>
                        <a:pt x="516" y="174"/>
                        <a:pt x="483" y="147"/>
                        <a:pt x="496" y="135"/>
                      </a:cubicBezTo>
                      <a:cubicBezTo>
                        <a:pt x="510" y="119"/>
                        <a:pt x="541" y="160"/>
                        <a:pt x="551" y="164"/>
                      </a:cubicBezTo>
                      <a:cubicBezTo>
                        <a:pt x="554" y="152"/>
                        <a:pt x="530" y="129"/>
                        <a:pt x="525" y="119"/>
                      </a:cubicBezTo>
                      <a:cubicBezTo>
                        <a:pt x="514" y="100"/>
                        <a:pt x="503" y="86"/>
                        <a:pt x="482" y="77"/>
                      </a:cubicBezTo>
                      <a:cubicBezTo>
                        <a:pt x="455" y="65"/>
                        <a:pt x="422" y="67"/>
                        <a:pt x="394" y="61"/>
                      </a:cubicBezTo>
                      <a:cubicBezTo>
                        <a:pt x="362" y="54"/>
                        <a:pt x="332" y="43"/>
                        <a:pt x="301" y="36"/>
                      </a:cubicBezTo>
                      <a:cubicBezTo>
                        <a:pt x="276" y="31"/>
                        <a:pt x="256" y="17"/>
                        <a:pt x="232" y="9"/>
                      </a:cubicBezTo>
                      <a:cubicBezTo>
                        <a:pt x="207" y="2"/>
                        <a:pt x="181" y="5"/>
                        <a:pt x="155" y="0"/>
                      </a:cubicBezTo>
                    </a:path>
                  </a:pathLst>
                </a:custGeom>
                <a:solidFill>
                  <a:srgbClr val="F9BB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41" name="Freeform 672"/>
                <p:cNvSpPr>
                  <a:spLocks/>
                </p:cNvSpPr>
                <p:nvPr/>
              </p:nvSpPr>
              <p:spPr bwMode="auto">
                <a:xfrm>
                  <a:off x="849" y="3112"/>
                  <a:ext cx="257" cy="235"/>
                </a:xfrm>
                <a:custGeom>
                  <a:avLst/>
                  <a:gdLst>
                    <a:gd name="T0" fmla="*/ 0 w 127"/>
                    <a:gd name="T1" fmla="*/ 73 h 109"/>
                    <a:gd name="T2" fmla="*/ 65 w 127"/>
                    <a:gd name="T3" fmla="*/ 168 h 109"/>
                    <a:gd name="T4" fmla="*/ 85 w 127"/>
                    <a:gd name="T5" fmla="*/ 261 h 109"/>
                    <a:gd name="T6" fmla="*/ 196 w 127"/>
                    <a:gd name="T7" fmla="*/ 399 h 109"/>
                    <a:gd name="T8" fmla="*/ 520 w 127"/>
                    <a:gd name="T9" fmla="*/ 479 h 109"/>
                    <a:gd name="T10" fmla="*/ 421 w 127"/>
                    <a:gd name="T11" fmla="*/ 399 h 109"/>
                    <a:gd name="T12" fmla="*/ 443 w 127"/>
                    <a:gd name="T13" fmla="*/ 298 h 109"/>
                    <a:gd name="T14" fmla="*/ 417 w 127"/>
                    <a:gd name="T15" fmla="*/ 121 h 109"/>
                    <a:gd name="T16" fmla="*/ 384 w 127"/>
                    <a:gd name="T17" fmla="*/ 0 h 10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27" h="109">
                      <a:moveTo>
                        <a:pt x="0" y="16"/>
                      </a:moveTo>
                      <a:cubicBezTo>
                        <a:pt x="5" y="24"/>
                        <a:pt x="13" y="27"/>
                        <a:pt x="16" y="36"/>
                      </a:cubicBezTo>
                      <a:cubicBezTo>
                        <a:pt x="19" y="42"/>
                        <a:pt x="19" y="50"/>
                        <a:pt x="21" y="56"/>
                      </a:cubicBezTo>
                      <a:cubicBezTo>
                        <a:pt x="26" y="67"/>
                        <a:pt x="39" y="79"/>
                        <a:pt x="48" y="86"/>
                      </a:cubicBezTo>
                      <a:cubicBezTo>
                        <a:pt x="70" y="104"/>
                        <a:pt x="100" y="109"/>
                        <a:pt x="127" y="103"/>
                      </a:cubicBezTo>
                      <a:cubicBezTo>
                        <a:pt x="120" y="98"/>
                        <a:pt x="109" y="95"/>
                        <a:pt x="103" y="86"/>
                      </a:cubicBezTo>
                      <a:cubicBezTo>
                        <a:pt x="96" y="75"/>
                        <a:pt x="104" y="74"/>
                        <a:pt x="108" y="64"/>
                      </a:cubicBezTo>
                      <a:cubicBezTo>
                        <a:pt x="112" y="53"/>
                        <a:pt x="104" y="38"/>
                        <a:pt x="102" y="26"/>
                      </a:cubicBezTo>
                      <a:cubicBezTo>
                        <a:pt x="100" y="17"/>
                        <a:pt x="100" y="8"/>
                        <a:pt x="94" y="0"/>
                      </a:cubicBezTo>
                    </a:path>
                  </a:pathLst>
                </a:custGeom>
                <a:solidFill>
                  <a:srgbClr val="F9BB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42" name="Freeform 673"/>
                <p:cNvSpPr>
                  <a:spLocks/>
                </p:cNvSpPr>
                <p:nvPr/>
              </p:nvSpPr>
              <p:spPr bwMode="auto">
                <a:xfrm>
                  <a:off x="1515" y="3193"/>
                  <a:ext cx="36" cy="69"/>
                </a:xfrm>
                <a:custGeom>
                  <a:avLst/>
                  <a:gdLst>
                    <a:gd name="T0" fmla="*/ 0 w 18"/>
                    <a:gd name="T1" fmla="*/ 0 h 32"/>
                    <a:gd name="T2" fmla="*/ 72 w 18"/>
                    <a:gd name="T3" fmla="*/ 149 h 32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18" h="32">
                      <a:moveTo>
                        <a:pt x="0" y="0"/>
                      </a:moveTo>
                      <a:cubicBezTo>
                        <a:pt x="16" y="8"/>
                        <a:pt x="18" y="20"/>
                        <a:pt x="18" y="32"/>
                      </a:cubicBezTo>
                    </a:path>
                  </a:pathLst>
                </a:custGeom>
                <a:solidFill>
                  <a:srgbClr val="FFF9F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43" name="Freeform 674"/>
                <p:cNvSpPr>
                  <a:spLocks/>
                </p:cNvSpPr>
                <p:nvPr/>
              </p:nvSpPr>
              <p:spPr bwMode="auto">
                <a:xfrm>
                  <a:off x="453" y="2939"/>
                  <a:ext cx="89" cy="54"/>
                </a:xfrm>
                <a:custGeom>
                  <a:avLst/>
                  <a:gdLst>
                    <a:gd name="T0" fmla="*/ 180 w 44"/>
                    <a:gd name="T1" fmla="*/ 0 h 25"/>
                    <a:gd name="T2" fmla="*/ 0 w 44"/>
                    <a:gd name="T3" fmla="*/ 117 h 25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44" h="25">
                      <a:moveTo>
                        <a:pt x="44" y="0"/>
                      </a:moveTo>
                      <a:cubicBezTo>
                        <a:pt x="28" y="2"/>
                        <a:pt x="5" y="14"/>
                        <a:pt x="0" y="25"/>
                      </a:cubicBezTo>
                    </a:path>
                  </a:pathLst>
                </a:custGeom>
                <a:solidFill>
                  <a:srgbClr val="FFF9F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44" name="Freeform 675"/>
                <p:cNvSpPr>
                  <a:spLocks/>
                </p:cNvSpPr>
                <p:nvPr/>
              </p:nvSpPr>
              <p:spPr bwMode="auto">
                <a:xfrm>
                  <a:off x="384" y="3075"/>
                  <a:ext cx="110" cy="466"/>
                </a:xfrm>
                <a:custGeom>
                  <a:avLst/>
                  <a:gdLst>
                    <a:gd name="T0" fmla="*/ 92 w 54"/>
                    <a:gd name="T1" fmla="*/ 0 h 216"/>
                    <a:gd name="T2" fmla="*/ 20 w 54"/>
                    <a:gd name="T3" fmla="*/ 600 h 216"/>
                    <a:gd name="T4" fmla="*/ 224 w 54"/>
                    <a:gd name="T5" fmla="*/ 1005 h 216"/>
                    <a:gd name="T6" fmla="*/ 45 w 54"/>
                    <a:gd name="T7" fmla="*/ 494 h 216"/>
                    <a:gd name="T8" fmla="*/ 92 w 54"/>
                    <a:gd name="T9" fmla="*/ 0 h 2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54" h="216">
                      <a:moveTo>
                        <a:pt x="22" y="0"/>
                      </a:moveTo>
                      <a:cubicBezTo>
                        <a:pt x="11" y="13"/>
                        <a:pt x="0" y="103"/>
                        <a:pt x="5" y="129"/>
                      </a:cubicBezTo>
                      <a:cubicBezTo>
                        <a:pt x="10" y="155"/>
                        <a:pt x="54" y="216"/>
                        <a:pt x="54" y="216"/>
                      </a:cubicBezTo>
                      <a:cubicBezTo>
                        <a:pt x="45" y="199"/>
                        <a:pt x="8" y="142"/>
                        <a:pt x="11" y="106"/>
                      </a:cubicBezTo>
                      <a:cubicBezTo>
                        <a:pt x="14" y="70"/>
                        <a:pt x="19" y="9"/>
                        <a:pt x="2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45" name="Freeform 676"/>
                <p:cNvSpPr>
                  <a:spLocks/>
                </p:cNvSpPr>
                <p:nvPr/>
              </p:nvSpPr>
              <p:spPr bwMode="auto">
                <a:xfrm>
                  <a:off x="1407" y="3297"/>
                  <a:ext cx="253" cy="257"/>
                </a:xfrm>
                <a:custGeom>
                  <a:avLst/>
                  <a:gdLst>
                    <a:gd name="T0" fmla="*/ 0 w 125"/>
                    <a:gd name="T1" fmla="*/ 164 h 119"/>
                    <a:gd name="T2" fmla="*/ 253 w 125"/>
                    <a:gd name="T3" fmla="*/ 97 h 119"/>
                    <a:gd name="T4" fmla="*/ 431 w 125"/>
                    <a:gd name="T5" fmla="*/ 80 h 119"/>
                    <a:gd name="T6" fmla="*/ 508 w 125"/>
                    <a:gd name="T7" fmla="*/ 555 h 119"/>
                    <a:gd name="T8" fmla="*/ 364 w 125"/>
                    <a:gd name="T9" fmla="*/ 145 h 119"/>
                    <a:gd name="T10" fmla="*/ 0 w 125"/>
                    <a:gd name="T11" fmla="*/ 164 h 11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5" h="119">
                      <a:moveTo>
                        <a:pt x="0" y="35"/>
                      </a:moveTo>
                      <a:cubicBezTo>
                        <a:pt x="20" y="34"/>
                        <a:pt x="50" y="27"/>
                        <a:pt x="62" y="21"/>
                      </a:cubicBezTo>
                      <a:cubicBezTo>
                        <a:pt x="74" y="15"/>
                        <a:pt x="90" y="0"/>
                        <a:pt x="105" y="17"/>
                      </a:cubicBezTo>
                      <a:cubicBezTo>
                        <a:pt x="120" y="34"/>
                        <a:pt x="125" y="103"/>
                        <a:pt x="124" y="119"/>
                      </a:cubicBezTo>
                      <a:cubicBezTo>
                        <a:pt x="120" y="92"/>
                        <a:pt x="103" y="36"/>
                        <a:pt x="89" y="31"/>
                      </a:cubicBezTo>
                      <a:cubicBezTo>
                        <a:pt x="75" y="26"/>
                        <a:pt x="9" y="45"/>
                        <a:pt x="0" y="35"/>
                      </a:cubicBezTo>
                      <a:close/>
                    </a:path>
                  </a:pathLst>
                </a:custGeom>
                <a:solidFill>
                  <a:srgbClr val="ECCF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46" name="Freeform 677"/>
                <p:cNvSpPr>
                  <a:spLocks/>
                </p:cNvSpPr>
                <p:nvPr/>
              </p:nvSpPr>
              <p:spPr bwMode="auto">
                <a:xfrm>
                  <a:off x="334" y="2969"/>
                  <a:ext cx="1371" cy="591"/>
                </a:xfrm>
                <a:custGeom>
                  <a:avLst/>
                  <a:gdLst>
                    <a:gd name="T0" fmla="*/ 2764 w 678"/>
                    <a:gd name="T1" fmla="*/ 1275 h 274"/>
                    <a:gd name="T2" fmla="*/ 2756 w 678"/>
                    <a:gd name="T3" fmla="*/ 1005 h 274"/>
                    <a:gd name="T4" fmla="*/ 2453 w 678"/>
                    <a:gd name="T5" fmla="*/ 671 h 274"/>
                    <a:gd name="T6" fmla="*/ 1864 w 678"/>
                    <a:gd name="T7" fmla="*/ 792 h 274"/>
                    <a:gd name="T8" fmla="*/ 1227 w 678"/>
                    <a:gd name="T9" fmla="*/ 716 h 274"/>
                    <a:gd name="T10" fmla="*/ 813 w 678"/>
                    <a:gd name="T11" fmla="*/ 516 h 274"/>
                    <a:gd name="T12" fmla="*/ 332 w 678"/>
                    <a:gd name="T13" fmla="*/ 162 h 274"/>
                    <a:gd name="T14" fmla="*/ 12 w 678"/>
                    <a:gd name="T15" fmla="*/ 768 h 274"/>
                    <a:gd name="T16" fmla="*/ 229 w 678"/>
                    <a:gd name="T17" fmla="*/ 1275 h 2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78" h="274">
                      <a:moveTo>
                        <a:pt x="676" y="274"/>
                      </a:moveTo>
                      <a:cubicBezTo>
                        <a:pt x="678" y="256"/>
                        <a:pt x="677" y="237"/>
                        <a:pt x="674" y="216"/>
                      </a:cubicBezTo>
                      <a:cubicBezTo>
                        <a:pt x="665" y="146"/>
                        <a:pt x="635" y="125"/>
                        <a:pt x="600" y="144"/>
                      </a:cubicBezTo>
                      <a:cubicBezTo>
                        <a:pt x="564" y="163"/>
                        <a:pt x="518" y="170"/>
                        <a:pt x="456" y="170"/>
                      </a:cubicBezTo>
                      <a:cubicBezTo>
                        <a:pt x="394" y="170"/>
                        <a:pt x="356" y="188"/>
                        <a:pt x="300" y="154"/>
                      </a:cubicBezTo>
                      <a:cubicBezTo>
                        <a:pt x="245" y="119"/>
                        <a:pt x="251" y="127"/>
                        <a:pt x="199" y="111"/>
                      </a:cubicBezTo>
                      <a:cubicBezTo>
                        <a:pt x="147" y="96"/>
                        <a:pt x="104" y="66"/>
                        <a:pt x="81" y="35"/>
                      </a:cubicBezTo>
                      <a:cubicBezTo>
                        <a:pt x="55" y="0"/>
                        <a:pt x="0" y="4"/>
                        <a:pt x="3" y="165"/>
                      </a:cubicBezTo>
                      <a:cubicBezTo>
                        <a:pt x="4" y="213"/>
                        <a:pt x="39" y="247"/>
                        <a:pt x="56" y="274"/>
                      </a:cubicBezTo>
                    </a:path>
                  </a:pathLst>
                </a:custGeom>
                <a:noFill/>
                <a:ln w="9525" cap="flat">
                  <a:solidFill>
                    <a:srgbClr val="333333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47" name="Freeform 678"/>
                <p:cNvSpPr>
                  <a:spLocks/>
                </p:cNvSpPr>
                <p:nvPr/>
              </p:nvSpPr>
              <p:spPr bwMode="auto">
                <a:xfrm>
                  <a:off x="403" y="2857"/>
                  <a:ext cx="1271" cy="518"/>
                </a:xfrm>
                <a:custGeom>
                  <a:avLst/>
                  <a:gdLst>
                    <a:gd name="T0" fmla="*/ 192 w 629"/>
                    <a:gd name="T1" fmla="*/ 406 h 240"/>
                    <a:gd name="T2" fmla="*/ 673 w 629"/>
                    <a:gd name="T3" fmla="*/ 760 h 240"/>
                    <a:gd name="T4" fmla="*/ 1085 w 629"/>
                    <a:gd name="T5" fmla="*/ 960 h 240"/>
                    <a:gd name="T6" fmla="*/ 1724 w 629"/>
                    <a:gd name="T7" fmla="*/ 1034 h 240"/>
                    <a:gd name="T8" fmla="*/ 2312 w 629"/>
                    <a:gd name="T9" fmla="*/ 913 h 240"/>
                    <a:gd name="T10" fmla="*/ 2568 w 629"/>
                    <a:gd name="T11" fmla="*/ 1034 h 240"/>
                    <a:gd name="T12" fmla="*/ 2568 w 629"/>
                    <a:gd name="T13" fmla="*/ 1034 h 240"/>
                    <a:gd name="T14" fmla="*/ 756 w 629"/>
                    <a:gd name="T15" fmla="*/ 41 h 240"/>
                    <a:gd name="T16" fmla="*/ 0 w 629"/>
                    <a:gd name="T17" fmla="*/ 354 h 240"/>
                    <a:gd name="T18" fmla="*/ 192 w 629"/>
                    <a:gd name="T19" fmla="*/ 406 h 24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629" h="240">
                      <a:moveTo>
                        <a:pt x="47" y="87"/>
                      </a:moveTo>
                      <a:cubicBezTo>
                        <a:pt x="70" y="118"/>
                        <a:pt x="113" y="148"/>
                        <a:pt x="165" y="163"/>
                      </a:cubicBezTo>
                      <a:cubicBezTo>
                        <a:pt x="217" y="179"/>
                        <a:pt x="211" y="171"/>
                        <a:pt x="266" y="206"/>
                      </a:cubicBezTo>
                      <a:cubicBezTo>
                        <a:pt x="322" y="240"/>
                        <a:pt x="360" y="222"/>
                        <a:pt x="422" y="222"/>
                      </a:cubicBezTo>
                      <a:cubicBezTo>
                        <a:pt x="484" y="222"/>
                        <a:pt x="530" y="215"/>
                        <a:pt x="566" y="196"/>
                      </a:cubicBezTo>
                      <a:cubicBezTo>
                        <a:pt x="592" y="182"/>
                        <a:pt x="614" y="190"/>
                        <a:pt x="629" y="222"/>
                      </a:cubicBezTo>
                      <a:cubicBezTo>
                        <a:pt x="629" y="222"/>
                        <a:pt x="629" y="222"/>
                        <a:pt x="629" y="222"/>
                      </a:cubicBezTo>
                      <a:cubicBezTo>
                        <a:pt x="554" y="18"/>
                        <a:pt x="318" y="0"/>
                        <a:pt x="185" y="9"/>
                      </a:cubicBezTo>
                      <a:cubicBezTo>
                        <a:pt x="67" y="17"/>
                        <a:pt x="24" y="45"/>
                        <a:pt x="0" y="76"/>
                      </a:cubicBezTo>
                      <a:cubicBezTo>
                        <a:pt x="16" y="63"/>
                        <a:pt x="35" y="70"/>
                        <a:pt x="47" y="87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rgbClr val="333333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48" name="Freeform 679"/>
                <p:cNvSpPr>
                  <a:spLocks/>
                </p:cNvSpPr>
                <p:nvPr/>
              </p:nvSpPr>
              <p:spPr bwMode="auto">
                <a:xfrm>
                  <a:off x="370" y="3032"/>
                  <a:ext cx="1304" cy="528"/>
                </a:xfrm>
                <a:custGeom>
                  <a:avLst/>
                  <a:gdLst>
                    <a:gd name="T0" fmla="*/ 2636 w 645"/>
                    <a:gd name="T1" fmla="*/ 1138 h 245"/>
                    <a:gd name="T2" fmla="*/ 2636 w 645"/>
                    <a:gd name="T3" fmla="*/ 1045 h 245"/>
                    <a:gd name="T4" fmla="*/ 2624 w 645"/>
                    <a:gd name="T5" fmla="*/ 877 h 245"/>
                    <a:gd name="T6" fmla="*/ 2509 w 645"/>
                    <a:gd name="T7" fmla="*/ 580 h 245"/>
                    <a:gd name="T8" fmla="*/ 2404 w 645"/>
                    <a:gd name="T9" fmla="*/ 595 h 245"/>
                    <a:gd name="T10" fmla="*/ 1791 w 645"/>
                    <a:gd name="T11" fmla="*/ 720 h 245"/>
                    <a:gd name="T12" fmla="*/ 1607 w 645"/>
                    <a:gd name="T13" fmla="*/ 735 h 245"/>
                    <a:gd name="T14" fmla="*/ 1124 w 645"/>
                    <a:gd name="T15" fmla="*/ 636 h 245"/>
                    <a:gd name="T16" fmla="*/ 841 w 645"/>
                    <a:gd name="T17" fmla="*/ 483 h 245"/>
                    <a:gd name="T18" fmla="*/ 724 w 645"/>
                    <a:gd name="T19" fmla="*/ 446 h 245"/>
                    <a:gd name="T20" fmla="*/ 212 w 645"/>
                    <a:gd name="T21" fmla="*/ 65 h 245"/>
                    <a:gd name="T22" fmla="*/ 123 w 645"/>
                    <a:gd name="T23" fmla="*/ 13 h 245"/>
                    <a:gd name="T24" fmla="*/ 0 w 645"/>
                    <a:gd name="T25" fmla="*/ 571 h 245"/>
                    <a:gd name="T26" fmla="*/ 0 w 645"/>
                    <a:gd name="T27" fmla="*/ 631 h 245"/>
                    <a:gd name="T28" fmla="*/ 148 w 645"/>
                    <a:gd name="T29" fmla="*/ 1009 h 245"/>
                    <a:gd name="T30" fmla="*/ 220 w 645"/>
                    <a:gd name="T31" fmla="*/ 1138 h 245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645" h="245">
                      <a:moveTo>
                        <a:pt x="645" y="245"/>
                      </a:moveTo>
                      <a:cubicBezTo>
                        <a:pt x="645" y="236"/>
                        <a:pt x="645" y="226"/>
                        <a:pt x="645" y="225"/>
                      </a:cubicBezTo>
                      <a:cubicBezTo>
                        <a:pt x="645" y="214"/>
                        <a:pt x="644" y="202"/>
                        <a:pt x="642" y="189"/>
                      </a:cubicBezTo>
                      <a:cubicBezTo>
                        <a:pt x="637" y="155"/>
                        <a:pt x="627" y="132"/>
                        <a:pt x="614" y="125"/>
                      </a:cubicBezTo>
                      <a:cubicBezTo>
                        <a:pt x="607" y="121"/>
                        <a:pt x="599" y="122"/>
                        <a:pt x="588" y="128"/>
                      </a:cubicBezTo>
                      <a:cubicBezTo>
                        <a:pt x="553" y="147"/>
                        <a:pt x="506" y="155"/>
                        <a:pt x="438" y="155"/>
                      </a:cubicBezTo>
                      <a:cubicBezTo>
                        <a:pt x="421" y="155"/>
                        <a:pt x="407" y="157"/>
                        <a:pt x="393" y="158"/>
                      </a:cubicBezTo>
                      <a:cubicBezTo>
                        <a:pt x="355" y="161"/>
                        <a:pt x="319" y="165"/>
                        <a:pt x="275" y="137"/>
                      </a:cubicBezTo>
                      <a:cubicBezTo>
                        <a:pt x="234" y="111"/>
                        <a:pt x="229" y="110"/>
                        <a:pt x="206" y="104"/>
                      </a:cubicBezTo>
                      <a:cubicBezTo>
                        <a:pt x="177" y="96"/>
                        <a:pt x="177" y="96"/>
                        <a:pt x="177" y="96"/>
                      </a:cubicBezTo>
                      <a:cubicBezTo>
                        <a:pt x="125" y="81"/>
                        <a:pt x="78" y="50"/>
                        <a:pt x="52" y="14"/>
                      </a:cubicBezTo>
                      <a:cubicBezTo>
                        <a:pt x="46" y="7"/>
                        <a:pt x="38" y="0"/>
                        <a:pt x="30" y="3"/>
                      </a:cubicBezTo>
                      <a:cubicBezTo>
                        <a:pt x="16" y="8"/>
                        <a:pt x="0" y="43"/>
                        <a:pt x="0" y="123"/>
                      </a:cubicBezTo>
                      <a:cubicBezTo>
                        <a:pt x="0" y="127"/>
                        <a:pt x="0" y="131"/>
                        <a:pt x="0" y="136"/>
                      </a:cubicBezTo>
                      <a:cubicBezTo>
                        <a:pt x="0" y="169"/>
                        <a:pt x="19" y="194"/>
                        <a:pt x="36" y="217"/>
                      </a:cubicBezTo>
                      <a:cubicBezTo>
                        <a:pt x="36" y="217"/>
                        <a:pt x="46" y="232"/>
                        <a:pt x="54" y="245"/>
                      </a:cubicBezTo>
                    </a:path>
                  </a:pathLst>
                </a:custGeom>
                <a:noFill/>
                <a:ln w="952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49" name="Freeform 680"/>
                <p:cNvSpPr>
                  <a:spLocks/>
                </p:cNvSpPr>
                <p:nvPr/>
              </p:nvSpPr>
              <p:spPr bwMode="auto">
                <a:xfrm>
                  <a:off x="516" y="2980"/>
                  <a:ext cx="97" cy="56"/>
                </a:xfrm>
                <a:custGeom>
                  <a:avLst/>
                  <a:gdLst>
                    <a:gd name="T0" fmla="*/ 0 w 48"/>
                    <a:gd name="T1" fmla="*/ 121 h 26"/>
                    <a:gd name="T2" fmla="*/ 196 w 48"/>
                    <a:gd name="T3" fmla="*/ 0 h 26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48" h="26">
                      <a:moveTo>
                        <a:pt x="0" y="26"/>
                      </a:moveTo>
                      <a:cubicBezTo>
                        <a:pt x="7" y="9"/>
                        <a:pt x="33" y="1"/>
                        <a:pt x="48" y="0"/>
                      </a:cubicBezTo>
                    </a:path>
                  </a:pathLst>
                </a:custGeom>
                <a:noFill/>
                <a:ln w="9525" cap="flat">
                  <a:solidFill>
                    <a:srgbClr val="333333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50" name="Freeform 681"/>
                <p:cNvSpPr>
                  <a:spLocks/>
                </p:cNvSpPr>
                <p:nvPr/>
              </p:nvSpPr>
              <p:spPr bwMode="auto">
                <a:xfrm>
                  <a:off x="1422" y="3131"/>
                  <a:ext cx="105" cy="136"/>
                </a:xfrm>
                <a:custGeom>
                  <a:avLst/>
                  <a:gdLst>
                    <a:gd name="T0" fmla="*/ 0 w 52"/>
                    <a:gd name="T1" fmla="*/ 0 h 63"/>
                    <a:gd name="T2" fmla="*/ 212 w 52"/>
                    <a:gd name="T3" fmla="*/ 294 h 63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52" h="63">
                      <a:moveTo>
                        <a:pt x="0" y="0"/>
                      </a:moveTo>
                      <a:cubicBezTo>
                        <a:pt x="23" y="10"/>
                        <a:pt x="50" y="51"/>
                        <a:pt x="52" y="63"/>
                      </a:cubicBezTo>
                    </a:path>
                  </a:pathLst>
                </a:custGeom>
                <a:noFill/>
                <a:ln w="9525" cap="flat">
                  <a:solidFill>
                    <a:srgbClr val="333333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51" name="Freeform 682"/>
                <p:cNvSpPr>
                  <a:spLocks/>
                </p:cNvSpPr>
                <p:nvPr/>
              </p:nvSpPr>
              <p:spPr bwMode="auto">
                <a:xfrm>
                  <a:off x="516" y="2999"/>
                  <a:ext cx="32" cy="35"/>
                </a:xfrm>
                <a:custGeom>
                  <a:avLst/>
                  <a:gdLst>
                    <a:gd name="T0" fmla="*/ 0 w 16"/>
                    <a:gd name="T1" fmla="*/ 61 h 16"/>
                    <a:gd name="T2" fmla="*/ 20 w 16"/>
                    <a:gd name="T3" fmla="*/ 28 h 16"/>
                    <a:gd name="T4" fmla="*/ 52 w 16"/>
                    <a:gd name="T5" fmla="*/ 44 h 16"/>
                    <a:gd name="T6" fmla="*/ 44 w 16"/>
                    <a:gd name="T7" fmla="*/ 0 h 1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6" h="16">
                      <a:moveTo>
                        <a:pt x="0" y="13"/>
                      </a:moveTo>
                      <a:cubicBezTo>
                        <a:pt x="9" y="16"/>
                        <a:pt x="14" y="12"/>
                        <a:pt x="5" y="6"/>
                      </a:cubicBezTo>
                      <a:cubicBezTo>
                        <a:pt x="7" y="7"/>
                        <a:pt x="11" y="11"/>
                        <a:pt x="13" y="9"/>
                      </a:cubicBezTo>
                      <a:cubicBezTo>
                        <a:pt x="16" y="6"/>
                        <a:pt x="12" y="2"/>
                        <a:pt x="11" y="0"/>
                      </a:cubicBezTo>
                    </a:path>
                  </a:pathLst>
                </a:custGeom>
                <a:noFill/>
                <a:ln w="12700" cap="flat">
                  <a:solidFill>
                    <a:srgbClr val="FCD4E9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52" name="Freeform 683"/>
                <p:cNvSpPr>
                  <a:spLocks/>
                </p:cNvSpPr>
                <p:nvPr/>
              </p:nvSpPr>
              <p:spPr bwMode="auto">
                <a:xfrm>
                  <a:off x="1519" y="3250"/>
                  <a:ext cx="16" cy="15"/>
                </a:xfrm>
                <a:custGeom>
                  <a:avLst/>
                  <a:gdLst>
                    <a:gd name="T0" fmla="*/ 8 w 8"/>
                    <a:gd name="T1" fmla="*/ 32 h 7"/>
                    <a:gd name="T2" fmla="*/ 28 w 8"/>
                    <a:gd name="T3" fmla="*/ 4 h 7"/>
                    <a:gd name="T4" fmla="*/ 0 w 8"/>
                    <a:gd name="T5" fmla="*/ 4 h 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8" h="7">
                      <a:moveTo>
                        <a:pt x="2" y="7"/>
                      </a:moveTo>
                      <a:cubicBezTo>
                        <a:pt x="5" y="6"/>
                        <a:pt x="8" y="4"/>
                        <a:pt x="7" y="1"/>
                      </a:cubicBezTo>
                      <a:cubicBezTo>
                        <a:pt x="5" y="0"/>
                        <a:pt x="2" y="0"/>
                        <a:pt x="0" y="1"/>
                      </a:cubicBezTo>
                    </a:path>
                  </a:pathLst>
                </a:custGeom>
                <a:noFill/>
                <a:ln w="12700" cap="flat">
                  <a:solidFill>
                    <a:srgbClr val="FCD4E9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53" name="Freeform 684"/>
                <p:cNvSpPr>
                  <a:spLocks/>
                </p:cNvSpPr>
                <p:nvPr/>
              </p:nvSpPr>
              <p:spPr bwMode="auto">
                <a:xfrm>
                  <a:off x="629" y="2784"/>
                  <a:ext cx="200" cy="233"/>
                </a:xfrm>
                <a:custGeom>
                  <a:avLst/>
                  <a:gdLst>
                    <a:gd name="T0" fmla="*/ 180 w 99"/>
                    <a:gd name="T1" fmla="*/ 19 h 108"/>
                    <a:gd name="T2" fmla="*/ 36 w 99"/>
                    <a:gd name="T3" fmla="*/ 214 h 108"/>
                    <a:gd name="T4" fmla="*/ 28 w 99"/>
                    <a:gd name="T5" fmla="*/ 317 h 108"/>
                    <a:gd name="T6" fmla="*/ 0 w 99"/>
                    <a:gd name="T7" fmla="*/ 373 h 108"/>
                    <a:gd name="T8" fmla="*/ 0 w 99"/>
                    <a:gd name="T9" fmla="*/ 373 h 108"/>
                    <a:gd name="T10" fmla="*/ 53 w 99"/>
                    <a:gd name="T11" fmla="*/ 345 h 108"/>
                    <a:gd name="T12" fmla="*/ 192 w 99"/>
                    <a:gd name="T13" fmla="*/ 447 h 108"/>
                    <a:gd name="T14" fmla="*/ 192 w 99"/>
                    <a:gd name="T15" fmla="*/ 503 h 108"/>
                    <a:gd name="T16" fmla="*/ 281 w 99"/>
                    <a:gd name="T17" fmla="*/ 410 h 108"/>
                    <a:gd name="T18" fmla="*/ 388 w 99"/>
                    <a:gd name="T19" fmla="*/ 181 h 108"/>
                    <a:gd name="T20" fmla="*/ 180 w 99"/>
                    <a:gd name="T21" fmla="*/ 19 h 10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99" h="108">
                      <a:moveTo>
                        <a:pt x="44" y="4"/>
                      </a:moveTo>
                      <a:cubicBezTo>
                        <a:pt x="24" y="8"/>
                        <a:pt x="10" y="26"/>
                        <a:pt x="9" y="46"/>
                      </a:cubicBezTo>
                      <a:cubicBezTo>
                        <a:pt x="9" y="52"/>
                        <a:pt x="9" y="62"/>
                        <a:pt x="7" y="68"/>
                      </a:cubicBezTo>
                      <a:cubicBezTo>
                        <a:pt x="5" y="73"/>
                        <a:pt x="3" y="77"/>
                        <a:pt x="0" y="80"/>
                      </a:cubicBezTo>
                      <a:cubicBezTo>
                        <a:pt x="0" y="80"/>
                        <a:pt x="0" y="80"/>
                        <a:pt x="0" y="80"/>
                      </a:cubicBezTo>
                      <a:cubicBezTo>
                        <a:pt x="4" y="77"/>
                        <a:pt x="8" y="75"/>
                        <a:pt x="13" y="74"/>
                      </a:cubicBezTo>
                      <a:cubicBezTo>
                        <a:pt x="29" y="71"/>
                        <a:pt x="44" y="81"/>
                        <a:pt x="47" y="96"/>
                      </a:cubicBezTo>
                      <a:cubicBezTo>
                        <a:pt x="48" y="100"/>
                        <a:pt x="48" y="104"/>
                        <a:pt x="47" y="108"/>
                      </a:cubicBezTo>
                      <a:cubicBezTo>
                        <a:pt x="51" y="99"/>
                        <a:pt x="62" y="91"/>
                        <a:pt x="69" y="88"/>
                      </a:cubicBezTo>
                      <a:cubicBezTo>
                        <a:pt x="88" y="80"/>
                        <a:pt x="99" y="60"/>
                        <a:pt x="95" y="39"/>
                      </a:cubicBezTo>
                      <a:cubicBezTo>
                        <a:pt x="91" y="15"/>
                        <a:pt x="68" y="0"/>
                        <a:pt x="44" y="4"/>
                      </a:cubicBezTo>
                      <a:close/>
                    </a:path>
                  </a:pathLst>
                </a:custGeom>
                <a:solidFill>
                  <a:srgbClr val="267F3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54" name="Freeform 685"/>
                <p:cNvSpPr>
                  <a:spLocks/>
                </p:cNvSpPr>
                <p:nvPr/>
              </p:nvSpPr>
              <p:spPr bwMode="auto">
                <a:xfrm>
                  <a:off x="999" y="2997"/>
                  <a:ext cx="190" cy="123"/>
                </a:xfrm>
                <a:custGeom>
                  <a:avLst/>
                  <a:gdLst>
                    <a:gd name="T0" fmla="*/ 160 w 94"/>
                    <a:gd name="T1" fmla="*/ 24 h 57"/>
                    <a:gd name="T2" fmla="*/ 24 w 94"/>
                    <a:gd name="T3" fmla="*/ 164 h 57"/>
                    <a:gd name="T4" fmla="*/ 0 w 94"/>
                    <a:gd name="T5" fmla="*/ 229 h 57"/>
                    <a:gd name="T6" fmla="*/ 0 w 94"/>
                    <a:gd name="T7" fmla="*/ 229 h 57"/>
                    <a:gd name="T8" fmla="*/ 204 w 94"/>
                    <a:gd name="T9" fmla="*/ 149 h 57"/>
                    <a:gd name="T10" fmla="*/ 384 w 94"/>
                    <a:gd name="T11" fmla="*/ 261 h 57"/>
                    <a:gd name="T12" fmla="*/ 384 w 94"/>
                    <a:gd name="T13" fmla="*/ 261 h 57"/>
                    <a:gd name="T14" fmla="*/ 384 w 94"/>
                    <a:gd name="T15" fmla="*/ 265 h 57"/>
                    <a:gd name="T16" fmla="*/ 368 w 94"/>
                    <a:gd name="T17" fmla="*/ 186 h 57"/>
                    <a:gd name="T18" fmla="*/ 160 w 94"/>
                    <a:gd name="T19" fmla="*/ 24 h 5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94" h="57">
                      <a:moveTo>
                        <a:pt x="39" y="5"/>
                      </a:moveTo>
                      <a:cubicBezTo>
                        <a:pt x="23" y="8"/>
                        <a:pt x="10" y="20"/>
                        <a:pt x="6" y="35"/>
                      </a:cubicBezTo>
                      <a:cubicBezTo>
                        <a:pt x="4" y="41"/>
                        <a:pt x="2" y="45"/>
                        <a:pt x="0" y="49"/>
                      </a:cubicBezTo>
                      <a:cubicBezTo>
                        <a:pt x="0" y="49"/>
                        <a:pt x="0" y="49"/>
                        <a:pt x="0" y="49"/>
                      </a:cubicBezTo>
                      <a:cubicBezTo>
                        <a:pt x="8" y="37"/>
                        <a:pt x="27" y="29"/>
                        <a:pt x="50" y="32"/>
                      </a:cubicBezTo>
                      <a:cubicBezTo>
                        <a:pt x="71" y="34"/>
                        <a:pt x="88" y="44"/>
                        <a:pt x="94" y="56"/>
                      </a:cubicBezTo>
                      <a:cubicBezTo>
                        <a:pt x="94" y="56"/>
                        <a:pt x="94" y="56"/>
                        <a:pt x="94" y="56"/>
                      </a:cubicBezTo>
                      <a:cubicBezTo>
                        <a:pt x="94" y="57"/>
                        <a:pt x="94" y="57"/>
                        <a:pt x="94" y="57"/>
                      </a:cubicBezTo>
                      <a:cubicBezTo>
                        <a:pt x="92" y="51"/>
                        <a:pt x="91" y="45"/>
                        <a:pt x="90" y="40"/>
                      </a:cubicBezTo>
                      <a:cubicBezTo>
                        <a:pt x="86" y="16"/>
                        <a:pt x="63" y="0"/>
                        <a:pt x="39" y="5"/>
                      </a:cubicBezTo>
                      <a:close/>
                    </a:path>
                  </a:pathLst>
                </a:custGeom>
                <a:solidFill>
                  <a:srgbClr val="267F3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55" name="Freeform 686"/>
                <p:cNvSpPr>
                  <a:spLocks/>
                </p:cNvSpPr>
                <p:nvPr/>
              </p:nvSpPr>
              <p:spPr bwMode="auto">
                <a:xfrm>
                  <a:off x="1361" y="3062"/>
                  <a:ext cx="145" cy="93"/>
                </a:xfrm>
                <a:custGeom>
                  <a:avLst/>
                  <a:gdLst>
                    <a:gd name="T0" fmla="*/ 85 w 72"/>
                    <a:gd name="T1" fmla="*/ 48 h 43"/>
                    <a:gd name="T2" fmla="*/ 0 w 72"/>
                    <a:gd name="T3" fmla="*/ 201 h 43"/>
                    <a:gd name="T4" fmla="*/ 292 w 72"/>
                    <a:gd name="T5" fmla="*/ 65 h 43"/>
                    <a:gd name="T6" fmla="*/ 85 w 72"/>
                    <a:gd name="T7" fmla="*/ 48 h 4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2" h="43">
                      <a:moveTo>
                        <a:pt x="21" y="10"/>
                      </a:moveTo>
                      <a:cubicBezTo>
                        <a:pt x="8" y="17"/>
                        <a:pt x="1" y="30"/>
                        <a:pt x="0" y="43"/>
                      </a:cubicBezTo>
                      <a:cubicBezTo>
                        <a:pt x="10" y="22"/>
                        <a:pt x="44" y="3"/>
                        <a:pt x="72" y="14"/>
                      </a:cubicBezTo>
                      <a:cubicBezTo>
                        <a:pt x="58" y="2"/>
                        <a:pt x="37" y="0"/>
                        <a:pt x="21" y="10"/>
                      </a:cubicBezTo>
                      <a:close/>
                    </a:path>
                  </a:pathLst>
                </a:custGeom>
                <a:solidFill>
                  <a:srgbClr val="267F3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56" name="Freeform 687"/>
                <p:cNvSpPr>
                  <a:spLocks/>
                </p:cNvSpPr>
                <p:nvPr/>
              </p:nvSpPr>
              <p:spPr bwMode="auto">
                <a:xfrm>
                  <a:off x="977" y="1294"/>
                  <a:ext cx="818" cy="1686"/>
                </a:xfrm>
                <a:custGeom>
                  <a:avLst/>
                  <a:gdLst>
                    <a:gd name="T0" fmla="*/ 1480 w 405"/>
                    <a:gd name="T1" fmla="*/ 2492 h 782"/>
                    <a:gd name="T2" fmla="*/ 784 w 405"/>
                    <a:gd name="T3" fmla="*/ 1302 h 782"/>
                    <a:gd name="T4" fmla="*/ 897 w 405"/>
                    <a:gd name="T5" fmla="*/ 0 h 782"/>
                    <a:gd name="T6" fmla="*/ 143 w 405"/>
                    <a:gd name="T7" fmla="*/ 0 h 782"/>
                    <a:gd name="T8" fmla="*/ 28 w 405"/>
                    <a:gd name="T9" fmla="*/ 824 h 782"/>
                    <a:gd name="T10" fmla="*/ 0 w 405"/>
                    <a:gd name="T11" fmla="*/ 1186 h 782"/>
                    <a:gd name="T12" fmla="*/ 293 w 405"/>
                    <a:gd name="T13" fmla="*/ 994 h 782"/>
                    <a:gd name="T14" fmla="*/ 697 w 405"/>
                    <a:gd name="T15" fmla="*/ 1910 h 782"/>
                    <a:gd name="T16" fmla="*/ 1151 w 405"/>
                    <a:gd name="T17" fmla="*/ 2859 h 782"/>
                    <a:gd name="T18" fmla="*/ 1268 w 405"/>
                    <a:gd name="T19" fmla="*/ 3635 h 782"/>
                    <a:gd name="T20" fmla="*/ 1480 w 405"/>
                    <a:gd name="T21" fmla="*/ 2492 h 78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405" h="782">
                      <a:moveTo>
                        <a:pt x="363" y="536"/>
                      </a:moveTo>
                      <a:cubicBezTo>
                        <a:pt x="301" y="450"/>
                        <a:pt x="217" y="391"/>
                        <a:pt x="192" y="280"/>
                      </a:cubicBezTo>
                      <a:cubicBezTo>
                        <a:pt x="178" y="219"/>
                        <a:pt x="198" y="118"/>
                        <a:pt x="220" y="0"/>
                      </a:cubicBez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21" y="56"/>
                        <a:pt x="9" y="117"/>
                        <a:pt x="7" y="177"/>
                      </a:cubicBezTo>
                      <a:cubicBezTo>
                        <a:pt x="6" y="204"/>
                        <a:pt x="4" y="231"/>
                        <a:pt x="0" y="255"/>
                      </a:cubicBezTo>
                      <a:cubicBezTo>
                        <a:pt x="11" y="208"/>
                        <a:pt x="49" y="204"/>
                        <a:pt x="72" y="214"/>
                      </a:cubicBezTo>
                      <a:cubicBezTo>
                        <a:pt x="123" y="239"/>
                        <a:pt x="143" y="350"/>
                        <a:pt x="171" y="411"/>
                      </a:cubicBezTo>
                      <a:cubicBezTo>
                        <a:pt x="219" y="519"/>
                        <a:pt x="221" y="533"/>
                        <a:pt x="282" y="615"/>
                      </a:cubicBezTo>
                      <a:cubicBezTo>
                        <a:pt x="321" y="668"/>
                        <a:pt x="338" y="731"/>
                        <a:pt x="311" y="782"/>
                      </a:cubicBezTo>
                      <a:cubicBezTo>
                        <a:pt x="374" y="700"/>
                        <a:pt x="405" y="594"/>
                        <a:pt x="363" y="536"/>
                      </a:cubicBezTo>
                      <a:close/>
                    </a:path>
                  </a:pathLst>
                </a:custGeom>
                <a:solidFill>
                  <a:srgbClr val="B5E1A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57" name="Freeform 688"/>
                <p:cNvSpPr>
                  <a:spLocks/>
                </p:cNvSpPr>
                <p:nvPr/>
              </p:nvSpPr>
              <p:spPr bwMode="auto">
                <a:xfrm>
                  <a:off x="350" y="1732"/>
                  <a:ext cx="1328" cy="1451"/>
                </a:xfrm>
                <a:custGeom>
                  <a:avLst/>
                  <a:gdLst>
                    <a:gd name="T0" fmla="*/ 2420 w 657"/>
                    <a:gd name="T1" fmla="*/ 1915 h 673"/>
                    <a:gd name="T2" fmla="*/ 1965 w 657"/>
                    <a:gd name="T3" fmla="*/ 966 h 673"/>
                    <a:gd name="T4" fmla="*/ 1560 w 657"/>
                    <a:gd name="T5" fmla="*/ 52 h 673"/>
                    <a:gd name="T6" fmla="*/ 1263 w 657"/>
                    <a:gd name="T7" fmla="*/ 293 h 673"/>
                    <a:gd name="T8" fmla="*/ 1100 w 657"/>
                    <a:gd name="T9" fmla="*/ 785 h 673"/>
                    <a:gd name="T10" fmla="*/ 232 w 657"/>
                    <a:gd name="T11" fmla="*/ 2203 h 673"/>
                    <a:gd name="T12" fmla="*/ 461 w 657"/>
                    <a:gd name="T13" fmla="*/ 2609 h 673"/>
                    <a:gd name="T14" fmla="*/ 465 w 657"/>
                    <a:gd name="T15" fmla="*/ 2613 h 673"/>
                    <a:gd name="T16" fmla="*/ 592 w 657"/>
                    <a:gd name="T17" fmla="*/ 2585 h 673"/>
                    <a:gd name="T18" fmla="*/ 600 w 657"/>
                    <a:gd name="T19" fmla="*/ 2482 h 673"/>
                    <a:gd name="T20" fmla="*/ 744 w 657"/>
                    <a:gd name="T21" fmla="*/ 2288 h 673"/>
                    <a:gd name="T22" fmla="*/ 952 w 657"/>
                    <a:gd name="T23" fmla="*/ 2449 h 673"/>
                    <a:gd name="T24" fmla="*/ 845 w 657"/>
                    <a:gd name="T25" fmla="*/ 2678 h 673"/>
                    <a:gd name="T26" fmla="*/ 825 w 657"/>
                    <a:gd name="T27" fmla="*/ 2891 h 673"/>
                    <a:gd name="T28" fmla="*/ 825 w 657"/>
                    <a:gd name="T29" fmla="*/ 2891 h 673"/>
                    <a:gd name="T30" fmla="*/ 1164 w 657"/>
                    <a:gd name="T31" fmla="*/ 3031 h 673"/>
                    <a:gd name="T32" fmla="*/ 1336 w 657"/>
                    <a:gd name="T33" fmla="*/ 2891 h 673"/>
                    <a:gd name="T34" fmla="*/ 1472 w 657"/>
                    <a:gd name="T35" fmla="*/ 2751 h 673"/>
                    <a:gd name="T36" fmla="*/ 1680 w 657"/>
                    <a:gd name="T37" fmla="*/ 2915 h 673"/>
                    <a:gd name="T38" fmla="*/ 1880 w 657"/>
                    <a:gd name="T39" fmla="*/ 3100 h 673"/>
                    <a:gd name="T40" fmla="*/ 2044 w 657"/>
                    <a:gd name="T41" fmla="*/ 3068 h 673"/>
                    <a:gd name="T42" fmla="*/ 2128 w 657"/>
                    <a:gd name="T43" fmla="*/ 2915 h 673"/>
                    <a:gd name="T44" fmla="*/ 2337 w 657"/>
                    <a:gd name="T45" fmla="*/ 2932 h 673"/>
                    <a:gd name="T46" fmla="*/ 2420 w 657"/>
                    <a:gd name="T47" fmla="*/ 1915 h 673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657" h="673">
                      <a:moveTo>
                        <a:pt x="592" y="412"/>
                      </a:moveTo>
                      <a:cubicBezTo>
                        <a:pt x="531" y="330"/>
                        <a:pt x="529" y="316"/>
                        <a:pt x="481" y="208"/>
                      </a:cubicBezTo>
                      <a:cubicBezTo>
                        <a:pt x="453" y="147"/>
                        <a:pt x="433" y="36"/>
                        <a:pt x="382" y="11"/>
                      </a:cubicBezTo>
                      <a:cubicBezTo>
                        <a:pt x="357" y="0"/>
                        <a:pt x="315" y="5"/>
                        <a:pt x="309" y="63"/>
                      </a:cubicBezTo>
                      <a:cubicBezTo>
                        <a:pt x="301" y="106"/>
                        <a:pt x="288" y="143"/>
                        <a:pt x="269" y="169"/>
                      </a:cubicBezTo>
                      <a:cubicBezTo>
                        <a:pt x="180" y="288"/>
                        <a:pt x="0" y="320"/>
                        <a:pt x="57" y="474"/>
                      </a:cubicBezTo>
                      <a:cubicBezTo>
                        <a:pt x="69" y="509"/>
                        <a:pt x="89" y="538"/>
                        <a:pt x="113" y="561"/>
                      </a:cubicBezTo>
                      <a:cubicBezTo>
                        <a:pt x="114" y="562"/>
                        <a:pt x="114" y="562"/>
                        <a:pt x="114" y="562"/>
                      </a:cubicBezTo>
                      <a:cubicBezTo>
                        <a:pt x="129" y="578"/>
                        <a:pt x="140" y="570"/>
                        <a:pt x="145" y="556"/>
                      </a:cubicBezTo>
                      <a:cubicBezTo>
                        <a:pt x="147" y="550"/>
                        <a:pt x="147" y="540"/>
                        <a:pt x="147" y="534"/>
                      </a:cubicBezTo>
                      <a:cubicBezTo>
                        <a:pt x="148" y="514"/>
                        <a:pt x="162" y="496"/>
                        <a:pt x="182" y="492"/>
                      </a:cubicBezTo>
                      <a:cubicBezTo>
                        <a:pt x="206" y="488"/>
                        <a:pt x="229" y="503"/>
                        <a:pt x="233" y="527"/>
                      </a:cubicBezTo>
                      <a:cubicBezTo>
                        <a:pt x="237" y="548"/>
                        <a:pt x="226" y="568"/>
                        <a:pt x="207" y="576"/>
                      </a:cubicBezTo>
                      <a:cubicBezTo>
                        <a:pt x="194" y="582"/>
                        <a:pt x="165" y="604"/>
                        <a:pt x="202" y="622"/>
                      </a:cubicBezTo>
                      <a:cubicBezTo>
                        <a:pt x="202" y="622"/>
                        <a:pt x="202" y="622"/>
                        <a:pt x="202" y="622"/>
                      </a:cubicBezTo>
                      <a:cubicBezTo>
                        <a:pt x="231" y="635"/>
                        <a:pt x="259" y="645"/>
                        <a:pt x="285" y="652"/>
                      </a:cubicBezTo>
                      <a:cubicBezTo>
                        <a:pt x="298" y="655"/>
                        <a:pt x="318" y="653"/>
                        <a:pt x="327" y="622"/>
                      </a:cubicBezTo>
                      <a:cubicBezTo>
                        <a:pt x="331" y="607"/>
                        <a:pt x="344" y="595"/>
                        <a:pt x="360" y="592"/>
                      </a:cubicBezTo>
                      <a:cubicBezTo>
                        <a:pt x="384" y="587"/>
                        <a:pt x="407" y="603"/>
                        <a:pt x="411" y="627"/>
                      </a:cubicBezTo>
                      <a:cubicBezTo>
                        <a:pt x="415" y="649"/>
                        <a:pt x="420" y="673"/>
                        <a:pt x="460" y="667"/>
                      </a:cubicBezTo>
                      <a:cubicBezTo>
                        <a:pt x="473" y="666"/>
                        <a:pt x="486" y="663"/>
                        <a:pt x="500" y="660"/>
                      </a:cubicBezTo>
                      <a:cubicBezTo>
                        <a:pt x="501" y="647"/>
                        <a:pt x="508" y="634"/>
                        <a:pt x="521" y="627"/>
                      </a:cubicBezTo>
                      <a:cubicBezTo>
                        <a:pt x="537" y="617"/>
                        <a:pt x="558" y="619"/>
                        <a:pt x="572" y="631"/>
                      </a:cubicBezTo>
                      <a:cubicBezTo>
                        <a:pt x="657" y="576"/>
                        <a:pt x="646" y="485"/>
                        <a:pt x="592" y="412"/>
                      </a:cubicBezTo>
                      <a:close/>
                    </a:path>
                  </a:pathLst>
                </a:custGeom>
                <a:solidFill>
                  <a:srgbClr val="55B5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58" name="Freeform 689"/>
                <p:cNvSpPr>
                  <a:spLocks/>
                </p:cNvSpPr>
                <p:nvPr/>
              </p:nvSpPr>
              <p:spPr bwMode="auto">
                <a:xfrm>
                  <a:off x="443" y="1760"/>
                  <a:ext cx="1167" cy="1392"/>
                </a:xfrm>
                <a:custGeom>
                  <a:avLst/>
                  <a:gdLst>
                    <a:gd name="T0" fmla="*/ 2344 w 577"/>
                    <a:gd name="T1" fmla="*/ 2243 h 646"/>
                    <a:gd name="T2" fmla="*/ 2217 w 577"/>
                    <a:gd name="T3" fmla="*/ 1931 h 646"/>
                    <a:gd name="T4" fmla="*/ 1743 w 577"/>
                    <a:gd name="T5" fmla="*/ 965 h 646"/>
                    <a:gd name="T6" fmla="*/ 1673 w 577"/>
                    <a:gd name="T7" fmla="*/ 771 h 646"/>
                    <a:gd name="T8" fmla="*/ 1357 w 577"/>
                    <a:gd name="T9" fmla="*/ 60 h 646"/>
                    <a:gd name="T10" fmla="*/ 1137 w 577"/>
                    <a:gd name="T11" fmla="*/ 196 h 646"/>
                    <a:gd name="T12" fmla="*/ 1116 w 577"/>
                    <a:gd name="T13" fmla="*/ 293 h 646"/>
                    <a:gd name="T14" fmla="*/ 957 w 577"/>
                    <a:gd name="T15" fmla="*/ 761 h 646"/>
                    <a:gd name="T16" fmla="*/ 500 w 577"/>
                    <a:gd name="T17" fmla="*/ 1230 h 646"/>
                    <a:gd name="T18" fmla="*/ 61 w 577"/>
                    <a:gd name="T19" fmla="*/ 1997 h 646"/>
                    <a:gd name="T20" fmla="*/ 89 w 577"/>
                    <a:gd name="T21" fmla="*/ 2122 h 646"/>
                    <a:gd name="T22" fmla="*/ 291 w 577"/>
                    <a:gd name="T23" fmla="*/ 2502 h 646"/>
                    <a:gd name="T24" fmla="*/ 364 w 577"/>
                    <a:gd name="T25" fmla="*/ 2441 h 646"/>
                    <a:gd name="T26" fmla="*/ 548 w 577"/>
                    <a:gd name="T27" fmla="*/ 2183 h 646"/>
                    <a:gd name="T28" fmla="*/ 805 w 577"/>
                    <a:gd name="T29" fmla="*/ 2381 h 646"/>
                    <a:gd name="T30" fmla="*/ 667 w 577"/>
                    <a:gd name="T31" fmla="*/ 2665 h 646"/>
                    <a:gd name="T32" fmla="*/ 629 w 577"/>
                    <a:gd name="T33" fmla="*/ 2767 h 646"/>
                    <a:gd name="T34" fmla="*/ 993 w 577"/>
                    <a:gd name="T35" fmla="*/ 2920 h 646"/>
                    <a:gd name="T36" fmla="*/ 1125 w 577"/>
                    <a:gd name="T37" fmla="*/ 2762 h 646"/>
                    <a:gd name="T38" fmla="*/ 1276 w 577"/>
                    <a:gd name="T39" fmla="*/ 2637 h 646"/>
                    <a:gd name="T40" fmla="*/ 1537 w 577"/>
                    <a:gd name="T41" fmla="*/ 2842 h 646"/>
                    <a:gd name="T42" fmla="*/ 1693 w 577"/>
                    <a:gd name="T43" fmla="*/ 2987 h 646"/>
                    <a:gd name="T44" fmla="*/ 1812 w 577"/>
                    <a:gd name="T45" fmla="*/ 2952 h 646"/>
                    <a:gd name="T46" fmla="*/ 1828 w 577"/>
                    <a:gd name="T47" fmla="*/ 2926 h 646"/>
                    <a:gd name="T48" fmla="*/ 1915 w 577"/>
                    <a:gd name="T49" fmla="*/ 2803 h 646"/>
                    <a:gd name="T50" fmla="*/ 1915 w 577"/>
                    <a:gd name="T51" fmla="*/ 2803 h 646"/>
                    <a:gd name="T52" fmla="*/ 2128 w 577"/>
                    <a:gd name="T53" fmla="*/ 2799 h 646"/>
                    <a:gd name="T54" fmla="*/ 2148 w 577"/>
                    <a:gd name="T55" fmla="*/ 2803 h 646"/>
                    <a:gd name="T56" fmla="*/ 2160 w 577"/>
                    <a:gd name="T57" fmla="*/ 2790 h 646"/>
                    <a:gd name="T58" fmla="*/ 2332 w 577"/>
                    <a:gd name="T59" fmla="*/ 2545 h 646"/>
                    <a:gd name="T60" fmla="*/ 2344 w 577"/>
                    <a:gd name="T61" fmla="*/ 2243 h 64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577" h="646">
                      <a:moveTo>
                        <a:pt x="573" y="483"/>
                      </a:moveTo>
                      <a:cubicBezTo>
                        <a:pt x="569" y="461"/>
                        <a:pt x="556" y="437"/>
                        <a:pt x="542" y="416"/>
                      </a:cubicBezTo>
                      <a:cubicBezTo>
                        <a:pt x="484" y="330"/>
                        <a:pt x="480" y="333"/>
                        <a:pt x="426" y="208"/>
                      </a:cubicBezTo>
                      <a:cubicBezTo>
                        <a:pt x="409" y="166"/>
                        <a:pt x="409" y="166"/>
                        <a:pt x="409" y="166"/>
                      </a:cubicBezTo>
                      <a:cubicBezTo>
                        <a:pt x="387" y="111"/>
                        <a:pt x="368" y="31"/>
                        <a:pt x="332" y="13"/>
                      </a:cubicBezTo>
                      <a:cubicBezTo>
                        <a:pt x="305" y="0"/>
                        <a:pt x="283" y="13"/>
                        <a:pt x="278" y="42"/>
                      </a:cubicBezTo>
                      <a:cubicBezTo>
                        <a:pt x="276" y="45"/>
                        <a:pt x="273" y="62"/>
                        <a:pt x="273" y="63"/>
                      </a:cubicBezTo>
                      <a:cubicBezTo>
                        <a:pt x="264" y="107"/>
                        <a:pt x="252" y="139"/>
                        <a:pt x="234" y="164"/>
                      </a:cubicBezTo>
                      <a:cubicBezTo>
                        <a:pt x="202" y="205"/>
                        <a:pt x="161" y="236"/>
                        <a:pt x="122" y="265"/>
                      </a:cubicBezTo>
                      <a:cubicBezTo>
                        <a:pt x="55" y="315"/>
                        <a:pt x="0" y="354"/>
                        <a:pt x="15" y="430"/>
                      </a:cubicBezTo>
                      <a:cubicBezTo>
                        <a:pt x="16" y="438"/>
                        <a:pt x="19" y="447"/>
                        <a:pt x="22" y="457"/>
                      </a:cubicBezTo>
                      <a:cubicBezTo>
                        <a:pt x="33" y="488"/>
                        <a:pt x="48" y="515"/>
                        <a:pt x="71" y="539"/>
                      </a:cubicBezTo>
                      <a:cubicBezTo>
                        <a:pt x="84" y="552"/>
                        <a:pt x="90" y="538"/>
                        <a:pt x="89" y="526"/>
                      </a:cubicBezTo>
                      <a:cubicBezTo>
                        <a:pt x="88" y="499"/>
                        <a:pt x="107" y="475"/>
                        <a:pt x="134" y="470"/>
                      </a:cubicBezTo>
                      <a:cubicBezTo>
                        <a:pt x="163" y="464"/>
                        <a:pt x="192" y="484"/>
                        <a:pt x="197" y="513"/>
                      </a:cubicBezTo>
                      <a:cubicBezTo>
                        <a:pt x="202" y="540"/>
                        <a:pt x="187" y="565"/>
                        <a:pt x="163" y="574"/>
                      </a:cubicBezTo>
                      <a:cubicBezTo>
                        <a:pt x="149" y="578"/>
                        <a:pt x="144" y="592"/>
                        <a:pt x="154" y="596"/>
                      </a:cubicBezTo>
                      <a:cubicBezTo>
                        <a:pt x="181" y="610"/>
                        <a:pt x="211" y="621"/>
                        <a:pt x="243" y="629"/>
                      </a:cubicBezTo>
                      <a:cubicBezTo>
                        <a:pt x="263" y="635"/>
                        <a:pt x="268" y="606"/>
                        <a:pt x="275" y="595"/>
                      </a:cubicBezTo>
                      <a:cubicBezTo>
                        <a:pt x="283" y="581"/>
                        <a:pt x="296" y="571"/>
                        <a:pt x="312" y="568"/>
                      </a:cubicBezTo>
                      <a:cubicBezTo>
                        <a:pt x="342" y="563"/>
                        <a:pt x="370" y="582"/>
                        <a:pt x="376" y="612"/>
                      </a:cubicBezTo>
                      <a:cubicBezTo>
                        <a:pt x="381" y="636"/>
                        <a:pt x="391" y="646"/>
                        <a:pt x="414" y="643"/>
                      </a:cubicBezTo>
                      <a:cubicBezTo>
                        <a:pt x="424" y="641"/>
                        <a:pt x="434" y="639"/>
                        <a:pt x="443" y="636"/>
                      </a:cubicBezTo>
                      <a:cubicBezTo>
                        <a:pt x="445" y="636"/>
                        <a:pt x="446" y="632"/>
                        <a:pt x="447" y="630"/>
                      </a:cubicBezTo>
                      <a:cubicBezTo>
                        <a:pt x="451" y="620"/>
                        <a:pt x="459" y="609"/>
                        <a:pt x="468" y="604"/>
                      </a:cubicBezTo>
                      <a:cubicBezTo>
                        <a:pt x="468" y="604"/>
                        <a:pt x="468" y="604"/>
                        <a:pt x="468" y="604"/>
                      </a:cubicBezTo>
                      <a:cubicBezTo>
                        <a:pt x="489" y="592"/>
                        <a:pt x="504" y="596"/>
                        <a:pt x="520" y="603"/>
                      </a:cubicBezTo>
                      <a:cubicBezTo>
                        <a:pt x="521" y="604"/>
                        <a:pt x="524" y="605"/>
                        <a:pt x="525" y="604"/>
                      </a:cubicBezTo>
                      <a:cubicBezTo>
                        <a:pt x="526" y="603"/>
                        <a:pt x="527" y="602"/>
                        <a:pt x="528" y="601"/>
                      </a:cubicBezTo>
                      <a:cubicBezTo>
                        <a:pt x="545" y="586"/>
                        <a:pt x="564" y="568"/>
                        <a:pt x="570" y="548"/>
                      </a:cubicBezTo>
                      <a:cubicBezTo>
                        <a:pt x="576" y="529"/>
                        <a:pt x="577" y="505"/>
                        <a:pt x="573" y="483"/>
                      </a:cubicBezTo>
                      <a:close/>
                    </a:path>
                  </a:pathLst>
                </a:custGeom>
                <a:solidFill>
                  <a:srgbClr val="FFFF7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59" name="Freeform 690"/>
                <p:cNvSpPr>
                  <a:spLocks/>
                </p:cNvSpPr>
                <p:nvPr/>
              </p:nvSpPr>
              <p:spPr bwMode="auto">
                <a:xfrm>
                  <a:off x="443" y="1760"/>
                  <a:ext cx="718" cy="1177"/>
                </a:xfrm>
                <a:custGeom>
                  <a:avLst/>
                  <a:gdLst>
                    <a:gd name="T0" fmla="*/ 1357 w 355"/>
                    <a:gd name="T1" fmla="*/ 60 h 546"/>
                    <a:gd name="T2" fmla="*/ 1137 w 355"/>
                    <a:gd name="T3" fmla="*/ 196 h 546"/>
                    <a:gd name="T4" fmla="*/ 1116 w 355"/>
                    <a:gd name="T5" fmla="*/ 293 h 546"/>
                    <a:gd name="T6" fmla="*/ 957 w 355"/>
                    <a:gd name="T7" fmla="*/ 763 h 546"/>
                    <a:gd name="T8" fmla="*/ 500 w 355"/>
                    <a:gd name="T9" fmla="*/ 1231 h 546"/>
                    <a:gd name="T10" fmla="*/ 61 w 355"/>
                    <a:gd name="T11" fmla="*/ 1998 h 546"/>
                    <a:gd name="T12" fmla="*/ 89 w 355"/>
                    <a:gd name="T13" fmla="*/ 2123 h 546"/>
                    <a:gd name="T14" fmla="*/ 291 w 355"/>
                    <a:gd name="T15" fmla="*/ 2505 h 546"/>
                    <a:gd name="T16" fmla="*/ 307 w 355"/>
                    <a:gd name="T17" fmla="*/ 2490 h 546"/>
                    <a:gd name="T18" fmla="*/ 196 w 355"/>
                    <a:gd name="T19" fmla="*/ 2227 h 546"/>
                    <a:gd name="T20" fmla="*/ 168 w 355"/>
                    <a:gd name="T21" fmla="*/ 2100 h 546"/>
                    <a:gd name="T22" fmla="*/ 605 w 355"/>
                    <a:gd name="T23" fmla="*/ 1287 h 546"/>
                    <a:gd name="T24" fmla="*/ 1080 w 355"/>
                    <a:gd name="T25" fmla="*/ 828 h 546"/>
                    <a:gd name="T26" fmla="*/ 1256 w 355"/>
                    <a:gd name="T27" fmla="*/ 414 h 546"/>
                    <a:gd name="T28" fmla="*/ 1276 w 355"/>
                    <a:gd name="T29" fmla="*/ 317 h 546"/>
                    <a:gd name="T30" fmla="*/ 1452 w 355"/>
                    <a:gd name="T31" fmla="*/ 162 h 546"/>
                    <a:gd name="T32" fmla="*/ 1357 w 355"/>
                    <a:gd name="T33" fmla="*/ 60 h 54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355" h="546">
                      <a:moveTo>
                        <a:pt x="332" y="13"/>
                      </a:moveTo>
                      <a:cubicBezTo>
                        <a:pt x="305" y="0"/>
                        <a:pt x="283" y="13"/>
                        <a:pt x="278" y="42"/>
                      </a:cubicBezTo>
                      <a:cubicBezTo>
                        <a:pt x="276" y="45"/>
                        <a:pt x="273" y="62"/>
                        <a:pt x="273" y="63"/>
                      </a:cubicBezTo>
                      <a:cubicBezTo>
                        <a:pt x="264" y="107"/>
                        <a:pt x="252" y="139"/>
                        <a:pt x="234" y="164"/>
                      </a:cubicBezTo>
                      <a:cubicBezTo>
                        <a:pt x="202" y="205"/>
                        <a:pt x="161" y="236"/>
                        <a:pt x="122" y="265"/>
                      </a:cubicBezTo>
                      <a:cubicBezTo>
                        <a:pt x="55" y="315"/>
                        <a:pt x="0" y="354"/>
                        <a:pt x="15" y="430"/>
                      </a:cubicBezTo>
                      <a:cubicBezTo>
                        <a:pt x="16" y="438"/>
                        <a:pt x="19" y="447"/>
                        <a:pt x="22" y="457"/>
                      </a:cubicBezTo>
                      <a:cubicBezTo>
                        <a:pt x="33" y="488"/>
                        <a:pt x="48" y="515"/>
                        <a:pt x="71" y="539"/>
                      </a:cubicBezTo>
                      <a:cubicBezTo>
                        <a:pt x="78" y="546"/>
                        <a:pt x="72" y="540"/>
                        <a:pt x="75" y="536"/>
                      </a:cubicBezTo>
                      <a:cubicBezTo>
                        <a:pt x="62" y="518"/>
                        <a:pt x="56" y="500"/>
                        <a:pt x="48" y="479"/>
                      </a:cubicBezTo>
                      <a:cubicBezTo>
                        <a:pt x="45" y="469"/>
                        <a:pt x="42" y="460"/>
                        <a:pt x="41" y="452"/>
                      </a:cubicBezTo>
                      <a:cubicBezTo>
                        <a:pt x="26" y="376"/>
                        <a:pt x="81" y="327"/>
                        <a:pt x="148" y="277"/>
                      </a:cubicBezTo>
                      <a:cubicBezTo>
                        <a:pt x="188" y="248"/>
                        <a:pt x="233" y="220"/>
                        <a:pt x="264" y="178"/>
                      </a:cubicBezTo>
                      <a:cubicBezTo>
                        <a:pt x="283" y="154"/>
                        <a:pt x="298" y="133"/>
                        <a:pt x="307" y="89"/>
                      </a:cubicBezTo>
                      <a:cubicBezTo>
                        <a:pt x="307" y="88"/>
                        <a:pt x="310" y="71"/>
                        <a:pt x="312" y="68"/>
                      </a:cubicBezTo>
                      <a:cubicBezTo>
                        <a:pt x="316" y="43"/>
                        <a:pt x="333" y="30"/>
                        <a:pt x="355" y="35"/>
                      </a:cubicBezTo>
                      <a:cubicBezTo>
                        <a:pt x="348" y="25"/>
                        <a:pt x="340" y="17"/>
                        <a:pt x="332" y="13"/>
                      </a:cubicBezTo>
                      <a:close/>
                    </a:path>
                  </a:pathLst>
                </a:custGeom>
                <a:solidFill>
                  <a:srgbClr val="FFDE3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60" name="Freeform 691"/>
                <p:cNvSpPr>
                  <a:spLocks/>
                </p:cNvSpPr>
                <p:nvPr/>
              </p:nvSpPr>
              <p:spPr bwMode="auto">
                <a:xfrm>
                  <a:off x="1314" y="2844"/>
                  <a:ext cx="176" cy="186"/>
                </a:xfrm>
                <a:custGeom>
                  <a:avLst/>
                  <a:gdLst>
                    <a:gd name="T0" fmla="*/ 299 w 87"/>
                    <a:gd name="T1" fmla="*/ 0 h 86"/>
                    <a:gd name="T2" fmla="*/ 0 w 87"/>
                    <a:gd name="T3" fmla="*/ 366 h 86"/>
                    <a:gd name="T4" fmla="*/ 299 w 87"/>
                    <a:gd name="T5" fmla="*/ 0 h 8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87" h="86">
                      <a:moveTo>
                        <a:pt x="73" y="0"/>
                      </a:moveTo>
                      <a:cubicBezTo>
                        <a:pt x="74" y="39"/>
                        <a:pt x="50" y="77"/>
                        <a:pt x="0" y="78"/>
                      </a:cubicBezTo>
                      <a:cubicBezTo>
                        <a:pt x="33" y="86"/>
                        <a:pt x="87" y="58"/>
                        <a:pt x="73" y="0"/>
                      </a:cubicBezTo>
                      <a:close/>
                    </a:path>
                  </a:pathLst>
                </a:custGeom>
                <a:solidFill>
                  <a:srgbClr val="FFDE3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61" name="Freeform 692"/>
                <p:cNvSpPr>
                  <a:spLocks/>
                </p:cNvSpPr>
                <p:nvPr/>
              </p:nvSpPr>
              <p:spPr bwMode="auto">
                <a:xfrm>
                  <a:off x="1134" y="2670"/>
                  <a:ext cx="178" cy="181"/>
                </a:xfrm>
                <a:custGeom>
                  <a:avLst/>
                  <a:gdLst>
                    <a:gd name="T0" fmla="*/ 49 w 88"/>
                    <a:gd name="T1" fmla="*/ 390 h 84"/>
                    <a:gd name="T2" fmla="*/ 360 w 88"/>
                    <a:gd name="T3" fmla="*/ 41 h 84"/>
                    <a:gd name="T4" fmla="*/ 49 w 88"/>
                    <a:gd name="T5" fmla="*/ 390 h 8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88" h="84">
                      <a:moveTo>
                        <a:pt x="12" y="84"/>
                      </a:moveTo>
                      <a:cubicBezTo>
                        <a:pt x="13" y="45"/>
                        <a:pt x="38" y="8"/>
                        <a:pt x="88" y="9"/>
                      </a:cubicBezTo>
                      <a:cubicBezTo>
                        <a:pt x="56" y="0"/>
                        <a:pt x="0" y="25"/>
                        <a:pt x="12" y="8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62" name="Freeform 693"/>
                <p:cNvSpPr>
                  <a:spLocks/>
                </p:cNvSpPr>
                <p:nvPr/>
              </p:nvSpPr>
              <p:spPr bwMode="auto">
                <a:xfrm>
                  <a:off x="1072" y="2506"/>
                  <a:ext cx="176" cy="185"/>
                </a:xfrm>
                <a:custGeom>
                  <a:avLst/>
                  <a:gdLst>
                    <a:gd name="T0" fmla="*/ 299 w 87"/>
                    <a:gd name="T1" fmla="*/ 0 h 86"/>
                    <a:gd name="T2" fmla="*/ 0 w 87"/>
                    <a:gd name="T3" fmla="*/ 361 h 86"/>
                    <a:gd name="T4" fmla="*/ 299 w 87"/>
                    <a:gd name="T5" fmla="*/ 0 h 8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87" h="86">
                      <a:moveTo>
                        <a:pt x="73" y="0"/>
                      </a:moveTo>
                      <a:cubicBezTo>
                        <a:pt x="74" y="39"/>
                        <a:pt x="50" y="77"/>
                        <a:pt x="0" y="78"/>
                      </a:cubicBezTo>
                      <a:cubicBezTo>
                        <a:pt x="33" y="86"/>
                        <a:pt x="87" y="58"/>
                        <a:pt x="73" y="0"/>
                      </a:cubicBezTo>
                      <a:close/>
                    </a:path>
                  </a:pathLst>
                </a:custGeom>
                <a:solidFill>
                  <a:srgbClr val="FFDE3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63" name="Freeform 694"/>
                <p:cNvSpPr>
                  <a:spLocks/>
                </p:cNvSpPr>
                <p:nvPr/>
              </p:nvSpPr>
              <p:spPr bwMode="auto">
                <a:xfrm>
                  <a:off x="734" y="2277"/>
                  <a:ext cx="178" cy="181"/>
                </a:xfrm>
                <a:custGeom>
                  <a:avLst/>
                  <a:gdLst>
                    <a:gd name="T0" fmla="*/ 49 w 88"/>
                    <a:gd name="T1" fmla="*/ 390 h 84"/>
                    <a:gd name="T2" fmla="*/ 360 w 88"/>
                    <a:gd name="T3" fmla="*/ 41 h 84"/>
                    <a:gd name="T4" fmla="*/ 49 w 88"/>
                    <a:gd name="T5" fmla="*/ 390 h 8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88" h="84">
                      <a:moveTo>
                        <a:pt x="12" y="84"/>
                      </a:moveTo>
                      <a:cubicBezTo>
                        <a:pt x="13" y="45"/>
                        <a:pt x="38" y="8"/>
                        <a:pt x="88" y="9"/>
                      </a:cubicBezTo>
                      <a:cubicBezTo>
                        <a:pt x="56" y="0"/>
                        <a:pt x="0" y="25"/>
                        <a:pt x="12" y="8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64" name="Freeform 695"/>
                <p:cNvSpPr>
                  <a:spLocks/>
                </p:cNvSpPr>
                <p:nvPr/>
              </p:nvSpPr>
              <p:spPr bwMode="auto">
                <a:xfrm>
                  <a:off x="581" y="2734"/>
                  <a:ext cx="169" cy="179"/>
                </a:xfrm>
                <a:custGeom>
                  <a:avLst/>
                  <a:gdLst>
                    <a:gd name="T0" fmla="*/ 48 w 84"/>
                    <a:gd name="T1" fmla="*/ 386 h 83"/>
                    <a:gd name="T2" fmla="*/ 340 w 84"/>
                    <a:gd name="T3" fmla="*/ 41 h 83"/>
                    <a:gd name="T4" fmla="*/ 48 w 84"/>
                    <a:gd name="T5" fmla="*/ 386 h 83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84" h="83">
                      <a:moveTo>
                        <a:pt x="12" y="83"/>
                      </a:moveTo>
                      <a:cubicBezTo>
                        <a:pt x="13" y="44"/>
                        <a:pt x="34" y="8"/>
                        <a:pt x="84" y="9"/>
                      </a:cubicBezTo>
                      <a:cubicBezTo>
                        <a:pt x="52" y="0"/>
                        <a:pt x="0" y="24"/>
                        <a:pt x="12" y="8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65" name="Freeform 696"/>
                <p:cNvSpPr>
                  <a:spLocks/>
                </p:cNvSpPr>
                <p:nvPr/>
              </p:nvSpPr>
              <p:spPr bwMode="auto">
                <a:xfrm>
                  <a:off x="833" y="2833"/>
                  <a:ext cx="49" cy="128"/>
                </a:xfrm>
                <a:custGeom>
                  <a:avLst/>
                  <a:gdLst>
                    <a:gd name="T0" fmla="*/ 0 w 24"/>
                    <a:gd name="T1" fmla="*/ 278 h 59"/>
                    <a:gd name="T2" fmla="*/ 16 w 24"/>
                    <a:gd name="T3" fmla="*/ 0 h 59"/>
                    <a:gd name="T4" fmla="*/ 0 w 24"/>
                    <a:gd name="T5" fmla="*/ 278 h 59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4" h="59">
                      <a:moveTo>
                        <a:pt x="0" y="59"/>
                      </a:moveTo>
                      <a:cubicBezTo>
                        <a:pt x="14" y="39"/>
                        <a:pt x="14" y="13"/>
                        <a:pt x="4" y="0"/>
                      </a:cubicBezTo>
                      <a:cubicBezTo>
                        <a:pt x="19" y="9"/>
                        <a:pt x="24" y="42"/>
                        <a:pt x="0" y="59"/>
                      </a:cubicBezTo>
                      <a:close/>
                    </a:path>
                  </a:pathLst>
                </a:custGeom>
                <a:solidFill>
                  <a:srgbClr val="FFDE3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66" name="Freeform 697"/>
                <p:cNvSpPr>
                  <a:spLocks/>
                </p:cNvSpPr>
                <p:nvPr/>
              </p:nvSpPr>
              <p:spPr bwMode="auto">
                <a:xfrm>
                  <a:off x="975" y="2950"/>
                  <a:ext cx="141" cy="108"/>
                </a:xfrm>
                <a:custGeom>
                  <a:avLst/>
                  <a:gdLst>
                    <a:gd name="T0" fmla="*/ 0 w 70"/>
                    <a:gd name="T1" fmla="*/ 233 h 50"/>
                    <a:gd name="T2" fmla="*/ 284 w 70"/>
                    <a:gd name="T3" fmla="*/ 56 h 50"/>
                    <a:gd name="T4" fmla="*/ 0 w 70"/>
                    <a:gd name="T5" fmla="*/ 233 h 5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70" h="50">
                      <a:moveTo>
                        <a:pt x="0" y="50"/>
                      </a:moveTo>
                      <a:cubicBezTo>
                        <a:pt x="6" y="27"/>
                        <a:pt x="30" y="0"/>
                        <a:pt x="70" y="12"/>
                      </a:cubicBezTo>
                      <a:cubicBezTo>
                        <a:pt x="34" y="2"/>
                        <a:pt x="5" y="7"/>
                        <a:pt x="0" y="5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67" name="Freeform 698"/>
                <p:cNvSpPr>
                  <a:spLocks/>
                </p:cNvSpPr>
                <p:nvPr/>
              </p:nvSpPr>
              <p:spPr bwMode="auto">
                <a:xfrm>
                  <a:off x="1329" y="3015"/>
                  <a:ext cx="141" cy="107"/>
                </a:xfrm>
                <a:custGeom>
                  <a:avLst/>
                  <a:gdLst>
                    <a:gd name="T0" fmla="*/ 0 w 70"/>
                    <a:gd name="T1" fmla="*/ 229 h 50"/>
                    <a:gd name="T2" fmla="*/ 284 w 70"/>
                    <a:gd name="T3" fmla="*/ 51 h 50"/>
                    <a:gd name="T4" fmla="*/ 0 w 70"/>
                    <a:gd name="T5" fmla="*/ 229 h 5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70" h="50">
                      <a:moveTo>
                        <a:pt x="0" y="50"/>
                      </a:moveTo>
                      <a:cubicBezTo>
                        <a:pt x="5" y="26"/>
                        <a:pt x="30" y="0"/>
                        <a:pt x="70" y="11"/>
                      </a:cubicBezTo>
                      <a:cubicBezTo>
                        <a:pt x="33" y="1"/>
                        <a:pt x="5" y="6"/>
                        <a:pt x="0" y="5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68" name="Freeform 699"/>
                <p:cNvSpPr>
                  <a:spLocks/>
                </p:cNvSpPr>
                <p:nvPr/>
              </p:nvSpPr>
              <p:spPr bwMode="auto">
                <a:xfrm>
                  <a:off x="959" y="1777"/>
                  <a:ext cx="317" cy="392"/>
                </a:xfrm>
                <a:custGeom>
                  <a:avLst/>
                  <a:gdLst>
                    <a:gd name="T0" fmla="*/ 331 w 157"/>
                    <a:gd name="T1" fmla="*/ 760 h 182"/>
                    <a:gd name="T2" fmla="*/ 640 w 157"/>
                    <a:gd name="T3" fmla="*/ 760 h 182"/>
                    <a:gd name="T4" fmla="*/ 628 w 157"/>
                    <a:gd name="T5" fmla="*/ 732 h 182"/>
                    <a:gd name="T6" fmla="*/ 505 w 157"/>
                    <a:gd name="T7" fmla="*/ 353 h 182"/>
                    <a:gd name="T8" fmla="*/ 472 w 157"/>
                    <a:gd name="T9" fmla="*/ 314 h 182"/>
                    <a:gd name="T10" fmla="*/ 240 w 157"/>
                    <a:gd name="T11" fmla="*/ 0 h 182"/>
                    <a:gd name="T12" fmla="*/ 228 w 157"/>
                    <a:gd name="T13" fmla="*/ 0 h 182"/>
                    <a:gd name="T14" fmla="*/ 65 w 157"/>
                    <a:gd name="T15" fmla="*/ 431 h 182"/>
                    <a:gd name="T16" fmla="*/ 0 w 157"/>
                    <a:gd name="T17" fmla="*/ 844 h 182"/>
                    <a:gd name="T18" fmla="*/ 331 w 157"/>
                    <a:gd name="T19" fmla="*/ 760 h 18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57" h="182">
                      <a:moveTo>
                        <a:pt x="81" y="164"/>
                      </a:moveTo>
                      <a:cubicBezTo>
                        <a:pt x="101" y="171"/>
                        <a:pt x="137" y="173"/>
                        <a:pt x="157" y="164"/>
                      </a:cubicBezTo>
                      <a:cubicBezTo>
                        <a:pt x="154" y="158"/>
                        <a:pt x="154" y="158"/>
                        <a:pt x="154" y="158"/>
                      </a:cubicBezTo>
                      <a:cubicBezTo>
                        <a:pt x="144" y="133"/>
                        <a:pt x="135" y="103"/>
                        <a:pt x="124" y="76"/>
                      </a:cubicBezTo>
                      <a:cubicBezTo>
                        <a:pt x="119" y="71"/>
                        <a:pt x="116" y="68"/>
                        <a:pt x="116" y="68"/>
                      </a:cubicBezTo>
                      <a:cubicBezTo>
                        <a:pt x="59" y="0"/>
                        <a:pt x="59" y="0"/>
                        <a:pt x="59" y="0"/>
                      </a:cubicBezTo>
                      <a:cubicBezTo>
                        <a:pt x="58" y="0"/>
                        <a:pt x="57" y="0"/>
                        <a:pt x="56" y="0"/>
                      </a:cubicBezTo>
                      <a:cubicBezTo>
                        <a:pt x="50" y="15"/>
                        <a:pt x="17" y="91"/>
                        <a:pt x="16" y="93"/>
                      </a:cubicBezTo>
                      <a:cubicBezTo>
                        <a:pt x="0" y="182"/>
                        <a:pt x="0" y="182"/>
                        <a:pt x="0" y="182"/>
                      </a:cubicBezTo>
                      <a:cubicBezTo>
                        <a:pt x="24" y="148"/>
                        <a:pt x="56" y="154"/>
                        <a:pt x="81" y="164"/>
                      </a:cubicBezTo>
                      <a:close/>
                    </a:path>
                  </a:pathLst>
                </a:custGeom>
                <a:solidFill>
                  <a:srgbClr val="FFDE3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69" name="Freeform 700"/>
                <p:cNvSpPr>
                  <a:spLocks/>
                </p:cNvSpPr>
                <p:nvPr/>
              </p:nvSpPr>
              <p:spPr bwMode="auto">
                <a:xfrm>
                  <a:off x="1003" y="1322"/>
                  <a:ext cx="69" cy="399"/>
                </a:xfrm>
                <a:custGeom>
                  <a:avLst/>
                  <a:gdLst>
                    <a:gd name="T0" fmla="*/ 16 w 34"/>
                    <a:gd name="T1" fmla="*/ 861 h 185"/>
                    <a:gd name="T2" fmla="*/ 132 w 34"/>
                    <a:gd name="T3" fmla="*/ 0 h 185"/>
                    <a:gd name="T4" fmla="*/ 16 w 34"/>
                    <a:gd name="T5" fmla="*/ 861 h 18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4" h="185">
                      <a:moveTo>
                        <a:pt x="4" y="185"/>
                      </a:moveTo>
                      <a:cubicBezTo>
                        <a:pt x="0" y="132"/>
                        <a:pt x="22" y="21"/>
                        <a:pt x="32" y="0"/>
                      </a:cubicBezTo>
                      <a:cubicBezTo>
                        <a:pt x="34" y="20"/>
                        <a:pt x="0" y="155"/>
                        <a:pt x="4" y="185"/>
                      </a:cubicBezTo>
                      <a:close/>
                    </a:path>
                  </a:pathLst>
                </a:custGeom>
                <a:solidFill>
                  <a:srgbClr val="E9F7E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70" name="Freeform 701"/>
                <p:cNvSpPr>
                  <a:spLocks/>
                </p:cNvSpPr>
                <p:nvPr/>
              </p:nvSpPr>
              <p:spPr bwMode="auto">
                <a:xfrm>
                  <a:off x="1234" y="1320"/>
                  <a:ext cx="529" cy="1591"/>
                </a:xfrm>
                <a:custGeom>
                  <a:avLst/>
                  <a:gdLst>
                    <a:gd name="T0" fmla="*/ 327 w 262"/>
                    <a:gd name="T1" fmla="*/ 0 h 738"/>
                    <a:gd name="T2" fmla="*/ 244 w 262"/>
                    <a:gd name="T3" fmla="*/ 1311 h 738"/>
                    <a:gd name="T4" fmla="*/ 676 w 262"/>
                    <a:gd name="T5" fmla="*/ 2128 h 738"/>
                    <a:gd name="T6" fmla="*/ 999 w 262"/>
                    <a:gd name="T7" fmla="*/ 2891 h 738"/>
                    <a:gd name="T8" fmla="*/ 808 w 262"/>
                    <a:gd name="T9" fmla="*/ 3430 h 738"/>
                    <a:gd name="T10" fmla="*/ 751 w 262"/>
                    <a:gd name="T11" fmla="*/ 2947 h 738"/>
                    <a:gd name="T12" fmla="*/ 725 w 262"/>
                    <a:gd name="T13" fmla="*/ 2501 h 738"/>
                    <a:gd name="T14" fmla="*/ 343 w 262"/>
                    <a:gd name="T15" fmla="*/ 1850 h 738"/>
                    <a:gd name="T16" fmla="*/ 327 w 262"/>
                    <a:gd name="T17" fmla="*/ 0 h 73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2" h="738">
                      <a:moveTo>
                        <a:pt x="80" y="0"/>
                      </a:moveTo>
                      <a:cubicBezTo>
                        <a:pt x="66" y="73"/>
                        <a:pt x="36" y="190"/>
                        <a:pt x="60" y="282"/>
                      </a:cubicBezTo>
                      <a:cubicBezTo>
                        <a:pt x="84" y="374"/>
                        <a:pt x="136" y="420"/>
                        <a:pt x="166" y="458"/>
                      </a:cubicBezTo>
                      <a:cubicBezTo>
                        <a:pt x="197" y="497"/>
                        <a:pt x="262" y="534"/>
                        <a:pt x="245" y="622"/>
                      </a:cubicBezTo>
                      <a:cubicBezTo>
                        <a:pt x="228" y="710"/>
                        <a:pt x="198" y="738"/>
                        <a:pt x="198" y="738"/>
                      </a:cubicBezTo>
                      <a:cubicBezTo>
                        <a:pt x="212" y="710"/>
                        <a:pt x="206" y="672"/>
                        <a:pt x="184" y="634"/>
                      </a:cubicBezTo>
                      <a:cubicBezTo>
                        <a:pt x="173" y="616"/>
                        <a:pt x="197" y="582"/>
                        <a:pt x="178" y="538"/>
                      </a:cubicBezTo>
                      <a:cubicBezTo>
                        <a:pt x="160" y="493"/>
                        <a:pt x="117" y="466"/>
                        <a:pt x="84" y="398"/>
                      </a:cubicBezTo>
                      <a:cubicBezTo>
                        <a:pt x="44" y="318"/>
                        <a:pt x="0" y="249"/>
                        <a:pt x="80" y="0"/>
                      </a:cubicBezTo>
                      <a:close/>
                    </a:path>
                  </a:pathLst>
                </a:custGeom>
                <a:solidFill>
                  <a:srgbClr val="89CE8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71" name="Freeform 702"/>
                <p:cNvSpPr>
                  <a:spLocks/>
                </p:cNvSpPr>
                <p:nvPr/>
              </p:nvSpPr>
              <p:spPr bwMode="auto">
                <a:xfrm>
                  <a:off x="1341" y="2174"/>
                  <a:ext cx="192" cy="388"/>
                </a:xfrm>
                <a:custGeom>
                  <a:avLst/>
                  <a:gdLst>
                    <a:gd name="T0" fmla="*/ 0 w 95"/>
                    <a:gd name="T1" fmla="*/ 0 h 180"/>
                    <a:gd name="T2" fmla="*/ 196 w 95"/>
                    <a:gd name="T3" fmla="*/ 511 h 180"/>
                    <a:gd name="T4" fmla="*/ 388 w 95"/>
                    <a:gd name="T5" fmla="*/ 836 h 18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95" h="180">
                      <a:moveTo>
                        <a:pt x="0" y="0"/>
                      </a:moveTo>
                      <a:cubicBezTo>
                        <a:pt x="9" y="24"/>
                        <a:pt x="27" y="72"/>
                        <a:pt x="48" y="110"/>
                      </a:cubicBezTo>
                      <a:cubicBezTo>
                        <a:pt x="64" y="139"/>
                        <a:pt x="82" y="161"/>
                        <a:pt x="95" y="180"/>
                      </a:cubicBezTo>
                    </a:path>
                  </a:pathLst>
                </a:custGeom>
                <a:solidFill>
                  <a:srgbClr val="E9F7E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72" name="Freeform 703"/>
                <p:cNvSpPr>
                  <a:spLocks/>
                </p:cNvSpPr>
                <p:nvPr/>
              </p:nvSpPr>
              <p:spPr bwMode="auto">
                <a:xfrm>
                  <a:off x="1322" y="2359"/>
                  <a:ext cx="312" cy="651"/>
                </a:xfrm>
                <a:custGeom>
                  <a:avLst/>
                  <a:gdLst>
                    <a:gd name="T0" fmla="*/ 41 w 154"/>
                    <a:gd name="T1" fmla="*/ 0 h 302"/>
                    <a:gd name="T2" fmla="*/ 419 w 154"/>
                    <a:gd name="T3" fmla="*/ 688 h 302"/>
                    <a:gd name="T4" fmla="*/ 419 w 154"/>
                    <a:gd name="T5" fmla="*/ 1403 h 302"/>
                    <a:gd name="T6" fmla="*/ 385 w 154"/>
                    <a:gd name="T7" fmla="*/ 707 h 302"/>
                    <a:gd name="T8" fmla="*/ 41 w 154"/>
                    <a:gd name="T9" fmla="*/ 0 h 30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54" h="302">
                      <a:moveTo>
                        <a:pt x="10" y="0"/>
                      </a:moveTo>
                      <a:cubicBezTo>
                        <a:pt x="20" y="48"/>
                        <a:pt x="86" y="122"/>
                        <a:pt x="102" y="148"/>
                      </a:cubicBezTo>
                      <a:cubicBezTo>
                        <a:pt x="118" y="174"/>
                        <a:pt x="154" y="248"/>
                        <a:pt x="102" y="302"/>
                      </a:cubicBezTo>
                      <a:cubicBezTo>
                        <a:pt x="124" y="276"/>
                        <a:pt x="120" y="190"/>
                        <a:pt x="94" y="152"/>
                      </a:cubicBezTo>
                      <a:cubicBezTo>
                        <a:pt x="68" y="114"/>
                        <a:pt x="0" y="24"/>
                        <a:pt x="1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73" name="Freeform 704"/>
                <p:cNvSpPr>
                  <a:spLocks noEditPoints="1"/>
                </p:cNvSpPr>
                <p:nvPr/>
              </p:nvSpPr>
              <p:spPr bwMode="auto">
                <a:xfrm>
                  <a:off x="629" y="1294"/>
                  <a:ext cx="1166" cy="1826"/>
                </a:xfrm>
                <a:custGeom>
                  <a:avLst/>
                  <a:gdLst>
                    <a:gd name="T0" fmla="*/ 845 w 577"/>
                    <a:gd name="T1" fmla="*/ 0 h 847"/>
                    <a:gd name="T2" fmla="*/ 732 w 577"/>
                    <a:gd name="T3" fmla="*/ 824 h 847"/>
                    <a:gd name="T4" fmla="*/ 703 w 577"/>
                    <a:gd name="T5" fmla="*/ 1186 h 847"/>
                    <a:gd name="T6" fmla="*/ 996 w 577"/>
                    <a:gd name="T7" fmla="*/ 994 h 847"/>
                    <a:gd name="T8" fmla="*/ 1400 w 577"/>
                    <a:gd name="T9" fmla="*/ 1910 h 847"/>
                    <a:gd name="T10" fmla="*/ 1853 w 577"/>
                    <a:gd name="T11" fmla="*/ 2859 h 847"/>
                    <a:gd name="T12" fmla="*/ 1972 w 577"/>
                    <a:gd name="T13" fmla="*/ 3635 h 847"/>
                    <a:gd name="T14" fmla="*/ 2184 w 577"/>
                    <a:gd name="T15" fmla="*/ 2492 h 847"/>
                    <a:gd name="T16" fmla="*/ 1487 w 577"/>
                    <a:gd name="T17" fmla="*/ 1302 h 847"/>
                    <a:gd name="T18" fmla="*/ 1600 w 577"/>
                    <a:gd name="T19" fmla="*/ 0 h 847"/>
                    <a:gd name="T20" fmla="*/ 180 w 577"/>
                    <a:gd name="T21" fmla="*/ 3229 h 847"/>
                    <a:gd name="T22" fmla="*/ 36 w 577"/>
                    <a:gd name="T23" fmla="*/ 3426 h 847"/>
                    <a:gd name="T24" fmla="*/ 28 w 577"/>
                    <a:gd name="T25" fmla="*/ 3527 h 847"/>
                    <a:gd name="T26" fmla="*/ 0 w 577"/>
                    <a:gd name="T27" fmla="*/ 3583 h 847"/>
                    <a:gd name="T28" fmla="*/ 0 w 577"/>
                    <a:gd name="T29" fmla="*/ 3583 h 847"/>
                    <a:gd name="T30" fmla="*/ 53 w 577"/>
                    <a:gd name="T31" fmla="*/ 3555 h 847"/>
                    <a:gd name="T32" fmla="*/ 192 w 577"/>
                    <a:gd name="T33" fmla="*/ 3658 h 847"/>
                    <a:gd name="T34" fmla="*/ 192 w 577"/>
                    <a:gd name="T35" fmla="*/ 3715 h 847"/>
                    <a:gd name="T36" fmla="*/ 281 w 577"/>
                    <a:gd name="T37" fmla="*/ 3620 h 847"/>
                    <a:gd name="T38" fmla="*/ 388 w 577"/>
                    <a:gd name="T39" fmla="*/ 3393 h 847"/>
                    <a:gd name="T40" fmla="*/ 180 w 577"/>
                    <a:gd name="T41" fmla="*/ 3229 h 847"/>
                    <a:gd name="T42" fmla="*/ 907 w 577"/>
                    <a:gd name="T43" fmla="*/ 3695 h 847"/>
                    <a:gd name="T44" fmla="*/ 772 w 577"/>
                    <a:gd name="T45" fmla="*/ 3835 h 847"/>
                    <a:gd name="T46" fmla="*/ 748 w 577"/>
                    <a:gd name="T47" fmla="*/ 3900 h 847"/>
                    <a:gd name="T48" fmla="*/ 748 w 577"/>
                    <a:gd name="T49" fmla="*/ 3900 h 847"/>
                    <a:gd name="T50" fmla="*/ 952 w 577"/>
                    <a:gd name="T51" fmla="*/ 3820 h 847"/>
                    <a:gd name="T52" fmla="*/ 1132 w 577"/>
                    <a:gd name="T53" fmla="*/ 3932 h 847"/>
                    <a:gd name="T54" fmla="*/ 1132 w 577"/>
                    <a:gd name="T55" fmla="*/ 3932 h 847"/>
                    <a:gd name="T56" fmla="*/ 1132 w 577"/>
                    <a:gd name="T57" fmla="*/ 3937 h 847"/>
                    <a:gd name="T58" fmla="*/ 1115 w 577"/>
                    <a:gd name="T59" fmla="*/ 3857 h 847"/>
                    <a:gd name="T60" fmla="*/ 907 w 577"/>
                    <a:gd name="T61" fmla="*/ 3695 h 847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577" h="847">
                      <a:moveTo>
                        <a:pt x="207" y="0"/>
                      </a:moveTo>
                      <a:cubicBezTo>
                        <a:pt x="193" y="56"/>
                        <a:pt x="181" y="117"/>
                        <a:pt x="179" y="177"/>
                      </a:cubicBezTo>
                      <a:cubicBezTo>
                        <a:pt x="178" y="204"/>
                        <a:pt x="176" y="231"/>
                        <a:pt x="172" y="255"/>
                      </a:cubicBezTo>
                      <a:cubicBezTo>
                        <a:pt x="183" y="208"/>
                        <a:pt x="221" y="204"/>
                        <a:pt x="244" y="214"/>
                      </a:cubicBezTo>
                      <a:cubicBezTo>
                        <a:pt x="295" y="239"/>
                        <a:pt x="315" y="350"/>
                        <a:pt x="343" y="411"/>
                      </a:cubicBezTo>
                      <a:cubicBezTo>
                        <a:pt x="391" y="519"/>
                        <a:pt x="393" y="533"/>
                        <a:pt x="454" y="615"/>
                      </a:cubicBezTo>
                      <a:cubicBezTo>
                        <a:pt x="493" y="668"/>
                        <a:pt x="510" y="731"/>
                        <a:pt x="483" y="782"/>
                      </a:cubicBezTo>
                      <a:cubicBezTo>
                        <a:pt x="546" y="700"/>
                        <a:pt x="577" y="594"/>
                        <a:pt x="535" y="536"/>
                      </a:cubicBezTo>
                      <a:cubicBezTo>
                        <a:pt x="473" y="450"/>
                        <a:pt x="389" y="391"/>
                        <a:pt x="364" y="280"/>
                      </a:cubicBezTo>
                      <a:cubicBezTo>
                        <a:pt x="350" y="219"/>
                        <a:pt x="370" y="118"/>
                        <a:pt x="392" y="0"/>
                      </a:cubicBezTo>
                      <a:moveTo>
                        <a:pt x="44" y="695"/>
                      </a:moveTo>
                      <a:cubicBezTo>
                        <a:pt x="24" y="699"/>
                        <a:pt x="10" y="717"/>
                        <a:pt x="9" y="737"/>
                      </a:cubicBezTo>
                      <a:cubicBezTo>
                        <a:pt x="9" y="743"/>
                        <a:pt x="9" y="753"/>
                        <a:pt x="7" y="759"/>
                      </a:cubicBezTo>
                      <a:cubicBezTo>
                        <a:pt x="5" y="764"/>
                        <a:pt x="3" y="768"/>
                        <a:pt x="0" y="771"/>
                      </a:cubicBezTo>
                      <a:cubicBezTo>
                        <a:pt x="0" y="771"/>
                        <a:pt x="0" y="771"/>
                        <a:pt x="0" y="771"/>
                      </a:cubicBezTo>
                      <a:cubicBezTo>
                        <a:pt x="4" y="768"/>
                        <a:pt x="8" y="766"/>
                        <a:pt x="13" y="765"/>
                      </a:cubicBezTo>
                      <a:cubicBezTo>
                        <a:pt x="29" y="762"/>
                        <a:pt x="44" y="772"/>
                        <a:pt x="47" y="787"/>
                      </a:cubicBezTo>
                      <a:cubicBezTo>
                        <a:pt x="48" y="791"/>
                        <a:pt x="48" y="795"/>
                        <a:pt x="47" y="799"/>
                      </a:cubicBezTo>
                      <a:cubicBezTo>
                        <a:pt x="51" y="790"/>
                        <a:pt x="62" y="782"/>
                        <a:pt x="69" y="779"/>
                      </a:cubicBezTo>
                      <a:cubicBezTo>
                        <a:pt x="88" y="771"/>
                        <a:pt x="99" y="751"/>
                        <a:pt x="95" y="730"/>
                      </a:cubicBezTo>
                      <a:cubicBezTo>
                        <a:pt x="91" y="706"/>
                        <a:pt x="68" y="691"/>
                        <a:pt x="44" y="695"/>
                      </a:cubicBezTo>
                      <a:close/>
                      <a:moveTo>
                        <a:pt x="222" y="795"/>
                      </a:moveTo>
                      <a:cubicBezTo>
                        <a:pt x="206" y="798"/>
                        <a:pt x="193" y="810"/>
                        <a:pt x="189" y="825"/>
                      </a:cubicBezTo>
                      <a:cubicBezTo>
                        <a:pt x="187" y="831"/>
                        <a:pt x="185" y="835"/>
                        <a:pt x="183" y="839"/>
                      </a:cubicBezTo>
                      <a:cubicBezTo>
                        <a:pt x="183" y="839"/>
                        <a:pt x="183" y="839"/>
                        <a:pt x="183" y="839"/>
                      </a:cubicBezTo>
                      <a:cubicBezTo>
                        <a:pt x="191" y="827"/>
                        <a:pt x="210" y="819"/>
                        <a:pt x="233" y="822"/>
                      </a:cubicBezTo>
                      <a:cubicBezTo>
                        <a:pt x="254" y="824"/>
                        <a:pt x="271" y="834"/>
                        <a:pt x="277" y="846"/>
                      </a:cubicBezTo>
                      <a:cubicBezTo>
                        <a:pt x="277" y="846"/>
                        <a:pt x="277" y="846"/>
                        <a:pt x="277" y="846"/>
                      </a:cubicBezTo>
                      <a:cubicBezTo>
                        <a:pt x="277" y="847"/>
                        <a:pt x="277" y="847"/>
                        <a:pt x="277" y="847"/>
                      </a:cubicBezTo>
                      <a:cubicBezTo>
                        <a:pt x="275" y="841"/>
                        <a:pt x="274" y="835"/>
                        <a:pt x="273" y="830"/>
                      </a:cubicBezTo>
                      <a:cubicBezTo>
                        <a:pt x="269" y="806"/>
                        <a:pt x="246" y="790"/>
                        <a:pt x="222" y="795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rgbClr val="333333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74" name="Freeform 705"/>
                <p:cNvSpPr>
                  <a:spLocks/>
                </p:cNvSpPr>
                <p:nvPr/>
              </p:nvSpPr>
              <p:spPr bwMode="auto">
                <a:xfrm>
                  <a:off x="350" y="1732"/>
                  <a:ext cx="1328" cy="1451"/>
                </a:xfrm>
                <a:custGeom>
                  <a:avLst/>
                  <a:gdLst>
                    <a:gd name="T0" fmla="*/ 2420 w 657"/>
                    <a:gd name="T1" fmla="*/ 1915 h 673"/>
                    <a:gd name="T2" fmla="*/ 1965 w 657"/>
                    <a:gd name="T3" fmla="*/ 966 h 673"/>
                    <a:gd name="T4" fmla="*/ 1560 w 657"/>
                    <a:gd name="T5" fmla="*/ 52 h 673"/>
                    <a:gd name="T6" fmla="*/ 1263 w 657"/>
                    <a:gd name="T7" fmla="*/ 293 h 673"/>
                    <a:gd name="T8" fmla="*/ 1100 w 657"/>
                    <a:gd name="T9" fmla="*/ 785 h 673"/>
                    <a:gd name="T10" fmla="*/ 232 w 657"/>
                    <a:gd name="T11" fmla="*/ 2203 h 673"/>
                    <a:gd name="T12" fmla="*/ 461 w 657"/>
                    <a:gd name="T13" fmla="*/ 2609 h 673"/>
                    <a:gd name="T14" fmla="*/ 465 w 657"/>
                    <a:gd name="T15" fmla="*/ 2613 h 673"/>
                    <a:gd name="T16" fmla="*/ 592 w 657"/>
                    <a:gd name="T17" fmla="*/ 2585 h 673"/>
                    <a:gd name="T18" fmla="*/ 600 w 657"/>
                    <a:gd name="T19" fmla="*/ 2482 h 673"/>
                    <a:gd name="T20" fmla="*/ 744 w 657"/>
                    <a:gd name="T21" fmla="*/ 2288 h 673"/>
                    <a:gd name="T22" fmla="*/ 952 w 657"/>
                    <a:gd name="T23" fmla="*/ 2449 h 673"/>
                    <a:gd name="T24" fmla="*/ 845 w 657"/>
                    <a:gd name="T25" fmla="*/ 2678 h 673"/>
                    <a:gd name="T26" fmla="*/ 825 w 657"/>
                    <a:gd name="T27" fmla="*/ 2891 h 673"/>
                    <a:gd name="T28" fmla="*/ 825 w 657"/>
                    <a:gd name="T29" fmla="*/ 2891 h 673"/>
                    <a:gd name="T30" fmla="*/ 1164 w 657"/>
                    <a:gd name="T31" fmla="*/ 3031 h 673"/>
                    <a:gd name="T32" fmla="*/ 1336 w 657"/>
                    <a:gd name="T33" fmla="*/ 2891 h 673"/>
                    <a:gd name="T34" fmla="*/ 1472 w 657"/>
                    <a:gd name="T35" fmla="*/ 2751 h 673"/>
                    <a:gd name="T36" fmla="*/ 1680 w 657"/>
                    <a:gd name="T37" fmla="*/ 2915 h 673"/>
                    <a:gd name="T38" fmla="*/ 1880 w 657"/>
                    <a:gd name="T39" fmla="*/ 3100 h 673"/>
                    <a:gd name="T40" fmla="*/ 2044 w 657"/>
                    <a:gd name="T41" fmla="*/ 3068 h 673"/>
                    <a:gd name="T42" fmla="*/ 2128 w 657"/>
                    <a:gd name="T43" fmla="*/ 2915 h 673"/>
                    <a:gd name="T44" fmla="*/ 2337 w 657"/>
                    <a:gd name="T45" fmla="*/ 2932 h 673"/>
                    <a:gd name="T46" fmla="*/ 2420 w 657"/>
                    <a:gd name="T47" fmla="*/ 1915 h 673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657" h="673">
                      <a:moveTo>
                        <a:pt x="592" y="412"/>
                      </a:moveTo>
                      <a:cubicBezTo>
                        <a:pt x="531" y="330"/>
                        <a:pt x="529" y="316"/>
                        <a:pt x="481" y="208"/>
                      </a:cubicBezTo>
                      <a:cubicBezTo>
                        <a:pt x="453" y="147"/>
                        <a:pt x="433" y="36"/>
                        <a:pt x="382" y="11"/>
                      </a:cubicBezTo>
                      <a:cubicBezTo>
                        <a:pt x="357" y="0"/>
                        <a:pt x="315" y="5"/>
                        <a:pt x="309" y="63"/>
                      </a:cubicBezTo>
                      <a:cubicBezTo>
                        <a:pt x="301" y="106"/>
                        <a:pt x="288" y="143"/>
                        <a:pt x="269" y="169"/>
                      </a:cubicBezTo>
                      <a:cubicBezTo>
                        <a:pt x="180" y="288"/>
                        <a:pt x="0" y="320"/>
                        <a:pt x="57" y="474"/>
                      </a:cubicBezTo>
                      <a:cubicBezTo>
                        <a:pt x="69" y="509"/>
                        <a:pt x="89" y="538"/>
                        <a:pt x="113" y="561"/>
                      </a:cubicBezTo>
                      <a:cubicBezTo>
                        <a:pt x="114" y="562"/>
                        <a:pt x="114" y="562"/>
                        <a:pt x="114" y="562"/>
                      </a:cubicBezTo>
                      <a:cubicBezTo>
                        <a:pt x="129" y="578"/>
                        <a:pt x="140" y="570"/>
                        <a:pt x="145" y="556"/>
                      </a:cubicBezTo>
                      <a:cubicBezTo>
                        <a:pt x="147" y="550"/>
                        <a:pt x="147" y="540"/>
                        <a:pt x="147" y="534"/>
                      </a:cubicBezTo>
                      <a:cubicBezTo>
                        <a:pt x="148" y="514"/>
                        <a:pt x="162" y="496"/>
                        <a:pt x="182" y="492"/>
                      </a:cubicBezTo>
                      <a:cubicBezTo>
                        <a:pt x="206" y="488"/>
                        <a:pt x="229" y="503"/>
                        <a:pt x="233" y="527"/>
                      </a:cubicBezTo>
                      <a:cubicBezTo>
                        <a:pt x="237" y="548"/>
                        <a:pt x="226" y="568"/>
                        <a:pt x="207" y="576"/>
                      </a:cubicBezTo>
                      <a:cubicBezTo>
                        <a:pt x="194" y="582"/>
                        <a:pt x="165" y="604"/>
                        <a:pt x="202" y="622"/>
                      </a:cubicBezTo>
                      <a:cubicBezTo>
                        <a:pt x="202" y="622"/>
                        <a:pt x="202" y="622"/>
                        <a:pt x="202" y="622"/>
                      </a:cubicBezTo>
                      <a:cubicBezTo>
                        <a:pt x="231" y="635"/>
                        <a:pt x="259" y="645"/>
                        <a:pt x="285" y="652"/>
                      </a:cubicBezTo>
                      <a:cubicBezTo>
                        <a:pt x="298" y="655"/>
                        <a:pt x="318" y="653"/>
                        <a:pt x="327" y="622"/>
                      </a:cubicBezTo>
                      <a:cubicBezTo>
                        <a:pt x="331" y="607"/>
                        <a:pt x="344" y="595"/>
                        <a:pt x="360" y="592"/>
                      </a:cubicBezTo>
                      <a:cubicBezTo>
                        <a:pt x="384" y="587"/>
                        <a:pt x="407" y="603"/>
                        <a:pt x="411" y="627"/>
                      </a:cubicBezTo>
                      <a:cubicBezTo>
                        <a:pt x="415" y="649"/>
                        <a:pt x="420" y="673"/>
                        <a:pt x="460" y="667"/>
                      </a:cubicBezTo>
                      <a:cubicBezTo>
                        <a:pt x="473" y="666"/>
                        <a:pt x="486" y="663"/>
                        <a:pt x="500" y="660"/>
                      </a:cubicBezTo>
                      <a:cubicBezTo>
                        <a:pt x="501" y="647"/>
                        <a:pt x="508" y="634"/>
                        <a:pt x="521" y="627"/>
                      </a:cubicBezTo>
                      <a:cubicBezTo>
                        <a:pt x="537" y="617"/>
                        <a:pt x="558" y="619"/>
                        <a:pt x="572" y="631"/>
                      </a:cubicBezTo>
                      <a:cubicBezTo>
                        <a:pt x="657" y="576"/>
                        <a:pt x="646" y="485"/>
                        <a:pt x="592" y="412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rgbClr val="333333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75" name="Freeform 706"/>
                <p:cNvSpPr>
                  <a:spLocks/>
                </p:cNvSpPr>
                <p:nvPr/>
              </p:nvSpPr>
              <p:spPr bwMode="auto">
                <a:xfrm>
                  <a:off x="1361" y="3062"/>
                  <a:ext cx="145" cy="93"/>
                </a:xfrm>
                <a:custGeom>
                  <a:avLst/>
                  <a:gdLst>
                    <a:gd name="T0" fmla="*/ 85 w 72"/>
                    <a:gd name="T1" fmla="*/ 48 h 43"/>
                    <a:gd name="T2" fmla="*/ 0 w 72"/>
                    <a:gd name="T3" fmla="*/ 201 h 43"/>
                    <a:gd name="T4" fmla="*/ 292 w 72"/>
                    <a:gd name="T5" fmla="*/ 65 h 43"/>
                    <a:gd name="T6" fmla="*/ 85 w 72"/>
                    <a:gd name="T7" fmla="*/ 48 h 4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2" h="43">
                      <a:moveTo>
                        <a:pt x="21" y="10"/>
                      </a:moveTo>
                      <a:cubicBezTo>
                        <a:pt x="8" y="17"/>
                        <a:pt x="1" y="30"/>
                        <a:pt x="0" y="43"/>
                      </a:cubicBezTo>
                      <a:cubicBezTo>
                        <a:pt x="10" y="22"/>
                        <a:pt x="44" y="3"/>
                        <a:pt x="72" y="14"/>
                      </a:cubicBezTo>
                      <a:cubicBezTo>
                        <a:pt x="58" y="2"/>
                        <a:pt x="37" y="0"/>
                        <a:pt x="21" y="10"/>
                      </a:cubicBezTo>
                      <a:close/>
                    </a:path>
                  </a:pathLst>
                </a:custGeom>
                <a:noFill/>
                <a:ln w="6350" cap="flat">
                  <a:solidFill>
                    <a:srgbClr val="333333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76" name="Freeform 707"/>
                <p:cNvSpPr>
                  <a:spLocks/>
                </p:cNvSpPr>
                <p:nvPr/>
              </p:nvSpPr>
              <p:spPr bwMode="auto">
                <a:xfrm>
                  <a:off x="443" y="1760"/>
                  <a:ext cx="1167" cy="1392"/>
                </a:xfrm>
                <a:custGeom>
                  <a:avLst/>
                  <a:gdLst>
                    <a:gd name="T0" fmla="*/ 2344 w 577"/>
                    <a:gd name="T1" fmla="*/ 2243 h 646"/>
                    <a:gd name="T2" fmla="*/ 2217 w 577"/>
                    <a:gd name="T3" fmla="*/ 1931 h 646"/>
                    <a:gd name="T4" fmla="*/ 1743 w 577"/>
                    <a:gd name="T5" fmla="*/ 965 h 646"/>
                    <a:gd name="T6" fmla="*/ 1673 w 577"/>
                    <a:gd name="T7" fmla="*/ 771 h 646"/>
                    <a:gd name="T8" fmla="*/ 1357 w 577"/>
                    <a:gd name="T9" fmla="*/ 60 h 646"/>
                    <a:gd name="T10" fmla="*/ 1137 w 577"/>
                    <a:gd name="T11" fmla="*/ 196 h 646"/>
                    <a:gd name="T12" fmla="*/ 1116 w 577"/>
                    <a:gd name="T13" fmla="*/ 293 h 646"/>
                    <a:gd name="T14" fmla="*/ 957 w 577"/>
                    <a:gd name="T15" fmla="*/ 761 h 646"/>
                    <a:gd name="T16" fmla="*/ 500 w 577"/>
                    <a:gd name="T17" fmla="*/ 1230 h 646"/>
                    <a:gd name="T18" fmla="*/ 61 w 577"/>
                    <a:gd name="T19" fmla="*/ 1997 h 646"/>
                    <a:gd name="T20" fmla="*/ 89 w 577"/>
                    <a:gd name="T21" fmla="*/ 2122 h 646"/>
                    <a:gd name="T22" fmla="*/ 291 w 577"/>
                    <a:gd name="T23" fmla="*/ 2502 h 646"/>
                    <a:gd name="T24" fmla="*/ 364 w 577"/>
                    <a:gd name="T25" fmla="*/ 2441 h 646"/>
                    <a:gd name="T26" fmla="*/ 548 w 577"/>
                    <a:gd name="T27" fmla="*/ 2183 h 646"/>
                    <a:gd name="T28" fmla="*/ 805 w 577"/>
                    <a:gd name="T29" fmla="*/ 2381 h 646"/>
                    <a:gd name="T30" fmla="*/ 667 w 577"/>
                    <a:gd name="T31" fmla="*/ 2665 h 646"/>
                    <a:gd name="T32" fmla="*/ 629 w 577"/>
                    <a:gd name="T33" fmla="*/ 2767 h 646"/>
                    <a:gd name="T34" fmla="*/ 993 w 577"/>
                    <a:gd name="T35" fmla="*/ 2920 h 646"/>
                    <a:gd name="T36" fmla="*/ 1125 w 577"/>
                    <a:gd name="T37" fmla="*/ 2762 h 646"/>
                    <a:gd name="T38" fmla="*/ 1276 w 577"/>
                    <a:gd name="T39" fmla="*/ 2637 h 646"/>
                    <a:gd name="T40" fmla="*/ 1537 w 577"/>
                    <a:gd name="T41" fmla="*/ 2842 h 646"/>
                    <a:gd name="T42" fmla="*/ 1693 w 577"/>
                    <a:gd name="T43" fmla="*/ 2987 h 646"/>
                    <a:gd name="T44" fmla="*/ 1812 w 577"/>
                    <a:gd name="T45" fmla="*/ 2952 h 646"/>
                    <a:gd name="T46" fmla="*/ 1828 w 577"/>
                    <a:gd name="T47" fmla="*/ 2926 h 646"/>
                    <a:gd name="T48" fmla="*/ 1915 w 577"/>
                    <a:gd name="T49" fmla="*/ 2803 h 646"/>
                    <a:gd name="T50" fmla="*/ 1915 w 577"/>
                    <a:gd name="T51" fmla="*/ 2803 h 646"/>
                    <a:gd name="T52" fmla="*/ 2128 w 577"/>
                    <a:gd name="T53" fmla="*/ 2799 h 646"/>
                    <a:gd name="T54" fmla="*/ 2148 w 577"/>
                    <a:gd name="T55" fmla="*/ 2803 h 646"/>
                    <a:gd name="T56" fmla="*/ 2160 w 577"/>
                    <a:gd name="T57" fmla="*/ 2790 h 646"/>
                    <a:gd name="T58" fmla="*/ 2332 w 577"/>
                    <a:gd name="T59" fmla="*/ 2545 h 646"/>
                    <a:gd name="T60" fmla="*/ 2344 w 577"/>
                    <a:gd name="T61" fmla="*/ 2243 h 64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577" h="646">
                      <a:moveTo>
                        <a:pt x="573" y="483"/>
                      </a:moveTo>
                      <a:cubicBezTo>
                        <a:pt x="569" y="461"/>
                        <a:pt x="556" y="437"/>
                        <a:pt x="542" y="416"/>
                      </a:cubicBezTo>
                      <a:cubicBezTo>
                        <a:pt x="484" y="330"/>
                        <a:pt x="480" y="333"/>
                        <a:pt x="426" y="208"/>
                      </a:cubicBezTo>
                      <a:cubicBezTo>
                        <a:pt x="409" y="166"/>
                        <a:pt x="409" y="166"/>
                        <a:pt x="409" y="166"/>
                      </a:cubicBezTo>
                      <a:cubicBezTo>
                        <a:pt x="387" y="111"/>
                        <a:pt x="368" y="31"/>
                        <a:pt x="332" y="13"/>
                      </a:cubicBezTo>
                      <a:cubicBezTo>
                        <a:pt x="305" y="0"/>
                        <a:pt x="283" y="13"/>
                        <a:pt x="278" y="42"/>
                      </a:cubicBezTo>
                      <a:cubicBezTo>
                        <a:pt x="276" y="45"/>
                        <a:pt x="273" y="62"/>
                        <a:pt x="273" y="63"/>
                      </a:cubicBezTo>
                      <a:cubicBezTo>
                        <a:pt x="264" y="107"/>
                        <a:pt x="252" y="139"/>
                        <a:pt x="234" y="164"/>
                      </a:cubicBezTo>
                      <a:cubicBezTo>
                        <a:pt x="202" y="205"/>
                        <a:pt x="161" y="236"/>
                        <a:pt x="122" y="265"/>
                      </a:cubicBezTo>
                      <a:cubicBezTo>
                        <a:pt x="55" y="315"/>
                        <a:pt x="0" y="354"/>
                        <a:pt x="15" y="430"/>
                      </a:cubicBezTo>
                      <a:cubicBezTo>
                        <a:pt x="16" y="438"/>
                        <a:pt x="19" y="447"/>
                        <a:pt x="22" y="457"/>
                      </a:cubicBezTo>
                      <a:cubicBezTo>
                        <a:pt x="33" y="488"/>
                        <a:pt x="48" y="515"/>
                        <a:pt x="71" y="539"/>
                      </a:cubicBezTo>
                      <a:cubicBezTo>
                        <a:pt x="84" y="552"/>
                        <a:pt x="90" y="538"/>
                        <a:pt x="89" y="526"/>
                      </a:cubicBezTo>
                      <a:cubicBezTo>
                        <a:pt x="88" y="499"/>
                        <a:pt x="107" y="475"/>
                        <a:pt x="134" y="470"/>
                      </a:cubicBezTo>
                      <a:cubicBezTo>
                        <a:pt x="163" y="464"/>
                        <a:pt x="192" y="484"/>
                        <a:pt x="197" y="513"/>
                      </a:cubicBezTo>
                      <a:cubicBezTo>
                        <a:pt x="202" y="540"/>
                        <a:pt x="187" y="565"/>
                        <a:pt x="163" y="574"/>
                      </a:cubicBezTo>
                      <a:cubicBezTo>
                        <a:pt x="149" y="578"/>
                        <a:pt x="144" y="592"/>
                        <a:pt x="154" y="596"/>
                      </a:cubicBezTo>
                      <a:cubicBezTo>
                        <a:pt x="181" y="610"/>
                        <a:pt x="211" y="621"/>
                        <a:pt x="243" y="629"/>
                      </a:cubicBezTo>
                      <a:cubicBezTo>
                        <a:pt x="263" y="635"/>
                        <a:pt x="268" y="606"/>
                        <a:pt x="275" y="595"/>
                      </a:cubicBezTo>
                      <a:cubicBezTo>
                        <a:pt x="283" y="581"/>
                        <a:pt x="296" y="571"/>
                        <a:pt x="312" y="568"/>
                      </a:cubicBezTo>
                      <a:cubicBezTo>
                        <a:pt x="342" y="563"/>
                        <a:pt x="370" y="582"/>
                        <a:pt x="376" y="612"/>
                      </a:cubicBezTo>
                      <a:cubicBezTo>
                        <a:pt x="381" y="636"/>
                        <a:pt x="391" y="646"/>
                        <a:pt x="414" y="643"/>
                      </a:cubicBezTo>
                      <a:cubicBezTo>
                        <a:pt x="424" y="641"/>
                        <a:pt x="434" y="639"/>
                        <a:pt x="443" y="636"/>
                      </a:cubicBezTo>
                      <a:cubicBezTo>
                        <a:pt x="445" y="636"/>
                        <a:pt x="446" y="632"/>
                        <a:pt x="447" y="630"/>
                      </a:cubicBezTo>
                      <a:cubicBezTo>
                        <a:pt x="451" y="620"/>
                        <a:pt x="459" y="609"/>
                        <a:pt x="468" y="604"/>
                      </a:cubicBezTo>
                      <a:cubicBezTo>
                        <a:pt x="468" y="604"/>
                        <a:pt x="468" y="604"/>
                        <a:pt x="468" y="604"/>
                      </a:cubicBezTo>
                      <a:cubicBezTo>
                        <a:pt x="489" y="592"/>
                        <a:pt x="504" y="596"/>
                        <a:pt x="520" y="603"/>
                      </a:cubicBezTo>
                      <a:cubicBezTo>
                        <a:pt x="521" y="604"/>
                        <a:pt x="524" y="605"/>
                        <a:pt x="525" y="604"/>
                      </a:cubicBezTo>
                      <a:cubicBezTo>
                        <a:pt x="526" y="603"/>
                        <a:pt x="527" y="602"/>
                        <a:pt x="528" y="601"/>
                      </a:cubicBezTo>
                      <a:cubicBezTo>
                        <a:pt x="545" y="586"/>
                        <a:pt x="564" y="568"/>
                        <a:pt x="570" y="548"/>
                      </a:cubicBezTo>
                      <a:cubicBezTo>
                        <a:pt x="576" y="529"/>
                        <a:pt x="577" y="505"/>
                        <a:pt x="573" y="483"/>
                      </a:cubicBezTo>
                      <a:close/>
                    </a:path>
                  </a:pathLst>
                </a:custGeom>
                <a:noFill/>
                <a:ln w="6350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77" name="Freeform 708"/>
                <p:cNvSpPr>
                  <a:spLocks/>
                </p:cNvSpPr>
                <p:nvPr/>
              </p:nvSpPr>
              <p:spPr bwMode="auto">
                <a:xfrm>
                  <a:off x="765" y="2333"/>
                  <a:ext cx="270" cy="289"/>
                </a:xfrm>
                <a:custGeom>
                  <a:avLst/>
                  <a:gdLst>
                    <a:gd name="T0" fmla="*/ 24 w 134"/>
                    <a:gd name="T1" fmla="*/ 257 h 134"/>
                    <a:gd name="T2" fmla="*/ 316 w 134"/>
                    <a:gd name="T3" fmla="*/ 28 h 134"/>
                    <a:gd name="T4" fmla="*/ 516 w 134"/>
                    <a:gd name="T5" fmla="*/ 367 h 134"/>
                    <a:gd name="T6" fmla="*/ 224 w 134"/>
                    <a:gd name="T7" fmla="*/ 595 h 134"/>
                    <a:gd name="T8" fmla="*/ 24 w 134"/>
                    <a:gd name="T9" fmla="*/ 257 h 13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4" h="134">
                      <a:moveTo>
                        <a:pt x="6" y="55"/>
                      </a:moveTo>
                      <a:cubicBezTo>
                        <a:pt x="13" y="22"/>
                        <a:pt x="45" y="0"/>
                        <a:pt x="78" y="6"/>
                      </a:cubicBezTo>
                      <a:cubicBezTo>
                        <a:pt x="112" y="13"/>
                        <a:pt x="134" y="45"/>
                        <a:pt x="127" y="79"/>
                      </a:cubicBezTo>
                      <a:cubicBezTo>
                        <a:pt x="121" y="112"/>
                        <a:pt x="89" y="134"/>
                        <a:pt x="55" y="128"/>
                      </a:cubicBezTo>
                      <a:cubicBezTo>
                        <a:pt x="22" y="121"/>
                        <a:pt x="0" y="89"/>
                        <a:pt x="6" y="55"/>
                      </a:cubicBezTo>
                      <a:close/>
                    </a:path>
                  </a:pathLst>
                </a:custGeom>
                <a:solidFill>
                  <a:srgbClr val="55B5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78" name="Freeform 709"/>
                <p:cNvSpPr>
                  <a:spLocks/>
                </p:cNvSpPr>
                <p:nvPr/>
              </p:nvSpPr>
              <p:spPr bwMode="auto">
                <a:xfrm>
                  <a:off x="791" y="2361"/>
                  <a:ext cx="218" cy="233"/>
                </a:xfrm>
                <a:custGeom>
                  <a:avLst/>
                  <a:gdLst>
                    <a:gd name="T0" fmla="*/ 20 w 108"/>
                    <a:gd name="T1" fmla="*/ 209 h 108"/>
                    <a:gd name="T2" fmla="*/ 256 w 108"/>
                    <a:gd name="T3" fmla="*/ 24 h 108"/>
                    <a:gd name="T4" fmla="*/ 416 w 108"/>
                    <a:gd name="T5" fmla="*/ 293 h 108"/>
                    <a:gd name="T6" fmla="*/ 184 w 108"/>
                    <a:gd name="T7" fmla="*/ 479 h 108"/>
                    <a:gd name="T8" fmla="*/ 20 w 108"/>
                    <a:gd name="T9" fmla="*/ 209 h 10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8" h="108">
                      <a:moveTo>
                        <a:pt x="5" y="45"/>
                      </a:moveTo>
                      <a:cubicBezTo>
                        <a:pt x="10" y="18"/>
                        <a:pt x="36" y="0"/>
                        <a:pt x="63" y="5"/>
                      </a:cubicBezTo>
                      <a:cubicBezTo>
                        <a:pt x="90" y="11"/>
                        <a:pt x="108" y="36"/>
                        <a:pt x="102" y="63"/>
                      </a:cubicBezTo>
                      <a:cubicBezTo>
                        <a:pt x="97" y="90"/>
                        <a:pt x="71" y="108"/>
                        <a:pt x="45" y="103"/>
                      </a:cubicBezTo>
                      <a:cubicBezTo>
                        <a:pt x="18" y="97"/>
                        <a:pt x="0" y="72"/>
                        <a:pt x="5" y="45"/>
                      </a:cubicBezTo>
                      <a:close/>
                    </a:path>
                  </a:pathLst>
                </a:custGeom>
                <a:solidFill>
                  <a:srgbClr val="B5E1A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79" name="Freeform 710"/>
                <p:cNvSpPr>
                  <a:spLocks/>
                </p:cNvSpPr>
                <p:nvPr/>
              </p:nvSpPr>
              <p:spPr bwMode="auto">
                <a:xfrm>
                  <a:off x="791" y="2363"/>
                  <a:ext cx="162" cy="214"/>
                </a:xfrm>
                <a:custGeom>
                  <a:avLst/>
                  <a:gdLst>
                    <a:gd name="T0" fmla="*/ 49 w 80"/>
                    <a:gd name="T1" fmla="*/ 225 h 99"/>
                    <a:gd name="T2" fmla="*/ 288 w 80"/>
                    <a:gd name="T3" fmla="*/ 41 h 99"/>
                    <a:gd name="T4" fmla="*/ 328 w 80"/>
                    <a:gd name="T5" fmla="*/ 56 h 99"/>
                    <a:gd name="T6" fmla="*/ 259 w 80"/>
                    <a:gd name="T7" fmla="*/ 24 h 99"/>
                    <a:gd name="T8" fmla="*/ 20 w 80"/>
                    <a:gd name="T9" fmla="*/ 205 h 99"/>
                    <a:gd name="T10" fmla="*/ 136 w 80"/>
                    <a:gd name="T11" fmla="*/ 463 h 99"/>
                    <a:gd name="T12" fmla="*/ 49 w 80"/>
                    <a:gd name="T13" fmla="*/ 225 h 9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80" h="99">
                      <a:moveTo>
                        <a:pt x="12" y="48"/>
                      </a:moveTo>
                      <a:cubicBezTo>
                        <a:pt x="17" y="21"/>
                        <a:pt x="43" y="4"/>
                        <a:pt x="70" y="9"/>
                      </a:cubicBezTo>
                      <a:cubicBezTo>
                        <a:pt x="74" y="9"/>
                        <a:pt x="77" y="11"/>
                        <a:pt x="80" y="12"/>
                      </a:cubicBezTo>
                      <a:cubicBezTo>
                        <a:pt x="75" y="9"/>
                        <a:pt x="69" y="6"/>
                        <a:pt x="63" y="5"/>
                      </a:cubicBezTo>
                      <a:cubicBezTo>
                        <a:pt x="36" y="0"/>
                        <a:pt x="10" y="17"/>
                        <a:pt x="5" y="44"/>
                      </a:cubicBezTo>
                      <a:cubicBezTo>
                        <a:pt x="0" y="67"/>
                        <a:pt x="13" y="90"/>
                        <a:pt x="33" y="99"/>
                      </a:cubicBezTo>
                      <a:cubicBezTo>
                        <a:pt x="17" y="88"/>
                        <a:pt x="8" y="68"/>
                        <a:pt x="12" y="48"/>
                      </a:cubicBezTo>
                      <a:close/>
                    </a:path>
                  </a:pathLst>
                </a:custGeom>
                <a:solidFill>
                  <a:srgbClr val="85CC7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80" name="Freeform 711"/>
                <p:cNvSpPr>
                  <a:spLocks/>
                </p:cNvSpPr>
                <p:nvPr/>
              </p:nvSpPr>
              <p:spPr bwMode="auto">
                <a:xfrm>
                  <a:off x="765" y="2333"/>
                  <a:ext cx="270" cy="289"/>
                </a:xfrm>
                <a:custGeom>
                  <a:avLst/>
                  <a:gdLst>
                    <a:gd name="T0" fmla="*/ 24 w 134"/>
                    <a:gd name="T1" fmla="*/ 257 h 134"/>
                    <a:gd name="T2" fmla="*/ 316 w 134"/>
                    <a:gd name="T3" fmla="*/ 28 h 134"/>
                    <a:gd name="T4" fmla="*/ 516 w 134"/>
                    <a:gd name="T5" fmla="*/ 367 h 134"/>
                    <a:gd name="T6" fmla="*/ 224 w 134"/>
                    <a:gd name="T7" fmla="*/ 595 h 134"/>
                    <a:gd name="T8" fmla="*/ 24 w 134"/>
                    <a:gd name="T9" fmla="*/ 257 h 13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4" h="134">
                      <a:moveTo>
                        <a:pt x="6" y="55"/>
                      </a:moveTo>
                      <a:cubicBezTo>
                        <a:pt x="13" y="22"/>
                        <a:pt x="45" y="0"/>
                        <a:pt x="78" y="6"/>
                      </a:cubicBezTo>
                      <a:cubicBezTo>
                        <a:pt x="112" y="13"/>
                        <a:pt x="134" y="45"/>
                        <a:pt x="127" y="79"/>
                      </a:cubicBezTo>
                      <a:cubicBezTo>
                        <a:pt x="121" y="112"/>
                        <a:pt x="89" y="134"/>
                        <a:pt x="55" y="128"/>
                      </a:cubicBezTo>
                      <a:cubicBezTo>
                        <a:pt x="22" y="121"/>
                        <a:pt x="0" y="89"/>
                        <a:pt x="6" y="55"/>
                      </a:cubicBezTo>
                      <a:close/>
                    </a:path>
                  </a:pathLst>
                </a:custGeom>
                <a:noFill/>
                <a:ln w="6350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81" name="Freeform 712"/>
                <p:cNvSpPr>
                  <a:spLocks/>
                </p:cNvSpPr>
                <p:nvPr/>
              </p:nvSpPr>
              <p:spPr bwMode="auto">
                <a:xfrm>
                  <a:off x="791" y="2361"/>
                  <a:ext cx="218" cy="233"/>
                </a:xfrm>
                <a:custGeom>
                  <a:avLst/>
                  <a:gdLst>
                    <a:gd name="T0" fmla="*/ 20 w 108"/>
                    <a:gd name="T1" fmla="*/ 209 h 108"/>
                    <a:gd name="T2" fmla="*/ 256 w 108"/>
                    <a:gd name="T3" fmla="*/ 24 h 108"/>
                    <a:gd name="T4" fmla="*/ 416 w 108"/>
                    <a:gd name="T5" fmla="*/ 293 h 108"/>
                    <a:gd name="T6" fmla="*/ 184 w 108"/>
                    <a:gd name="T7" fmla="*/ 479 h 108"/>
                    <a:gd name="T8" fmla="*/ 20 w 108"/>
                    <a:gd name="T9" fmla="*/ 209 h 10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8" h="108">
                      <a:moveTo>
                        <a:pt x="5" y="45"/>
                      </a:moveTo>
                      <a:cubicBezTo>
                        <a:pt x="10" y="18"/>
                        <a:pt x="36" y="0"/>
                        <a:pt x="63" y="5"/>
                      </a:cubicBezTo>
                      <a:cubicBezTo>
                        <a:pt x="90" y="11"/>
                        <a:pt x="108" y="36"/>
                        <a:pt x="102" y="63"/>
                      </a:cubicBezTo>
                      <a:cubicBezTo>
                        <a:pt x="97" y="90"/>
                        <a:pt x="71" y="108"/>
                        <a:pt x="45" y="103"/>
                      </a:cubicBezTo>
                      <a:cubicBezTo>
                        <a:pt x="18" y="97"/>
                        <a:pt x="0" y="72"/>
                        <a:pt x="5" y="45"/>
                      </a:cubicBezTo>
                      <a:close/>
                    </a:path>
                  </a:pathLst>
                </a:custGeom>
                <a:noFill/>
                <a:ln w="635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82" name="Freeform 713"/>
                <p:cNvSpPr>
                  <a:spLocks/>
                </p:cNvSpPr>
                <p:nvPr/>
              </p:nvSpPr>
              <p:spPr bwMode="auto">
                <a:xfrm>
                  <a:off x="1165" y="2728"/>
                  <a:ext cx="269" cy="289"/>
                </a:xfrm>
                <a:custGeom>
                  <a:avLst/>
                  <a:gdLst>
                    <a:gd name="T0" fmla="*/ 24 w 133"/>
                    <a:gd name="T1" fmla="*/ 257 h 134"/>
                    <a:gd name="T2" fmla="*/ 320 w 133"/>
                    <a:gd name="T3" fmla="*/ 28 h 134"/>
                    <a:gd name="T4" fmla="*/ 520 w 133"/>
                    <a:gd name="T5" fmla="*/ 367 h 134"/>
                    <a:gd name="T6" fmla="*/ 225 w 133"/>
                    <a:gd name="T7" fmla="*/ 595 h 134"/>
                    <a:gd name="T8" fmla="*/ 24 w 133"/>
                    <a:gd name="T9" fmla="*/ 257 h 13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3" h="134">
                      <a:moveTo>
                        <a:pt x="6" y="55"/>
                      </a:moveTo>
                      <a:cubicBezTo>
                        <a:pt x="12" y="22"/>
                        <a:pt x="45" y="0"/>
                        <a:pt x="78" y="6"/>
                      </a:cubicBezTo>
                      <a:cubicBezTo>
                        <a:pt x="111" y="13"/>
                        <a:pt x="133" y="45"/>
                        <a:pt x="127" y="79"/>
                      </a:cubicBezTo>
                      <a:cubicBezTo>
                        <a:pt x="121" y="112"/>
                        <a:pt x="88" y="134"/>
                        <a:pt x="55" y="128"/>
                      </a:cubicBezTo>
                      <a:cubicBezTo>
                        <a:pt x="22" y="121"/>
                        <a:pt x="0" y="89"/>
                        <a:pt x="6" y="55"/>
                      </a:cubicBezTo>
                      <a:close/>
                    </a:path>
                  </a:pathLst>
                </a:custGeom>
                <a:solidFill>
                  <a:srgbClr val="55B5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83" name="Freeform 714"/>
                <p:cNvSpPr>
                  <a:spLocks/>
                </p:cNvSpPr>
                <p:nvPr/>
              </p:nvSpPr>
              <p:spPr bwMode="auto">
                <a:xfrm>
                  <a:off x="1171" y="2698"/>
                  <a:ext cx="283" cy="301"/>
                </a:xfrm>
                <a:custGeom>
                  <a:avLst/>
                  <a:gdLst>
                    <a:gd name="T0" fmla="*/ 8 w 140"/>
                    <a:gd name="T1" fmla="*/ 350 h 140"/>
                    <a:gd name="T2" fmla="*/ 277 w 140"/>
                    <a:gd name="T3" fmla="*/ 84 h 140"/>
                    <a:gd name="T4" fmla="*/ 511 w 140"/>
                    <a:gd name="T5" fmla="*/ 389 h 140"/>
                    <a:gd name="T6" fmla="*/ 319 w 140"/>
                    <a:gd name="T7" fmla="*/ 647 h 140"/>
                    <a:gd name="T8" fmla="*/ 564 w 140"/>
                    <a:gd name="T9" fmla="*/ 350 h 140"/>
                    <a:gd name="T10" fmla="*/ 303 w 140"/>
                    <a:gd name="T11" fmla="*/ 13 h 140"/>
                    <a:gd name="T12" fmla="*/ 0 w 140"/>
                    <a:gd name="T13" fmla="*/ 310 h 140"/>
                    <a:gd name="T14" fmla="*/ 12 w 140"/>
                    <a:gd name="T15" fmla="*/ 426 h 140"/>
                    <a:gd name="T16" fmla="*/ 8 w 140"/>
                    <a:gd name="T17" fmla="*/ 350 h 14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40" h="140">
                      <a:moveTo>
                        <a:pt x="2" y="76"/>
                      </a:moveTo>
                      <a:cubicBezTo>
                        <a:pt x="4" y="42"/>
                        <a:pt x="34" y="16"/>
                        <a:pt x="68" y="18"/>
                      </a:cubicBezTo>
                      <a:cubicBezTo>
                        <a:pt x="102" y="21"/>
                        <a:pt x="127" y="50"/>
                        <a:pt x="125" y="84"/>
                      </a:cubicBezTo>
                      <a:cubicBezTo>
                        <a:pt x="123" y="112"/>
                        <a:pt x="103" y="134"/>
                        <a:pt x="78" y="140"/>
                      </a:cubicBezTo>
                      <a:cubicBezTo>
                        <a:pt x="110" y="136"/>
                        <a:pt x="135" y="110"/>
                        <a:pt x="138" y="76"/>
                      </a:cubicBezTo>
                      <a:cubicBezTo>
                        <a:pt x="140" y="39"/>
                        <a:pt x="112" y="6"/>
                        <a:pt x="74" y="3"/>
                      </a:cubicBezTo>
                      <a:cubicBezTo>
                        <a:pt x="36" y="0"/>
                        <a:pt x="3" y="29"/>
                        <a:pt x="0" y="67"/>
                      </a:cubicBezTo>
                      <a:cubicBezTo>
                        <a:pt x="0" y="76"/>
                        <a:pt x="1" y="84"/>
                        <a:pt x="3" y="92"/>
                      </a:cubicBezTo>
                      <a:cubicBezTo>
                        <a:pt x="2" y="87"/>
                        <a:pt x="2" y="81"/>
                        <a:pt x="2" y="76"/>
                      </a:cubicBezTo>
                      <a:close/>
                    </a:path>
                  </a:pathLst>
                </a:custGeom>
                <a:solidFill>
                  <a:srgbClr val="B5E1A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84" name="Freeform 715"/>
                <p:cNvSpPr>
                  <a:spLocks/>
                </p:cNvSpPr>
                <p:nvPr/>
              </p:nvSpPr>
              <p:spPr bwMode="auto">
                <a:xfrm>
                  <a:off x="1191" y="2756"/>
                  <a:ext cx="216" cy="233"/>
                </a:xfrm>
                <a:custGeom>
                  <a:avLst/>
                  <a:gdLst>
                    <a:gd name="T0" fmla="*/ 20 w 107"/>
                    <a:gd name="T1" fmla="*/ 209 h 108"/>
                    <a:gd name="T2" fmla="*/ 256 w 107"/>
                    <a:gd name="T3" fmla="*/ 24 h 108"/>
                    <a:gd name="T4" fmla="*/ 416 w 107"/>
                    <a:gd name="T5" fmla="*/ 293 h 108"/>
                    <a:gd name="T6" fmla="*/ 180 w 107"/>
                    <a:gd name="T7" fmla="*/ 479 h 108"/>
                    <a:gd name="T8" fmla="*/ 20 w 107"/>
                    <a:gd name="T9" fmla="*/ 209 h 10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7" h="108">
                      <a:moveTo>
                        <a:pt x="5" y="45"/>
                      </a:moveTo>
                      <a:cubicBezTo>
                        <a:pt x="10" y="18"/>
                        <a:pt x="36" y="0"/>
                        <a:pt x="63" y="5"/>
                      </a:cubicBezTo>
                      <a:cubicBezTo>
                        <a:pt x="90" y="11"/>
                        <a:pt x="107" y="36"/>
                        <a:pt x="102" y="63"/>
                      </a:cubicBezTo>
                      <a:cubicBezTo>
                        <a:pt x="97" y="90"/>
                        <a:pt x="71" y="108"/>
                        <a:pt x="44" y="103"/>
                      </a:cubicBezTo>
                      <a:cubicBezTo>
                        <a:pt x="17" y="97"/>
                        <a:pt x="0" y="72"/>
                        <a:pt x="5" y="45"/>
                      </a:cubicBezTo>
                      <a:close/>
                    </a:path>
                  </a:pathLst>
                </a:custGeom>
                <a:solidFill>
                  <a:srgbClr val="B5E1A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85" name="Freeform 716"/>
                <p:cNvSpPr>
                  <a:spLocks/>
                </p:cNvSpPr>
                <p:nvPr/>
              </p:nvSpPr>
              <p:spPr bwMode="auto">
                <a:xfrm>
                  <a:off x="1191" y="2758"/>
                  <a:ext cx="162" cy="213"/>
                </a:xfrm>
                <a:custGeom>
                  <a:avLst/>
                  <a:gdLst>
                    <a:gd name="T0" fmla="*/ 49 w 80"/>
                    <a:gd name="T1" fmla="*/ 222 h 99"/>
                    <a:gd name="T2" fmla="*/ 284 w 80"/>
                    <a:gd name="T3" fmla="*/ 41 h 99"/>
                    <a:gd name="T4" fmla="*/ 328 w 80"/>
                    <a:gd name="T5" fmla="*/ 56 h 99"/>
                    <a:gd name="T6" fmla="*/ 255 w 80"/>
                    <a:gd name="T7" fmla="*/ 24 h 99"/>
                    <a:gd name="T8" fmla="*/ 16 w 80"/>
                    <a:gd name="T9" fmla="*/ 204 h 99"/>
                    <a:gd name="T10" fmla="*/ 136 w 80"/>
                    <a:gd name="T11" fmla="*/ 458 h 99"/>
                    <a:gd name="T12" fmla="*/ 49 w 80"/>
                    <a:gd name="T13" fmla="*/ 222 h 9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80" h="99">
                      <a:moveTo>
                        <a:pt x="12" y="48"/>
                      </a:moveTo>
                      <a:cubicBezTo>
                        <a:pt x="17" y="21"/>
                        <a:pt x="43" y="4"/>
                        <a:pt x="69" y="9"/>
                      </a:cubicBezTo>
                      <a:cubicBezTo>
                        <a:pt x="73" y="10"/>
                        <a:pt x="77" y="11"/>
                        <a:pt x="80" y="12"/>
                      </a:cubicBezTo>
                      <a:cubicBezTo>
                        <a:pt x="75" y="9"/>
                        <a:pt x="69" y="6"/>
                        <a:pt x="62" y="5"/>
                      </a:cubicBezTo>
                      <a:cubicBezTo>
                        <a:pt x="35" y="0"/>
                        <a:pt x="10" y="17"/>
                        <a:pt x="4" y="44"/>
                      </a:cubicBezTo>
                      <a:cubicBezTo>
                        <a:pt x="0" y="67"/>
                        <a:pt x="12" y="90"/>
                        <a:pt x="33" y="99"/>
                      </a:cubicBezTo>
                      <a:cubicBezTo>
                        <a:pt x="17" y="88"/>
                        <a:pt x="8" y="68"/>
                        <a:pt x="12" y="48"/>
                      </a:cubicBezTo>
                      <a:close/>
                    </a:path>
                  </a:pathLst>
                </a:custGeom>
                <a:solidFill>
                  <a:srgbClr val="85CC7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86" name="Freeform 717"/>
                <p:cNvSpPr>
                  <a:spLocks/>
                </p:cNvSpPr>
                <p:nvPr/>
              </p:nvSpPr>
              <p:spPr bwMode="auto">
                <a:xfrm>
                  <a:off x="1165" y="2728"/>
                  <a:ext cx="269" cy="289"/>
                </a:xfrm>
                <a:custGeom>
                  <a:avLst/>
                  <a:gdLst>
                    <a:gd name="T0" fmla="*/ 24 w 133"/>
                    <a:gd name="T1" fmla="*/ 257 h 134"/>
                    <a:gd name="T2" fmla="*/ 320 w 133"/>
                    <a:gd name="T3" fmla="*/ 28 h 134"/>
                    <a:gd name="T4" fmla="*/ 520 w 133"/>
                    <a:gd name="T5" fmla="*/ 367 h 134"/>
                    <a:gd name="T6" fmla="*/ 225 w 133"/>
                    <a:gd name="T7" fmla="*/ 595 h 134"/>
                    <a:gd name="T8" fmla="*/ 24 w 133"/>
                    <a:gd name="T9" fmla="*/ 257 h 13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3" h="134">
                      <a:moveTo>
                        <a:pt x="6" y="55"/>
                      </a:moveTo>
                      <a:cubicBezTo>
                        <a:pt x="12" y="22"/>
                        <a:pt x="45" y="0"/>
                        <a:pt x="78" y="6"/>
                      </a:cubicBezTo>
                      <a:cubicBezTo>
                        <a:pt x="111" y="13"/>
                        <a:pt x="133" y="45"/>
                        <a:pt x="127" y="79"/>
                      </a:cubicBezTo>
                      <a:cubicBezTo>
                        <a:pt x="121" y="112"/>
                        <a:pt x="88" y="134"/>
                        <a:pt x="55" y="128"/>
                      </a:cubicBezTo>
                      <a:cubicBezTo>
                        <a:pt x="22" y="121"/>
                        <a:pt x="0" y="89"/>
                        <a:pt x="6" y="55"/>
                      </a:cubicBezTo>
                      <a:close/>
                    </a:path>
                  </a:pathLst>
                </a:custGeom>
                <a:noFill/>
                <a:ln w="6350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87" name="Freeform 718"/>
                <p:cNvSpPr>
                  <a:spLocks/>
                </p:cNvSpPr>
                <p:nvPr/>
              </p:nvSpPr>
              <p:spPr bwMode="auto">
                <a:xfrm>
                  <a:off x="1171" y="2698"/>
                  <a:ext cx="283" cy="301"/>
                </a:xfrm>
                <a:custGeom>
                  <a:avLst/>
                  <a:gdLst>
                    <a:gd name="T0" fmla="*/ 8 w 140"/>
                    <a:gd name="T1" fmla="*/ 350 h 140"/>
                    <a:gd name="T2" fmla="*/ 277 w 140"/>
                    <a:gd name="T3" fmla="*/ 84 h 140"/>
                    <a:gd name="T4" fmla="*/ 511 w 140"/>
                    <a:gd name="T5" fmla="*/ 389 h 140"/>
                    <a:gd name="T6" fmla="*/ 319 w 140"/>
                    <a:gd name="T7" fmla="*/ 647 h 140"/>
                    <a:gd name="T8" fmla="*/ 564 w 140"/>
                    <a:gd name="T9" fmla="*/ 350 h 140"/>
                    <a:gd name="T10" fmla="*/ 303 w 140"/>
                    <a:gd name="T11" fmla="*/ 13 h 140"/>
                    <a:gd name="T12" fmla="*/ 0 w 140"/>
                    <a:gd name="T13" fmla="*/ 310 h 140"/>
                    <a:gd name="T14" fmla="*/ 12 w 140"/>
                    <a:gd name="T15" fmla="*/ 426 h 140"/>
                    <a:gd name="T16" fmla="*/ 8 w 140"/>
                    <a:gd name="T17" fmla="*/ 350 h 14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40" h="140">
                      <a:moveTo>
                        <a:pt x="2" y="76"/>
                      </a:moveTo>
                      <a:cubicBezTo>
                        <a:pt x="4" y="42"/>
                        <a:pt x="34" y="16"/>
                        <a:pt x="68" y="18"/>
                      </a:cubicBezTo>
                      <a:cubicBezTo>
                        <a:pt x="102" y="21"/>
                        <a:pt x="127" y="50"/>
                        <a:pt x="125" y="84"/>
                      </a:cubicBezTo>
                      <a:cubicBezTo>
                        <a:pt x="123" y="112"/>
                        <a:pt x="103" y="134"/>
                        <a:pt x="78" y="140"/>
                      </a:cubicBezTo>
                      <a:cubicBezTo>
                        <a:pt x="110" y="136"/>
                        <a:pt x="135" y="110"/>
                        <a:pt x="138" y="76"/>
                      </a:cubicBezTo>
                      <a:cubicBezTo>
                        <a:pt x="140" y="39"/>
                        <a:pt x="112" y="6"/>
                        <a:pt x="74" y="3"/>
                      </a:cubicBezTo>
                      <a:cubicBezTo>
                        <a:pt x="36" y="0"/>
                        <a:pt x="3" y="29"/>
                        <a:pt x="0" y="67"/>
                      </a:cubicBezTo>
                      <a:cubicBezTo>
                        <a:pt x="0" y="76"/>
                        <a:pt x="1" y="84"/>
                        <a:pt x="3" y="92"/>
                      </a:cubicBezTo>
                      <a:cubicBezTo>
                        <a:pt x="2" y="87"/>
                        <a:pt x="2" y="81"/>
                        <a:pt x="2" y="76"/>
                      </a:cubicBezTo>
                      <a:close/>
                    </a:path>
                  </a:pathLst>
                </a:custGeom>
                <a:noFill/>
                <a:ln w="6350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88" name="Freeform 719"/>
                <p:cNvSpPr>
                  <a:spLocks/>
                </p:cNvSpPr>
                <p:nvPr/>
              </p:nvSpPr>
              <p:spPr bwMode="auto">
                <a:xfrm>
                  <a:off x="771" y="2305"/>
                  <a:ext cx="283" cy="302"/>
                </a:xfrm>
                <a:custGeom>
                  <a:avLst/>
                  <a:gdLst>
                    <a:gd name="T0" fmla="*/ 8 w 140"/>
                    <a:gd name="T1" fmla="*/ 354 h 140"/>
                    <a:gd name="T2" fmla="*/ 277 w 140"/>
                    <a:gd name="T3" fmla="*/ 84 h 140"/>
                    <a:gd name="T4" fmla="*/ 511 w 140"/>
                    <a:gd name="T5" fmla="*/ 390 h 140"/>
                    <a:gd name="T6" fmla="*/ 319 w 140"/>
                    <a:gd name="T7" fmla="*/ 651 h 140"/>
                    <a:gd name="T8" fmla="*/ 564 w 140"/>
                    <a:gd name="T9" fmla="*/ 354 h 140"/>
                    <a:gd name="T10" fmla="*/ 303 w 140"/>
                    <a:gd name="T11" fmla="*/ 13 h 140"/>
                    <a:gd name="T12" fmla="*/ 0 w 140"/>
                    <a:gd name="T13" fmla="*/ 313 h 140"/>
                    <a:gd name="T14" fmla="*/ 12 w 140"/>
                    <a:gd name="T15" fmla="*/ 427 h 140"/>
                    <a:gd name="T16" fmla="*/ 8 w 140"/>
                    <a:gd name="T17" fmla="*/ 354 h 14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40" h="140">
                      <a:moveTo>
                        <a:pt x="2" y="76"/>
                      </a:moveTo>
                      <a:cubicBezTo>
                        <a:pt x="5" y="42"/>
                        <a:pt x="34" y="16"/>
                        <a:pt x="68" y="18"/>
                      </a:cubicBezTo>
                      <a:cubicBezTo>
                        <a:pt x="102" y="21"/>
                        <a:pt x="128" y="50"/>
                        <a:pt x="125" y="84"/>
                      </a:cubicBezTo>
                      <a:cubicBezTo>
                        <a:pt x="123" y="112"/>
                        <a:pt x="104" y="134"/>
                        <a:pt x="78" y="140"/>
                      </a:cubicBezTo>
                      <a:cubicBezTo>
                        <a:pt x="110" y="136"/>
                        <a:pt x="135" y="110"/>
                        <a:pt x="138" y="76"/>
                      </a:cubicBezTo>
                      <a:cubicBezTo>
                        <a:pt x="140" y="39"/>
                        <a:pt x="112" y="6"/>
                        <a:pt x="74" y="3"/>
                      </a:cubicBezTo>
                      <a:cubicBezTo>
                        <a:pt x="36" y="0"/>
                        <a:pt x="3" y="29"/>
                        <a:pt x="0" y="67"/>
                      </a:cubicBezTo>
                      <a:cubicBezTo>
                        <a:pt x="0" y="76"/>
                        <a:pt x="1" y="84"/>
                        <a:pt x="3" y="92"/>
                      </a:cubicBezTo>
                      <a:cubicBezTo>
                        <a:pt x="2" y="87"/>
                        <a:pt x="2" y="81"/>
                        <a:pt x="2" y="76"/>
                      </a:cubicBezTo>
                      <a:close/>
                    </a:path>
                  </a:pathLst>
                </a:custGeom>
                <a:solidFill>
                  <a:srgbClr val="B5E1A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89" name="Freeform 720"/>
                <p:cNvSpPr>
                  <a:spLocks/>
                </p:cNvSpPr>
                <p:nvPr/>
              </p:nvSpPr>
              <p:spPr bwMode="auto">
                <a:xfrm>
                  <a:off x="771" y="2305"/>
                  <a:ext cx="283" cy="302"/>
                </a:xfrm>
                <a:custGeom>
                  <a:avLst/>
                  <a:gdLst>
                    <a:gd name="T0" fmla="*/ 8 w 140"/>
                    <a:gd name="T1" fmla="*/ 354 h 140"/>
                    <a:gd name="T2" fmla="*/ 277 w 140"/>
                    <a:gd name="T3" fmla="*/ 84 h 140"/>
                    <a:gd name="T4" fmla="*/ 511 w 140"/>
                    <a:gd name="T5" fmla="*/ 390 h 140"/>
                    <a:gd name="T6" fmla="*/ 319 w 140"/>
                    <a:gd name="T7" fmla="*/ 651 h 140"/>
                    <a:gd name="T8" fmla="*/ 564 w 140"/>
                    <a:gd name="T9" fmla="*/ 354 h 140"/>
                    <a:gd name="T10" fmla="*/ 303 w 140"/>
                    <a:gd name="T11" fmla="*/ 13 h 140"/>
                    <a:gd name="T12" fmla="*/ 0 w 140"/>
                    <a:gd name="T13" fmla="*/ 313 h 140"/>
                    <a:gd name="T14" fmla="*/ 12 w 140"/>
                    <a:gd name="T15" fmla="*/ 427 h 140"/>
                    <a:gd name="T16" fmla="*/ 8 w 140"/>
                    <a:gd name="T17" fmla="*/ 354 h 14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40" h="140">
                      <a:moveTo>
                        <a:pt x="2" y="76"/>
                      </a:moveTo>
                      <a:cubicBezTo>
                        <a:pt x="5" y="42"/>
                        <a:pt x="34" y="16"/>
                        <a:pt x="68" y="18"/>
                      </a:cubicBezTo>
                      <a:cubicBezTo>
                        <a:pt x="102" y="21"/>
                        <a:pt x="128" y="50"/>
                        <a:pt x="125" y="84"/>
                      </a:cubicBezTo>
                      <a:cubicBezTo>
                        <a:pt x="123" y="112"/>
                        <a:pt x="104" y="134"/>
                        <a:pt x="78" y="140"/>
                      </a:cubicBezTo>
                      <a:cubicBezTo>
                        <a:pt x="110" y="136"/>
                        <a:pt x="135" y="110"/>
                        <a:pt x="138" y="76"/>
                      </a:cubicBezTo>
                      <a:cubicBezTo>
                        <a:pt x="140" y="39"/>
                        <a:pt x="112" y="6"/>
                        <a:pt x="74" y="3"/>
                      </a:cubicBezTo>
                      <a:cubicBezTo>
                        <a:pt x="36" y="0"/>
                        <a:pt x="3" y="29"/>
                        <a:pt x="0" y="67"/>
                      </a:cubicBezTo>
                      <a:cubicBezTo>
                        <a:pt x="0" y="76"/>
                        <a:pt x="1" y="84"/>
                        <a:pt x="3" y="92"/>
                      </a:cubicBezTo>
                      <a:cubicBezTo>
                        <a:pt x="2" y="87"/>
                        <a:pt x="2" y="81"/>
                        <a:pt x="2" y="76"/>
                      </a:cubicBezTo>
                      <a:close/>
                    </a:path>
                  </a:pathLst>
                </a:custGeom>
                <a:noFill/>
                <a:ln w="6350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90" name="Freeform 721"/>
                <p:cNvSpPr>
                  <a:spLocks/>
                </p:cNvSpPr>
                <p:nvPr/>
              </p:nvSpPr>
              <p:spPr bwMode="auto">
                <a:xfrm>
                  <a:off x="1191" y="2756"/>
                  <a:ext cx="216" cy="233"/>
                </a:xfrm>
                <a:custGeom>
                  <a:avLst/>
                  <a:gdLst>
                    <a:gd name="T0" fmla="*/ 20 w 107"/>
                    <a:gd name="T1" fmla="*/ 209 h 108"/>
                    <a:gd name="T2" fmla="*/ 256 w 107"/>
                    <a:gd name="T3" fmla="*/ 24 h 108"/>
                    <a:gd name="T4" fmla="*/ 416 w 107"/>
                    <a:gd name="T5" fmla="*/ 293 h 108"/>
                    <a:gd name="T6" fmla="*/ 180 w 107"/>
                    <a:gd name="T7" fmla="*/ 479 h 108"/>
                    <a:gd name="T8" fmla="*/ 20 w 107"/>
                    <a:gd name="T9" fmla="*/ 209 h 10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7" h="108">
                      <a:moveTo>
                        <a:pt x="5" y="45"/>
                      </a:moveTo>
                      <a:cubicBezTo>
                        <a:pt x="10" y="18"/>
                        <a:pt x="36" y="0"/>
                        <a:pt x="63" y="5"/>
                      </a:cubicBezTo>
                      <a:cubicBezTo>
                        <a:pt x="90" y="11"/>
                        <a:pt x="107" y="36"/>
                        <a:pt x="102" y="63"/>
                      </a:cubicBezTo>
                      <a:cubicBezTo>
                        <a:pt x="97" y="90"/>
                        <a:pt x="71" y="108"/>
                        <a:pt x="44" y="103"/>
                      </a:cubicBezTo>
                      <a:cubicBezTo>
                        <a:pt x="17" y="97"/>
                        <a:pt x="0" y="72"/>
                        <a:pt x="5" y="45"/>
                      </a:cubicBezTo>
                      <a:close/>
                    </a:path>
                  </a:pathLst>
                </a:custGeom>
                <a:noFill/>
                <a:ln w="635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91" name="Freeform 722"/>
                <p:cNvSpPr>
                  <a:spLocks/>
                </p:cNvSpPr>
                <p:nvPr/>
              </p:nvSpPr>
              <p:spPr bwMode="auto">
                <a:xfrm>
                  <a:off x="694" y="2823"/>
                  <a:ext cx="62" cy="69"/>
                </a:xfrm>
                <a:custGeom>
                  <a:avLst/>
                  <a:gdLst>
                    <a:gd name="T0" fmla="*/ 4 w 31"/>
                    <a:gd name="T1" fmla="*/ 60 h 32"/>
                    <a:gd name="T2" fmla="*/ 72 w 31"/>
                    <a:gd name="T3" fmla="*/ 9 h 32"/>
                    <a:gd name="T4" fmla="*/ 120 w 31"/>
                    <a:gd name="T5" fmla="*/ 88 h 32"/>
                    <a:gd name="T6" fmla="*/ 52 w 31"/>
                    <a:gd name="T7" fmla="*/ 144 h 32"/>
                    <a:gd name="T8" fmla="*/ 4 w 31"/>
                    <a:gd name="T9" fmla="*/ 60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1" h="32">
                      <a:moveTo>
                        <a:pt x="1" y="13"/>
                      </a:moveTo>
                      <a:cubicBezTo>
                        <a:pt x="3" y="6"/>
                        <a:pt x="10" y="0"/>
                        <a:pt x="18" y="2"/>
                      </a:cubicBezTo>
                      <a:cubicBezTo>
                        <a:pt x="26" y="3"/>
                        <a:pt x="31" y="11"/>
                        <a:pt x="30" y="19"/>
                      </a:cubicBezTo>
                      <a:cubicBezTo>
                        <a:pt x="28" y="27"/>
                        <a:pt x="21" y="32"/>
                        <a:pt x="13" y="31"/>
                      </a:cubicBezTo>
                      <a:cubicBezTo>
                        <a:pt x="5" y="29"/>
                        <a:pt x="0" y="21"/>
                        <a:pt x="1" y="13"/>
                      </a:cubicBezTo>
                      <a:close/>
                    </a:path>
                  </a:pathLst>
                </a:custGeom>
                <a:solidFill>
                  <a:srgbClr val="0C6A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92" name="Freeform 723"/>
                <p:cNvSpPr>
                  <a:spLocks/>
                </p:cNvSpPr>
                <p:nvPr/>
              </p:nvSpPr>
              <p:spPr bwMode="auto">
                <a:xfrm>
                  <a:off x="754" y="2864"/>
                  <a:ext cx="63" cy="69"/>
                </a:xfrm>
                <a:custGeom>
                  <a:avLst/>
                  <a:gdLst>
                    <a:gd name="T0" fmla="*/ 4 w 31"/>
                    <a:gd name="T1" fmla="*/ 60 h 32"/>
                    <a:gd name="T2" fmla="*/ 75 w 31"/>
                    <a:gd name="T3" fmla="*/ 9 h 32"/>
                    <a:gd name="T4" fmla="*/ 124 w 31"/>
                    <a:gd name="T5" fmla="*/ 88 h 32"/>
                    <a:gd name="T6" fmla="*/ 53 w 31"/>
                    <a:gd name="T7" fmla="*/ 144 h 32"/>
                    <a:gd name="T8" fmla="*/ 4 w 31"/>
                    <a:gd name="T9" fmla="*/ 60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1" h="32">
                      <a:moveTo>
                        <a:pt x="1" y="13"/>
                      </a:moveTo>
                      <a:cubicBezTo>
                        <a:pt x="3" y="6"/>
                        <a:pt x="10" y="0"/>
                        <a:pt x="18" y="2"/>
                      </a:cubicBezTo>
                      <a:cubicBezTo>
                        <a:pt x="26" y="3"/>
                        <a:pt x="31" y="11"/>
                        <a:pt x="30" y="19"/>
                      </a:cubicBezTo>
                      <a:cubicBezTo>
                        <a:pt x="28" y="27"/>
                        <a:pt x="21" y="32"/>
                        <a:pt x="13" y="31"/>
                      </a:cubicBezTo>
                      <a:cubicBezTo>
                        <a:pt x="5" y="29"/>
                        <a:pt x="0" y="21"/>
                        <a:pt x="1" y="13"/>
                      </a:cubicBezTo>
                      <a:close/>
                    </a:path>
                  </a:pathLst>
                </a:custGeom>
                <a:solidFill>
                  <a:srgbClr val="0C6A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93" name="Freeform 724"/>
                <p:cNvSpPr>
                  <a:spLocks/>
                </p:cNvSpPr>
                <p:nvPr/>
              </p:nvSpPr>
              <p:spPr bwMode="auto">
                <a:xfrm>
                  <a:off x="702" y="2905"/>
                  <a:ext cx="63" cy="69"/>
                </a:xfrm>
                <a:custGeom>
                  <a:avLst/>
                  <a:gdLst>
                    <a:gd name="T0" fmla="*/ 4 w 31"/>
                    <a:gd name="T1" fmla="*/ 60 h 32"/>
                    <a:gd name="T2" fmla="*/ 75 w 31"/>
                    <a:gd name="T3" fmla="*/ 9 h 32"/>
                    <a:gd name="T4" fmla="*/ 124 w 31"/>
                    <a:gd name="T5" fmla="*/ 88 h 32"/>
                    <a:gd name="T6" fmla="*/ 53 w 31"/>
                    <a:gd name="T7" fmla="*/ 144 h 32"/>
                    <a:gd name="T8" fmla="*/ 4 w 31"/>
                    <a:gd name="T9" fmla="*/ 60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1" h="32">
                      <a:moveTo>
                        <a:pt x="1" y="13"/>
                      </a:moveTo>
                      <a:cubicBezTo>
                        <a:pt x="3" y="6"/>
                        <a:pt x="10" y="0"/>
                        <a:pt x="18" y="2"/>
                      </a:cubicBezTo>
                      <a:cubicBezTo>
                        <a:pt x="26" y="3"/>
                        <a:pt x="31" y="11"/>
                        <a:pt x="30" y="19"/>
                      </a:cubicBezTo>
                      <a:cubicBezTo>
                        <a:pt x="28" y="27"/>
                        <a:pt x="21" y="32"/>
                        <a:pt x="13" y="31"/>
                      </a:cubicBezTo>
                      <a:cubicBezTo>
                        <a:pt x="5" y="29"/>
                        <a:pt x="0" y="21"/>
                        <a:pt x="1" y="13"/>
                      </a:cubicBezTo>
                      <a:close/>
                    </a:path>
                  </a:pathLst>
                </a:custGeom>
                <a:solidFill>
                  <a:srgbClr val="0C6A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94" name="Freeform 725"/>
                <p:cNvSpPr>
                  <a:spLocks/>
                </p:cNvSpPr>
                <p:nvPr/>
              </p:nvSpPr>
              <p:spPr bwMode="auto">
                <a:xfrm>
                  <a:off x="649" y="2946"/>
                  <a:ext cx="63" cy="69"/>
                </a:xfrm>
                <a:custGeom>
                  <a:avLst/>
                  <a:gdLst>
                    <a:gd name="T0" fmla="*/ 4 w 31"/>
                    <a:gd name="T1" fmla="*/ 60 h 32"/>
                    <a:gd name="T2" fmla="*/ 75 w 31"/>
                    <a:gd name="T3" fmla="*/ 9 h 32"/>
                    <a:gd name="T4" fmla="*/ 124 w 31"/>
                    <a:gd name="T5" fmla="*/ 88 h 32"/>
                    <a:gd name="T6" fmla="*/ 53 w 31"/>
                    <a:gd name="T7" fmla="*/ 144 h 32"/>
                    <a:gd name="T8" fmla="*/ 4 w 31"/>
                    <a:gd name="T9" fmla="*/ 60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1" h="32">
                      <a:moveTo>
                        <a:pt x="1" y="13"/>
                      </a:moveTo>
                      <a:cubicBezTo>
                        <a:pt x="3" y="6"/>
                        <a:pt x="10" y="0"/>
                        <a:pt x="18" y="2"/>
                      </a:cubicBezTo>
                      <a:cubicBezTo>
                        <a:pt x="26" y="3"/>
                        <a:pt x="31" y="11"/>
                        <a:pt x="30" y="19"/>
                      </a:cubicBezTo>
                      <a:cubicBezTo>
                        <a:pt x="28" y="27"/>
                        <a:pt x="21" y="32"/>
                        <a:pt x="13" y="31"/>
                      </a:cubicBezTo>
                      <a:cubicBezTo>
                        <a:pt x="5" y="29"/>
                        <a:pt x="0" y="21"/>
                        <a:pt x="1" y="13"/>
                      </a:cubicBezTo>
                      <a:close/>
                    </a:path>
                  </a:pathLst>
                </a:custGeom>
                <a:solidFill>
                  <a:srgbClr val="F7A0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95" name="Freeform 726"/>
                <p:cNvSpPr>
                  <a:spLocks/>
                </p:cNvSpPr>
                <p:nvPr/>
              </p:nvSpPr>
              <p:spPr bwMode="auto">
                <a:xfrm>
                  <a:off x="649" y="3043"/>
                  <a:ext cx="63" cy="69"/>
                </a:xfrm>
                <a:custGeom>
                  <a:avLst/>
                  <a:gdLst>
                    <a:gd name="T0" fmla="*/ 4 w 31"/>
                    <a:gd name="T1" fmla="*/ 60 h 32"/>
                    <a:gd name="T2" fmla="*/ 75 w 31"/>
                    <a:gd name="T3" fmla="*/ 9 h 32"/>
                    <a:gd name="T4" fmla="*/ 124 w 31"/>
                    <a:gd name="T5" fmla="*/ 88 h 32"/>
                    <a:gd name="T6" fmla="*/ 53 w 31"/>
                    <a:gd name="T7" fmla="*/ 144 h 32"/>
                    <a:gd name="T8" fmla="*/ 4 w 31"/>
                    <a:gd name="T9" fmla="*/ 60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1" h="32">
                      <a:moveTo>
                        <a:pt x="1" y="13"/>
                      </a:moveTo>
                      <a:cubicBezTo>
                        <a:pt x="3" y="6"/>
                        <a:pt x="10" y="0"/>
                        <a:pt x="18" y="2"/>
                      </a:cubicBezTo>
                      <a:cubicBezTo>
                        <a:pt x="26" y="3"/>
                        <a:pt x="31" y="11"/>
                        <a:pt x="30" y="19"/>
                      </a:cubicBezTo>
                      <a:cubicBezTo>
                        <a:pt x="28" y="27"/>
                        <a:pt x="21" y="32"/>
                        <a:pt x="13" y="31"/>
                      </a:cubicBezTo>
                      <a:cubicBezTo>
                        <a:pt x="5" y="29"/>
                        <a:pt x="0" y="21"/>
                        <a:pt x="1" y="13"/>
                      </a:cubicBezTo>
                      <a:close/>
                    </a:path>
                  </a:pathLst>
                </a:custGeom>
                <a:solidFill>
                  <a:srgbClr val="F7A0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96" name="Freeform 727"/>
                <p:cNvSpPr>
                  <a:spLocks/>
                </p:cNvSpPr>
                <p:nvPr/>
              </p:nvSpPr>
              <p:spPr bwMode="auto">
                <a:xfrm>
                  <a:off x="562" y="3004"/>
                  <a:ext cx="63" cy="69"/>
                </a:xfrm>
                <a:custGeom>
                  <a:avLst/>
                  <a:gdLst>
                    <a:gd name="T0" fmla="*/ 4 w 31"/>
                    <a:gd name="T1" fmla="*/ 60 h 32"/>
                    <a:gd name="T2" fmla="*/ 75 w 31"/>
                    <a:gd name="T3" fmla="*/ 9 h 32"/>
                    <a:gd name="T4" fmla="*/ 124 w 31"/>
                    <a:gd name="T5" fmla="*/ 88 h 32"/>
                    <a:gd name="T6" fmla="*/ 53 w 31"/>
                    <a:gd name="T7" fmla="*/ 144 h 32"/>
                    <a:gd name="T8" fmla="*/ 4 w 31"/>
                    <a:gd name="T9" fmla="*/ 60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1" h="32">
                      <a:moveTo>
                        <a:pt x="1" y="13"/>
                      </a:moveTo>
                      <a:cubicBezTo>
                        <a:pt x="3" y="6"/>
                        <a:pt x="10" y="0"/>
                        <a:pt x="18" y="2"/>
                      </a:cubicBezTo>
                      <a:cubicBezTo>
                        <a:pt x="26" y="3"/>
                        <a:pt x="31" y="11"/>
                        <a:pt x="30" y="19"/>
                      </a:cubicBezTo>
                      <a:cubicBezTo>
                        <a:pt x="28" y="27"/>
                        <a:pt x="21" y="32"/>
                        <a:pt x="13" y="31"/>
                      </a:cubicBezTo>
                      <a:cubicBezTo>
                        <a:pt x="5" y="29"/>
                        <a:pt x="0" y="21"/>
                        <a:pt x="1" y="13"/>
                      </a:cubicBezTo>
                      <a:close/>
                    </a:path>
                  </a:pathLst>
                </a:custGeom>
                <a:solidFill>
                  <a:srgbClr val="F7A0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97" name="Freeform 728"/>
                <p:cNvSpPr>
                  <a:spLocks/>
                </p:cNvSpPr>
                <p:nvPr/>
              </p:nvSpPr>
              <p:spPr bwMode="auto">
                <a:xfrm>
                  <a:off x="579" y="3060"/>
                  <a:ext cx="62" cy="69"/>
                </a:xfrm>
                <a:custGeom>
                  <a:avLst/>
                  <a:gdLst>
                    <a:gd name="T0" fmla="*/ 4 w 31"/>
                    <a:gd name="T1" fmla="*/ 60 h 32"/>
                    <a:gd name="T2" fmla="*/ 72 w 31"/>
                    <a:gd name="T3" fmla="*/ 9 h 32"/>
                    <a:gd name="T4" fmla="*/ 120 w 31"/>
                    <a:gd name="T5" fmla="*/ 88 h 32"/>
                    <a:gd name="T6" fmla="*/ 52 w 31"/>
                    <a:gd name="T7" fmla="*/ 144 h 32"/>
                    <a:gd name="T8" fmla="*/ 4 w 31"/>
                    <a:gd name="T9" fmla="*/ 60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1" h="32">
                      <a:moveTo>
                        <a:pt x="1" y="13"/>
                      </a:moveTo>
                      <a:cubicBezTo>
                        <a:pt x="3" y="6"/>
                        <a:pt x="10" y="0"/>
                        <a:pt x="18" y="2"/>
                      </a:cubicBezTo>
                      <a:cubicBezTo>
                        <a:pt x="26" y="3"/>
                        <a:pt x="31" y="11"/>
                        <a:pt x="30" y="19"/>
                      </a:cubicBezTo>
                      <a:cubicBezTo>
                        <a:pt x="28" y="27"/>
                        <a:pt x="21" y="32"/>
                        <a:pt x="13" y="31"/>
                      </a:cubicBezTo>
                      <a:cubicBezTo>
                        <a:pt x="5" y="29"/>
                        <a:pt x="0" y="21"/>
                        <a:pt x="1" y="13"/>
                      </a:cubicBezTo>
                      <a:close/>
                    </a:path>
                  </a:pathLst>
                </a:custGeom>
                <a:solidFill>
                  <a:srgbClr val="F7A0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98" name="Freeform 729"/>
                <p:cNvSpPr>
                  <a:spLocks/>
                </p:cNvSpPr>
                <p:nvPr/>
              </p:nvSpPr>
              <p:spPr bwMode="auto">
                <a:xfrm>
                  <a:off x="643" y="3114"/>
                  <a:ext cx="63" cy="69"/>
                </a:xfrm>
                <a:custGeom>
                  <a:avLst/>
                  <a:gdLst>
                    <a:gd name="T0" fmla="*/ 4 w 31"/>
                    <a:gd name="T1" fmla="*/ 60 h 32"/>
                    <a:gd name="T2" fmla="*/ 75 w 31"/>
                    <a:gd name="T3" fmla="*/ 9 h 32"/>
                    <a:gd name="T4" fmla="*/ 124 w 31"/>
                    <a:gd name="T5" fmla="*/ 88 h 32"/>
                    <a:gd name="T6" fmla="*/ 53 w 31"/>
                    <a:gd name="T7" fmla="*/ 144 h 32"/>
                    <a:gd name="T8" fmla="*/ 4 w 31"/>
                    <a:gd name="T9" fmla="*/ 60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1" h="32">
                      <a:moveTo>
                        <a:pt x="1" y="13"/>
                      </a:moveTo>
                      <a:cubicBezTo>
                        <a:pt x="3" y="6"/>
                        <a:pt x="10" y="0"/>
                        <a:pt x="18" y="2"/>
                      </a:cubicBezTo>
                      <a:cubicBezTo>
                        <a:pt x="26" y="3"/>
                        <a:pt x="31" y="11"/>
                        <a:pt x="30" y="19"/>
                      </a:cubicBezTo>
                      <a:cubicBezTo>
                        <a:pt x="28" y="27"/>
                        <a:pt x="21" y="32"/>
                        <a:pt x="13" y="31"/>
                      </a:cubicBezTo>
                      <a:cubicBezTo>
                        <a:pt x="5" y="29"/>
                        <a:pt x="0" y="21"/>
                        <a:pt x="1" y="13"/>
                      </a:cubicBezTo>
                      <a:close/>
                    </a:path>
                  </a:pathLst>
                </a:custGeom>
                <a:solidFill>
                  <a:srgbClr val="F7A0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99" name="Freeform 730"/>
                <p:cNvSpPr>
                  <a:spLocks/>
                </p:cNvSpPr>
                <p:nvPr/>
              </p:nvSpPr>
              <p:spPr bwMode="auto">
                <a:xfrm>
                  <a:off x="728" y="3105"/>
                  <a:ext cx="63" cy="69"/>
                </a:xfrm>
                <a:custGeom>
                  <a:avLst/>
                  <a:gdLst>
                    <a:gd name="T0" fmla="*/ 4 w 31"/>
                    <a:gd name="T1" fmla="*/ 60 h 32"/>
                    <a:gd name="T2" fmla="*/ 75 w 31"/>
                    <a:gd name="T3" fmla="*/ 9 h 32"/>
                    <a:gd name="T4" fmla="*/ 124 w 31"/>
                    <a:gd name="T5" fmla="*/ 88 h 32"/>
                    <a:gd name="T6" fmla="*/ 53 w 31"/>
                    <a:gd name="T7" fmla="*/ 144 h 32"/>
                    <a:gd name="T8" fmla="*/ 4 w 31"/>
                    <a:gd name="T9" fmla="*/ 60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1" h="32">
                      <a:moveTo>
                        <a:pt x="1" y="13"/>
                      </a:moveTo>
                      <a:cubicBezTo>
                        <a:pt x="3" y="6"/>
                        <a:pt x="10" y="0"/>
                        <a:pt x="18" y="2"/>
                      </a:cubicBezTo>
                      <a:cubicBezTo>
                        <a:pt x="26" y="3"/>
                        <a:pt x="31" y="11"/>
                        <a:pt x="30" y="19"/>
                      </a:cubicBezTo>
                      <a:cubicBezTo>
                        <a:pt x="28" y="27"/>
                        <a:pt x="21" y="32"/>
                        <a:pt x="13" y="31"/>
                      </a:cubicBezTo>
                      <a:cubicBezTo>
                        <a:pt x="5" y="29"/>
                        <a:pt x="0" y="21"/>
                        <a:pt x="1" y="13"/>
                      </a:cubicBezTo>
                      <a:close/>
                    </a:path>
                  </a:pathLst>
                </a:custGeom>
                <a:solidFill>
                  <a:srgbClr val="F7A0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100" name="Freeform 731"/>
                <p:cNvSpPr>
                  <a:spLocks/>
                </p:cNvSpPr>
                <p:nvPr/>
              </p:nvSpPr>
              <p:spPr bwMode="auto">
                <a:xfrm>
                  <a:off x="1062" y="3055"/>
                  <a:ext cx="62" cy="69"/>
                </a:xfrm>
                <a:custGeom>
                  <a:avLst/>
                  <a:gdLst>
                    <a:gd name="T0" fmla="*/ 4 w 31"/>
                    <a:gd name="T1" fmla="*/ 60 h 32"/>
                    <a:gd name="T2" fmla="*/ 72 w 31"/>
                    <a:gd name="T3" fmla="*/ 9 h 32"/>
                    <a:gd name="T4" fmla="*/ 120 w 31"/>
                    <a:gd name="T5" fmla="*/ 88 h 32"/>
                    <a:gd name="T6" fmla="*/ 52 w 31"/>
                    <a:gd name="T7" fmla="*/ 144 h 32"/>
                    <a:gd name="T8" fmla="*/ 4 w 31"/>
                    <a:gd name="T9" fmla="*/ 60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1" h="32">
                      <a:moveTo>
                        <a:pt x="1" y="13"/>
                      </a:moveTo>
                      <a:cubicBezTo>
                        <a:pt x="3" y="6"/>
                        <a:pt x="10" y="0"/>
                        <a:pt x="18" y="2"/>
                      </a:cubicBezTo>
                      <a:cubicBezTo>
                        <a:pt x="26" y="3"/>
                        <a:pt x="31" y="11"/>
                        <a:pt x="30" y="19"/>
                      </a:cubicBezTo>
                      <a:cubicBezTo>
                        <a:pt x="28" y="27"/>
                        <a:pt x="21" y="32"/>
                        <a:pt x="13" y="31"/>
                      </a:cubicBezTo>
                      <a:cubicBezTo>
                        <a:pt x="5" y="29"/>
                        <a:pt x="0" y="21"/>
                        <a:pt x="1" y="13"/>
                      </a:cubicBezTo>
                      <a:close/>
                    </a:path>
                  </a:pathLst>
                </a:custGeom>
                <a:solidFill>
                  <a:srgbClr val="F7A0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101" name="Freeform 732"/>
                <p:cNvSpPr>
                  <a:spLocks/>
                </p:cNvSpPr>
                <p:nvPr/>
              </p:nvSpPr>
              <p:spPr bwMode="auto">
                <a:xfrm>
                  <a:off x="1033" y="3103"/>
                  <a:ext cx="63" cy="69"/>
                </a:xfrm>
                <a:custGeom>
                  <a:avLst/>
                  <a:gdLst>
                    <a:gd name="T0" fmla="*/ 4 w 31"/>
                    <a:gd name="T1" fmla="*/ 60 h 32"/>
                    <a:gd name="T2" fmla="*/ 75 w 31"/>
                    <a:gd name="T3" fmla="*/ 9 h 32"/>
                    <a:gd name="T4" fmla="*/ 124 w 31"/>
                    <a:gd name="T5" fmla="*/ 88 h 32"/>
                    <a:gd name="T6" fmla="*/ 53 w 31"/>
                    <a:gd name="T7" fmla="*/ 144 h 32"/>
                    <a:gd name="T8" fmla="*/ 4 w 31"/>
                    <a:gd name="T9" fmla="*/ 60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1" h="32">
                      <a:moveTo>
                        <a:pt x="1" y="13"/>
                      </a:moveTo>
                      <a:cubicBezTo>
                        <a:pt x="3" y="6"/>
                        <a:pt x="10" y="0"/>
                        <a:pt x="18" y="2"/>
                      </a:cubicBezTo>
                      <a:cubicBezTo>
                        <a:pt x="26" y="3"/>
                        <a:pt x="31" y="11"/>
                        <a:pt x="30" y="19"/>
                      </a:cubicBezTo>
                      <a:cubicBezTo>
                        <a:pt x="28" y="27"/>
                        <a:pt x="21" y="32"/>
                        <a:pt x="13" y="31"/>
                      </a:cubicBezTo>
                      <a:cubicBezTo>
                        <a:pt x="5" y="29"/>
                        <a:pt x="0" y="21"/>
                        <a:pt x="1" y="13"/>
                      </a:cubicBezTo>
                      <a:close/>
                    </a:path>
                  </a:pathLst>
                </a:custGeom>
                <a:solidFill>
                  <a:srgbClr val="F7A0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102" name="Freeform 733"/>
                <p:cNvSpPr>
                  <a:spLocks/>
                </p:cNvSpPr>
                <p:nvPr/>
              </p:nvSpPr>
              <p:spPr bwMode="auto">
                <a:xfrm>
                  <a:off x="1114" y="3103"/>
                  <a:ext cx="63" cy="69"/>
                </a:xfrm>
                <a:custGeom>
                  <a:avLst/>
                  <a:gdLst>
                    <a:gd name="T0" fmla="*/ 4 w 31"/>
                    <a:gd name="T1" fmla="*/ 60 h 32"/>
                    <a:gd name="T2" fmla="*/ 75 w 31"/>
                    <a:gd name="T3" fmla="*/ 9 h 32"/>
                    <a:gd name="T4" fmla="*/ 124 w 31"/>
                    <a:gd name="T5" fmla="*/ 88 h 32"/>
                    <a:gd name="T6" fmla="*/ 53 w 31"/>
                    <a:gd name="T7" fmla="*/ 144 h 32"/>
                    <a:gd name="T8" fmla="*/ 4 w 31"/>
                    <a:gd name="T9" fmla="*/ 60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1" h="32">
                      <a:moveTo>
                        <a:pt x="1" y="13"/>
                      </a:moveTo>
                      <a:cubicBezTo>
                        <a:pt x="3" y="6"/>
                        <a:pt x="10" y="0"/>
                        <a:pt x="18" y="2"/>
                      </a:cubicBezTo>
                      <a:cubicBezTo>
                        <a:pt x="26" y="3"/>
                        <a:pt x="31" y="11"/>
                        <a:pt x="30" y="19"/>
                      </a:cubicBezTo>
                      <a:cubicBezTo>
                        <a:pt x="28" y="27"/>
                        <a:pt x="21" y="32"/>
                        <a:pt x="13" y="31"/>
                      </a:cubicBezTo>
                      <a:cubicBezTo>
                        <a:pt x="5" y="29"/>
                        <a:pt x="0" y="21"/>
                        <a:pt x="1" y="13"/>
                      </a:cubicBezTo>
                      <a:close/>
                    </a:path>
                  </a:pathLst>
                </a:custGeom>
                <a:solidFill>
                  <a:srgbClr val="F7A0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103" name="Freeform 734"/>
                <p:cNvSpPr>
                  <a:spLocks/>
                </p:cNvSpPr>
                <p:nvPr/>
              </p:nvSpPr>
              <p:spPr bwMode="auto">
                <a:xfrm>
                  <a:off x="1056" y="3142"/>
                  <a:ext cx="62" cy="69"/>
                </a:xfrm>
                <a:custGeom>
                  <a:avLst/>
                  <a:gdLst>
                    <a:gd name="T0" fmla="*/ 4 w 31"/>
                    <a:gd name="T1" fmla="*/ 60 h 32"/>
                    <a:gd name="T2" fmla="*/ 72 w 31"/>
                    <a:gd name="T3" fmla="*/ 9 h 32"/>
                    <a:gd name="T4" fmla="*/ 120 w 31"/>
                    <a:gd name="T5" fmla="*/ 88 h 32"/>
                    <a:gd name="T6" fmla="*/ 52 w 31"/>
                    <a:gd name="T7" fmla="*/ 144 h 32"/>
                    <a:gd name="T8" fmla="*/ 4 w 31"/>
                    <a:gd name="T9" fmla="*/ 60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1" h="32">
                      <a:moveTo>
                        <a:pt x="1" y="13"/>
                      </a:moveTo>
                      <a:cubicBezTo>
                        <a:pt x="3" y="6"/>
                        <a:pt x="10" y="0"/>
                        <a:pt x="18" y="2"/>
                      </a:cubicBezTo>
                      <a:cubicBezTo>
                        <a:pt x="26" y="3"/>
                        <a:pt x="31" y="11"/>
                        <a:pt x="30" y="19"/>
                      </a:cubicBezTo>
                      <a:cubicBezTo>
                        <a:pt x="28" y="27"/>
                        <a:pt x="21" y="32"/>
                        <a:pt x="13" y="31"/>
                      </a:cubicBezTo>
                      <a:cubicBezTo>
                        <a:pt x="5" y="29"/>
                        <a:pt x="0" y="21"/>
                        <a:pt x="1" y="13"/>
                      </a:cubicBezTo>
                      <a:close/>
                    </a:path>
                  </a:pathLst>
                </a:custGeom>
                <a:solidFill>
                  <a:srgbClr val="F7A0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104" name="Freeform 735"/>
                <p:cNvSpPr>
                  <a:spLocks/>
                </p:cNvSpPr>
                <p:nvPr/>
              </p:nvSpPr>
              <p:spPr bwMode="auto">
                <a:xfrm>
                  <a:off x="1191" y="3221"/>
                  <a:ext cx="63" cy="69"/>
                </a:xfrm>
                <a:custGeom>
                  <a:avLst/>
                  <a:gdLst>
                    <a:gd name="T0" fmla="*/ 4 w 31"/>
                    <a:gd name="T1" fmla="*/ 60 h 32"/>
                    <a:gd name="T2" fmla="*/ 75 w 31"/>
                    <a:gd name="T3" fmla="*/ 9 h 32"/>
                    <a:gd name="T4" fmla="*/ 124 w 31"/>
                    <a:gd name="T5" fmla="*/ 88 h 32"/>
                    <a:gd name="T6" fmla="*/ 53 w 31"/>
                    <a:gd name="T7" fmla="*/ 144 h 32"/>
                    <a:gd name="T8" fmla="*/ 4 w 31"/>
                    <a:gd name="T9" fmla="*/ 60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1" h="32">
                      <a:moveTo>
                        <a:pt x="1" y="13"/>
                      </a:moveTo>
                      <a:cubicBezTo>
                        <a:pt x="3" y="6"/>
                        <a:pt x="10" y="0"/>
                        <a:pt x="18" y="2"/>
                      </a:cubicBezTo>
                      <a:cubicBezTo>
                        <a:pt x="26" y="3"/>
                        <a:pt x="31" y="11"/>
                        <a:pt x="30" y="19"/>
                      </a:cubicBezTo>
                      <a:cubicBezTo>
                        <a:pt x="28" y="27"/>
                        <a:pt x="21" y="32"/>
                        <a:pt x="13" y="31"/>
                      </a:cubicBezTo>
                      <a:cubicBezTo>
                        <a:pt x="5" y="29"/>
                        <a:pt x="0" y="21"/>
                        <a:pt x="1" y="13"/>
                      </a:cubicBezTo>
                      <a:close/>
                    </a:path>
                  </a:pathLst>
                </a:custGeom>
                <a:solidFill>
                  <a:srgbClr val="F7A0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105" name="Freeform 736"/>
                <p:cNvSpPr>
                  <a:spLocks/>
                </p:cNvSpPr>
                <p:nvPr/>
              </p:nvSpPr>
              <p:spPr bwMode="auto">
                <a:xfrm>
                  <a:off x="1058" y="3252"/>
                  <a:ext cx="62" cy="69"/>
                </a:xfrm>
                <a:custGeom>
                  <a:avLst/>
                  <a:gdLst>
                    <a:gd name="T0" fmla="*/ 4 w 31"/>
                    <a:gd name="T1" fmla="*/ 60 h 32"/>
                    <a:gd name="T2" fmla="*/ 72 w 31"/>
                    <a:gd name="T3" fmla="*/ 9 h 32"/>
                    <a:gd name="T4" fmla="*/ 120 w 31"/>
                    <a:gd name="T5" fmla="*/ 88 h 32"/>
                    <a:gd name="T6" fmla="*/ 52 w 31"/>
                    <a:gd name="T7" fmla="*/ 144 h 32"/>
                    <a:gd name="T8" fmla="*/ 4 w 31"/>
                    <a:gd name="T9" fmla="*/ 60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1" h="32">
                      <a:moveTo>
                        <a:pt x="1" y="13"/>
                      </a:moveTo>
                      <a:cubicBezTo>
                        <a:pt x="3" y="6"/>
                        <a:pt x="10" y="0"/>
                        <a:pt x="18" y="2"/>
                      </a:cubicBezTo>
                      <a:cubicBezTo>
                        <a:pt x="26" y="3"/>
                        <a:pt x="31" y="11"/>
                        <a:pt x="30" y="19"/>
                      </a:cubicBezTo>
                      <a:cubicBezTo>
                        <a:pt x="28" y="27"/>
                        <a:pt x="21" y="32"/>
                        <a:pt x="13" y="31"/>
                      </a:cubicBezTo>
                      <a:cubicBezTo>
                        <a:pt x="5" y="29"/>
                        <a:pt x="0" y="21"/>
                        <a:pt x="1" y="13"/>
                      </a:cubicBezTo>
                      <a:close/>
                    </a:path>
                  </a:pathLst>
                </a:custGeom>
                <a:solidFill>
                  <a:srgbClr val="F7A0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106" name="Freeform 737"/>
                <p:cNvSpPr>
                  <a:spLocks/>
                </p:cNvSpPr>
                <p:nvPr/>
              </p:nvSpPr>
              <p:spPr bwMode="auto">
                <a:xfrm>
                  <a:off x="932" y="3215"/>
                  <a:ext cx="63" cy="69"/>
                </a:xfrm>
                <a:custGeom>
                  <a:avLst/>
                  <a:gdLst>
                    <a:gd name="T0" fmla="*/ 4 w 31"/>
                    <a:gd name="T1" fmla="*/ 60 h 32"/>
                    <a:gd name="T2" fmla="*/ 75 w 31"/>
                    <a:gd name="T3" fmla="*/ 9 h 32"/>
                    <a:gd name="T4" fmla="*/ 124 w 31"/>
                    <a:gd name="T5" fmla="*/ 88 h 32"/>
                    <a:gd name="T6" fmla="*/ 53 w 31"/>
                    <a:gd name="T7" fmla="*/ 144 h 32"/>
                    <a:gd name="T8" fmla="*/ 4 w 31"/>
                    <a:gd name="T9" fmla="*/ 60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1" h="32">
                      <a:moveTo>
                        <a:pt x="1" y="13"/>
                      </a:moveTo>
                      <a:cubicBezTo>
                        <a:pt x="3" y="6"/>
                        <a:pt x="10" y="0"/>
                        <a:pt x="18" y="2"/>
                      </a:cubicBezTo>
                      <a:cubicBezTo>
                        <a:pt x="26" y="3"/>
                        <a:pt x="31" y="11"/>
                        <a:pt x="30" y="19"/>
                      </a:cubicBezTo>
                      <a:cubicBezTo>
                        <a:pt x="28" y="27"/>
                        <a:pt x="21" y="32"/>
                        <a:pt x="13" y="31"/>
                      </a:cubicBezTo>
                      <a:cubicBezTo>
                        <a:pt x="5" y="29"/>
                        <a:pt x="0" y="21"/>
                        <a:pt x="1" y="13"/>
                      </a:cubicBezTo>
                      <a:close/>
                    </a:path>
                  </a:pathLst>
                </a:custGeom>
                <a:solidFill>
                  <a:srgbClr val="F7A0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107" name="Freeform 738"/>
                <p:cNvSpPr>
                  <a:spLocks/>
                </p:cNvSpPr>
                <p:nvPr/>
              </p:nvSpPr>
              <p:spPr bwMode="auto">
                <a:xfrm>
                  <a:off x="999" y="3202"/>
                  <a:ext cx="63" cy="69"/>
                </a:xfrm>
                <a:custGeom>
                  <a:avLst/>
                  <a:gdLst>
                    <a:gd name="T0" fmla="*/ 4 w 31"/>
                    <a:gd name="T1" fmla="*/ 60 h 32"/>
                    <a:gd name="T2" fmla="*/ 75 w 31"/>
                    <a:gd name="T3" fmla="*/ 9 h 32"/>
                    <a:gd name="T4" fmla="*/ 124 w 31"/>
                    <a:gd name="T5" fmla="*/ 88 h 32"/>
                    <a:gd name="T6" fmla="*/ 53 w 31"/>
                    <a:gd name="T7" fmla="*/ 144 h 32"/>
                    <a:gd name="T8" fmla="*/ 4 w 31"/>
                    <a:gd name="T9" fmla="*/ 60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1" h="32">
                      <a:moveTo>
                        <a:pt x="1" y="13"/>
                      </a:moveTo>
                      <a:cubicBezTo>
                        <a:pt x="3" y="6"/>
                        <a:pt x="10" y="0"/>
                        <a:pt x="18" y="2"/>
                      </a:cubicBezTo>
                      <a:cubicBezTo>
                        <a:pt x="26" y="3"/>
                        <a:pt x="31" y="11"/>
                        <a:pt x="30" y="19"/>
                      </a:cubicBezTo>
                      <a:cubicBezTo>
                        <a:pt x="28" y="27"/>
                        <a:pt x="21" y="32"/>
                        <a:pt x="13" y="31"/>
                      </a:cubicBezTo>
                      <a:cubicBezTo>
                        <a:pt x="5" y="29"/>
                        <a:pt x="0" y="21"/>
                        <a:pt x="1" y="13"/>
                      </a:cubicBezTo>
                      <a:close/>
                    </a:path>
                  </a:pathLst>
                </a:custGeom>
                <a:solidFill>
                  <a:srgbClr val="F7A0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108" name="Freeform 739"/>
                <p:cNvSpPr>
                  <a:spLocks/>
                </p:cNvSpPr>
                <p:nvPr/>
              </p:nvSpPr>
              <p:spPr bwMode="auto">
                <a:xfrm>
                  <a:off x="1385" y="3170"/>
                  <a:ext cx="63" cy="69"/>
                </a:xfrm>
                <a:custGeom>
                  <a:avLst/>
                  <a:gdLst>
                    <a:gd name="T0" fmla="*/ 4 w 31"/>
                    <a:gd name="T1" fmla="*/ 60 h 32"/>
                    <a:gd name="T2" fmla="*/ 75 w 31"/>
                    <a:gd name="T3" fmla="*/ 9 h 32"/>
                    <a:gd name="T4" fmla="*/ 124 w 31"/>
                    <a:gd name="T5" fmla="*/ 88 h 32"/>
                    <a:gd name="T6" fmla="*/ 53 w 31"/>
                    <a:gd name="T7" fmla="*/ 144 h 32"/>
                    <a:gd name="T8" fmla="*/ 4 w 31"/>
                    <a:gd name="T9" fmla="*/ 60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1" h="32">
                      <a:moveTo>
                        <a:pt x="1" y="13"/>
                      </a:moveTo>
                      <a:cubicBezTo>
                        <a:pt x="3" y="6"/>
                        <a:pt x="10" y="0"/>
                        <a:pt x="18" y="2"/>
                      </a:cubicBezTo>
                      <a:cubicBezTo>
                        <a:pt x="26" y="3"/>
                        <a:pt x="31" y="11"/>
                        <a:pt x="30" y="19"/>
                      </a:cubicBezTo>
                      <a:cubicBezTo>
                        <a:pt x="28" y="27"/>
                        <a:pt x="21" y="32"/>
                        <a:pt x="13" y="31"/>
                      </a:cubicBezTo>
                      <a:cubicBezTo>
                        <a:pt x="5" y="29"/>
                        <a:pt x="0" y="21"/>
                        <a:pt x="1" y="13"/>
                      </a:cubicBezTo>
                      <a:close/>
                    </a:path>
                  </a:pathLst>
                </a:custGeom>
                <a:solidFill>
                  <a:srgbClr val="F7A0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109" name="Freeform 740"/>
                <p:cNvSpPr>
                  <a:spLocks/>
                </p:cNvSpPr>
                <p:nvPr/>
              </p:nvSpPr>
              <p:spPr bwMode="auto">
                <a:xfrm>
                  <a:off x="1417" y="3114"/>
                  <a:ext cx="63" cy="69"/>
                </a:xfrm>
                <a:custGeom>
                  <a:avLst/>
                  <a:gdLst>
                    <a:gd name="T0" fmla="*/ 4 w 31"/>
                    <a:gd name="T1" fmla="*/ 60 h 32"/>
                    <a:gd name="T2" fmla="*/ 75 w 31"/>
                    <a:gd name="T3" fmla="*/ 9 h 32"/>
                    <a:gd name="T4" fmla="*/ 124 w 31"/>
                    <a:gd name="T5" fmla="*/ 88 h 32"/>
                    <a:gd name="T6" fmla="*/ 53 w 31"/>
                    <a:gd name="T7" fmla="*/ 144 h 32"/>
                    <a:gd name="T8" fmla="*/ 4 w 31"/>
                    <a:gd name="T9" fmla="*/ 60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1" h="32">
                      <a:moveTo>
                        <a:pt x="1" y="13"/>
                      </a:moveTo>
                      <a:cubicBezTo>
                        <a:pt x="3" y="6"/>
                        <a:pt x="10" y="0"/>
                        <a:pt x="18" y="2"/>
                      </a:cubicBezTo>
                      <a:cubicBezTo>
                        <a:pt x="26" y="3"/>
                        <a:pt x="31" y="11"/>
                        <a:pt x="30" y="19"/>
                      </a:cubicBezTo>
                      <a:cubicBezTo>
                        <a:pt x="28" y="27"/>
                        <a:pt x="21" y="32"/>
                        <a:pt x="13" y="31"/>
                      </a:cubicBezTo>
                      <a:cubicBezTo>
                        <a:pt x="5" y="29"/>
                        <a:pt x="0" y="21"/>
                        <a:pt x="1" y="13"/>
                      </a:cubicBezTo>
                      <a:close/>
                    </a:path>
                  </a:pathLst>
                </a:custGeom>
                <a:solidFill>
                  <a:srgbClr val="F7A0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110" name="Freeform 741"/>
                <p:cNvSpPr>
                  <a:spLocks/>
                </p:cNvSpPr>
                <p:nvPr/>
              </p:nvSpPr>
              <p:spPr bwMode="auto">
                <a:xfrm>
                  <a:off x="1476" y="3140"/>
                  <a:ext cx="63" cy="69"/>
                </a:xfrm>
                <a:custGeom>
                  <a:avLst/>
                  <a:gdLst>
                    <a:gd name="T0" fmla="*/ 4 w 31"/>
                    <a:gd name="T1" fmla="*/ 60 h 32"/>
                    <a:gd name="T2" fmla="*/ 75 w 31"/>
                    <a:gd name="T3" fmla="*/ 9 h 32"/>
                    <a:gd name="T4" fmla="*/ 124 w 31"/>
                    <a:gd name="T5" fmla="*/ 88 h 32"/>
                    <a:gd name="T6" fmla="*/ 53 w 31"/>
                    <a:gd name="T7" fmla="*/ 144 h 32"/>
                    <a:gd name="T8" fmla="*/ 4 w 31"/>
                    <a:gd name="T9" fmla="*/ 60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1" h="32">
                      <a:moveTo>
                        <a:pt x="1" y="13"/>
                      </a:moveTo>
                      <a:cubicBezTo>
                        <a:pt x="3" y="6"/>
                        <a:pt x="10" y="0"/>
                        <a:pt x="18" y="2"/>
                      </a:cubicBezTo>
                      <a:cubicBezTo>
                        <a:pt x="26" y="3"/>
                        <a:pt x="31" y="11"/>
                        <a:pt x="30" y="19"/>
                      </a:cubicBezTo>
                      <a:cubicBezTo>
                        <a:pt x="28" y="27"/>
                        <a:pt x="21" y="32"/>
                        <a:pt x="13" y="31"/>
                      </a:cubicBezTo>
                      <a:cubicBezTo>
                        <a:pt x="5" y="29"/>
                        <a:pt x="0" y="21"/>
                        <a:pt x="1" y="13"/>
                      </a:cubicBezTo>
                      <a:close/>
                    </a:path>
                  </a:pathLst>
                </a:custGeom>
                <a:solidFill>
                  <a:srgbClr val="F7A0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111" name="Freeform 742"/>
                <p:cNvSpPr>
                  <a:spLocks/>
                </p:cNvSpPr>
                <p:nvPr/>
              </p:nvSpPr>
              <p:spPr bwMode="auto">
                <a:xfrm>
                  <a:off x="1442" y="3198"/>
                  <a:ext cx="64" cy="69"/>
                </a:xfrm>
                <a:custGeom>
                  <a:avLst/>
                  <a:gdLst>
                    <a:gd name="T0" fmla="*/ 4 w 32"/>
                    <a:gd name="T1" fmla="*/ 60 h 32"/>
                    <a:gd name="T2" fmla="*/ 76 w 32"/>
                    <a:gd name="T3" fmla="*/ 4 h 32"/>
                    <a:gd name="T4" fmla="*/ 120 w 32"/>
                    <a:gd name="T5" fmla="*/ 88 h 32"/>
                    <a:gd name="T6" fmla="*/ 52 w 32"/>
                    <a:gd name="T7" fmla="*/ 140 h 32"/>
                    <a:gd name="T8" fmla="*/ 4 w 32"/>
                    <a:gd name="T9" fmla="*/ 60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2" h="32">
                      <a:moveTo>
                        <a:pt x="1" y="13"/>
                      </a:moveTo>
                      <a:cubicBezTo>
                        <a:pt x="3" y="5"/>
                        <a:pt x="11" y="0"/>
                        <a:pt x="19" y="1"/>
                      </a:cubicBezTo>
                      <a:cubicBezTo>
                        <a:pt x="26" y="3"/>
                        <a:pt x="32" y="11"/>
                        <a:pt x="30" y="19"/>
                      </a:cubicBezTo>
                      <a:cubicBezTo>
                        <a:pt x="29" y="26"/>
                        <a:pt x="21" y="32"/>
                        <a:pt x="13" y="30"/>
                      </a:cubicBezTo>
                      <a:cubicBezTo>
                        <a:pt x="5" y="29"/>
                        <a:pt x="0" y="21"/>
                        <a:pt x="1" y="13"/>
                      </a:cubicBezTo>
                      <a:close/>
                    </a:path>
                  </a:pathLst>
                </a:custGeom>
                <a:solidFill>
                  <a:srgbClr val="F7A0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112" name="Freeform 743"/>
                <p:cNvSpPr>
                  <a:spLocks/>
                </p:cNvSpPr>
                <p:nvPr/>
              </p:nvSpPr>
              <p:spPr bwMode="auto">
                <a:xfrm>
                  <a:off x="1444" y="3232"/>
                  <a:ext cx="62" cy="69"/>
                </a:xfrm>
                <a:custGeom>
                  <a:avLst/>
                  <a:gdLst>
                    <a:gd name="T0" fmla="*/ 4 w 31"/>
                    <a:gd name="T1" fmla="*/ 60 h 32"/>
                    <a:gd name="T2" fmla="*/ 72 w 31"/>
                    <a:gd name="T3" fmla="*/ 9 h 32"/>
                    <a:gd name="T4" fmla="*/ 120 w 31"/>
                    <a:gd name="T5" fmla="*/ 88 h 32"/>
                    <a:gd name="T6" fmla="*/ 52 w 31"/>
                    <a:gd name="T7" fmla="*/ 144 h 32"/>
                    <a:gd name="T8" fmla="*/ 4 w 31"/>
                    <a:gd name="T9" fmla="*/ 60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1" h="32">
                      <a:moveTo>
                        <a:pt x="1" y="13"/>
                      </a:moveTo>
                      <a:cubicBezTo>
                        <a:pt x="3" y="6"/>
                        <a:pt x="10" y="0"/>
                        <a:pt x="18" y="2"/>
                      </a:cubicBezTo>
                      <a:cubicBezTo>
                        <a:pt x="26" y="3"/>
                        <a:pt x="31" y="11"/>
                        <a:pt x="30" y="19"/>
                      </a:cubicBezTo>
                      <a:cubicBezTo>
                        <a:pt x="28" y="27"/>
                        <a:pt x="21" y="32"/>
                        <a:pt x="13" y="31"/>
                      </a:cubicBezTo>
                      <a:cubicBezTo>
                        <a:pt x="5" y="29"/>
                        <a:pt x="0" y="21"/>
                        <a:pt x="1" y="13"/>
                      </a:cubicBezTo>
                      <a:close/>
                    </a:path>
                  </a:pathLst>
                </a:custGeom>
                <a:solidFill>
                  <a:srgbClr val="F7A0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113" name="Freeform 744"/>
                <p:cNvSpPr>
                  <a:spLocks/>
                </p:cNvSpPr>
                <p:nvPr/>
              </p:nvSpPr>
              <p:spPr bwMode="auto">
                <a:xfrm>
                  <a:off x="1347" y="3256"/>
                  <a:ext cx="62" cy="69"/>
                </a:xfrm>
                <a:custGeom>
                  <a:avLst/>
                  <a:gdLst>
                    <a:gd name="T0" fmla="*/ 4 w 31"/>
                    <a:gd name="T1" fmla="*/ 60 h 32"/>
                    <a:gd name="T2" fmla="*/ 72 w 31"/>
                    <a:gd name="T3" fmla="*/ 9 h 32"/>
                    <a:gd name="T4" fmla="*/ 120 w 31"/>
                    <a:gd name="T5" fmla="*/ 88 h 32"/>
                    <a:gd name="T6" fmla="*/ 52 w 31"/>
                    <a:gd name="T7" fmla="*/ 144 h 32"/>
                    <a:gd name="T8" fmla="*/ 4 w 31"/>
                    <a:gd name="T9" fmla="*/ 60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1" h="32">
                      <a:moveTo>
                        <a:pt x="1" y="13"/>
                      </a:moveTo>
                      <a:cubicBezTo>
                        <a:pt x="3" y="6"/>
                        <a:pt x="10" y="0"/>
                        <a:pt x="18" y="2"/>
                      </a:cubicBezTo>
                      <a:cubicBezTo>
                        <a:pt x="26" y="3"/>
                        <a:pt x="31" y="11"/>
                        <a:pt x="30" y="19"/>
                      </a:cubicBezTo>
                      <a:cubicBezTo>
                        <a:pt x="28" y="27"/>
                        <a:pt x="21" y="32"/>
                        <a:pt x="13" y="31"/>
                      </a:cubicBezTo>
                      <a:cubicBezTo>
                        <a:pt x="5" y="29"/>
                        <a:pt x="0" y="21"/>
                        <a:pt x="1" y="13"/>
                      </a:cubicBezTo>
                      <a:close/>
                    </a:path>
                  </a:pathLst>
                </a:custGeom>
                <a:solidFill>
                  <a:srgbClr val="F7A0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114" name="Freeform 745"/>
                <p:cNvSpPr>
                  <a:spLocks/>
                </p:cNvSpPr>
                <p:nvPr/>
              </p:nvSpPr>
              <p:spPr bwMode="auto">
                <a:xfrm>
                  <a:off x="1304" y="3204"/>
                  <a:ext cx="63" cy="69"/>
                </a:xfrm>
                <a:custGeom>
                  <a:avLst/>
                  <a:gdLst>
                    <a:gd name="T0" fmla="*/ 4 w 31"/>
                    <a:gd name="T1" fmla="*/ 60 h 32"/>
                    <a:gd name="T2" fmla="*/ 75 w 31"/>
                    <a:gd name="T3" fmla="*/ 9 h 32"/>
                    <a:gd name="T4" fmla="*/ 124 w 31"/>
                    <a:gd name="T5" fmla="*/ 88 h 32"/>
                    <a:gd name="T6" fmla="*/ 53 w 31"/>
                    <a:gd name="T7" fmla="*/ 144 h 32"/>
                    <a:gd name="T8" fmla="*/ 4 w 31"/>
                    <a:gd name="T9" fmla="*/ 60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1" h="32">
                      <a:moveTo>
                        <a:pt x="1" y="13"/>
                      </a:moveTo>
                      <a:cubicBezTo>
                        <a:pt x="3" y="6"/>
                        <a:pt x="10" y="0"/>
                        <a:pt x="18" y="2"/>
                      </a:cubicBezTo>
                      <a:cubicBezTo>
                        <a:pt x="26" y="3"/>
                        <a:pt x="31" y="11"/>
                        <a:pt x="30" y="19"/>
                      </a:cubicBezTo>
                      <a:cubicBezTo>
                        <a:pt x="28" y="27"/>
                        <a:pt x="21" y="32"/>
                        <a:pt x="13" y="31"/>
                      </a:cubicBezTo>
                      <a:cubicBezTo>
                        <a:pt x="5" y="29"/>
                        <a:pt x="0" y="21"/>
                        <a:pt x="1" y="13"/>
                      </a:cubicBezTo>
                      <a:close/>
                    </a:path>
                  </a:pathLst>
                </a:custGeom>
                <a:solidFill>
                  <a:srgbClr val="F7A0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115" name="Freeform 746"/>
                <p:cNvSpPr>
                  <a:spLocks/>
                </p:cNvSpPr>
                <p:nvPr/>
              </p:nvSpPr>
              <p:spPr bwMode="auto">
                <a:xfrm>
                  <a:off x="1363" y="3198"/>
                  <a:ext cx="63" cy="69"/>
                </a:xfrm>
                <a:custGeom>
                  <a:avLst/>
                  <a:gdLst>
                    <a:gd name="T0" fmla="*/ 4 w 31"/>
                    <a:gd name="T1" fmla="*/ 60 h 32"/>
                    <a:gd name="T2" fmla="*/ 75 w 31"/>
                    <a:gd name="T3" fmla="*/ 9 h 32"/>
                    <a:gd name="T4" fmla="*/ 124 w 31"/>
                    <a:gd name="T5" fmla="*/ 88 h 32"/>
                    <a:gd name="T6" fmla="*/ 53 w 31"/>
                    <a:gd name="T7" fmla="*/ 144 h 32"/>
                    <a:gd name="T8" fmla="*/ 4 w 31"/>
                    <a:gd name="T9" fmla="*/ 60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1" h="32">
                      <a:moveTo>
                        <a:pt x="1" y="13"/>
                      </a:moveTo>
                      <a:cubicBezTo>
                        <a:pt x="3" y="6"/>
                        <a:pt x="10" y="0"/>
                        <a:pt x="18" y="2"/>
                      </a:cubicBezTo>
                      <a:cubicBezTo>
                        <a:pt x="26" y="3"/>
                        <a:pt x="31" y="11"/>
                        <a:pt x="30" y="19"/>
                      </a:cubicBezTo>
                      <a:cubicBezTo>
                        <a:pt x="28" y="27"/>
                        <a:pt x="21" y="32"/>
                        <a:pt x="13" y="31"/>
                      </a:cubicBezTo>
                      <a:cubicBezTo>
                        <a:pt x="5" y="29"/>
                        <a:pt x="0" y="21"/>
                        <a:pt x="1" y="13"/>
                      </a:cubicBezTo>
                      <a:close/>
                    </a:path>
                  </a:pathLst>
                </a:custGeom>
                <a:solidFill>
                  <a:srgbClr val="F7A0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116" name="Freeform 747"/>
                <p:cNvSpPr>
                  <a:spLocks/>
                </p:cNvSpPr>
                <p:nvPr/>
              </p:nvSpPr>
              <p:spPr bwMode="auto">
                <a:xfrm>
                  <a:off x="912" y="2409"/>
                  <a:ext cx="65" cy="69"/>
                </a:xfrm>
                <a:custGeom>
                  <a:avLst/>
                  <a:gdLst>
                    <a:gd name="T0" fmla="*/ 8 w 32"/>
                    <a:gd name="T1" fmla="*/ 60 h 32"/>
                    <a:gd name="T2" fmla="*/ 79 w 32"/>
                    <a:gd name="T3" fmla="*/ 9 h 32"/>
                    <a:gd name="T4" fmla="*/ 124 w 32"/>
                    <a:gd name="T5" fmla="*/ 88 h 32"/>
                    <a:gd name="T6" fmla="*/ 53 w 32"/>
                    <a:gd name="T7" fmla="*/ 140 h 32"/>
                    <a:gd name="T8" fmla="*/ 8 w 32"/>
                    <a:gd name="T9" fmla="*/ 60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2" h="32">
                      <a:moveTo>
                        <a:pt x="2" y="13"/>
                      </a:moveTo>
                      <a:cubicBezTo>
                        <a:pt x="3" y="5"/>
                        <a:pt x="11" y="0"/>
                        <a:pt x="19" y="2"/>
                      </a:cubicBezTo>
                      <a:cubicBezTo>
                        <a:pt x="27" y="3"/>
                        <a:pt x="32" y="11"/>
                        <a:pt x="30" y="19"/>
                      </a:cubicBezTo>
                      <a:cubicBezTo>
                        <a:pt x="29" y="27"/>
                        <a:pt x="21" y="32"/>
                        <a:pt x="13" y="30"/>
                      </a:cubicBezTo>
                      <a:cubicBezTo>
                        <a:pt x="5" y="29"/>
                        <a:pt x="0" y="21"/>
                        <a:pt x="2" y="13"/>
                      </a:cubicBezTo>
                      <a:close/>
                    </a:path>
                  </a:pathLst>
                </a:custGeom>
                <a:solidFill>
                  <a:srgbClr val="55B5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117" name="Freeform 748"/>
                <p:cNvSpPr>
                  <a:spLocks/>
                </p:cNvSpPr>
                <p:nvPr/>
              </p:nvSpPr>
              <p:spPr bwMode="auto">
                <a:xfrm>
                  <a:off x="924" y="2450"/>
                  <a:ext cx="63" cy="69"/>
                </a:xfrm>
                <a:custGeom>
                  <a:avLst/>
                  <a:gdLst>
                    <a:gd name="T0" fmla="*/ 4 w 31"/>
                    <a:gd name="T1" fmla="*/ 65 h 32"/>
                    <a:gd name="T2" fmla="*/ 75 w 31"/>
                    <a:gd name="T3" fmla="*/ 9 h 32"/>
                    <a:gd name="T4" fmla="*/ 124 w 31"/>
                    <a:gd name="T5" fmla="*/ 88 h 32"/>
                    <a:gd name="T6" fmla="*/ 53 w 31"/>
                    <a:gd name="T7" fmla="*/ 144 h 32"/>
                    <a:gd name="T8" fmla="*/ 4 w 31"/>
                    <a:gd name="T9" fmla="*/ 65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1" h="32">
                      <a:moveTo>
                        <a:pt x="1" y="14"/>
                      </a:moveTo>
                      <a:cubicBezTo>
                        <a:pt x="3" y="6"/>
                        <a:pt x="10" y="0"/>
                        <a:pt x="18" y="2"/>
                      </a:cubicBezTo>
                      <a:cubicBezTo>
                        <a:pt x="26" y="3"/>
                        <a:pt x="31" y="11"/>
                        <a:pt x="30" y="19"/>
                      </a:cubicBezTo>
                      <a:cubicBezTo>
                        <a:pt x="28" y="27"/>
                        <a:pt x="21" y="32"/>
                        <a:pt x="13" y="31"/>
                      </a:cubicBezTo>
                      <a:cubicBezTo>
                        <a:pt x="5" y="29"/>
                        <a:pt x="0" y="21"/>
                        <a:pt x="1" y="14"/>
                      </a:cubicBezTo>
                      <a:close/>
                    </a:path>
                  </a:pathLst>
                </a:custGeom>
                <a:solidFill>
                  <a:srgbClr val="55B5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118" name="Freeform 749"/>
                <p:cNvSpPr>
                  <a:spLocks/>
                </p:cNvSpPr>
                <p:nvPr/>
              </p:nvSpPr>
              <p:spPr bwMode="auto">
                <a:xfrm>
                  <a:off x="868" y="2450"/>
                  <a:ext cx="64" cy="69"/>
                </a:xfrm>
                <a:custGeom>
                  <a:avLst/>
                  <a:gdLst>
                    <a:gd name="T0" fmla="*/ 8 w 32"/>
                    <a:gd name="T1" fmla="*/ 65 h 32"/>
                    <a:gd name="T2" fmla="*/ 76 w 32"/>
                    <a:gd name="T3" fmla="*/ 9 h 32"/>
                    <a:gd name="T4" fmla="*/ 120 w 32"/>
                    <a:gd name="T5" fmla="*/ 88 h 32"/>
                    <a:gd name="T6" fmla="*/ 52 w 32"/>
                    <a:gd name="T7" fmla="*/ 144 h 32"/>
                    <a:gd name="T8" fmla="*/ 8 w 32"/>
                    <a:gd name="T9" fmla="*/ 65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2" h="32">
                      <a:moveTo>
                        <a:pt x="2" y="14"/>
                      </a:moveTo>
                      <a:cubicBezTo>
                        <a:pt x="3" y="6"/>
                        <a:pt x="11" y="0"/>
                        <a:pt x="19" y="2"/>
                      </a:cubicBezTo>
                      <a:cubicBezTo>
                        <a:pt x="27" y="3"/>
                        <a:pt x="32" y="11"/>
                        <a:pt x="30" y="19"/>
                      </a:cubicBezTo>
                      <a:cubicBezTo>
                        <a:pt x="29" y="27"/>
                        <a:pt x="21" y="32"/>
                        <a:pt x="13" y="31"/>
                      </a:cubicBezTo>
                      <a:cubicBezTo>
                        <a:pt x="5" y="29"/>
                        <a:pt x="0" y="21"/>
                        <a:pt x="2" y="14"/>
                      </a:cubicBezTo>
                      <a:close/>
                    </a:path>
                  </a:pathLst>
                </a:custGeom>
                <a:solidFill>
                  <a:srgbClr val="55B5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119" name="Freeform 750"/>
                <p:cNvSpPr>
                  <a:spLocks/>
                </p:cNvSpPr>
                <p:nvPr/>
              </p:nvSpPr>
              <p:spPr bwMode="auto">
                <a:xfrm>
                  <a:off x="910" y="2493"/>
                  <a:ext cx="65" cy="67"/>
                </a:xfrm>
                <a:custGeom>
                  <a:avLst/>
                  <a:gdLst>
                    <a:gd name="T0" fmla="*/ 4 w 32"/>
                    <a:gd name="T1" fmla="*/ 61 h 31"/>
                    <a:gd name="T2" fmla="*/ 75 w 32"/>
                    <a:gd name="T3" fmla="*/ 4 h 31"/>
                    <a:gd name="T4" fmla="*/ 124 w 32"/>
                    <a:gd name="T5" fmla="*/ 84 h 31"/>
                    <a:gd name="T6" fmla="*/ 53 w 32"/>
                    <a:gd name="T7" fmla="*/ 140 h 31"/>
                    <a:gd name="T8" fmla="*/ 4 w 32"/>
                    <a:gd name="T9" fmla="*/ 61 h 3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2" h="31">
                      <a:moveTo>
                        <a:pt x="1" y="13"/>
                      </a:moveTo>
                      <a:cubicBezTo>
                        <a:pt x="3" y="5"/>
                        <a:pt x="11" y="0"/>
                        <a:pt x="18" y="1"/>
                      </a:cubicBezTo>
                      <a:cubicBezTo>
                        <a:pt x="26" y="3"/>
                        <a:pt x="32" y="10"/>
                        <a:pt x="30" y="18"/>
                      </a:cubicBezTo>
                      <a:cubicBezTo>
                        <a:pt x="29" y="26"/>
                        <a:pt x="21" y="31"/>
                        <a:pt x="13" y="30"/>
                      </a:cubicBezTo>
                      <a:cubicBezTo>
                        <a:pt x="5" y="28"/>
                        <a:pt x="0" y="21"/>
                        <a:pt x="1" y="13"/>
                      </a:cubicBezTo>
                      <a:close/>
                    </a:path>
                  </a:pathLst>
                </a:custGeom>
                <a:solidFill>
                  <a:srgbClr val="55B5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120" name="Freeform 751"/>
                <p:cNvSpPr>
                  <a:spLocks/>
                </p:cNvSpPr>
                <p:nvPr/>
              </p:nvSpPr>
              <p:spPr bwMode="auto">
                <a:xfrm>
                  <a:off x="819" y="2458"/>
                  <a:ext cx="65" cy="69"/>
                </a:xfrm>
                <a:custGeom>
                  <a:avLst/>
                  <a:gdLst>
                    <a:gd name="T0" fmla="*/ 8 w 32"/>
                    <a:gd name="T1" fmla="*/ 65 h 32"/>
                    <a:gd name="T2" fmla="*/ 79 w 32"/>
                    <a:gd name="T3" fmla="*/ 9 h 32"/>
                    <a:gd name="T4" fmla="*/ 124 w 32"/>
                    <a:gd name="T5" fmla="*/ 88 h 32"/>
                    <a:gd name="T6" fmla="*/ 53 w 32"/>
                    <a:gd name="T7" fmla="*/ 144 h 32"/>
                    <a:gd name="T8" fmla="*/ 8 w 32"/>
                    <a:gd name="T9" fmla="*/ 65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2" h="32">
                      <a:moveTo>
                        <a:pt x="2" y="14"/>
                      </a:moveTo>
                      <a:cubicBezTo>
                        <a:pt x="3" y="6"/>
                        <a:pt x="11" y="0"/>
                        <a:pt x="19" y="2"/>
                      </a:cubicBezTo>
                      <a:cubicBezTo>
                        <a:pt x="27" y="3"/>
                        <a:pt x="32" y="11"/>
                        <a:pt x="30" y="19"/>
                      </a:cubicBezTo>
                      <a:cubicBezTo>
                        <a:pt x="29" y="27"/>
                        <a:pt x="21" y="32"/>
                        <a:pt x="13" y="31"/>
                      </a:cubicBezTo>
                      <a:cubicBezTo>
                        <a:pt x="5" y="29"/>
                        <a:pt x="0" y="21"/>
                        <a:pt x="2" y="14"/>
                      </a:cubicBezTo>
                      <a:close/>
                    </a:path>
                  </a:pathLst>
                </a:custGeom>
                <a:solidFill>
                  <a:srgbClr val="55B5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121" name="Freeform 752"/>
                <p:cNvSpPr>
                  <a:spLocks/>
                </p:cNvSpPr>
                <p:nvPr/>
              </p:nvSpPr>
              <p:spPr bwMode="auto">
                <a:xfrm>
                  <a:off x="855" y="2510"/>
                  <a:ext cx="63" cy="67"/>
                </a:xfrm>
                <a:custGeom>
                  <a:avLst/>
                  <a:gdLst>
                    <a:gd name="T0" fmla="*/ 4 w 31"/>
                    <a:gd name="T1" fmla="*/ 61 h 31"/>
                    <a:gd name="T2" fmla="*/ 75 w 31"/>
                    <a:gd name="T3" fmla="*/ 4 h 31"/>
                    <a:gd name="T4" fmla="*/ 124 w 31"/>
                    <a:gd name="T5" fmla="*/ 84 h 31"/>
                    <a:gd name="T6" fmla="*/ 53 w 31"/>
                    <a:gd name="T7" fmla="*/ 140 h 31"/>
                    <a:gd name="T8" fmla="*/ 4 w 31"/>
                    <a:gd name="T9" fmla="*/ 61 h 3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1" h="31">
                      <a:moveTo>
                        <a:pt x="1" y="13"/>
                      </a:moveTo>
                      <a:cubicBezTo>
                        <a:pt x="3" y="5"/>
                        <a:pt x="10" y="0"/>
                        <a:pt x="18" y="1"/>
                      </a:cubicBezTo>
                      <a:cubicBezTo>
                        <a:pt x="26" y="3"/>
                        <a:pt x="31" y="10"/>
                        <a:pt x="30" y="18"/>
                      </a:cubicBezTo>
                      <a:cubicBezTo>
                        <a:pt x="28" y="26"/>
                        <a:pt x="21" y="31"/>
                        <a:pt x="13" y="30"/>
                      </a:cubicBezTo>
                      <a:cubicBezTo>
                        <a:pt x="5" y="28"/>
                        <a:pt x="0" y="21"/>
                        <a:pt x="1" y="13"/>
                      </a:cubicBezTo>
                      <a:close/>
                    </a:path>
                  </a:pathLst>
                </a:custGeom>
                <a:solidFill>
                  <a:srgbClr val="55B5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122" name="Freeform 753"/>
                <p:cNvSpPr>
                  <a:spLocks/>
                </p:cNvSpPr>
                <p:nvPr/>
              </p:nvSpPr>
              <p:spPr bwMode="auto">
                <a:xfrm>
                  <a:off x="847" y="2406"/>
                  <a:ext cx="65" cy="67"/>
                </a:xfrm>
                <a:custGeom>
                  <a:avLst/>
                  <a:gdLst>
                    <a:gd name="T0" fmla="*/ 8 w 32"/>
                    <a:gd name="T1" fmla="*/ 61 h 31"/>
                    <a:gd name="T2" fmla="*/ 79 w 32"/>
                    <a:gd name="T3" fmla="*/ 4 h 31"/>
                    <a:gd name="T4" fmla="*/ 124 w 32"/>
                    <a:gd name="T5" fmla="*/ 84 h 31"/>
                    <a:gd name="T6" fmla="*/ 53 w 32"/>
                    <a:gd name="T7" fmla="*/ 140 h 31"/>
                    <a:gd name="T8" fmla="*/ 8 w 32"/>
                    <a:gd name="T9" fmla="*/ 61 h 3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2" h="31">
                      <a:moveTo>
                        <a:pt x="2" y="13"/>
                      </a:moveTo>
                      <a:cubicBezTo>
                        <a:pt x="3" y="5"/>
                        <a:pt x="11" y="0"/>
                        <a:pt x="19" y="1"/>
                      </a:cubicBezTo>
                      <a:cubicBezTo>
                        <a:pt x="27" y="3"/>
                        <a:pt x="32" y="10"/>
                        <a:pt x="30" y="18"/>
                      </a:cubicBezTo>
                      <a:cubicBezTo>
                        <a:pt x="29" y="26"/>
                        <a:pt x="21" y="31"/>
                        <a:pt x="13" y="30"/>
                      </a:cubicBezTo>
                      <a:cubicBezTo>
                        <a:pt x="5" y="28"/>
                        <a:pt x="0" y="21"/>
                        <a:pt x="2" y="13"/>
                      </a:cubicBezTo>
                      <a:close/>
                    </a:path>
                  </a:pathLst>
                </a:custGeom>
                <a:solidFill>
                  <a:srgbClr val="55B5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123" name="Freeform 754"/>
                <p:cNvSpPr>
                  <a:spLocks/>
                </p:cNvSpPr>
                <p:nvPr/>
              </p:nvSpPr>
              <p:spPr bwMode="auto">
                <a:xfrm>
                  <a:off x="1312" y="2803"/>
                  <a:ext cx="65" cy="69"/>
                </a:xfrm>
                <a:custGeom>
                  <a:avLst/>
                  <a:gdLst>
                    <a:gd name="T0" fmla="*/ 4 w 32"/>
                    <a:gd name="T1" fmla="*/ 60 h 32"/>
                    <a:gd name="T2" fmla="*/ 75 w 32"/>
                    <a:gd name="T3" fmla="*/ 9 h 32"/>
                    <a:gd name="T4" fmla="*/ 124 w 32"/>
                    <a:gd name="T5" fmla="*/ 88 h 32"/>
                    <a:gd name="T6" fmla="*/ 53 w 32"/>
                    <a:gd name="T7" fmla="*/ 140 h 32"/>
                    <a:gd name="T8" fmla="*/ 4 w 32"/>
                    <a:gd name="T9" fmla="*/ 60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2" h="32">
                      <a:moveTo>
                        <a:pt x="1" y="13"/>
                      </a:moveTo>
                      <a:cubicBezTo>
                        <a:pt x="3" y="5"/>
                        <a:pt x="10" y="0"/>
                        <a:pt x="18" y="2"/>
                      </a:cubicBezTo>
                      <a:cubicBezTo>
                        <a:pt x="26" y="3"/>
                        <a:pt x="32" y="11"/>
                        <a:pt x="30" y="19"/>
                      </a:cubicBezTo>
                      <a:cubicBezTo>
                        <a:pt x="29" y="27"/>
                        <a:pt x="21" y="32"/>
                        <a:pt x="13" y="30"/>
                      </a:cubicBezTo>
                      <a:cubicBezTo>
                        <a:pt x="5" y="29"/>
                        <a:pt x="0" y="21"/>
                        <a:pt x="1" y="13"/>
                      </a:cubicBezTo>
                      <a:close/>
                    </a:path>
                  </a:pathLst>
                </a:custGeom>
                <a:solidFill>
                  <a:srgbClr val="55B5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124" name="Freeform 755"/>
                <p:cNvSpPr>
                  <a:spLocks/>
                </p:cNvSpPr>
                <p:nvPr/>
              </p:nvSpPr>
              <p:spPr bwMode="auto">
                <a:xfrm>
                  <a:off x="1324" y="2836"/>
                  <a:ext cx="65" cy="69"/>
                </a:xfrm>
                <a:custGeom>
                  <a:avLst/>
                  <a:gdLst>
                    <a:gd name="T0" fmla="*/ 8 w 32"/>
                    <a:gd name="T1" fmla="*/ 60 h 32"/>
                    <a:gd name="T2" fmla="*/ 79 w 32"/>
                    <a:gd name="T3" fmla="*/ 4 h 32"/>
                    <a:gd name="T4" fmla="*/ 124 w 32"/>
                    <a:gd name="T5" fmla="*/ 88 h 32"/>
                    <a:gd name="T6" fmla="*/ 53 w 32"/>
                    <a:gd name="T7" fmla="*/ 140 h 32"/>
                    <a:gd name="T8" fmla="*/ 8 w 32"/>
                    <a:gd name="T9" fmla="*/ 60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2" h="32">
                      <a:moveTo>
                        <a:pt x="2" y="13"/>
                      </a:moveTo>
                      <a:cubicBezTo>
                        <a:pt x="3" y="5"/>
                        <a:pt x="11" y="0"/>
                        <a:pt x="19" y="1"/>
                      </a:cubicBezTo>
                      <a:cubicBezTo>
                        <a:pt x="27" y="3"/>
                        <a:pt x="32" y="11"/>
                        <a:pt x="30" y="19"/>
                      </a:cubicBezTo>
                      <a:cubicBezTo>
                        <a:pt x="29" y="26"/>
                        <a:pt x="21" y="32"/>
                        <a:pt x="13" y="30"/>
                      </a:cubicBezTo>
                      <a:cubicBezTo>
                        <a:pt x="5" y="29"/>
                        <a:pt x="0" y="21"/>
                        <a:pt x="2" y="13"/>
                      </a:cubicBezTo>
                      <a:close/>
                    </a:path>
                  </a:pathLst>
                </a:custGeom>
                <a:solidFill>
                  <a:srgbClr val="55B5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125" name="Freeform 756"/>
                <p:cNvSpPr>
                  <a:spLocks/>
                </p:cNvSpPr>
                <p:nvPr/>
              </p:nvSpPr>
              <p:spPr bwMode="auto">
                <a:xfrm>
                  <a:off x="1292" y="2894"/>
                  <a:ext cx="65" cy="69"/>
                </a:xfrm>
                <a:custGeom>
                  <a:avLst/>
                  <a:gdLst>
                    <a:gd name="T0" fmla="*/ 4 w 32"/>
                    <a:gd name="T1" fmla="*/ 60 h 32"/>
                    <a:gd name="T2" fmla="*/ 79 w 32"/>
                    <a:gd name="T3" fmla="*/ 9 h 32"/>
                    <a:gd name="T4" fmla="*/ 124 w 32"/>
                    <a:gd name="T5" fmla="*/ 88 h 32"/>
                    <a:gd name="T6" fmla="*/ 53 w 32"/>
                    <a:gd name="T7" fmla="*/ 140 h 32"/>
                    <a:gd name="T8" fmla="*/ 4 w 32"/>
                    <a:gd name="T9" fmla="*/ 60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2" h="32">
                      <a:moveTo>
                        <a:pt x="1" y="13"/>
                      </a:moveTo>
                      <a:cubicBezTo>
                        <a:pt x="3" y="5"/>
                        <a:pt x="11" y="0"/>
                        <a:pt x="19" y="2"/>
                      </a:cubicBezTo>
                      <a:cubicBezTo>
                        <a:pt x="27" y="3"/>
                        <a:pt x="32" y="11"/>
                        <a:pt x="30" y="19"/>
                      </a:cubicBezTo>
                      <a:cubicBezTo>
                        <a:pt x="29" y="27"/>
                        <a:pt x="21" y="32"/>
                        <a:pt x="13" y="30"/>
                      </a:cubicBezTo>
                      <a:cubicBezTo>
                        <a:pt x="5" y="29"/>
                        <a:pt x="0" y="21"/>
                        <a:pt x="1" y="13"/>
                      </a:cubicBezTo>
                      <a:close/>
                    </a:path>
                  </a:pathLst>
                </a:custGeom>
                <a:solidFill>
                  <a:srgbClr val="55B5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126" name="Freeform 757"/>
                <p:cNvSpPr>
                  <a:spLocks/>
                </p:cNvSpPr>
                <p:nvPr/>
              </p:nvSpPr>
              <p:spPr bwMode="auto">
                <a:xfrm>
                  <a:off x="1221" y="2833"/>
                  <a:ext cx="65" cy="69"/>
                </a:xfrm>
                <a:custGeom>
                  <a:avLst/>
                  <a:gdLst>
                    <a:gd name="T0" fmla="*/ 4 w 32"/>
                    <a:gd name="T1" fmla="*/ 65 h 32"/>
                    <a:gd name="T2" fmla="*/ 75 w 32"/>
                    <a:gd name="T3" fmla="*/ 9 h 32"/>
                    <a:gd name="T4" fmla="*/ 124 w 32"/>
                    <a:gd name="T5" fmla="*/ 88 h 32"/>
                    <a:gd name="T6" fmla="*/ 53 w 32"/>
                    <a:gd name="T7" fmla="*/ 144 h 32"/>
                    <a:gd name="T8" fmla="*/ 4 w 32"/>
                    <a:gd name="T9" fmla="*/ 65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2" h="32">
                      <a:moveTo>
                        <a:pt x="1" y="14"/>
                      </a:moveTo>
                      <a:cubicBezTo>
                        <a:pt x="3" y="6"/>
                        <a:pt x="10" y="0"/>
                        <a:pt x="18" y="2"/>
                      </a:cubicBezTo>
                      <a:cubicBezTo>
                        <a:pt x="26" y="3"/>
                        <a:pt x="32" y="11"/>
                        <a:pt x="30" y="19"/>
                      </a:cubicBezTo>
                      <a:cubicBezTo>
                        <a:pt x="29" y="27"/>
                        <a:pt x="21" y="32"/>
                        <a:pt x="13" y="31"/>
                      </a:cubicBezTo>
                      <a:cubicBezTo>
                        <a:pt x="5" y="29"/>
                        <a:pt x="0" y="21"/>
                        <a:pt x="1" y="14"/>
                      </a:cubicBezTo>
                      <a:close/>
                    </a:path>
                  </a:pathLst>
                </a:custGeom>
                <a:solidFill>
                  <a:srgbClr val="55B5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127" name="Freeform 758"/>
                <p:cNvSpPr>
                  <a:spLocks/>
                </p:cNvSpPr>
                <p:nvPr/>
              </p:nvSpPr>
              <p:spPr bwMode="auto">
                <a:xfrm>
                  <a:off x="1244" y="2883"/>
                  <a:ext cx="64" cy="69"/>
                </a:xfrm>
                <a:custGeom>
                  <a:avLst/>
                  <a:gdLst>
                    <a:gd name="T0" fmla="*/ 8 w 32"/>
                    <a:gd name="T1" fmla="*/ 60 h 32"/>
                    <a:gd name="T2" fmla="*/ 76 w 32"/>
                    <a:gd name="T3" fmla="*/ 4 h 32"/>
                    <a:gd name="T4" fmla="*/ 120 w 32"/>
                    <a:gd name="T5" fmla="*/ 84 h 32"/>
                    <a:gd name="T6" fmla="*/ 52 w 32"/>
                    <a:gd name="T7" fmla="*/ 140 h 32"/>
                    <a:gd name="T8" fmla="*/ 8 w 32"/>
                    <a:gd name="T9" fmla="*/ 60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2" h="32">
                      <a:moveTo>
                        <a:pt x="2" y="13"/>
                      </a:moveTo>
                      <a:cubicBezTo>
                        <a:pt x="3" y="5"/>
                        <a:pt x="11" y="0"/>
                        <a:pt x="19" y="1"/>
                      </a:cubicBezTo>
                      <a:cubicBezTo>
                        <a:pt x="27" y="3"/>
                        <a:pt x="32" y="10"/>
                        <a:pt x="30" y="18"/>
                      </a:cubicBezTo>
                      <a:cubicBezTo>
                        <a:pt x="29" y="26"/>
                        <a:pt x="21" y="32"/>
                        <a:pt x="13" y="30"/>
                      </a:cubicBezTo>
                      <a:cubicBezTo>
                        <a:pt x="5" y="28"/>
                        <a:pt x="0" y="21"/>
                        <a:pt x="2" y="13"/>
                      </a:cubicBezTo>
                      <a:close/>
                    </a:path>
                  </a:pathLst>
                </a:custGeom>
                <a:solidFill>
                  <a:srgbClr val="55B5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128" name="Freeform 759"/>
                <p:cNvSpPr>
                  <a:spLocks/>
                </p:cNvSpPr>
                <p:nvPr/>
              </p:nvSpPr>
              <p:spPr bwMode="auto">
                <a:xfrm>
                  <a:off x="1262" y="2827"/>
                  <a:ext cx="65" cy="69"/>
                </a:xfrm>
                <a:custGeom>
                  <a:avLst/>
                  <a:gdLst>
                    <a:gd name="T0" fmla="*/ 4 w 32"/>
                    <a:gd name="T1" fmla="*/ 60 h 32"/>
                    <a:gd name="T2" fmla="*/ 75 w 32"/>
                    <a:gd name="T3" fmla="*/ 4 h 32"/>
                    <a:gd name="T4" fmla="*/ 124 w 32"/>
                    <a:gd name="T5" fmla="*/ 84 h 32"/>
                    <a:gd name="T6" fmla="*/ 53 w 32"/>
                    <a:gd name="T7" fmla="*/ 140 h 32"/>
                    <a:gd name="T8" fmla="*/ 4 w 32"/>
                    <a:gd name="T9" fmla="*/ 60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2" h="32">
                      <a:moveTo>
                        <a:pt x="1" y="13"/>
                      </a:moveTo>
                      <a:cubicBezTo>
                        <a:pt x="3" y="5"/>
                        <a:pt x="10" y="0"/>
                        <a:pt x="18" y="1"/>
                      </a:cubicBezTo>
                      <a:cubicBezTo>
                        <a:pt x="26" y="3"/>
                        <a:pt x="32" y="10"/>
                        <a:pt x="30" y="18"/>
                      </a:cubicBezTo>
                      <a:cubicBezTo>
                        <a:pt x="29" y="26"/>
                        <a:pt x="21" y="32"/>
                        <a:pt x="13" y="30"/>
                      </a:cubicBezTo>
                      <a:cubicBezTo>
                        <a:pt x="5" y="28"/>
                        <a:pt x="0" y="21"/>
                        <a:pt x="1" y="13"/>
                      </a:cubicBezTo>
                      <a:close/>
                    </a:path>
                  </a:pathLst>
                </a:custGeom>
                <a:solidFill>
                  <a:srgbClr val="55B5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129" name="Freeform 760"/>
                <p:cNvSpPr>
                  <a:spLocks/>
                </p:cNvSpPr>
                <p:nvPr/>
              </p:nvSpPr>
              <p:spPr bwMode="auto">
                <a:xfrm>
                  <a:off x="904" y="2396"/>
                  <a:ext cx="63" cy="69"/>
                </a:xfrm>
                <a:custGeom>
                  <a:avLst/>
                  <a:gdLst>
                    <a:gd name="T0" fmla="*/ 4 w 31"/>
                    <a:gd name="T1" fmla="*/ 60 h 32"/>
                    <a:gd name="T2" fmla="*/ 75 w 31"/>
                    <a:gd name="T3" fmla="*/ 9 h 32"/>
                    <a:gd name="T4" fmla="*/ 124 w 31"/>
                    <a:gd name="T5" fmla="*/ 88 h 32"/>
                    <a:gd name="T6" fmla="*/ 53 w 31"/>
                    <a:gd name="T7" fmla="*/ 140 h 32"/>
                    <a:gd name="T8" fmla="*/ 4 w 31"/>
                    <a:gd name="T9" fmla="*/ 60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1" h="32">
                      <a:moveTo>
                        <a:pt x="1" y="13"/>
                      </a:moveTo>
                      <a:cubicBezTo>
                        <a:pt x="3" y="5"/>
                        <a:pt x="10" y="0"/>
                        <a:pt x="18" y="2"/>
                      </a:cubicBezTo>
                      <a:cubicBezTo>
                        <a:pt x="26" y="3"/>
                        <a:pt x="31" y="11"/>
                        <a:pt x="30" y="19"/>
                      </a:cubicBezTo>
                      <a:cubicBezTo>
                        <a:pt x="28" y="27"/>
                        <a:pt x="21" y="32"/>
                        <a:pt x="13" y="30"/>
                      </a:cubicBezTo>
                      <a:cubicBezTo>
                        <a:pt x="5" y="29"/>
                        <a:pt x="0" y="21"/>
                        <a:pt x="1" y="13"/>
                      </a:cubicBezTo>
                      <a:close/>
                    </a:path>
                  </a:pathLst>
                </a:custGeom>
                <a:solidFill>
                  <a:srgbClr val="0483B9"/>
                </a:solidFill>
                <a:ln w="6350" cap="flat">
                  <a:solidFill>
                    <a:srgbClr val="0D2D53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130" name="Freeform 761"/>
                <p:cNvSpPr>
                  <a:spLocks/>
                </p:cNvSpPr>
                <p:nvPr/>
              </p:nvSpPr>
              <p:spPr bwMode="auto">
                <a:xfrm>
                  <a:off x="900" y="2480"/>
                  <a:ext cx="65" cy="67"/>
                </a:xfrm>
                <a:custGeom>
                  <a:avLst/>
                  <a:gdLst>
                    <a:gd name="T0" fmla="*/ 8 w 32"/>
                    <a:gd name="T1" fmla="*/ 61 h 31"/>
                    <a:gd name="T2" fmla="*/ 79 w 32"/>
                    <a:gd name="T3" fmla="*/ 4 h 31"/>
                    <a:gd name="T4" fmla="*/ 128 w 32"/>
                    <a:gd name="T5" fmla="*/ 84 h 31"/>
                    <a:gd name="T6" fmla="*/ 53 w 32"/>
                    <a:gd name="T7" fmla="*/ 140 h 31"/>
                    <a:gd name="T8" fmla="*/ 8 w 32"/>
                    <a:gd name="T9" fmla="*/ 61 h 3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2" h="31">
                      <a:moveTo>
                        <a:pt x="2" y="13"/>
                      </a:moveTo>
                      <a:cubicBezTo>
                        <a:pt x="3" y="5"/>
                        <a:pt x="11" y="0"/>
                        <a:pt x="19" y="1"/>
                      </a:cubicBezTo>
                      <a:cubicBezTo>
                        <a:pt x="27" y="3"/>
                        <a:pt x="32" y="10"/>
                        <a:pt x="31" y="18"/>
                      </a:cubicBezTo>
                      <a:cubicBezTo>
                        <a:pt x="29" y="26"/>
                        <a:pt x="21" y="31"/>
                        <a:pt x="13" y="30"/>
                      </a:cubicBezTo>
                      <a:cubicBezTo>
                        <a:pt x="6" y="28"/>
                        <a:pt x="0" y="21"/>
                        <a:pt x="2" y="13"/>
                      </a:cubicBezTo>
                      <a:close/>
                    </a:path>
                  </a:pathLst>
                </a:custGeom>
                <a:solidFill>
                  <a:srgbClr val="0483B9"/>
                </a:solidFill>
                <a:ln w="6350" cap="flat">
                  <a:solidFill>
                    <a:srgbClr val="0D2D53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131" name="Freeform 762"/>
                <p:cNvSpPr>
                  <a:spLocks/>
                </p:cNvSpPr>
                <p:nvPr/>
              </p:nvSpPr>
              <p:spPr bwMode="auto">
                <a:xfrm>
                  <a:off x="811" y="2445"/>
                  <a:ext cx="63" cy="69"/>
                </a:xfrm>
                <a:custGeom>
                  <a:avLst/>
                  <a:gdLst>
                    <a:gd name="T0" fmla="*/ 4 w 31"/>
                    <a:gd name="T1" fmla="*/ 60 h 32"/>
                    <a:gd name="T2" fmla="*/ 75 w 31"/>
                    <a:gd name="T3" fmla="*/ 9 h 32"/>
                    <a:gd name="T4" fmla="*/ 124 w 31"/>
                    <a:gd name="T5" fmla="*/ 88 h 32"/>
                    <a:gd name="T6" fmla="*/ 53 w 31"/>
                    <a:gd name="T7" fmla="*/ 144 h 32"/>
                    <a:gd name="T8" fmla="*/ 4 w 31"/>
                    <a:gd name="T9" fmla="*/ 60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1" h="32">
                      <a:moveTo>
                        <a:pt x="1" y="13"/>
                      </a:moveTo>
                      <a:cubicBezTo>
                        <a:pt x="3" y="6"/>
                        <a:pt x="10" y="0"/>
                        <a:pt x="18" y="2"/>
                      </a:cubicBezTo>
                      <a:cubicBezTo>
                        <a:pt x="26" y="3"/>
                        <a:pt x="31" y="11"/>
                        <a:pt x="30" y="19"/>
                      </a:cubicBezTo>
                      <a:cubicBezTo>
                        <a:pt x="28" y="27"/>
                        <a:pt x="21" y="32"/>
                        <a:pt x="13" y="31"/>
                      </a:cubicBezTo>
                      <a:cubicBezTo>
                        <a:pt x="5" y="29"/>
                        <a:pt x="0" y="21"/>
                        <a:pt x="1" y="13"/>
                      </a:cubicBezTo>
                      <a:close/>
                    </a:path>
                  </a:pathLst>
                </a:custGeom>
                <a:solidFill>
                  <a:srgbClr val="0483B9"/>
                </a:solidFill>
                <a:ln w="6350" cap="flat">
                  <a:solidFill>
                    <a:srgbClr val="0D2D53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132" name="Freeform 763"/>
                <p:cNvSpPr>
                  <a:spLocks/>
                </p:cNvSpPr>
                <p:nvPr/>
              </p:nvSpPr>
              <p:spPr bwMode="auto">
                <a:xfrm>
                  <a:off x="845" y="2497"/>
                  <a:ext cx="65" cy="67"/>
                </a:xfrm>
                <a:custGeom>
                  <a:avLst/>
                  <a:gdLst>
                    <a:gd name="T0" fmla="*/ 4 w 32"/>
                    <a:gd name="T1" fmla="*/ 61 h 31"/>
                    <a:gd name="T2" fmla="*/ 79 w 32"/>
                    <a:gd name="T3" fmla="*/ 4 h 31"/>
                    <a:gd name="T4" fmla="*/ 124 w 32"/>
                    <a:gd name="T5" fmla="*/ 84 h 31"/>
                    <a:gd name="T6" fmla="*/ 53 w 32"/>
                    <a:gd name="T7" fmla="*/ 140 h 31"/>
                    <a:gd name="T8" fmla="*/ 4 w 32"/>
                    <a:gd name="T9" fmla="*/ 61 h 3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2" h="31">
                      <a:moveTo>
                        <a:pt x="1" y="13"/>
                      </a:moveTo>
                      <a:cubicBezTo>
                        <a:pt x="3" y="5"/>
                        <a:pt x="11" y="0"/>
                        <a:pt x="19" y="1"/>
                      </a:cubicBezTo>
                      <a:cubicBezTo>
                        <a:pt x="27" y="3"/>
                        <a:pt x="32" y="10"/>
                        <a:pt x="30" y="18"/>
                      </a:cubicBezTo>
                      <a:cubicBezTo>
                        <a:pt x="29" y="26"/>
                        <a:pt x="21" y="31"/>
                        <a:pt x="13" y="30"/>
                      </a:cubicBezTo>
                      <a:cubicBezTo>
                        <a:pt x="5" y="28"/>
                        <a:pt x="0" y="21"/>
                        <a:pt x="1" y="13"/>
                      </a:cubicBezTo>
                      <a:close/>
                    </a:path>
                  </a:pathLst>
                </a:custGeom>
                <a:solidFill>
                  <a:srgbClr val="0483B9"/>
                </a:solidFill>
                <a:ln w="6350" cap="flat">
                  <a:solidFill>
                    <a:srgbClr val="0D2D53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133" name="Freeform 764"/>
                <p:cNvSpPr>
                  <a:spLocks/>
                </p:cNvSpPr>
                <p:nvPr/>
              </p:nvSpPr>
              <p:spPr bwMode="auto">
                <a:xfrm>
                  <a:off x="839" y="2394"/>
                  <a:ext cx="63" cy="66"/>
                </a:xfrm>
                <a:custGeom>
                  <a:avLst/>
                  <a:gdLst>
                    <a:gd name="T0" fmla="*/ 4 w 31"/>
                    <a:gd name="T1" fmla="*/ 60 h 31"/>
                    <a:gd name="T2" fmla="*/ 75 w 31"/>
                    <a:gd name="T3" fmla="*/ 4 h 31"/>
                    <a:gd name="T4" fmla="*/ 124 w 31"/>
                    <a:gd name="T5" fmla="*/ 81 h 31"/>
                    <a:gd name="T6" fmla="*/ 53 w 31"/>
                    <a:gd name="T7" fmla="*/ 136 h 31"/>
                    <a:gd name="T8" fmla="*/ 4 w 31"/>
                    <a:gd name="T9" fmla="*/ 60 h 3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1" h="31">
                      <a:moveTo>
                        <a:pt x="1" y="13"/>
                      </a:moveTo>
                      <a:cubicBezTo>
                        <a:pt x="3" y="5"/>
                        <a:pt x="10" y="0"/>
                        <a:pt x="18" y="1"/>
                      </a:cubicBezTo>
                      <a:cubicBezTo>
                        <a:pt x="26" y="3"/>
                        <a:pt x="31" y="10"/>
                        <a:pt x="30" y="18"/>
                      </a:cubicBezTo>
                      <a:cubicBezTo>
                        <a:pt x="28" y="26"/>
                        <a:pt x="21" y="31"/>
                        <a:pt x="13" y="30"/>
                      </a:cubicBezTo>
                      <a:cubicBezTo>
                        <a:pt x="5" y="28"/>
                        <a:pt x="0" y="21"/>
                        <a:pt x="1" y="13"/>
                      </a:cubicBezTo>
                      <a:close/>
                    </a:path>
                  </a:pathLst>
                </a:custGeom>
                <a:solidFill>
                  <a:srgbClr val="0483B9"/>
                </a:solidFill>
                <a:ln w="6350" cap="flat">
                  <a:solidFill>
                    <a:srgbClr val="0D2D53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134" name="Oval 765"/>
                <p:cNvSpPr>
                  <a:spLocks noChangeArrowheads="1"/>
                </p:cNvSpPr>
                <p:nvPr/>
              </p:nvSpPr>
              <p:spPr bwMode="auto">
                <a:xfrm>
                  <a:off x="924" y="2411"/>
                  <a:ext cx="16" cy="17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135" name="Freeform 766"/>
                <p:cNvSpPr>
                  <a:spLocks/>
                </p:cNvSpPr>
                <p:nvPr/>
              </p:nvSpPr>
              <p:spPr bwMode="auto">
                <a:xfrm>
                  <a:off x="914" y="2437"/>
                  <a:ext cx="65" cy="69"/>
                </a:xfrm>
                <a:custGeom>
                  <a:avLst/>
                  <a:gdLst>
                    <a:gd name="T0" fmla="*/ 4 w 32"/>
                    <a:gd name="T1" fmla="*/ 60 h 32"/>
                    <a:gd name="T2" fmla="*/ 79 w 32"/>
                    <a:gd name="T3" fmla="*/ 9 h 32"/>
                    <a:gd name="T4" fmla="*/ 124 w 32"/>
                    <a:gd name="T5" fmla="*/ 88 h 32"/>
                    <a:gd name="T6" fmla="*/ 53 w 32"/>
                    <a:gd name="T7" fmla="*/ 144 h 32"/>
                    <a:gd name="T8" fmla="*/ 4 w 32"/>
                    <a:gd name="T9" fmla="*/ 60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2" h="32">
                      <a:moveTo>
                        <a:pt x="1" y="13"/>
                      </a:moveTo>
                      <a:cubicBezTo>
                        <a:pt x="3" y="6"/>
                        <a:pt x="11" y="0"/>
                        <a:pt x="19" y="2"/>
                      </a:cubicBezTo>
                      <a:cubicBezTo>
                        <a:pt x="27" y="3"/>
                        <a:pt x="32" y="11"/>
                        <a:pt x="30" y="19"/>
                      </a:cubicBezTo>
                      <a:cubicBezTo>
                        <a:pt x="29" y="27"/>
                        <a:pt x="21" y="32"/>
                        <a:pt x="13" y="31"/>
                      </a:cubicBezTo>
                      <a:cubicBezTo>
                        <a:pt x="5" y="29"/>
                        <a:pt x="0" y="21"/>
                        <a:pt x="1" y="13"/>
                      </a:cubicBezTo>
                      <a:close/>
                    </a:path>
                  </a:pathLst>
                </a:custGeom>
                <a:solidFill>
                  <a:srgbClr val="0483B9"/>
                </a:solidFill>
                <a:ln w="6350" cap="flat">
                  <a:solidFill>
                    <a:srgbClr val="0D2D53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136" name="Oval 767"/>
                <p:cNvSpPr>
                  <a:spLocks noChangeArrowheads="1"/>
                </p:cNvSpPr>
                <p:nvPr/>
              </p:nvSpPr>
              <p:spPr bwMode="auto">
                <a:xfrm>
                  <a:off x="934" y="2452"/>
                  <a:ext cx="17" cy="1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137" name="Freeform 768"/>
                <p:cNvSpPr>
                  <a:spLocks/>
                </p:cNvSpPr>
                <p:nvPr/>
              </p:nvSpPr>
              <p:spPr bwMode="auto">
                <a:xfrm>
                  <a:off x="860" y="2437"/>
                  <a:ext cx="62" cy="69"/>
                </a:xfrm>
                <a:custGeom>
                  <a:avLst/>
                  <a:gdLst>
                    <a:gd name="T0" fmla="*/ 4 w 31"/>
                    <a:gd name="T1" fmla="*/ 60 h 32"/>
                    <a:gd name="T2" fmla="*/ 72 w 31"/>
                    <a:gd name="T3" fmla="*/ 9 h 32"/>
                    <a:gd name="T4" fmla="*/ 120 w 31"/>
                    <a:gd name="T5" fmla="*/ 88 h 32"/>
                    <a:gd name="T6" fmla="*/ 52 w 31"/>
                    <a:gd name="T7" fmla="*/ 144 h 32"/>
                    <a:gd name="T8" fmla="*/ 4 w 31"/>
                    <a:gd name="T9" fmla="*/ 60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1" h="32">
                      <a:moveTo>
                        <a:pt x="1" y="13"/>
                      </a:moveTo>
                      <a:cubicBezTo>
                        <a:pt x="3" y="6"/>
                        <a:pt x="10" y="0"/>
                        <a:pt x="18" y="2"/>
                      </a:cubicBezTo>
                      <a:cubicBezTo>
                        <a:pt x="26" y="3"/>
                        <a:pt x="31" y="11"/>
                        <a:pt x="30" y="19"/>
                      </a:cubicBezTo>
                      <a:cubicBezTo>
                        <a:pt x="28" y="27"/>
                        <a:pt x="21" y="32"/>
                        <a:pt x="13" y="31"/>
                      </a:cubicBezTo>
                      <a:cubicBezTo>
                        <a:pt x="5" y="29"/>
                        <a:pt x="0" y="21"/>
                        <a:pt x="1" y="13"/>
                      </a:cubicBezTo>
                      <a:close/>
                    </a:path>
                  </a:pathLst>
                </a:custGeom>
                <a:solidFill>
                  <a:srgbClr val="0483B9"/>
                </a:solidFill>
                <a:ln w="6350" cap="flat">
                  <a:solidFill>
                    <a:srgbClr val="0D2D53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138" name="Oval 769"/>
                <p:cNvSpPr>
                  <a:spLocks noChangeArrowheads="1"/>
                </p:cNvSpPr>
                <p:nvPr/>
              </p:nvSpPr>
              <p:spPr bwMode="auto">
                <a:xfrm>
                  <a:off x="880" y="2452"/>
                  <a:ext cx="16" cy="1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139" name="Oval 770"/>
                <p:cNvSpPr>
                  <a:spLocks noChangeArrowheads="1"/>
                </p:cNvSpPr>
                <p:nvPr/>
              </p:nvSpPr>
              <p:spPr bwMode="auto">
                <a:xfrm>
                  <a:off x="916" y="2504"/>
                  <a:ext cx="16" cy="17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140" name="Oval 771"/>
                <p:cNvSpPr>
                  <a:spLocks noChangeArrowheads="1"/>
                </p:cNvSpPr>
                <p:nvPr/>
              </p:nvSpPr>
              <p:spPr bwMode="auto">
                <a:xfrm>
                  <a:off x="831" y="2460"/>
                  <a:ext cx="16" cy="2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141" name="Freeform 772"/>
                <p:cNvSpPr>
                  <a:spLocks/>
                </p:cNvSpPr>
                <p:nvPr/>
              </p:nvSpPr>
              <p:spPr bwMode="auto">
                <a:xfrm>
                  <a:off x="682" y="2801"/>
                  <a:ext cx="62" cy="69"/>
                </a:xfrm>
                <a:custGeom>
                  <a:avLst/>
                  <a:gdLst>
                    <a:gd name="T0" fmla="*/ 4 w 31"/>
                    <a:gd name="T1" fmla="*/ 60 h 32"/>
                    <a:gd name="T2" fmla="*/ 72 w 31"/>
                    <a:gd name="T3" fmla="*/ 9 h 32"/>
                    <a:gd name="T4" fmla="*/ 120 w 31"/>
                    <a:gd name="T5" fmla="*/ 88 h 32"/>
                    <a:gd name="T6" fmla="*/ 52 w 31"/>
                    <a:gd name="T7" fmla="*/ 144 h 32"/>
                    <a:gd name="T8" fmla="*/ 4 w 31"/>
                    <a:gd name="T9" fmla="*/ 60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1" h="32">
                      <a:moveTo>
                        <a:pt x="1" y="13"/>
                      </a:moveTo>
                      <a:cubicBezTo>
                        <a:pt x="3" y="6"/>
                        <a:pt x="10" y="0"/>
                        <a:pt x="18" y="2"/>
                      </a:cubicBezTo>
                      <a:cubicBezTo>
                        <a:pt x="26" y="3"/>
                        <a:pt x="31" y="11"/>
                        <a:pt x="30" y="19"/>
                      </a:cubicBezTo>
                      <a:cubicBezTo>
                        <a:pt x="28" y="27"/>
                        <a:pt x="21" y="32"/>
                        <a:pt x="13" y="31"/>
                      </a:cubicBezTo>
                      <a:cubicBezTo>
                        <a:pt x="5" y="29"/>
                        <a:pt x="0" y="21"/>
                        <a:pt x="1" y="13"/>
                      </a:cubicBezTo>
                      <a:close/>
                    </a:path>
                  </a:pathLst>
                </a:custGeom>
                <a:solidFill>
                  <a:srgbClr val="0483B9"/>
                </a:solidFill>
                <a:ln w="6350" cap="flat">
                  <a:solidFill>
                    <a:srgbClr val="0D2D53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142" name="Oval 773"/>
                <p:cNvSpPr>
                  <a:spLocks noChangeArrowheads="1"/>
                </p:cNvSpPr>
                <p:nvPr/>
              </p:nvSpPr>
              <p:spPr bwMode="auto">
                <a:xfrm>
                  <a:off x="702" y="2816"/>
                  <a:ext cx="16" cy="2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143" name="Freeform 774"/>
                <p:cNvSpPr>
                  <a:spLocks/>
                </p:cNvSpPr>
                <p:nvPr/>
              </p:nvSpPr>
              <p:spPr bwMode="auto">
                <a:xfrm>
                  <a:off x="742" y="2842"/>
                  <a:ext cx="63" cy="69"/>
                </a:xfrm>
                <a:custGeom>
                  <a:avLst/>
                  <a:gdLst>
                    <a:gd name="T0" fmla="*/ 4 w 31"/>
                    <a:gd name="T1" fmla="*/ 60 h 32"/>
                    <a:gd name="T2" fmla="*/ 75 w 31"/>
                    <a:gd name="T3" fmla="*/ 9 h 32"/>
                    <a:gd name="T4" fmla="*/ 124 w 31"/>
                    <a:gd name="T5" fmla="*/ 88 h 32"/>
                    <a:gd name="T6" fmla="*/ 53 w 31"/>
                    <a:gd name="T7" fmla="*/ 144 h 32"/>
                    <a:gd name="T8" fmla="*/ 4 w 31"/>
                    <a:gd name="T9" fmla="*/ 60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1" h="32">
                      <a:moveTo>
                        <a:pt x="1" y="13"/>
                      </a:moveTo>
                      <a:cubicBezTo>
                        <a:pt x="3" y="6"/>
                        <a:pt x="10" y="0"/>
                        <a:pt x="18" y="2"/>
                      </a:cubicBezTo>
                      <a:cubicBezTo>
                        <a:pt x="26" y="3"/>
                        <a:pt x="31" y="11"/>
                        <a:pt x="30" y="19"/>
                      </a:cubicBezTo>
                      <a:cubicBezTo>
                        <a:pt x="28" y="27"/>
                        <a:pt x="21" y="32"/>
                        <a:pt x="13" y="31"/>
                      </a:cubicBezTo>
                      <a:cubicBezTo>
                        <a:pt x="5" y="29"/>
                        <a:pt x="0" y="21"/>
                        <a:pt x="1" y="13"/>
                      </a:cubicBezTo>
                      <a:close/>
                    </a:path>
                  </a:pathLst>
                </a:custGeom>
                <a:solidFill>
                  <a:srgbClr val="0483B9"/>
                </a:solidFill>
                <a:ln w="6350" cap="flat">
                  <a:solidFill>
                    <a:srgbClr val="0D2D53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144" name="Oval 775"/>
                <p:cNvSpPr>
                  <a:spLocks noChangeArrowheads="1"/>
                </p:cNvSpPr>
                <p:nvPr/>
              </p:nvSpPr>
              <p:spPr bwMode="auto">
                <a:xfrm>
                  <a:off x="763" y="2857"/>
                  <a:ext cx="16" cy="2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145" name="Freeform 776"/>
                <p:cNvSpPr>
                  <a:spLocks/>
                </p:cNvSpPr>
                <p:nvPr/>
              </p:nvSpPr>
              <p:spPr bwMode="auto">
                <a:xfrm>
                  <a:off x="690" y="2883"/>
                  <a:ext cx="62" cy="69"/>
                </a:xfrm>
                <a:custGeom>
                  <a:avLst/>
                  <a:gdLst>
                    <a:gd name="T0" fmla="*/ 4 w 31"/>
                    <a:gd name="T1" fmla="*/ 60 h 32"/>
                    <a:gd name="T2" fmla="*/ 72 w 31"/>
                    <a:gd name="T3" fmla="*/ 9 h 32"/>
                    <a:gd name="T4" fmla="*/ 120 w 31"/>
                    <a:gd name="T5" fmla="*/ 88 h 32"/>
                    <a:gd name="T6" fmla="*/ 52 w 31"/>
                    <a:gd name="T7" fmla="*/ 144 h 32"/>
                    <a:gd name="T8" fmla="*/ 4 w 31"/>
                    <a:gd name="T9" fmla="*/ 60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1" h="32">
                      <a:moveTo>
                        <a:pt x="1" y="13"/>
                      </a:moveTo>
                      <a:cubicBezTo>
                        <a:pt x="3" y="6"/>
                        <a:pt x="10" y="0"/>
                        <a:pt x="18" y="2"/>
                      </a:cubicBezTo>
                      <a:cubicBezTo>
                        <a:pt x="26" y="3"/>
                        <a:pt x="31" y="11"/>
                        <a:pt x="30" y="19"/>
                      </a:cubicBezTo>
                      <a:cubicBezTo>
                        <a:pt x="28" y="27"/>
                        <a:pt x="21" y="32"/>
                        <a:pt x="13" y="31"/>
                      </a:cubicBezTo>
                      <a:cubicBezTo>
                        <a:pt x="5" y="29"/>
                        <a:pt x="0" y="21"/>
                        <a:pt x="1" y="13"/>
                      </a:cubicBezTo>
                      <a:close/>
                    </a:path>
                  </a:pathLst>
                </a:custGeom>
                <a:solidFill>
                  <a:srgbClr val="0483B9"/>
                </a:solidFill>
                <a:ln w="6350" cap="flat">
                  <a:solidFill>
                    <a:srgbClr val="0D2D53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146" name="Oval 777"/>
                <p:cNvSpPr>
                  <a:spLocks noChangeArrowheads="1"/>
                </p:cNvSpPr>
                <p:nvPr/>
              </p:nvSpPr>
              <p:spPr bwMode="auto">
                <a:xfrm>
                  <a:off x="710" y="2898"/>
                  <a:ext cx="16" cy="1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147" name="Freeform 778"/>
                <p:cNvSpPr>
                  <a:spLocks/>
                </p:cNvSpPr>
                <p:nvPr/>
              </p:nvSpPr>
              <p:spPr bwMode="auto">
                <a:xfrm>
                  <a:off x="649" y="2924"/>
                  <a:ext cx="63" cy="69"/>
                </a:xfrm>
                <a:custGeom>
                  <a:avLst/>
                  <a:gdLst>
                    <a:gd name="T0" fmla="*/ 4 w 31"/>
                    <a:gd name="T1" fmla="*/ 60 h 32"/>
                    <a:gd name="T2" fmla="*/ 75 w 31"/>
                    <a:gd name="T3" fmla="*/ 9 h 32"/>
                    <a:gd name="T4" fmla="*/ 124 w 31"/>
                    <a:gd name="T5" fmla="*/ 88 h 32"/>
                    <a:gd name="T6" fmla="*/ 53 w 31"/>
                    <a:gd name="T7" fmla="*/ 144 h 32"/>
                    <a:gd name="T8" fmla="*/ 4 w 31"/>
                    <a:gd name="T9" fmla="*/ 60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1" h="32">
                      <a:moveTo>
                        <a:pt x="1" y="13"/>
                      </a:moveTo>
                      <a:cubicBezTo>
                        <a:pt x="3" y="6"/>
                        <a:pt x="10" y="0"/>
                        <a:pt x="18" y="2"/>
                      </a:cubicBezTo>
                      <a:cubicBezTo>
                        <a:pt x="26" y="3"/>
                        <a:pt x="31" y="11"/>
                        <a:pt x="30" y="19"/>
                      </a:cubicBezTo>
                      <a:cubicBezTo>
                        <a:pt x="28" y="27"/>
                        <a:pt x="21" y="32"/>
                        <a:pt x="13" y="31"/>
                      </a:cubicBezTo>
                      <a:cubicBezTo>
                        <a:pt x="5" y="29"/>
                        <a:pt x="0" y="21"/>
                        <a:pt x="1" y="13"/>
                      </a:cubicBezTo>
                      <a:close/>
                    </a:path>
                  </a:pathLst>
                </a:custGeom>
                <a:solidFill>
                  <a:srgbClr val="0483B9"/>
                </a:solidFill>
                <a:ln w="6350" cap="flat">
                  <a:solidFill>
                    <a:srgbClr val="0D2D53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148" name="Oval 779"/>
                <p:cNvSpPr>
                  <a:spLocks noChangeArrowheads="1"/>
                </p:cNvSpPr>
                <p:nvPr/>
              </p:nvSpPr>
              <p:spPr bwMode="auto">
                <a:xfrm>
                  <a:off x="670" y="2939"/>
                  <a:ext cx="16" cy="1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149" name="Freeform 780"/>
                <p:cNvSpPr>
                  <a:spLocks/>
                </p:cNvSpPr>
                <p:nvPr/>
              </p:nvSpPr>
              <p:spPr bwMode="auto">
                <a:xfrm>
                  <a:off x="637" y="3021"/>
                  <a:ext cx="63" cy="69"/>
                </a:xfrm>
                <a:custGeom>
                  <a:avLst/>
                  <a:gdLst>
                    <a:gd name="T0" fmla="*/ 4 w 31"/>
                    <a:gd name="T1" fmla="*/ 60 h 32"/>
                    <a:gd name="T2" fmla="*/ 75 w 31"/>
                    <a:gd name="T3" fmla="*/ 9 h 32"/>
                    <a:gd name="T4" fmla="*/ 124 w 31"/>
                    <a:gd name="T5" fmla="*/ 88 h 32"/>
                    <a:gd name="T6" fmla="*/ 53 w 31"/>
                    <a:gd name="T7" fmla="*/ 144 h 32"/>
                    <a:gd name="T8" fmla="*/ 4 w 31"/>
                    <a:gd name="T9" fmla="*/ 60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1" h="32">
                      <a:moveTo>
                        <a:pt x="1" y="13"/>
                      </a:moveTo>
                      <a:cubicBezTo>
                        <a:pt x="3" y="6"/>
                        <a:pt x="10" y="0"/>
                        <a:pt x="18" y="2"/>
                      </a:cubicBezTo>
                      <a:cubicBezTo>
                        <a:pt x="26" y="3"/>
                        <a:pt x="31" y="11"/>
                        <a:pt x="30" y="19"/>
                      </a:cubicBezTo>
                      <a:cubicBezTo>
                        <a:pt x="28" y="27"/>
                        <a:pt x="21" y="32"/>
                        <a:pt x="13" y="31"/>
                      </a:cubicBezTo>
                      <a:cubicBezTo>
                        <a:pt x="5" y="29"/>
                        <a:pt x="0" y="21"/>
                        <a:pt x="1" y="13"/>
                      </a:cubicBezTo>
                      <a:close/>
                    </a:path>
                  </a:pathLst>
                </a:custGeom>
                <a:solidFill>
                  <a:srgbClr val="0483B9"/>
                </a:solidFill>
                <a:ln w="6350" cap="flat">
                  <a:solidFill>
                    <a:srgbClr val="0D2D53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150" name="Oval 781"/>
                <p:cNvSpPr>
                  <a:spLocks noChangeArrowheads="1"/>
                </p:cNvSpPr>
                <p:nvPr/>
              </p:nvSpPr>
              <p:spPr bwMode="auto">
                <a:xfrm>
                  <a:off x="657" y="3036"/>
                  <a:ext cx="17" cy="1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151" name="Freeform 782"/>
                <p:cNvSpPr>
                  <a:spLocks/>
                </p:cNvSpPr>
                <p:nvPr/>
              </p:nvSpPr>
              <p:spPr bwMode="auto">
                <a:xfrm>
                  <a:off x="550" y="2982"/>
                  <a:ext cx="63" cy="69"/>
                </a:xfrm>
                <a:custGeom>
                  <a:avLst/>
                  <a:gdLst>
                    <a:gd name="T0" fmla="*/ 4 w 31"/>
                    <a:gd name="T1" fmla="*/ 60 h 32"/>
                    <a:gd name="T2" fmla="*/ 75 w 31"/>
                    <a:gd name="T3" fmla="*/ 9 h 32"/>
                    <a:gd name="T4" fmla="*/ 124 w 31"/>
                    <a:gd name="T5" fmla="*/ 88 h 32"/>
                    <a:gd name="T6" fmla="*/ 53 w 31"/>
                    <a:gd name="T7" fmla="*/ 144 h 32"/>
                    <a:gd name="T8" fmla="*/ 4 w 31"/>
                    <a:gd name="T9" fmla="*/ 60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1" h="32">
                      <a:moveTo>
                        <a:pt x="1" y="13"/>
                      </a:moveTo>
                      <a:cubicBezTo>
                        <a:pt x="3" y="6"/>
                        <a:pt x="10" y="0"/>
                        <a:pt x="18" y="2"/>
                      </a:cubicBezTo>
                      <a:cubicBezTo>
                        <a:pt x="26" y="3"/>
                        <a:pt x="31" y="11"/>
                        <a:pt x="30" y="19"/>
                      </a:cubicBezTo>
                      <a:cubicBezTo>
                        <a:pt x="28" y="27"/>
                        <a:pt x="21" y="32"/>
                        <a:pt x="13" y="31"/>
                      </a:cubicBezTo>
                      <a:cubicBezTo>
                        <a:pt x="5" y="29"/>
                        <a:pt x="0" y="21"/>
                        <a:pt x="1" y="13"/>
                      </a:cubicBezTo>
                      <a:close/>
                    </a:path>
                  </a:pathLst>
                </a:custGeom>
                <a:solidFill>
                  <a:srgbClr val="0483B9"/>
                </a:solidFill>
                <a:ln w="6350" cap="flat">
                  <a:solidFill>
                    <a:srgbClr val="0D2D53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152" name="Oval 783"/>
                <p:cNvSpPr>
                  <a:spLocks noChangeArrowheads="1"/>
                </p:cNvSpPr>
                <p:nvPr/>
              </p:nvSpPr>
              <p:spPr bwMode="auto">
                <a:xfrm>
                  <a:off x="570" y="2997"/>
                  <a:ext cx="17" cy="2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153" name="Freeform 784"/>
                <p:cNvSpPr>
                  <a:spLocks/>
                </p:cNvSpPr>
                <p:nvPr/>
              </p:nvSpPr>
              <p:spPr bwMode="auto">
                <a:xfrm>
                  <a:off x="566" y="3038"/>
                  <a:ext cx="63" cy="69"/>
                </a:xfrm>
                <a:custGeom>
                  <a:avLst/>
                  <a:gdLst>
                    <a:gd name="T0" fmla="*/ 4 w 31"/>
                    <a:gd name="T1" fmla="*/ 60 h 32"/>
                    <a:gd name="T2" fmla="*/ 75 w 31"/>
                    <a:gd name="T3" fmla="*/ 9 h 32"/>
                    <a:gd name="T4" fmla="*/ 124 w 31"/>
                    <a:gd name="T5" fmla="*/ 88 h 32"/>
                    <a:gd name="T6" fmla="*/ 53 w 31"/>
                    <a:gd name="T7" fmla="*/ 144 h 32"/>
                    <a:gd name="T8" fmla="*/ 4 w 31"/>
                    <a:gd name="T9" fmla="*/ 60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1" h="32">
                      <a:moveTo>
                        <a:pt x="1" y="13"/>
                      </a:moveTo>
                      <a:cubicBezTo>
                        <a:pt x="3" y="6"/>
                        <a:pt x="10" y="0"/>
                        <a:pt x="18" y="2"/>
                      </a:cubicBezTo>
                      <a:cubicBezTo>
                        <a:pt x="26" y="3"/>
                        <a:pt x="31" y="11"/>
                        <a:pt x="30" y="19"/>
                      </a:cubicBezTo>
                      <a:cubicBezTo>
                        <a:pt x="28" y="27"/>
                        <a:pt x="21" y="32"/>
                        <a:pt x="13" y="31"/>
                      </a:cubicBezTo>
                      <a:cubicBezTo>
                        <a:pt x="5" y="29"/>
                        <a:pt x="0" y="21"/>
                        <a:pt x="1" y="13"/>
                      </a:cubicBezTo>
                      <a:close/>
                    </a:path>
                  </a:pathLst>
                </a:custGeom>
                <a:solidFill>
                  <a:srgbClr val="0483B9"/>
                </a:solidFill>
                <a:ln w="6350" cap="flat">
                  <a:solidFill>
                    <a:srgbClr val="0D2D53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154" name="Oval 785"/>
                <p:cNvSpPr>
                  <a:spLocks noChangeArrowheads="1"/>
                </p:cNvSpPr>
                <p:nvPr/>
              </p:nvSpPr>
              <p:spPr bwMode="auto">
                <a:xfrm>
                  <a:off x="587" y="3053"/>
                  <a:ext cx="16" cy="2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155" name="Freeform 786"/>
                <p:cNvSpPr>
                  <a:spLocks/>
                </p:cNvSpPr>
                <p:nvPr/>
              </p:nvSpPr>
              <p:spPr bwMode="auto">
                <a:xfrm>
                  <a:off x="631" y="3092"/>
                  <a:ext cx="63" cy="69"/>
                </a:xfrm>
                <a:custGeom>
                  <a:avLst/>
                  <a:gdLst>
                    <a:gd name="T0" fmla="*/ 4 w 31"/>
                    <a:gd name="T1" fmla="*/ 60 h 32"/>
                    <a:gd name="T2" fmla="*/ 75 w 31"/>
                    <a:gd name="T3" fmla="*/ 9 h 32"/>
                    <a:gd name="T4" fmla="*/ 124 w 31"/>
                    <a:gd name="T5" fmla="*/ 88 h 32"/>
                    <a:gd name="T6" fmla="*/ 53 w 31"/>
                    <a:gd name="T7" fmla="*/ 144 h 32"/>
                    <a:gd name="T8" fmla="*/ 4 w 31"/>
                    <a:gd name="T9" fmla="*/ 60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1" h="32">
                      <a:moveTo>
                        <a:pt x="1" y="13"/>
                      </a:moveTo>
                      <a:cubicBezTo>
                        <a:pt x="3" y="6"/>
                        <a:pt x="10" y="0"/>
                        <a:pt x="18" y="2"/>
                      </a:cubicBezTo>
                      <a:cubicBezTo>
                        <a:pt x="26" y="3"/>
                        <a:pt x="31" y="11"/>
                        <a:pt x="30" y="19"/>
                      </a:cubicBezTo>
                      <a:cubicBezTo>
                        <a:pt x="28" y="27"/>
                        <a:pt x="21" y="32"/>
                        <a:pt x="13" y="31"/>
                      </a:cubicBezTo>
                      <a:cubicBezTo>
                        <a:pt x="5" y="29"/>
                        <a:pt x="0" y="21"/>
                        <a:pt x="1" y="13"/>
                      </a:cubicBezTo>
                      <a:close/>
                    </a:path>
                  </a:pathLst>
                </a:custGeom>
                <a:solidFill>
                  <a:srgbClr val="0483B9"/>
                </a:solidFill>
                <a:ln w="6350" cap="flat">
                  <a:solidFill>
                    <a:srgbClr val="0D2D53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156" name="Oval 787"/>
                <p:cNvSpPr>
                  <a:spLocks noChangeArrowheads="1"/>
                </p:cNvSpPr>
                <p:nvPr/>
              </p:nvSpPr>
              <p:spPr bwMode="auto">
                <a:xfrm>
                  <a:off x="651" y="3107"/>
                  <a:ext cx="16" cy="2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157" name="Freeform 788"/>
                <p:cNvSpPr>
                  <a:spLocks/>
                </p:cNvSpPr>
                <p:nvPr/>
              </p:nvSpPr>
              <p:spPr bwMode="auto">
                <a:xfrm>
                  <a:off x="716" y="3083"/>
                  <a:ext cx="63" cy="69"/>
                </a:xfrm>
                <a:custGeom>
                  <a:avLst/>
                  <a:gdLst>
                    <a:gd name="T0" fmla="*/ 4 w 31"/>
                    <a:gd name="T1" fmla="*/ 60 h 32"/>
                    <a:gd name="T2" fmla="*/ 75 w 31"/>
                    <a:gd name="T3" fmla="*/ 9 h 32"/>
                    <a:gd name="T4" fmla="*/ 124 w 31"/>
                    <a:gd name="T5" fmla="*/ 88 h 32"/>
                    <a:gd name="T6" fmla="*/ 53 w 31"/>
                    <a:gd name="T7" fmla="*/ 144 h 32"/>
                    <a:gd name="T8" fmla="*/ 4 w 31"/>
                    <a:gd name="T9" fmla="*/ 60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1" h="32">
                      <a:moveTo>
                        <a:pt x="1" y="13"/>
                      </a:moveTo>
                      <a:cubicBezTo>
                        <a:pt x="3" y="6"/>
                        <a:pt x="10" y="0"/>
                        <a:pt x="18" y="2"/>
                      </a:cubicBezTo>
                      <a:cubicBezTo>
                        <a:pt x="26" y="3"/>
                        <a:pt x="31" y="11"/>
                        <a:pt x="30" y="19"/>
                      </a:cubicBezTo>
                      <a:cubicBezTo>
                        <a:pt x="28" y="27"/>
                        <a:pt x="21" y="32"/>
                        <a:pt x="13" y="31"/>
                      </a:cubicBezTo>
                      <a:cubicBezTo>
                        <a:pt x="5" y="29"/>
                        <a:pt x="0" y="21"/>
                        <a:pt x="1" y="13"/>
                      </a:cubicBezTo>
                      <a:close/>
                    </a:path>
                  </a:pathLst>
                </a:custGeom>
                <a:solidFill>
                  <a:srgbClr val="0483B9"/>
                </a:solidFill>
                <a:ln w="6350" cap="flat">
                  <a:solidFill>
                    <a:srgbClr val="0D2D53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158" name="Oval 789"/>
                <p:cNvSpPr>
                  <a:spLocks noChangeArrowheads="1"/>
                </p:cNvSpPr>
                <p:nvPr/>
              </p:nvSpPr>
              <p:spPr bwMode="auto">
                <a:xfrm>
                  <a:off x="736" y="3099"/>
                  <a:ext cx="16" cy="1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159" name="Freeform 790"/>
                <p:cNvSpPr>
                  <a:spLocks/>
                </p:cNvSpPr>
                <p:nvPr/>
              </p:nvSpPr>
              <p:spPr bwMode="auto">
                <a:xfrm>
                  <a:off x="1058" y="3019"/>
                  <a:ext cx="62" cy="69"/>
                </a:xfrm>
                <a:custGeom>
                  <a:avLst/>
                  <a:gdLst>
                    <a:gd name="T0" fmla="*/ 4 w 31"/>
                    <a:gd name="T1" fmla="*/ 60 h 32"/>
                    <a:gd name="T2" fmla="*/ 72 w 31"/>
                    <a:gd name="T3" fmla="*/ 9 h 32"/>
                    <a:gd name="T4" fmla="*/ 120 w 31"/>
                    <a:gd name="T5" fmla="*/ 88 h 32"/>
                    <a:gd name="T6" fmla="*/ 52 w 31"/>
                    <a:gd name="T7" fmla="*/ 144 h 32"/>
                    <a:gd name="T8" fmla="*/ 4 w 31"/>
                    <a:gd name="T9" fmla="*/ 60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1" h="32">
                      <a:moveTo>
                        <a:pt x="1" y="13"/>
                      </a:moveTo>
                      <a:cubicBezTo>
                        <a:pt x="3" y="6"/>
                        <a:pt x="10" y="0"/>
                        <a:pt x="18" y="2"/>
                      </a:cubicBezTo>
                      <a:cubicBezTo>
                        <a:pt x="26" y="3"/>
                        <a:pt x="31" y="11"/>
                        <a:pt x="30" y="19"/>
                      </a:cubicBezTo>
                      <a:cubicBezTo>
                        <a:pt x="28" y="27"/>
                        <a:pt x="21" y="32"/>
                        <a:pt x="13" y="31"/>
                      </a:cubicBezTo>
                      <a:cubicBezTo>
                        <a:pt x="5" y="29"/>
                        <a:pt x="0" y="21"/>
                        <a:pt x="1" y="13"/>
                      </a:cubicBezTo>
                      <a:close/>
                    </a:path>
                  </a:pathLst>
                </a:custGeom>
                <a:solidFill>
                  <a:srgbClr val="0483B9"/>
                </a:solidFill>
                <a:ln w="6350" cap="flat">
                  <a:solidFill>
                    <a:srgbClr val="0D2D53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160" name="Oval 791"/>
                <p:cNvSpPr>
                  <a:spLocks noChangeArrowheads="1"/>
                </p:cNvSpPr>
                <p:nvPr/>
              </p:nvSpPr>
              <p:spPr bwMode="auto">
                <a:xfrm>
                  <a:off x="1078" y="3034"/>
                  <a:ext cx="16" cy="1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161" name="Freeform 792"/>
                <p:cNvSpPr>
                  <a:spLocks/>
                </p:cNvSpPr>
                <p:nvPr/>
              </p:nvSpPr>
              <p:spPr bwMode="auto">
                <a:xfrm>
                  <a:off x="1021" y="3081"/>
                  <a:ext cx="63" cy="69"/>
                </a:xfrm>
                <a:custGeom>
                  <a:avLst/>
                  <a:gdLst>
                    <a:gd name="T0" fmla="*/ 4 w 31"/>
                    <a:gd name="T1" fmla="*/ 60 h 32"/>
                    <a:gd name="T2" fmla="*/ 75 w 31"/>
                    <a:gd name="T3" fmla="*/ 9 h 32"/>
                    <a:gd name="T4" fmla="*/ 124 w 31"/>
                    <a:gd name="T5" fmla="*/ 88 h 32"/>
                    <a:gd name="T6" fmla="*/ 53 w 31"/>
                    <a:gd name="T7" fmla="*/ 144 h 32"/>
                    <a:gd name="T8" fmla="*/ 4 w 31"/>
                    <a:gd name="T9" fmla="*/ 60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1" h="32">
                      <a:moveTo>
                        <a:pt x="1" y="13"/>
                      </a:moveTo>
                      <a:cubicBezTo>
                        <a:pt x="3" y="6"/>
                        <a:pt x="10" y="0"/>
                        <a:pt x="18" y="2"/>
                      </a:cubicBezTo>
                      <a:cubicBezTo>
                        <a:pt x="26" y="3"/>
                        <a:pt x="31" y="11"/>
                        <a:pt x="30" y="19"/>
                      </a:cubicBezTo>
                      <a:cubicBezTo>
                        <a:pt x="28" y="27"/>
                        <a:pt x="21" y="32"/>
                        <a:pt x="13" y="31"/>
                      </a:cubicBezTo>
                      <a:cubicBezTo>
                        <a:pt x="5" y="29"/>
                        <a:pt x="0" y="21"/>
                        <a:pt x="1" y="13"/>
                      </a:cubicBezTo>
                      <a:close/>
                    </a:path>
                  </a:pathLst>
                </a:custGeom>
                <a:solidFill>
                  <a:srgbClr val="0483B9"/>
                </a:solidFill>
                <a:ln w="6350" cap="flat">
                  <a:solidFill>
                    <a:srgbClr val="0D2D53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162" name="Oval 793"/>
                <p:cNvSpPr>
                  <a:spLocks noChangeArrowheads="1"/>
                </p:cNvSpPr>
                <p:nvPr/>
              </p:nvSpPr>
              <p:spPr bwMode="auto">
                <a:xfrm>
                  <a:off x="1041" y="3096"/>
                  <a:ext cx="17" cy="2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163" name="Freeform 794"/>
                <p:cNvSpPr>
                  <a:spLocks/>
                </p:cNvSpPr>
                <p:nvPr/>
              </p:nvSpPr>
              <p:spPr bwMode="auto">
                <a:xfrm>
                  <a:off x="1102" y="3081"/>
                  <a:ext cx="63" cy="69"/>
                </a:xfrm>
                <a:custGeom>
                  <a:avLst/>
                  <a:gdLst>
                    <a:gd name="T0" fmla="*/ 4 w 31"/>
                    <a:gd name="T1" fmla="*/ 60 h 32"/>
                    <a:gd name="T2" fmla="*/ 75 w 31"/>
                    <a:gd name="T3" fmla="*/ 9 h 32"/>
                    <a:gd name="T4" fmla="*/ 124 w 31"/>
                    <a:gd name="T5" fmla="*/ 88 h 32"/>
                    <a:gd name="T6" fmla="*/ 53 w 31"/>
                    <a:gd name="T7" fmla="*/ 144 h 32"/>
                    <a:gd name="T8" fmla="*/ 4 w 31"/>
                    <a:gd name="T9" fmla="*/ 60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1" h="32">
                      <a:moveTo>
                        <a:pt x="1" y="13"/>
                      </a:moveTo>
                      <a:cubicBezTo>
                        <a:pt x="3" y="6"/>
                        <a:pt x="10" y="0"/>
                        <a:pt x="18" y="2"/>
                      </a:cubicBezTo>
                      <a:cubicBezTo>
                        <a:pt x="26" y="3"/>
                        <a:pt x="31" y="11"/>
                        <a:pt x="30" y="19"/>
                      </a:cubicBezTo>
                      <a:cubicBezTo>
                        <a:pt x="28" y="27"/>
                        <a:pt x="21" y="32"/>
                        <a:pt x="13" y="31"/>
                      </a:cubicBezTo>
                      <a:cubicBezTo>
                        <a:pt x="5" y="29"/>
                        <a:pt x="0" y="21"/>
                        <a:pt x="1" y="13"/>
                      </a:cubicBezTo>
                      <a:close/>
                    </a:path>
                  </a:pathLst>
                </a:custGeom>
                <a:solidFill>
                  <a:srgbClr val="0483B9"/>
                </a:solidFill>
                <a:ln w="6350" cap="flat">
                  <a:solidFill>
                    <a:srgbClr val="0D2D53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164" name="Oval 795"/>
                <p:cNvSpPr>
                  <a:spLocks noChangeArrowheads="1"/>
                </p:cNvSpPr>
                <p:nvPr/>
              </p:nvSpPr>
              <p:spPr bwMode="auto">
                <a:xfrm>
                  <a:off x="1122" y="3096"/>
                  <a:ext cx="17" cy="2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165" name="Freeform 796"/>
                <p:cNvSpPr>
                  <a:spLocks/>
                </p:cNvSpPr>
                <p:nvPr/>
              </p:nvSpPr>
              <p:spPr bwMode="auto">
                <a:xfrm>
                  <a:off x="1043" y="3120"/>
                  <a:ext cx="63" cy="69"/>
                </a:xfrm>
                <a:custGeom>
                  <a:avLst/>
                  <a:gdLst>
                    <a:gd name="T0" fmla="*/ 4 w 31"/>
                    <a:gd name="T1" fmla="*/ 60 h 32"/>
                    <a:gd name="T2" fmla="*/ 75 w 31"/>
                    <a:gd name="T3" fmla="*/ 9 h 32"/>
                    <a:gd name="T4" fmla="*/ 124 w 31"/>
                    <a:gd name="T5" fmla="*/ 88 h 32"/>
                    <a:gd name="T6" fmla="*/ 53 w 31"/>
                    <a:gd name="T7" fmla="*/ 144 h 32"/>
                    <a:gd name="T8" fmla="*/ 4 w 31"/>
                    <a:gd name="T9" fmla="*/ 60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1" h="32">
                      <a:moveTo>
                        <a:pt x="1" y="13"/>
                      </a:moveTo>
                      <a:cubicBezTo>
                        <a:pt x="3" y="6"/>
                        <a:pt x="10" y="0"/>
                        <a:pt x="18" y="2"/>
                      </a:cubicBezTo>
                      <a:cubicBezTo>
                        <a:pt x="26" y="3"/>
                        <a:pt x="31" y="11"/>
                        <a:pt x="30" y="19"/>
                      </a:cubicBezTo>
                      <a:cubicBezTo>
                        <a:pt x="28" y="27"/>
                        <a:pt x="21" y="32"/>
                        <a:pt x="13" y="31"/>
                      </a:cubicBezTo>
                      <a:cubicBezTo>
                        <a:pt x="5" y="29"/>
                        <a:pt x="0" y="21"/>
                        <a:pt x="1" y="13"/>
                      </a:cubicBezTo>
                      <a:close/>
                    </a:path>
                  </a:pathLst>
                </a:custGeom>
                <a:solidFill>
                  <a:srgbClr val="0483B9"/>
                </a:solidFill>
                <a:ln w="6350" cap="flat">
                  <a:solidFill>
                    <a:srgbClr val="0D2D53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166" name="Oval 797"/>
                <p:cNvSpPr>
                  <a:spLocks noChangeArrowheads="1"/>
                </p:cNvSpPr>
                <p:nvPr/>
              </p:nvSpPr>
              <p:spPr bwMode="auto">
                <a:xfrm>
                  <a:off x="1064" y="3135"/>
                  <a:ext cx="16" cy="2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167" name="Freeform 798"/>
                <p:cNvSpPr>
                  <a:spLocks/>
                </p:cNvSpPr>
                <p:nvPr/>
              </p:nvSpPr>
              <p:spPr bwMode="auto">
                <a:xfrm>
                  <a:off x="1179" y="3200"/>
                  <a:ext cx="63" cy="69"/>
                </a:xfrm>
                <a:custGeom>
                  <a:avLst/>
                  <a:gdLst>
                    <a:gd name="T0" fmla="*/ 4 w 31"/>
                    <a:gd name="T1" fmla="*/ 60 h 32"/>
                    <a:gd name="T2" fmla="*/ 75 w 31"/>
                    <a:gd name="T3" fmla="*/ 9 h 32"/>
                    <a:gd name="T4" fmla="*/ 124 w 31"/>
                    <a:gd name="T5" fmla="*/ 88 h 32"/>
                    <a:gd name="T6" fmla="*/ 53 w 31"/>
                    <a:gd name="T7" fmla="*/ 144 h 32"/>
                    <a:gd name="T8" fmla="*/ 4 w 31"/>
                    <a:gd name="T9" fmla="*/ 60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1" h="32">
                      <a:moveTo>
                        <a:pt x="1" y="13"/>
                      </a:moveTo>
                      <a:cubicBezTo>
                        <a:pt x="3" y="6"/>
                        <a:pt x="10" y="0"/>
                        <a:pt x="18" y="2"/>
                      </a:cubicBezTo>
                      <a:cubicBezTo>
                        <a:pt x="26" y="3"/>
                        <a:pt x="31" y="11"/>
                        <a:pt x="30" y="19"/>
                      </a:cubicBezTo>
                      <a:cubicBezTo>
                        <a:pt x="28" y="27"/>
                        <a:pt x="21" y="32"/>
                        <a:pt x="13" y="31"/>
                      </a:cubicBezTo>
                      <a:cubicBezTo>
                        <a:pt x="5" y="29"/>
                        <a:pt x="0" y="21"/>
                        <a:pt x="1" y="13"/>
                      </a:cubicBezTo>
                      <a:close/>
                    </a:path>
                  </a:pathLst>
                </a:custGeom>
                <a:solidFill>
                  <a:srgbClr val="0483B9"/>
                </a:solidFill>
                <a:ln w="6350" cap="flat">
                  <a:solidFill>
                    <a:srgbClr val="0D2D53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168" name="Oval 799"/>
                <p:cNvSpPr>
                  <a:spLocks noChangeArrowheads="1"/>
                </p:cNvSpPr>
                <p:nvPr/>
              </p:nvSpPr>
              <p:spPr bwMode="auto">
                <a:xfrm>
                  <a:off x="1199" y="3215"/>
                  <a:ext cx="16" cy="1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169" name="Freeform 800"/>
                <p:cNvSpPr>
                  <a:spLocks/>
                </p:cNvSpPr>
                <p:nvPr/>
              </p:nvSpPr>
              <p:spPr bwMode="auto">
                <a:xfrm>
                  <a:off x="1046" y="3230"/>
                  <a:ext cx="62" cy="69"/>
                </a:xfrm>
                <a:custGeom>
                  <a:avLst/>
                  <a:gdLst>
                    <a:gd name="T0" fmla="*/ 4 w 31"/>
                    <a:gd name="T1" fmla="*/ 60 h 32"/>
                    <a:gd name="T2" fmla="*/ 72 w 31"/>
                    <a:gd name="T3" fmla="*/ 9 h 32"/>
                    <a:gd name="T4" fmla="*/ 120 w 31"/>
                    <a:gd name="T5" fmla="*/ 88 h 32"/>
                    <a:gd name="T6" fmla="*/ 52 w 31"/>
                    <a:gd name="T7" fmla="*/ 144 h 32"/>
                    <a:gd name="T8" fmla="*/ 4 w 31"/>
                    <a:gd name="T9" fmla="*/ 60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1" h="32">
                      <a:moveTo>
                        <a:pt x="1" y="13"/>
                      </a:moveTo>
                      <a:cubicBezTo>
                        <a:pt x="3" y="6"/>
                        <a:pt x="10" y="0"/>
                        <a:pt x="18" y="2"/>
                      </a:cubicBezTo>
                      <a:cubicBezTo>
                        <a:pt x="26" y="3"/>
                        <a:pt x="31" y="11"/>
                        <a:pt x="30" y="19"/>
                      </a:cubicBezTo>
                      <a:cubicBezTo>
                        <a:pt x="28" y="27"/>
                        <a:pt x="21" y="32"/>
                        <a:pt x="13" y="31"/>
                      </a:cubicBezTo>
                      <a:cubicBezTo>
                        <a:pt x="5" y="29"/>
                        <a:pt x="0" y="21"/>
                        <a:pt x="1" y="13"/>
                      </a:cubicBezTo>
                      <a:close/>
                    </a:path>
                  </a:pathLst>
                </a:custGeom>
                <a:solidFill>
                  <a:srgbClr val="0483B9"/>
                </a:solidFill>
                <a:ln w="6350" cap="flat">
                  <a:solidFill>
                    <a:srgbClr val="0D2D53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170" name="Oval 801"/>
                <p:cNvSpPr>
                  <a:spLocks noChangeArrowheads="1"/>
                </p:cNvSpPr>
                <p:nvPr/>
              </p:nvSpPr>
              <p:spPr bwMode="auto">
                <a:xfrm>
                  <a:off x="1066" y="3245"/>
                  <a:ext cx="16" cy="2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171" name="Freeform 802"/>
                <p:cNvSpPr>
                  <a:spLocks/>
                </p:cNvSpPr>
                <p:nvPr/>
              </p:nvSpPr>
              <p:spPr bwMode="auto">
                <a:xfrm>
                  <a:off x="920" y="3193"/>
                  <a:ext cx="63" cy="69"/>
                </a:xfrm>
                <a:custGeom>
                  <a:avLst/>
                  <a:gdLst>
                    <a:gd name="T0" fmla="*/ 4 w 31"/>
                    <a:gd name="T1" fmla="*/ 60 h 32"/>
                    <a:gd name="T2" fmla="*/ 75 w 31"/>
                    <a:gd name="T3" fmla="*/ 9 h 32"/>
                    <a:gd name="T4" fmla="*/ 124 w 31"/>
                    <a:gd name="T5" fmla="*/ 88 h 32"/>
                    <a:gd name="T6" fmla="*/ 53 w 31"/>
                    <a:gd name="T7" fmla="*/ 144 h 32"/>
                    <a:gd name="T8" fmla="*/ 4 w 31"/>
                    <a:gd name="T9" fmla="*/ 60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1" h="32">
                      <a:moveTo>
                        <a:pt x="1" y="13"/>
                      </a:moveTo>
                      <a:cubicBezTo>
                        <a:pt x="3" y="6"/>
                        <a:pt x="10" y="0"/>
                        <a:pt x="18" y="2"/>
                      </a:cubicBezTo>
                      <a:cubicBezTo>
                        <a:pt x="26" y="3"/>
                        <a:pt x="31" y="11"/>
                        <a:pt x="30" y="19"/>
                      </a:cubicBezTo>
                      <a:cubicBezTo>
                        <a:pt x="28" y="27"/>
                        <a:pt x="21" y="32"/>
                        <a:pt x="13" y="31"/>
                      </a:cubicBezTo>
                      <a:cubicBezTo>
                        <a:pt x="5" y="29"/>
                        <a:pt x="0" y="21"/>
                        <a:pt x="1" y="13"/>
                      </a:cubicBezTo>
                      <a:close/>
                    </a:path>
                  </a:pathLst>
                </a:custGeom>
                <a:solidFill>
                  <a:srgbClr val="0483B9"/>
                </a:solidFill>
                <a:ln w="6350" cap="flat">
                  <a:solidFill>
                    <a:srgbClr val="0D2D53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172" name="Oval 803"/>
                <p:cNvSpPr>
                  <a:spLocks noChangeArrowheads="1"/>
                </p:cNvSpPr>
                <p:nvPr/>
              </p:nvSpPr>
              <p:spPr bwMode="auto">
                <a:xfrm>
                  <a:off x="940" y="3209"/>
                  <a:ext cx="17" cy="1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173" name="Freeform 804"/>
                <p:cNvSpPr>
                  <a:spLocks/>
                </p:cNvSpPr>
                <p:nvPr/>
              </p:nvSpPr>
              <p:spPr bwMode="auto">
                <a:xfrm>
                  <a:off x="987" y="3181"/>
                  <a:ext cx="63" cy="69"/>
                </a:xfrm>
                <a:custGeom>
                  <a:avLst/>
                  <a:gdLst>
                    <a:gd name="T0" fmla="*/ 4 w 31"/>
                    <a:gd name="T1" fmla="*/ 60 h 32"/>
                    <a:gd name="T2" fmla="*/ 75 w 31"/>
                    <a:gd name="T3" fmla="*/ 9 h 32"/>
                    <a:gd name="T4" fmla="*/ 124 w 31"/>
                    <a:gd name="T5" fmla="*/ 88 h 32"/>
                    <a:gd name="T6" fmla="*/ 53 w 31"/>
                    <a:gd name="T7" fmla="*/ 144 h 32"/>
                    <a:gd name="T8" fmla="*/ 4 w 31"/>
                    <a:gd name="T9" fmla="*/ 60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1" h="32">
                      <a:moveTo>
                        <a:pt x="1" y="13"/>
                      </a:moveTo>
                      <a:cubicBezTo>
                        <a:pt x="3" y="6"/>
                        <a:pt x="10" y="0"/>
                        <a:pt x="18" y="2"/>
                      </a:cubicBezTo>
                      <a:cubicBezTo>
                        <a:pt x="26" y="3"/>
                        <a:pt x="31" y="11"/>
                        <a:pt x="30" y="19"/>
                      </a:cubicBezTo>
                      <a:cubicBezTo>
                        <a:pt x="28" y="27"/>
                        <a:pt x="21" y="32"/>
                        <a:pt x="13" y="31"/>
                      </a:cubicBezTo>
                      <a:cubicBezTo>
                        <a:pt x="5" y="29"/>
                        <a:pt x="0" y="21"/>
                        <a:pt x="1" y="13"/>
                      </a:cubicBezTo>
                      <a:close/>
                    </a:path>
                  </a:pathLst>
                </a:custGeom>
                <a:solidFill>
                  <a:srgbClr val="0483B9"/>
                </a:solidFill>
                <a:ln w="6350" cap="flat">
                  <a:solidFill>
                    <a:srgbClr val="0D2D53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174" name="Oval 805"/>
                <p:cNvSpPr>
                  <a:spLocks noChangeArrowheads="1"/>
                </p:cNvSpPr>
                <p:nvPr/>
              </p:nvSpPr>
              <p:spPr bwMode="auto">
                <a:xfrm>
                  <a:off x="1007" y="3196"/>
                  <a:ext cx="16" cy="1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175" name="Freeform 806"/>
                <p:cNvSpPr>
                  <a:spLocks/>
                </p:cNvSpPr>
                <p:nvPr/>
              </p:nvSpPr>
              <p:spPr bwMode="auto">
                <a:xfrm>
                  <a:off x="1373" y="3148"/>
                  <a:ext cx="63" cy="69"/>
                </a:xfrm>
                <a:custGeom>
                  <a:avLst/>
                  <a:gdLst>
                    <a:gd name="T0" fmla="*/ 4 w 31"/>
                    <a:gd name="T1" fmla="*/ 60 h 32"/>
                    <a:gd name="T2" fmla="*/ 75 w 31"/>
                    <a:gd name="T3" fmla="*/ 9 h 32"/>
                    <a:gd name="T4" fmla="*/ 124 w 31"/>
                    <a:gd name="T5" fmla="*/ 88 h 32"/>
                    <a:gd name="T6" fmla="*/ 53 w 31"/>
                    <a:gd name="T7" fmla="*/ 144 h 32"/>
                    <a:gd name="T8" fmla="*/ 4 w 31"/>
                    <a:gd name="T9" fmla="*/ 60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1" h="32">
                      <a:moveTo>
                        <a:pt x="1" y="13"/>
                      </a:moveTo>
                      <a:cubicBezTo>
                        <a:pt x="3" y="6"/>
                        <a:pt x="10" y="0"/>
                        <a:pt x="18" y="2"/>
                      </a:cubicBezTo>
                      <a:cubicBezTo>
                        <a:pt x="26" y="3"/>
                        <a:pt x="31" y="11"/>
                        <a:pt x="30" y="19"/>
                      </a:cubicBezTo>
                      <a:cubicBezTo>
                        <a:pt x="28" y="27"/>
                        <a:pt x="21" y="32"/>
                        <a:pt x="13" y="31"/>
                      </a:cubicBezTo>
                      <a:cubicBezTo>
                        <a:pt x="5" y="29"/>
                        <a:pt x="0" y="21"/>
                        <a:pt x="1" y="13"/>
                      </a:cubicBezTo>
                      <a:close/>
                    </a:path>
                  </a:pathLst>
                </a:custGeom>
                <a:solidFill>
                  <a:srgbClr val="0483B9"/>
                </a:solidFill>
                <a:ln w="6350" cap="flat">
                  <a:solidFill>
                    <a:srgbClr val="0D2D53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176" name="Oval 807"/>
                <p:cNvSpPr>
                  <a:spLocks noChangeArrowheads="1"/>
                </p:cNvSpPr>
                <p:nvPr/>
              </p:nvSpPr>
              <p:spPr bwMode="auto">
                <a:xfrm>
                  <a:off x="1393" y="3163"/>
                  <a:ext cx="16" cy="2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177" name="Freeform 808"/>
                <p:cNvSpPr>
                  <a:spLocks/>
                </p:cNvSpPr>
                <p:nvPr/>
              </p:nvSpPr>
              <p:spPr bwMode="auto">
                <a:xfrm>
                  <a:off x="1405" y="3092"/>
                  <a:ext cx="63" cy="69"/>
                </a:xfrm>
                <a:custGeom>
                  <a:avLst/>
                  <a:gdLst>
                    <a:gd name="T0" fmla="*/ 4 w 31"/>
                    <a:gd name="T1" fmla="*/ 60 h 32"/>
                    <a:gd name="T2" fmla="*/ 75 w 31"/>
                    <a:gd name="T3" fmla="*/ 9 h 32"/>
                    <a:gd name="T4" fmla="*/ 124 w 31"/>
                    <a:gd name="T5" fmla="*/ 88 h 32"/>
                    <a:gd name="T6" fmla="*/ 53 w 31"/>
                    <a:gd name="T7" fmla="*/ 144 h 32"/>
                    <a:gd name="T8" fmla="*/ 4 w 31"/>
                    <a:gd name="T9" fmla="*/ 60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1" h="32">
                      <a:moveTo>
                        <a:pt x="1" y="13"/>
                      </a:moveTo>
                      <a:cubicBezTo>
                        <a:pt x="3" y="6"/>
                        <a:pt x="10" y="0"/>
                        <a:pt x="18" y="2"/>
                      </a:cubicBezTo>
                      <a:cubicBezTo>
                        <a:pt x="26" y="3"/>
                        <a:pt x="31" y="11"/>
                        <a:pt x="30" y="19"/>
                      </a:cubicBezTo>
                      <a:cubicBezTo>
                        <a:pt x="28" y="27"/>
                        <a:pt x="21" y="32"/>
                        <a:pt x="13" y="31"/>
                      </a:cubicBezTo>
                      <a:cubicBezTo>
                        <a:pt x="5" y="29"/>
                        <a:pt x="0" y="21"/>
                        <a:pt x="1" y="13"/>
                      </a:cubicBezTo>
                      <a:close/>
                    </a:path>
                  </a:pathLst>
                </a:custGeom>
                <a:solidFill>
                  <a:srgbClr val="0483B9"/>
                </a:solidFill>
                <a:ln w="6350" cap="flat">
                  <a:solidFill>
                    <a:srgbClr val="0D2D53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178" name="Oval 809"/>
                <p:cNvSpPr>
                  <a:spLocks noChangeArrowheads="1"/>
                </p:cNvSpPr>
                <p:nvPr/>
              </p:nvSpPr>
              <p:spPr bwMode="auto">
                <a:xfrm>
                  <a:off x="1426" y="3107"/>
                  <a:ext cx="16" cy="2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179" name="Freeform 810"/>
                <p:cNvSpPr>
                  <a:spLocks/>
                </p:cNvSpPr>
                <p:nvPr/>
              </p:nvSpPr>
              <p:spPr bwMode="auto">
                <a:xfrm>
                  <a:off x="1464" y="3118"/>
                  <a:ext cx="63" cy="69"/>
                </a:xfrm>
                <a:custGeom>
                  <a:avLst/>
                  <a:gdLst>
                    <a:gd name="T0" fmla="*/ 4 w 31"/>
                    <a:gd name="T1" fmla="*/ 60 h 32"/>
                    <a:gd name="T2" fmla="*/ 75 w 31"/>
                    <a:gd name="T3" fmla="*/ 9 h 32"/>
                    <a:gd name="T4" fmla="*/ 124 w 31"/>
                    <a:gd name="T5" fmla="*/ 88 h 32"/>
                    <a:gd name="T6" fmla="*/ 53 w 31"/>
                    <a:gd name="T7" fmla="*/ 144 h 32"/>
                    <a:gd name="T8" fmla="*/ 4 w 31"/>
                    <a:gd name="T9" fmla="*/ 60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1" h="32">
                      <a:moveTo>
                        <a:pt x="1" y="13"/>
                      </a:moveTo>
                      <a:cubicBezTo>
                        <a:pt x="3" y="6"/>
                        <a:pt x="10" y="0"/>
                        <a:pt x="18" y="2"/>
                      </a:cubicBezTo>
                      <a:cubicBezTo>
                        <a:pt x="26" y="3"/>
                        <a:pt x="31" y="11"/>
                        <a:pt x="30" y="19"/>
                      </a:cubicBezTo>
                      <a:cubicBezTo>
                        <a:pt x="28" y="27"/>
                        <a:pt x="21" y="32"/>
                        <a:pt x="13" y="31"/>
                      </a:cubicBezTo>
                      <a:cubicBezTo>
                        <a:pt x="5" y="29"/>
                        <a:pt x="0" y="21"/>
                        <a:pt x="1" y="13"/>
                      </a:cubicBezTo>
                      <a:close/>
                    </a:path>
                  </a:pathLst>
                </a:custGeom>
                <a:solidFill>
                  <a:srgbClr val="0483B9"/>
                </a:solidFill>
                <a:ln w="6350" cap="flat">
                  <a:solidFill>
                    <a:srgbClr val="0D2D53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180" name="Oval 811"/>
                <p:cNvSpPr>
                  <a:spLocks noChangeArrowheads="1"/>
                </p:cNvSpPr>
                <p:nvPr/>
              </p:nvSpPr>
              <p:spPr bwMode="auto">
                <a:xfrm>
                  <a:off x="1484" y="3133"/>
                  <a:ext cx="16" cy="1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181" name="Freeform 812"/>
                <p:cNvSpPr>
                  <a:spLocks/>
                </p:cNvSpPr>
                <p:nvPr/>
              </p:nvSpPr>
              <p:spPr bwMode="auto">
                <a:xfrm>
                  <a:off x="1434" y="3174"/>
                  <a:ext cx="62" cy="69"/>
                </a:xfrm>
                <a:custGeom>
                  <a:avLst/>
                  <a:gdLst>
                    <a:gd name="T0" fmla="*/ 4 w 31"/>
                    <a:gd name="T1" fmla="*/ 60 h 32"/>
                    <a:gd name="T2" fmla="*/ 72 w 31"/>
                    <a:gd name="T3" fmla="*/ 9 h 32"/>
                    <a:gd name="T4" fmla="*/ 120 w 31"/>
                    <a:gd name="T5" fmla="*/ 88 h 32"/>
                    <a:gd name="T6" fmla="*/ 52 w 31"/>
                    <a:gd name="T7" fmla="*/ 144 h 32"/>
                    <a:gd name="T8" fmla="*/ 4 w 31"/>
                    <a:gd name="T9" fmla="*/ 60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1" h="32">
                      <a:moveTo>
                        <a:pt x="1" y="13"/>
                      </a:moveTo>
                      <a:cubicBezTo>
                        <a:pt x="3" y="6"/>
                        <a:pt x="10" y="0"/>
                        <a:pt x="18" y="2"/>
                      </a:cubicBezTo>
                      <a:cubicBezTo>
                        <a:pt x="26" y="3"/>
                        <a:pt x="31" y="11"/>
                        <a:pt x="30" y="19"/>
                      </a:cubicBezTo>
                      <a:cubicBezTo>
                        <a:pt x="28" y="27"/>
                        <a:pt x="21" y="32"/>
                        <a:pt x="13" y="31"/>
                      </a:cubicBezTo>
                      <a:cubicBezTo>
                        <a:pt x="5" y="29"/>
                        <a:pt x="0" y="21"/>
                        <a:pt x="1" y="13"/>
                      </a:cubicBezTo>
                      <a:close/>
                    </a:path>
                  </a:pathLst>
                </a:custGeom>
                <a:solidFill>
                  <a:srgbClr val="0483B9"/>
                </a:solidFill>
                <a:ln w="6350" cap="flat">
                  <a:solidFill>
                    <a:srgbClr val="0D2D53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182" name="Oval 813"/>
                <p:cNvSpPr>
                  <a:spLocks noChangeArrowheads="1"/>
                </p:cNvSpPr>
                <p:nvPr/>
              </p:nvSpPr>
              <p:spPr bwMode="auto">
                <a:xfrm>
                  <a:off x="1454" y="3189"/>
                  <a:ext cx="16" cy="2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183" name="Freeform 814"/>
                <p:cNvSpPr>
                  <a:spLocks/>
                </p:cNvSpPr>
                <p:nvPr/>
              </p:nvSpPr>
              <p:spPr bwMode="auto">
                <a:xfrm>
                  <a:off x="1432" y="3219"/>
                  <a:ext cx="62" cy="69"/>
                </a:xfrm>
                <a:custGeom>
                  <a:avLst/>
                  <a:gdLst>
                    <a:gd name="T0" fmla="*/ 4 w 31"/>
                    <a:gd name="T1" fmla="*/ 60 h 32"/>
                    <a:gd name="T2" fmla="*/ 72 w 31"/>
                    <a:gd name="T3" fmla="*/ 9 h 32"/>
                    <a:gd name="T4" fmla="*/ 120 w 31"/>
                    <a:gd name="T5" fmla="*/ 88 h 32"/>
                    <a:gd name="T6" fmla="*/ 52 w 31"/>
                    <a:gd name="T7" fmla="*/ 144 h 32"/>
                    <a:gd name="T8" fmla="*/ 4 w 31"/>
                    <a:gd name="T9" fmla="*/ 60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1" h="32">
                      <a:moveTo>
                        <a:pt x="1" y="13"/>
                      </a:moveTo>
                      <a:cubicBezTo>
                        <a:pt x="3" y="6"/>
                        <a:pt x="10" y="0"/>
                        <a:pt x="18" y="2"/>
                      </a:cubicBezTo>
                      <a:cubicBezTo>
                        <a:pt x="26" y="3"/>
                        <a:pt x="31" y="11"/>
                        <a:pt x="30" y="19"/>
                      </a:cubicBezTo>
                      <a:cubicBezTo>
                        <a:pt x="28" y="27"/>
                        <a:pt x="21" y="32"/>
                        <a:pt x="13" y="31"/>
                      </a:cubicBezTo>
                      <a:cubicBezTo>
                        <a:pt x="5" y="29"/>
                        <a:pt x="0" y="21"/>
                        <a:pt x="1" y="13"/>
                      </a:cubicBezTo>
                      <a:close/>
                    </a:path>
                  </a:pathLst>
                </a:custGeom>
                <a:solidFill>
                  <a:srgbClr val="0483B9"/>
                </a:solidFill>
                <a:ln w="6350" cap="flat">
                  <a:solidFill>
                    <a:srgbClr val="0D2D53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184" name="Oval 815"/>
                <p:cNvSpPr>
                  <a:spLocks noChangeArrowheads="1"/>
                </p:cNvSpPr>
                <p:nvPr/>
              </p:nvSpPr>
              <p:spPr bwMode="auto">
                <a:xfrm>
                  <a:off x="1452" y="3234"/>
                  <a:ext cx="16" cy="2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185" name="Freeform 816"/>
                <p:cNvSpPr>
                  <a:spLocks/>
                </p:cNvSpPr>
                <p:nvPr/>
              </p:nvSpPr>
              <p:spPr bwMode="auto">
                <a:xfrm>
                  <a:off x="1335" y="3250"/>
                  <a:ext cx="62" cy="69"/>
                </a:xfrm>
                <a:custGeom>
                  <a:avLst/>
                  <a:gdLst>
                    <a:gd name="T0" fmla="*/ 4 w 31"/>
                    <a:gd name="T1" fmla="*/ 60 h 32"/>
                    <a:gd name="T2" fmla="*/ 72 w 31"/>
                    <a:gd name="T3" fmla="*/ 9 h 32"/>
                    <a:gd name="T4" fmla="*/ 120 w 31"/>
                    <a:gd name="T5" fmla="*/ 88 h 32"/>
                    <a:gd name="T6" fmla="*/ 52 w 31"/>
                    <a:gd name="T7" fmla="*/ 144 h 32"/>
                    <a:gd name="T8" fmla="*/ 4 w 31"/>
                    <a:gd name="T9" fmla="*/ 60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1" h="32">
                      <a:moveTo>
                        <a:pt x="1" y="13"/>
                      </a:moveTo>
                      <a:cubicBezTo>
                        <a:pt x="3" y="6"/>
                        <a:pt x="10" y="0"/>
                        <a:pt x="18" y="2"/>
                      </a:cubicBezTo>
                      <a:cubicBezTo>
                        <a:pt x="26" y="3"/>
                        <a:pt x="31" y="11"/>
                        <a:pt x="30" y="19"/>
                      </a:cubicBezTo>
                      <a:cubicBezTo>
                        <a:pt x="28" y="27"/>
                        <a:pt x="21" y="32"/>
                        <a:pt x="13" y="31"/>
                      </a:cubicBezTo>
                      <a:cubicBezTo>
                        <a:pt x="5" y="29"/>
                        <a:pt x="0" y="21"/>
                        <a:pt x="1" y="13"/>
                      </a:cubicBezTo>
                      <a:close/>
                    </a:path>
                  </a:pathLst>
                </a:custGeom>
                <a:solidFill>
                  <a:srgbClr val="0483B9"/>
                </a:solidFill>
                <a:ln w="6350" cap="flat">
                  <a:solidFill>
                    <a:srgbClr val="0D2D53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186" name="Oval 817"/>
                <p:cNvSpPr>
                  <a:spLocks noChangeArrowheads="1"/>
                </p:cNvSpPr>
                <p:nvPr/>
              </p:nvSpPr>
              <p:spPr bwMode="auto">
                <a:xfrm>
                  <a:off x="1355" y="3265"/>
                  <a:ext cx="16" cy="1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187" name="Freeform 818"/>
                <p:cNvSpPr>
                  <a:spLocks/>
                </p:cNvSpPr>
                <p:nvPr/>
              </p:nvSpPr>
              <p:spPr bwMode="auto">
                <a:xfrm>
                  <a:off x="1292" y="3183"/>
                  <a:ext cx="63" cy="69"/>
                </a:xfrm>
                <a:custGeom>
                  <a:avLst/>
                  <a:gdLst>
                    <a:gd name="T0" fmla="*/ 4 w 31"/>
                    <a:gd name="T1" fmla="*/ 60 h 32"/>
                    <a:gd name="T2" fmla="*/ 75 w 31"/>
                    <a:gd name="T3" fmla="*/ 9 h 32"/>
                    <a:gd name="T4" fmla="*/ 124 w 31"/>
                    <a:gd name="T5" fmla="*/ 88 h 32"/>
                    <a:gd name="T6" fmla="*/ 53 w 31"/>
                    <a:gd name="T7" fmla="*/ 144 h 32"/>
                    <a:gd name="T8" fmla="*/ 4 w 31"/>
                    <a:gd name="T9" fmla="*/ 60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1" h="32">
                      <a:moveTo>
                        <a:pt x="1" y="13"/>
                      </a:moveTo>
                      <a:cubicBezTo>
                        <a:pt x="3" y="6"/>
                        <a:pt x="10" y="0"/>
                        <a:pt x="18" y="2"/>
                      </a:cubicBezTo>
                      <a:cubicBezTo>
                        <a:pt x="26" y="3"/>
                        <a:pt x="31" y="11"/>
                        <a:pt x="30" y="19"/>
                      </a:cubicBezTo>
                      <a:cubicBezTo>
                        <a:pt x="28" y="27"/>
                        <a:pt x="21" y="32"/>
                        <a:pt x="13" y="31"/>
                      </a:cubicBezTo>
                      <a:cubicBezTo>
                        <a:pt x="5" y="29"/>
                        <a:pt x="0" y="21"/>
                        <a:pt x="1" y="13"/>
                      </a:cubicBezTo>
                      <a:close/>
                    </a:path>
                  </a:pathLst>
                </a:custGeom>
                <a:solidFill>
                  <a:srgbClr val="0483B9"/>
                </a:solidFill>
                <a:ln w="6350" cap="flat">
                  <a:solidFill>
                    <a:srgbClr val="0D2D53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188" name="Oval 819"/>
                <p:cNvSpPr>
                  <a:spLocks noChangeArrowheads="1"/>
                </p:cNvSpPr>
                <p:nvPr/>
              </p:nvSpPr>
              <p:spPr bwMode="auto">
                <a:xfrm>
                  <a:off x="1312" y="3198"/>
                  <a:ext cx="17" cy="1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189" name="Freeform 820"/>
                <p:cNvSpPr>
                  <a:spLocks/>
                </p:cNvSpPr>
                <p:nvPr/>
              </p:nvSpPr>
              <p:spPr bwMode="auto">
                <a:xfrm>
                  <a:off x="1351" y="3176"/>
                  <a:ext cx="62" cy="69"/>
                </a:xfrm>
                <a:custGeom>
                  <a:avLst/>
                  <a:gdLst>
                    <a:gd name="T0" fmla="*/ 4 w 31"/>
                    <a:gd name="T1" fmla="*/ 60 h 32"/>
                    <a:gd name="T2" fmla="*/ 72 w 31"/>
                    <a:gd name="T3" fmla="*/ 9 h 32"/>
                    <a:gd name="T4" fmla="*/ 120 w 31"/>
                    <a:gd name="T5" fmla="*/ 88 h 32"/>
                    <a:gd name="T6" fmla="*/ 52 w 31"/>
                    <a:gd name="T7" fmla="*/ 144 h 32"/>
                    <a:gd name="T8" fmla="*/ 4 w 31"/>
                    <a:gd name="T9" fmla="*/ 60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1" h="32">
                      <a:moveTo>
                        <a:pt x="1" y="13"/>
                      </a:moveTo>
                      <a:cubicBezTo>
                        <a:pt x="3" y="6"/>
                        <a:pt x="10" y="0"/>
                        <a:pt x="18" y="2"/>
                      </a:cubicBezTo>
                      <a:cubicBezTo>
                        <a:pt x="26" y="3"/>
                        <a:pt x="31" y="11"/>
                        <a:pt x="30" y="19"/>
                      </a:cubicBezTo>
                      <a:cubicBezTo>
                        <a:pt x="28" y="27"/>
                        <a:pt x="21" y="32"/>
                        <a:pt x="13" y="31"/>
                      </a:cubicBezTo>
                      <a:cubicBezTo>
                        <a:pt x="5" y="29"/>
                        <a:pt x="0" y="21"/>
                        <a:pt x="1" y="13"/>
                      </a:cubicBezTo>
                      <a:close/>
                    </a:path>
                  </a:pathLst>
                </a:custGeom>
                <a:solidFill>
                  <a:srgbClr val="0483B9"/>
                </a:solidFill>
                <a:ln w="6350" cap="flat">
                  <a:solidFill>
                    <a:srgbClr val="0D2D53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190" name="Oval 821"/>
                <p:cNvSpPr>
                  <a:spLocks noChangeArrowheads="1"/>
                </p:cNvSpPr>
                <p:nvPr/>
              </p:nvSpPr>
              <p:spPr bwMode="auto">
                <a:xfrm>
                  <a:off x="1371" y="3191"/>
                  <a:ext cx="16" cy="2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191" name="Oval 822"/>
                <p:cNvSpPr>
                  <a:spLocks noChangeArrowheads="1"/>
                </p:cNvSpPr>
                <p:nvPr/>
              </p:nvSpPr>
              <p:spPr bwMode="auto">
                <a:xfrm>
                  <a:off x="866" y="2512"/>
                  <a:ext cx="16" cy="17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192" name="Oval 823"/>
                <p:cNvSpPr>
                  <a:spLocks noChangeArrowheads="1"/>
                </p:cNvSpPr>
                <p:nvPr/>
              </p:nvSpPr>
              <p:spPr bwMode="auto">
                <a:xfrm>
                  <a:off x="860" y="2409"/>
                  <a:ext cx="16" cy="17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193" name="Freeform 824"/>
                <p:cNvSpPr>
                  <a:spLocks/>
                </p:cNvSpPr>
                <p:nvPr/>
              </p:nvSpPr>
              <p:spPr bwMode="auto">
                <a:xfrm>
                  <a:off x="1302" y="2790"/>
                  <a:ext cx="65" cy="69"/>
                </a:xfrm>
                <a:custGeom>
                  <a:avLst/>
                  <a:gdLst>
                    <a:gd name="T0" fmla="*/ 8 w 32"/>
                    <a:gd name="T1" fmla="*/ 60 h 32"/>
                    <a:gd name="T2" fmla="*/ 79 w 32"/>
                    <a:gd name="T3" fmla="*/ 9 h 32"/>
                    <a:gd name="T4" fmla="*/ 124 w 32"/>
                    <a:gd name="T5" fmla="*/ 88 h 32"/>
                    <a:gd name="T6" fmla="*/ 53 w 32"/>
                    <a:gd name="T7" fmla="*/ 140 h 32"/>
                    <a:gd name="T8" fmla="*/ 8 w 32"/>
                    <a:gd name="T9" fmla="*/ 60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2" h="32">
                      <a:moveTo>
                        <a:pt x="2" y="13"/>
                      </a:moveTo>
                      <a:cubicBezTo>
                        <a:pt x="3" y="5"/>
                        <a:pt x="11" y="0"/>
                        <a:pt x="19" y="2"/>
                      </a:cubicBezTo>
                      <a:cubicBezTo>
                        <a:pt x="27" y="3"/>
                        <a:pt x="32" y="11"/>
                        <a:pt x="30" y="19"/>
                      </a:cubicBezTo>
                      <a:cubicBezTo>
                        <a:pt x="29" y="27"/>
                        <a:pt x="21" y="32"/>
                        <a:pt x="13" y="30"/>
                      </a:cubicBezTo>
                      <a:cubicBezTo>
                        <a:pt x="5" y="29"/>
                        <a:pt x="0" y="21"/>
                        <a:pt x="2" y="13"/>
                      </a:cubicBezTo>
                      <a:close/>
                    </a:path>
                  </a:pathLst>
                </a:custGeom>
                <a:solidFill>
                  <a:srgbClr val="0483B9"/>
                </a:solidFill>
                <a:ln w="6350" cap="flat">
                  <a:solidFill>
                    <a:srgbClr val="0D2D53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194" name="Freeform 825"/>
                <p:cNvSpPr>
                  <a:spLocks/>
                </p:cNvSpPr>
                <p:nvPr/>
              </p:nvSpPr>
              <p:spPr bwMode="auto">
                <a:xfrm>
                  <a:off x="1282" y="2881"/>
                  <a:ext cx="65" cy="69"/>
                </a:xfrm>
                <a:custGeom>
                  <a:avLst/>
                  <a:gdLst>
                    <a:gd name="T0" fmla="*/ 8 w 32"/>
                    <a:gd name="T1" fmla="*/ 60 h 32"/>
                    <a:gd name="T2" fmla="*/ 79 w 32"/>
                    <a:gd name="T3" fmla="*/ 9 h 32"/>
                    <a:gd name="T4" fmla="*/ 128 w 32"/>
                    <a:gd name="T5" fmla="*/ 88 h 32"/>
                    <a:gd name="T6" fmla="*/ 57 w 32"/>
                    <a:gd name="T7" fmla="*/ 140 h 32"/>
                    <a:gd name="T8" fmla="*/ 8 w 32"/>
                    <a:gd name="T9" fmla="*/ 60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2" h="32">
                      <a:moveTo>
                        <a:pt x="2" y="13"/>
                      </a:moveTo>
                      <a:cubicBezTo>
                        <a:pt x="3" y="5"/>
                        <a:pt x="11" y="0"/>
                        <a:pt x="19" y="2"/>
                      </a:cubicBezTo>
                      <a:cubicBezTo>
                        <a:pt x="27" y="3"/>
                        <a:pt x="32" y="11"/>
                        <a:pt x="31" y="19"/>
                      </a:cubicBezTo>
                      <a:cubicBezTo>
                        <a:pt x="29" y="27"/>
                        <a:pt x="21" y="32"/>
                        <a:pt x="14" y="30"/>
                      </a:cubicBezTo>
                      <a:cubicBezTo>
                        <a:pt x="6" y="29"/>
                        <a:pt x="0" y="21"/>
                        <a:pt x="2" y="13"/>
                      </a:cubicBezTo>
                      <a:close/>
                    </a:path>
                  </a:pathLst>
                </a:custGeom>
                <a:solidFill>
                  <a:srgbClr val="0483B9"/>
                </a:solidFill>
                <a:ln w="6350" cap="flat">
                  <a:solidFill>
                    <a:srgbClr val="0D2D53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195" name="Freeform 826"/>
                <p:cNvSpPr>
                  <a:spLocks/>
                </p:cNvSpPr>
                <p:nvPr/>
              </p:nvSpPr>
              <p:spPr bwMode="auto">
                <a:xfrm>
                  <a:off x="1211" y="2820"/>
                  <a:ext cx="65" cy="69"/>
                </a:xfrm>
                <a:custGeom>
                  <a:avLst/>
                  <a:gdLst>
                    <a:gd name="T0" fmla="*/ 8 w 32"/>
                    <a:gd name="T1" fmla="*/ 65 h 32"/>
                    <a:gd name="T2" fmla="*/ 79 w 32"/>
                    <a:gd name="T3" fmla="*/ 9 h 32"/>
                    <a:gd name="T4" fmla="*/ 124 w 32"/>
                    <a:gd name="T5" fmla="*/ 88 h 32"/>
                    <a:gd name="T6" fmla="*/ 53 w 32"/>
                    <a:gd name="T7" fmla="*/ 144 h 32"/>
                    <a:gd name="T8" fmla="*/ 8 w 32"/>
                    <a:gd name="T9" fmla="*/ 65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2" h="32">
                      <a:moveTo>
                        <a:pt x="2" y="14"/>
                      </a:moveTo>
                      <a:cubicBezTo>
                        <a:pt x="3" y="6"/>
                        <a:pt x="11" y="0"/>
                        <a:pt x="19" y="2"/>
                      </a:cubicBezTo>
                      <a:cubicBezTo>
                        <a:pt x="27" y="3"/>
                        <a:pt x="32" y="11"/>
                        <a:pt x="30" y="19"/>
                      </a:cubicBezTo>
                      <a:cubicBezTo>
                        <a:pt x="29" y="27"/>
                        <a:pt x="21" y="32"/>
                        <a:pt x="13" y="31"/>
                      </a:cubicBezTo>
                      <a:cubicBezTo>
                        <a:pt x="5" y="29"/>
                        <a:pt x="0" y="21"/>
                        <a:pt x="2" y="14"/>
                      </a:cubicBezTo>
                      <a:close/>
                    </a:path>
                  </a:pathLst>
                </a:custGeom>
                <a:solidFill>
                  <a:srgbClr val="0483B9"/>
                </a:solidFill>
                <a:ln w="6350" cap="flat">
                  <a:solidFill>
                    <a:srgbClr val="0D2D53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196" name="Freeform 827"/>
                <p:cNvSpPr>
                  <a:spLocks/>
                </p:cNvSpPr>
                <p:nvPr/>
              </p:nvSpPr>
              <p:spPr bwMode="auto">
                <a:xfrm>
                  <a:off x="1236" y="2870"/>
                  <a:ext cx="62" cy="67"/>
                </a:xfrm>
                <a:custGeom>
                  <a:avLst/>
                  <a:gdLst>
                    <a:gd name="T0" fmla="*/ 4 w 31"/>
                    <a:gd name="T1" fmla="*/ 61 h 31"/>
                    <a:gd name="T2" fmla="*/ 72 w 31"/>
                    <a:gd name="T3" fmla="*/ 4 h 31"/>
                    <a:gd name="T4" fmla="*/ 120 w 31"/>
                    <a:gd name="T5" fmla="*/ 84 h 31"/>
                    <a:gd name="T6" fmla="*/ 52 w 31"/>
                    <a:gd name="T7" fmla="*/ 140 h 31"/>
                    <a:gd name="T8" fmla="*/ 4 w 31"/>
                    <a:gd name="T9" fmla="*/ 61 h 3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1" h="31">
                      <a:moveTo>
                        <a:pt x="1" y="13"/>
                      </a:moveTo>
                      <a:cubicBezTo>
                        <a:pt x="3" y="5"/>
                        <a:pt x="10" y="0"/>
                        <a:pt x="18" y="1"/>
                      </a:cubicBezTo>
                      <a:cubicBezTo>
                        <a:pt x="26" y="3"/>
                        <a:pt x="31" y="10"/>
                        <a:pt x="30" y="18"/>
                      </a:cubicBezTo>
                      <a:cubicBezTo>
                        <a:pt x="28" y="26"/>
                        <a:pt x="21" y="31"/>
                        <a:pt x="13" y="30"/>
                      </a:cubicBezTo>
                      <a:cubicBezTo>
                        <a:pt x="5" y="28"/>
                        <a:pt x="0" y="21"/>
                        <a:pt x="1" y="13"/>
                      </a:cubicBezTo>
                      <a:close/>
                    </a:path>
                  </a:pathLst>
                </a:custGeom>
                <a:solidFill>
                  <a:srgbClr val="0483B9"/>
                </a:solidFill>
                <a:ln w="6350" cap="flat">
                  <a:solidFill>
                    <a:srgbClr val="0D2D53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197" name="Freeform 828"/>
                <p:cNvSpPr>
                  <a:spLocks/>
                </p:cNvSpPr>
                <p:nvPr/>
              </p:nvSpPr>
              <p:spPr bwMode="auto">
                <a:xfrm>
                  <a:off x="1252" y="2814"/>
                  <a:ext cx="64" cy="67"/>
                </a:xfrm>
                <a:custGeom>
                  <a:avLst/>
                  <a:gdLst>
                    <a:gd name="T0" fmla="*/ 8 w 32"/>
                    <a:gd name="T1" fmla="*/ 61 h 31"/>
                    <a:gd name="T2" fmla="*/ 76 w 32"/>
                    <a:gd name="T3" fmla="*/ 4 h 31"/>
                    <a:gd name="T4" fmla="*/ 120 w 32"/>
                    <a:gd name="T5" fmla="*/ 84 h 31"/>
                    <a:gd name="T6" fmla="*/ 52 w 32"/>
                    <a:gd name="T7" fmla="*/ 140 h 31"/>
                    <a:gd name="T8" fmla="*/ 8 w 32"/>
                    <a:gd name="T9" fmla="*/ 61 h 3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2" h="31">
                      <a:moveTo>
                        <a:pt x="2" y="13"/>
                      </a:moveTo>
                      <a:cubicBezTo>
                        <a:pt x="3" y="5"/>
                        <a:pt x="11" y="0"/>
                        <a:pt x="19" y="1"/>
                      </a:cubicBezTo>
                      <a:cubicBezTo>
                        <a:pt x="27" y="3"/>
                        <a:pt x="32" y="10"/>
                        <a:pt x="30" y="18"/>
                      </a:cubicBezTo>
                      <a:cubicBezTo>
                        <a:pt x="29" y="26"/>
                        <a:pt x="21" y="31"/>
                        <a:pt x="13" y="30"/>
                      </a:cubicBezTo>
                      <a:cubicBezTo>
                        <a:pt x="5" y="28"/>
                        <a:pt x="0" y="21"/>
                        <a:pt x="2" y="13"/>
                      </a:cubicBezTo>
                      <a:close/>
                    </a:path>
                  </a:pathLst>
                </a:custGeom>
                <a:solidFill>
                  <a:srgbClr val="0483B9"/>
                </a:solidFill>
                <a:ln w="6350" cap="flat">
                  <a:solidFill>
                    <a:srgbClr val="0D2D53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198" name="Oval 829"/>
                <p:cNvSpPr>
                  <a:spLocks noChangeArrowheads="1"/>
                </p:cNvSpPr>
                <p:nvPr/>
              </p:nvSpPr>
              <p:spPr bwMode="auto">
                <a:xfrm>
                  <a:off x="1322" y="2805"/>
                  <a:ext cx="17" cy="1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199" name="Freeform 830"/>
                <p:cNvSpPr>
                  <a:spLocks/>
                </p:cNvSpPr>
                <p:nvPr/>
              </p:nvSpPr>
              <p:spPr bwMode="auto">
                <a:xfrm>
                  <a:off x="1316" y="2823"/>
                  <a:ext cx="63" cy="69"/>
                </a:xfrm>
                <a:custGeom>
                  <a:avLst/>
                  <a:gdLst>
                    <a:gd name="T0" fmla="*/ 4 w 31"/>
                    <a:gd name="T1" fmla="*/ 60 h 32"/>
                    <a:gd name="T2" fmla="*/ 75 w 31"/>
                    <a:gd name="T3" fmla="*/ 4 h 32"/>
                    <a:gd name="T4" fmla="*/ 124 w 31"/>
                    <a:gd name="T5" fmla="*/ 84 h 32"/>
                    <a:gd name="T6" fmla="*/ 53 w 31"/>
                    <a:gd name="T7" fmla="*/ 140 h 32"/>
                    <a:gd name="T8" fmla="*/ 4 w 31"/>
                    <a:gd name="T9" fmla="*/ 60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1" h="32">
                      <a:moveTo>
                        <a:pt x="1" y="13"/>
                      </a:moveTo>
                      <a:cubicBezTo>
                        <a:pt x="3" y="5"/>
                        <a:pt x="10" y="0"/>
                        <a:pt x="18" y="1"/>
                      </a:cubicBezTo>
                      <a:cubicBezTo>
                        <a:pt x="26" y="3"/>
                        <a:pt x="31" y="11"/>
                        <a:pt x="30" y="18"/>
                      </a:cubicBezTo>
                      <a:cubicBezTo>
                        <a:pt x="28" y="26"/>
                        <a:pt x="21" y="32"/>
                        <a:pt x="13" y="30"/>
                      </a:cubicBezTo>
                      <a:cubicBezTo>
                        <a:pt x="5" y="29"/>
                        <a:pt x="0" y="21"/>
                        <a:pt x="1" y="13"/>
                      </a:cubicBezTo>
                      <a:close/>
                    </a:path>
                  </a:pathLst>
                </a:custGeom>
                <a:solidFill>
                  <a:srgbClr val="0483B9"/>
                </a:solidFill>
                <a:ln w="6350" cap="flat">
                  <a:solidFill>
                    <a:srgbClr val="0D2D53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200" name="Oval 831"/>
                <p:cNvSpPr>
                  <a:spLocks noChangeArrowheads="1"/>
                </p:cNvSpPr>
                <p:nvPr/>
              </p:nvSpPr>
              <p:spPr bwMode="auto">
                <a:xfrm>
                  <a:off x="1335" y="2838"/>
                  <a:ext cx="18" cy="17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201" name="Oval 832"/>
                <p:cNvSpPr>
                  <a:spLocks noChangeArrowheads="1"/>
                </p:cNvSpPr>
                <p:nvPr/>
              </p:nvSpPr>
              <p:spPr bwMode="auto">
                <a:xfrm>
                  <a:off x="1300" y="2898"/>
                  <a:ext cx="16" cy="17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202" name="Oval 833"/>
                <p:cNvSpPr>
                  <a:spLocks noChangeArrowheads="1"/>
                </p:cNvSpPr>
                <p:nvPr/>
              </p:nvSpPr>
              <p:spPr bwMode="auto">
                <a:xfrm>
                  <a:off x="1231" y="2838"/>
                  <a:ext cx="17" cy="17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203" name="Oval 834"/>
                <p:cNvSpPr>
                  <a:spLocks noChangeArrowheads="1"/>
                </p:cNvSpPr>
                <p:nvPr/>
              </p:nvSpPr>
              <p:spPr bwMode="auto">
                <a:xfrm>
                  <a:off x="1254" y="2885"/>
                  <a:ext cx="18" cy="17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204" name="Oval 835"/>
                <p:cNvSpPr>
                  <a:spLocks noChangeArrowheads="1"/>
                </p:cNvSpPr>
                <p:nvPr/>
              </p:nvSpPr>
              <p:spPr bwMode="auto">
                <a:xfrm>
                  <a:off x="1272" y="2829"/>
                  <a:ext cx="16" cy="17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205" name="Freeform 836"/>
                <p:cNvSpPr>
                  <a:spLocks noEditPoints="1"/>
                </p:cNvSpPr>
                <p:nvPr/>
              </p:nvSpPr>
              <p:spPr bwMode="auto">
                <a:xfrm>
                  <a:off x="1039" y="1792"/>
                  <a:ext cx="211" cy="285"/>
                </a:xfrm>
                <a:custGeom>
                  <a:avLst/>
                  <a:gdLst>
                    <a:gd name="T0" fmla="*/ 168 w 104"/>
                    <a:gd name="T1" fmla="*/ 0 h 132"/>
                    <a:gd name="T2" fmla="*/ 4 w 104"/>
                    <a:gd name="T3" fmla="*/ 270 h 132"/>
                    <a:gd name="T4" fmla="*/ 16 w 104"/>
                    <a:gd name="T5" fmla="*/ 391 h 132"/>
                    <a:gd name="T6" fmla="*/ 8 w 104"/>
                    <a:gd name="T7" fmla="*/ 313 h 132"/>
                    <a:gd name="T8" fmla="*/ 219 w 104"/>
                    <a:gd name="T9" fmla="*/ 52 h 132"/>
                    <a:gd name="T10" fmla="*/ 168 w 104"/>
                    <a:gd name="T11" fmla="*/ 0 h 132"/>
                    <a:gd name="T12" fmla="*/ 420 w 104"/>
                    <a:gd name="T13" fmla="*/ 559 h 132"/>
                    <a:gd name="T14" fmla="*/ 321 w 104"/>
                    <a:gd name="T15" fmla="*/ 615 h 132"/>
                    <a:gd name="T16" fmla="*/ 428 w 104"/>
                    <a:gd name="T17" fmla="*/ 574 h 132"/>
                    <a:gd name="T18" fmla="*/ 420 w 104"/>
                    <a:gd name="T19" fmla="*/ 559 h 13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04" h="132">
                      <a:moveTo>
                        <a:pt x="41" y="0"/>
                      </a:moveTo>
                      <a:cubicBezTo>
                        <a:pt x="19" y="10"/>
                        <a:pt x="2" y="32"/>
                        <a:pt x="1" y="58"/>
                      </a:cubicBezTo>
                      <a:cubicBezTo>
                        <a:pt x="0" y="67"/>
                        <a:pt x="1" y="76"/>
                        <a:pt x="4" y="84"/>
                      </a:cubicBezTo>
                      <a:cubicBezTo>
                        <a:pt x="3" y="79"/>
                        <a:pt x="2" y="73"/>
                        <a:pt x="2" y="67"/>
                      </a:cubicBezTo>
                      <a:cubicBezTo>
                        <a:pt x="5" y="38"/>
                        <a:pt x="26" y="16"/>
                        <a:pt x="53" y="11"/>
                      </a:cubicBezTo>
                      <a:cubicBezTo>
                        <a:pt x="49" y="7"/>
                        <a:pt x="45" y="3"/>
                        <a:pt x="41" y="0"/>
                      </a:cubicBezTo>
                      <a:close/>
                      <a:moveTo>
                        <a:pt x="102" y="120"/>
                      </a:moveTo>
                      <a:cubicBezTo>
                        <a:pt x="95" y="125"/>
                        <a:pt x="87" y="129"/>
                        <a:pt x="78" y="132"/>
                      </a:cubicBezTo>
                      <a:cubicBezTo>
                        <a:pt x="87" y="130"/>
                        <a:pt x="96" y="127"/>
                        <a:pt x="104" y="123"/>
                      </a:cubicBezTo>
                      <a:cubicBezTo>
                        <a:pt x="103" y="122"/>
                        <a:pt x="103" y="121"/>
                        <a:pt x="102" y="120"/>
                      </a:cubicBezTo>
                      <a:close/>
                    </a:path>
                  </a:pathLst>
                </a:custGeom>
                <a:solidFill>
                  <a:srgbClr val="B5E1A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206" name="Freeform 837"/>
                <p:cNvSpPr>
                  <a:spLocks noEditPoints="1"/>
                </p:cNvSpPr>
                <p:nvPr/>
              </p:nvSpPr>
              <p:spPr bwMode="auto">
                <a:xfrm>
                  <a:off x="1039" y="1792"/>
                  <a:ext cx="211" cy="285"/>
                </a:xfrm>
                <a:custGeom>
                  <a:avLst/>
                  <a:gdLst>
                    <a:gd name="T0" fmla="*/ 168 w 104"/>
                    <a:gd name="T1" fmla="*/ 0 h 132"/>
                    <a:gd name="T2" fmla="*/ 4 w 104"/>
                    <a:gd name="T3" fmla="*/ 270 h 132"/>
                    <a:gd name="T4" fmla="*/ 16 w 104"/>
                    <a:gd name="T5" fmla="*/ 391 h 132"/>
                    <a:gd name="T6" fmla="*/ 8 w 104"/>
                    <a:gd name="T7" fmla="*/ 313 h 132"/>
                    <a:gd name="T8" fmla="*/ 219 w 104"/>
                    <a:gd name="T9" fmla="*/ 52 h 132"/>
                    <a:gd name="T10" fmla="*/ 168 w 104"/>
                    <a:gd name="T11" fmla="*/ 0 h 132"/>
                    <a:gd name="T12" fmla="*/ 420 w 104"/>
                    <a:gd name="T13" fmla="*/ 559 h 132"/>
                    <a:gd name="T14" fmla="*/ 321 w 104"/>
                    <a:gd name="T15" fmla="*/ 615 h 132"/>
                    <a:gd name="T16" fmla="*/ 428 w 104"/>
                    <a:gd name="T17" fmla="*/ 574 h 132"/>
                    <a:gd name="T18" fmla="*/ 420 w 104"/>
                    <a:gd name="T19" fmla="*/ 559 h 13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04" h="132">
                      <a:moveTo>
                        <a:pt x="41" y="0"/>
                      </a:moveTo>
                      <a:cubicBezTo>
                        <a:pt x="19" y="10"/>
                        <a:pt x="2" y="32"/>
                        <a:pt x="1" y="58"/>
                      </a:cubicBezTo>
                      <a:cubicBezTo>
                        <a:pt x="0" y="67"/>
                        <a:pt x="1" y="76"/>
                        <a:pt x="4" y="84"/>
                      </a:cubicBezTo>
                      <a:cubicBezTo>
                        <a:pt x="3" y="79"/>
                        <a:pt x="2" y="73"/>
                        <a:pt x="2" y="67"/>
                      </a:cubicBezTo>
                      <a:cubicBezTo>
                        <a:pt x="5" y="38"/>
                        <a:pt x="26" y="16"/>
                        <a:pt x="53" y="11"/>
                      </a:cubicBezTo>
                      <a:cubicBezTo>
                        <a:pt x="49" y="7"/>
                        <a:pt x="45" y="3"/>
                        <a:pt x="41" y="0"/>
                      </a:cubicBezTo>
                      <a:close/>
                      <a:moveTo>
                        <a:pt x="102" y="120"/>
                      </a:moveTo>
                      <a:cubicBezTo>
                        <a:pt x="95" y="125"/>
                        <a:pt x="87" y="129"/>
                        <a:pt x="78" y="132"/>
                      </a:cubicBezTo>
                      <a:cubicBezTo>
                        <a:pt x="87" y="130"/>
                        <a:pt x="96" y="127"/>
                        <a:pt x="104" y="123"/>
                      </a:cubicBezTo>
                      <a:cubicBezTo>
                        <a:pt x="103" y="122"/>
                        <a:pt x="103" y="121"/>
                        <a:pt x="102" y="120"/>
                      </a:cubicBezTo>
                      <a:close/>
                    </a:path>
                  </a:pathLst>
                </a:custGeom>
                <a:noFill/>
                <a:ln w="6350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207" name="Freeform 838"/>
                <p:cNvSpPr>
                  <a:spLocks/>
                </p:cNvSpPr>
                <p:nvPr/>
              </p:nvSpPr>
              <p:spPr bwMode="auto">
                <a:xfrm>
                  <a:off x="1033" y="1816"/>
                  <a:ext cx="213" cy="269"/>
                </a:xfrm>
                <a:custGeom>
                  <a:avLst/>
                  <a:gdLst>
                    <a:gd name="T0" fmla="*/ 231 w 105"/>
                    <a:gd name="T1" fmla="*/ 0 h 125"/>
                    <a:gd name="T2" fmla="*/ 28 w 105"/>
                    <a:gd name="T3" fmla="*/ 226 h 125"/>
                    <a:gd name="T4" fmla="*/ 227 w 105"/>
                    <a:gd name="T5" fmla="*/ 560 h 125"/>
                    <a:gd name="T6" fmla="*/ 432 w 105"/>
                    <a:gd name="T7" fmla="*/ 506 h 125"/>
                    <a:gd name="T8" fmla="*/ 231 w 105"/>
                    <a:gd name="T9" fmla="*/ 0 h 12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5" h="125">
                      <a:moveTo>
                        <a:pt x="56" y="0"/>
                      </a:moveTo>
                      <a:cubicBezTo>
                        <a:pt x="32" y="4"/>
                        <a:pt x="11" y="23"/>
                        <a:pt x="7" y="49"/>
                      </a:cubicBezTo>
                      <a:cubicBezTo>
                        <a:pt x="0" y="82"/>
                        <a:pt x="22" y="115"/>
                        <a:pt x="55" y="121"/>
                      </a:cubicBezTo>
                      <a:cubicBezTo>
                        <a:pt x="74" y="125"/>
                        <a:pt x="92" y="120"/>
                        <a:pt x="105" y="109"/>
                      </a:cubicBezTo>
                      <a:cubicBezTo>
                        <a:pt x="91" y="68"/>
                        <a:pt x="77" y="24"/>
                        <a:pt x="56" y="0"/>
                      </a:cubicBezTo>
                      <a:close/>
                    </a:path>
                  </a:pathLst>
                </a:custGeom>
                <a:solidFill>
                  <a:srgbClr val="55B5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208" name="Freeform 839"/>
                <p:cNvSpPr>
                  <a:spLocks/>
                </p:cNvSpPr>
                <p:nvPr/>
              </p:nvSpPr>
              <p:spPr bwMode="auto">
                <a:xfrm>
                  <a:off x="1060" y="1839"/>
                  <a:ext cx="178" cy="218"/>
                </a:xfrm>
                <a:custGeom>
                  <a:avLst/>
                  <a:gdLst>
                    <a:gd name="T0" fmla="*/ 212 w 88"/>
                    <a:gd name="T1" fmla="*/ 0 h 101"/>
                    <a:gd name="T2" fmla="*/ 20 w 88"/>
                    <a:gd name="T3" fmla="*/ 186 h 101"/>
                    <a:gd name="T4" fmla="*/ 184 w 88"/>
                    <a:gd name="T5" fmla="*/ 458 h 101"/>
                    <a:gd name="T6" fmla="*/ 360 w 88"/>
                    <a:gd name="T7" fmla="*/ 395 h 101"/>
                    <a:gd name="T8" fmla="*/ 212 w 88"/>
                    <a:gd name="T9" fmla="*/ 0 h 10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8" h="101">
                      <a:moveTo>
                        <a:pt x="52" y="0"/>
                      </a:moveTo>
                      <a:cubicBezTo>
                        <a:pt x="29" y="1"/>
                        <a:pt x="10" y="17"/>
                        <a:pt x="5" y="40"/>
                      </a:cubicBezTo>
                      <a:cubicBezTo>
                        <a:pt x="0" y="67"/>
                        <a:pt x="18" y="93"/>
                        <a:pt x="45" y="98"/>
                      </a:cubicBezTo>
                      <a:cubicBezTo>
                        <a:pt x="61" y="101"/>
                        <a:pt x="77" y="96"/>
                        <a:pt x="88" y="85"/>
                      </a:cubicBezTo>
                      <a:cubicBezTo>
                        <a:pt x="77" y="54"/>
                        <a:pt x="66" y="22"/>
                        <a:pt x="52" y="0"/>
                      </a:cubicBezTo>
                      <a:close/>
                    </a:path>
                  </a:pathLst>
                </a:custGeom>
                <a:solidFill>
                  <a:srgbClr val="B5E1A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209" name="Freeform 840"/>
                <p:cNvSpPr>
                  <a:spLocks/>
                </p:cNvSpPr>
                <p:nvPr/>
              </p:nvSpPr>
              <p:spPr bwMode="auto">
                <a:xfrm>
                  <a:off x="1060" y="1842"/>
                  <a:ext cx="109" cy="202"/>
                </a:xfrm>
                <a:custGeom>
                  <a:avLst/>
                  <a:gdLst>
                    <a:gd name="T0" fmla="*/ 220 w 54"/>
                    <a:gd name="T1" fmla="*/ 19 h 94"/>
                    <a:gd name="T2" fmla="*/ 212 w 54"/>
                    <a:gd name="T3" fmla="*/ 0 h 94"/>
                    <a:gd name="T4" fmla="*/ 20 w 54"/>
                    <a:gd name="T5" fmla="*/ 185 h 94"/>
                    <a:gd name="T6" fmla="*/ 139 w 54"/>
                    <a:gd name="T7" fmla="*/ 434 h 94"/>
                    <a:gd name="T8" fmla="*/ 48 w 54"/>
                    <a:gd name="T9" fmla="*/ 204 h 94"/>
                    <a:gd name="T10" fmla="*/ 220 w 54"/>
                    <a:gd name="T11" fmla="*/ 19 h 9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54" h="94">
                      <a:moveTo>
                        <a:pt x="54" y="4"/>
                      </a:moveTo>
                      <a:cubicBezTo>
                        <a:pt x="54" y="2"/>
                        <a:pt x="53" y="1"/>
                        <a:pt x="52" y="0"/>
                      </a:cubicBezTo>
                      <a:cubicBezTo>
                        <a:pt x="29" y="0"/>
                        <a:pt x="9" y="17"/>
                        <a:pt x="5" y="40"/>
                      </a:cubicBezTo>
                      <a:cubicBezTo>
                        <a:pt x="0" y="63"/>
                        <a:pt x="13" y="85"/>
                        <a:pt x="34" y="94"/>
                      </a:cubicBezTo>
                      <a:cubicBezTo>
                        <a:pt x="17" y="84"/>
                        <a:pt x="8" y="64"/>
                        <a:pt x="12" y="44"/>
                      </a:cubicBezTo>
                      <a:cubicBezTo>
                        <a:pt x="16" y="22"/>
                        <a:pt x="34" y="7"/>
                        <a:pt x="54" y="4"/>
                      </a:cubicBezTo>
                      <a:close/>
                    </a:path>
                  </a:pathLst>
                </a:custGeom>
                <a:solidFill>
                  <a:srgbClr val="85CC7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210" name="Freeform 841"/>
                <p:cNvSpPr>
                  <a:spLocks/>
                </p:cNvSpPr>
                <p:nvPr/>
              </p:nvSpPr>
              <p:spPr bwMode="auto">
                <a:xfrm>
                  <a:off x="1033" y="1816"/>
                  <a:ext cx="213" cy="269"/>
                </a:xfrm>
                <a:custGeom>
                  <a:avLst/>
                  <a:gdLst>
                    <a:gd name="T0" fmla="*/ 231 w 105"/>
                    <a:gd name="T1" fmla="*/ 0 h 125"/>
                    <a:gd name="T2" fmla="*/ 28 w 105"/>
                    <a:gd name="T3" fmla="*/ 226 h 125"/>
                    <a:gd name="T4" fmla="*/ 227 w 105"/>
                    <a:gd name="T5" fmla="*/ 560 h 125"/>
                    <a:gd name="T6" fmla="*/ 432 w 105"/>
                    <a:gd name="T7" fmla="*/ 506 h 125"/>
                    <a:gd name="T8" fmla="*/ 231 w 105"/>
                    <a:gd name="T9" fmla="*/ 0 h 12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5" h="125">
                      <a:moveTo>
                        <a:pt x="56" y="0"/>
                      </a:moveTo>
                      <a:cubicBezTo>
                        <a:pt x="32" y="4"/>
                        <a:pt x="11" y="23"/>
                        <a:pt x="7" y="49"/>
                      </a:cubicBezTo>
                      <a:cubicBezTo>
                        <a:pt x="0" y="82"/>
                        <a:pt x="22" y="115"/>
                        <a:pt x="55" y="121"/>
                      </a:cubicBezTo>
                      <a:cubicBezTo>
                        <a:pt x="74" y="125"/>
                        <a:pt x="92" y="120"/>
                        <a:pt x="105" y="109"/>
                      </a:cubicBezTo>
                      <a:cubicBezTo>
                        <a:pt x="91" y="68"/>
                        <a:pt x="77" y="24"/>
                        <a:pt x="56" y="0"/>
                      </a:cubicBezTo>
                      <a:close/>
                    </a:path>
                  </a:pathLst>
                </a:custGeom>
                <a:noFill/>
                <a:ln w="6350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211" name="Freeform 842"/>
                <p:cNvSpPr>
                  <a:spLocks/>
                </p:cNvSpPr>
                <p:nvPr/>
              </p:nvSpPr>
              <p:spPr bwMode="auto">
                <a:xfrm>
                  <a:off x="1060" y="1839"/>
                  <a:ext cx="178" cy="218"/>
                </a:xfrm>
                <a:custGeom>
                  <a:avLst/>
                  <a:gdLst>
                    <a:gd name="T0" fmla="*/ 212 w 88"/>
                    <a:gd name="T1" fmla="*/ 0 h 101"/>
                    <a:gd name="T2" fmla="*/ 20 w 88"/>
                    <a:gd name="T3" fmla="*/ 186 h 101"/>
                    <a:gd name="T4" fmla="*/ 184 w 88"/>
                    <a:gd name="T5" fmla="*/ 458 h 101"/>
                    <a:gd name="T6" fmla="*/ 360 w 88"/>
                    <a:gd name="T7" fmla="*/ 395 h 101"/>
                    <a:gd name="T8" fmla="*/ 212 w 88"/>
                    <a:gd name="T9" fmla="*/ 0 h 10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8" h="101">
                      <a:moveTo>
                        <a:pt x="52" y="0"/>
                      </a:moveTo>
                      <a:cubicBezTo>
                        <a:pt x="29" y="1"/>
                        <a:pt x="10" y="17"/>
                        <a:pt x="5" y="40"/>
                      </a:cubicBezTo>
                      <a:cubicBezTo>
                        <a:pt x="0" y="67"/>
                        <a:pt x="18" y="93"/>
                        <a:pt x="45" y="98"/>
                      </a:cubicBezTo>
                      <a:cubicBezTo>
                        <a:pt x="61" y="101"/>
                        <a:pt x="77" y="96"/>
                        <a:pt x="88" y="85"/>
                      </a:cubicBezTo>
                      <a:cubicBezTo>
                        <a:pt x="77" y="54"/>
                        <a:pt x="66" y="22"/>
                        <a:pt x="52" y="0"/>
                      </a:cubicBezTo>
                      <a:close/>
                    </a:path>
                  </a:pathLst>
                </a:custGeom>
                <a:noFill/>
                <a:ln w="635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212" name="Freeform 843"/>
                <p:cNvSpPr>
                  <a:spLocks/>
                </p:cNvSpPr>
                <p:nvPr/>
              </p:nvSpPr>
              <p:spPr bwMode="auto">
                <a:xfrm>
                  <a:off x="1136" y="1919"/>
                  <a:ext cx="65" cy="69"/>
                </a:xfrm>
                <a:custGeom>
                  <a:avLst/>
                  <a:gdLst>
                    <a:gd name="T0" fmla="*/ 8 w 32"/>
                    <a:gd name="T1" fmla="*/ 60 h 32"/>
                    <a:gd name="T2" fmla="*/ 79 w 32"/>
                    <a:gd name="T3" fmla="*/ 4 h 32"/>
                    <a:gd name="T4" fmla="*/ 128 w 32"/>
                    <a:gd name="T5" fmla="*/ 88 h 32"/>
                    <a:gd name="T6" fmla="*/ 53 w 32"/>
                    <a:gd name="T7" fmla="*/ 140 h 32"/>
                    <a:gd name="T8" fmla="*/ 8 w 32"/>
                    <a:gd name="T9" fmla="*/ 60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2" h="32">
                      <a:moveTo>
                        <a:pt x="2" y="13"/>
                      </a:moveTo>
                      <a:cubicBezTo>
                        <a:pt x="3" y="5"/>
                        <a:pt x="11" y="0"/>
                        <a:pt x="19" y="1"/>
                      </a:cubicBezTo>
                      <a:cubicBezTo>
                        <a:pt x="27" y="3"/>
                        <a:pt x="32" y="11"/>
                        <a:pt x="31" y="19"/>
                      </a:cubicBezTo>
                      <a:cubicBezTo>
                        <a:pt x="29" y="27"/>
                        <a:pt x="21" y="32"/>
                        <a:pt x="13" y="30"/>
                      </a:cubicBezTo>
                      <a:cubicBezTo>
                        <a:pt x="6" y="29"/>
                        <a:pt x="0" y="21"/>
                        <a:pt x="2" y="13"/>
                      </a:cubicBezTo>
                      <a:close/>
                    </a:path>
                  </a:pathLst>
                </a:custGeom>
                <a:solidFill>
                  <a:srgbClr val="55B5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213" name="Freeform 844"/>
                <p:cNvSpPr>
                  <a:spLocks/>
                </p:cNvSpPr>
                <p:nvPr/>
              </p:nvSpPr>
              <p:spPr bwMode="auto">
                <a:xfrm>
                  <a:off x="1169" y="1964"/>
                  <a:ext cx="62" cy="69"/>
                </a:xfrm>
                <a:custGeom>
                  <a:avLst/>
                  <a:gdLst>
                    <a:gd name="T0" fmla="*/ 4 w 31"/>
                    <a:gd name="T1" fmla="*/ 60 h 32"/>
                    <a:gd name="T2" fmla="*/ 72 w 31"/>
                    <a:gd name="T3" fmla="*/ 9 h 32"/>
                    <a:gd name="T4" fmla="*/ 120 w 31"/>
                    <a:gd name="T5" fmla="*/ 88 h 32"/>
                    <a:gd name="T6" fmla="*/ 52 w 31"/>
                    <a:gd name="T7" fmla="*/ 144 h 32"/>
                    <a:gd name="T8" fmla="*/ 4 w 31"/>
                    <a:gd name="T9" fmla="*/ 60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1" h="32">
                      <a:moveTo>
                        <a:pt x="1" y="13"/>
                      </a:moveTo>
                      <a:cubicBezTo>
                        <a:pt x="3" y="5"/>
                        <a:pt x="10" y="0"/>
                        <a:pt x="18" y="2"/>
                      </a:cubicBezTo>
                      <a:cubicBezTo>
                        <a:pt x="26" y="3"/>
                        <a:pt x="31" y="11"/>
                        <a:pt x="30" y="19"/>
                      </a:cubicBezTo>
                      <a:cubicBezTo>
                        <a:pt x="28" y="27"/>
                        <a:pt x="21" y="32"/>
                        <a:pt x="13" y="31"/>
                      </a:cubicBezTo>
                      <a:cubicBezTo>
                        <a:pt x="5" y="29"/>
                        <a:pt x="0" y="21"/>
                        <a:pt x="1" y="13"/>
                      </a:cubicBezTo>
                      <a:close/>
                    </a:path>
                  </a:pathLst>
                </a:custGeom>
                <a:solidFill>
                  <a:srgbClr val="55B5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214" name="Freeform 845"/>
                <p:cNvSpPr>
                  <a:spLocks/>
                </p:cNvSpPr>
                <p:nvPr/>
              </p:nvSpPr>
              <p:spPr bwMode="auto">
                <a:xfrm>
                  <a:off x="1088" y="1928"/>
                  <a:ext cx="65" cy="69"/>
                </a:xfrm>
                <a:custGeom>
                  <a:avLst/>
                  <a:gdLst>
                    <a:gd name="T0" fmla="*/ 8 w 32"/>
                    <a:gd name="T1" fmla="*/ 60 h 32"/>
                    <a:gd name="T2" fmla="*/ 79 w 32"/>
                    <a:gd name="T3" fmla="*/ 4 h 32"/>
                    <a:gd name="T4" fmla="*/ 128 w 32"/>
                    <a:gd name="T5" fmla="*/ 88 h 32"/>
                    <a:gd name="T6" fmla="*/ 53 w 32"/>
                    <a:gd name="T7" fmla="*/ 140 h 32"/>
                    <a:gd name="T8" fmla="*/ 8 w 32"/>
                    <a:gd name="T9" fmla="*/ 60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2" h="32">
                      <a:moveTo>
                        <a:pt x="2" y="13"/>
                      </a:moveTo>
                      <a:cubicBezTo>
                        <a:pt x="3" y="5"/>
                        <a:pt x="11" y="0"/>
                        <a:pt x="19" y="1"/>
                      </a:cubicBezTo>
                      <a:cubicBezTo>
                        <a:pt x="27" y="3"/>
                        <a:pt x="32" y="11"/>
                        <a:pt x="31" y="19"/>
                      </a:cubicBezTo>
                      <a:cubicBezTo>
                        <a:pt x="29" y="27"/>
                        <a:pt x="21" y="32"/>
                        <a:pt x="13" y="30"/>
                      </a:cubicBezTo>
                      <a:cubicBezTo>
                        <a:pt x="5" y="29"/>
                        <a:pt x="0" y="21"/>
                        <a:pt x="2" y="13"/>
                      </a:cubicBezTo>
                      <a:close/>
                    </a:path>
                  </a:pathLst>
                </a:custGeom>
                <a:solidFill>
                  <a:srgbClr val="55B5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215" name="Freeform 846"/>
                <p:cNvSpPr>
                  <a:spLocks/>
                </p:cNvSpPr>
                <p:nvPr/>
              </p:nvSpPr>
              <p:spPr bwMode="auto">
                <a:xfrm>
                  <a:off x="1124" y="1977"/>
                  <a:ext cx="63" cy="69"/>
                </a:xfrm>
                <a:custGeom>
                  <a:avLst/>
                  <a:gdLst>
                    <a:gd name="T0" fmla="*/ 4 w 31"/>
                    <a:gd name="T1" fmla="*/ 60 h 32"/>
                    <a:gd name="T2" fmla="*/ 75 w 31"/>
                    <a:gd name="T3" fmla="*/ 9 h 32"/>
                    <a:gd name="T4" fmla="*/ 124 w 31"/>
                    <a:gd name="T5" fmla="*/ 88 h 32"/>
                    <a:gd name="T6" fmla="*/ 53 w 31"/>
                    <a:gd name="T7" fmla="*/ 144 h 32"/>
                    <a:gd name="T8" fmla="*/ 4 w 31"/>
                    <a:gd name="T9" fmla="*/ 60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1" h="32">
                      <a:moveTo>
                        <a:pt x="1" y="13"/>
                      </a:moveTo>
                      <a:cubicBezTo>
                        <a:pt x="3" y="5"/>
                        <a:pt x="10" y="0"/>
                        <a:pt x="18" y="2"/>
                      </a:cubicBezTo>
                      <a:cubicBezTo>
                        <a:pt x="26" y="3"/>
                        <a:pt x="31" y="11"/>
                        <a:pt x="30" y="19"/>
                      </a:cubicBezTo>
                      <a:cubicBezTo>
                        <a:pt x="28" y="27"/>
                        <a:pt x="21" y="32"/>
                        <a:pt x="13" y="31"/>
                      </a:cubicBezTo>
                      <a:cubicBezTo>
                        <a:pt x="5" y="29"/>
                        <a:pt x="0" y="21"/>
                        <a:pt x="1" y="13"/>
                      </a:cubicBezTo>
                      <a:close/>
                    </a:path>
                  </a:pathLst>
                </a:custGeom>
                <a:solidFill>
                  <a:srgbClr val="55B5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216" name="Freeform 847"/>
                <p:cNvSpPr>
                  <a:spLocks/>
                </p:cNvSpPr>
                <p:nvPr/>
              </p:nvSpPr>
              <p:spPr bwMode="auto">
                <a:xfrm>
                  <a:off x="1116" y="1874"/>
                  <a:ext cx="65" cy="69"/>
                </a:xfrm>
                <a:custGeom>
                  <a:avLst/>
                  <a:gdLst>
                    <a:gd name="T0" fmla="*/ 8 w 32"/>
                    <a:gd name="T1" fmla="*/ 60 h 32"/>
                    <a:gd name="T2" fmla="*/ 79 w 32"/>
                    <a:gd name="T3" fmla="*/ 9 h 32"/>
                    <a:gd name="T4" fmla="*/ 128 w 32"/>
                    <a:gd name="T5" fmla="*/ 88 h 32"/>
                    <a:gd name="T6" fmla="*/ 53 w 32"/>
                    <a:gd name="T7" fmla="*/ 144 h 32"/>
                    <a:gd name="T8" fmla="*/ 8 w 32"/>
                    <a:gd name="T9" fmla="*/ 60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2" h="32">
                      <a:moveTo>
                        <a:pt x="2" y="13"/>
                      </a:moveTo>
                      <a:cubicBezTo>
                        <a:pt x="3" y="5"/>
                        <a:pt x="11" y="0"/>
                        <a:pt x="19" y="2"/>
                      </a:cubicBezTo>
                      <a:cubicBezTo>
                        <a:pt x="27" y="3"/>
                        <a:pt x="32" y="11"/>
                        <a:pt x="31" y="19"/>
                      </a:cubicBezTo>
                      <a:cubicBezTo>
                        <a:pt x="29" y="27"/>
                        <a:pt x="21" y="32"/>
                        <a:pt x="13" y="31"/>
                      </a:cubicBezTo>
                      <a:cubicBezTo>
                        <a:pt x="5" y="29"/>
                        <a:pt x="0" y="21"/>
                        <a:pt x="2" y="13"/>
                      </a:cubicBezTo>
                      <a:close/>
                    </a:path>
                  </a:pathLst>
                </a:custGeom>
                <a:solidFill>
                  <a:srgbClr val="55B5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217" name="Freeform 848"/>
                <p:cNvSpPr>
                  <a:spLocks/>
                </p:cNvSpPr>
                <p:nvPr/>
              </p:nvSpPr>
              <p:spPr bwMode="auto">
                <a:xfrm>
                  <a:off x="1173" y="1876"/>
                  <a:ext cx="32" cy="54"/>
                </a:xfrm>
                <a:custGeom>
                  <a:avLst/>
                  <a:gdLst>
                    <a:gd name="T0" fmla="*/ 64 w 16"/>
                    <a:gd name="T1" fmla="*/ 117 h 25"/>
                    <a:gd name="T2" fmla="*/ 20 w 16"/>
                    <a:gd name="T3" fmla="*/ 0 h 25"/>
                    <a:gd name="T4" fmla="*/ 4 w 16"/>
                    <a:gd name="T5" fmla="*/ 37 h 25"/>
                    <a:gd name="T6" fmla="*/ 52 w 16"/>
                    <a:gd name="T7" fmla="*/ 117 h 25"/>
                    <a:gd name="T8" fmla="*/ 64 w 16"/>
                    <a:gd name="T9" fmla="*/ 117 h 2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6" h="25">
                      <a:moveTo>
                        <a:pt x="16" y="25"/>
                      </a:moveTo>
                      <a:cubicBezTo>
                        <a:pt x="13" y="16"/>
                        <a:pt x="9" y="8"/>
                        <a:pt x="5" y="0"/>
                      </a:cubicBezTo>
                      <a:cubicBezTo>
                        <a:pt x="3" y="2"/>
                        <a:pt x="2" y="5"/>
                        <a:pt x="1" y="8"/>
                      </a:cubicBezTo>
                      <a:cubicBezTo>
                        <a:pt x="0" y="16"/>
                        <a:pt x="5" y="23"/>
                        <a:pt x="13" y="25"/>
                      </a:cubicBezTo>
                      <a:cubicBezTo>
                        <a:pt x="14" y="25"/>
                        <a:pt x="15" y="25"/>
                        <a:pt x="16" y="25"/>
                      </a:cubicBezTo>
                      <a:close/>
                    </a:path>
                  </a:pathLst>
                </a:custGeom>
                <a:solidFill>
                  <a:srgbClr val="0483B9"/>
                </a:solidFill>
                <a:ln w="6350" cap="flat">
                  <a:solidFill>
                    <a:srgbClr val="0D2D53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218" name="Freeform 849"/>
                <p:cNvSpPr>
                  <a:spLocks/>
                </p:cNvSpPr>
                <p:nvPr/>
              </p:nvSpPr>
              <p:spPr bwMode="auto">
                <a:xfrm>
                  <a:off x="1169" y="1947"/>
                  <a:ext cx="60" cy="69"/>
                </a:xfrm>
                <a:custGeom>
                  <a:avLst/>
                  <a:gdLst>
                    <a:gd name="T0" fmla="*/ 120 w 30"/>
                    <a:gd name="T1" fmla="*/ 101 h 32"/>
                    <a:gd name="T2" fmla="*/ 88 w 30"/>
                    <a:gd name="T3" fmla="*/ 13 h 32"/>
                    <a:gd name="T4" fmla="*/ 76 w 30"/>
                    <a:gd name="T5" fmla="*/ 9 h 32"/>
                    <a:gd name="T6" fmla="*/ 8 w 30"/>
                    <a:gd name="T7" fmla="*/ 60 h 32"/>
                    <a:gd name="T8" fmla="*/ 56 w 30"/>
                    <a:gd name="T9" fmla="*/ 144 h 32"/>
                    <a:gd name="T10" fmla="*/ 120 w 30"/>
                    <a:gd name="T11" fmla="*/ 101 h 3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30" h="32">
                      <a:moveTo>
                        <a:pt x="30" y="22"/>
                      </a:moveTo>
                      <a:cubicBezTo>
                        <a:pt x="27" y="16"/>
                        <a:pt x="25" y="9"/>
                        <a:pt x="22" y="3"/>
                      </a:cubicBezTo>
                      <a:cubicBezTo>
                        <a:pt x="21" y="2"/>
                        <a:pt x="20" y="2"/>
                        <a:pt x="19" y="2"/>
                      </a:cubicBezTo>
                      <a:cubicBezTo>
                        <a:pt x="11" y="0"/>
                        <a:pt x="3" y="5"/>
                        <a:pt x="2" y="13"/>
                      </a:cubicBezTo>
                      <a:cubicBezTo>
                        <a:pt x="0" y="21"/>
                        <a:pt x="6" y="29"/>
                        <a:pt x="14" y="31"/>
                      </a:cubicBezTo>
                      <a:cubicBezTo>
                        <a:pt x="20" y="32"/>
                        <a:pt x="27" y="28"/>
                        <a:pt x="30" y="22"/>
                      </a:cubicBezTo>
                      <a:close/>
                    </a:path>
                  </a:pathLst>
                </a:custGeom>
                <a:solidFill>
                  <a:srgbClr val="0483B9"/>
                </a:solidFill>
                <a:ln w="6350" cap="flat">
                  <a:solidFill>
                    <a:srgbClr val="0D2D53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219" name="Freeform 850"/>
                <p:cNvSpPr>
                  <a:spLocks/>
                </p:cNvSpPr>
                <p:nvPr/>
              </p:nvSpPr>
              <p:spPr bwMode="auto">
                <a:xfrm>
                  <a:off x="1080" y="1915"/>
                  <a:ext cx="65" cy="69"/>
                </a:xfrm>
                <a:custGeom>
                  <a:avLst/>
                  <a:gdLst>
                    <a:gd name="T0" fmla="*/ 4 w 32"/>
                    <a:gd name="T1" fmla="*/ 60 h 32"/>
                    <a:gd name="T2" fmla="*/ 75 w 32"/>
                    <a:gd name="T3" fmla="*/ 4 h 32"/>
                    <a:gd name="T4" fmla="*/ 124 w 32"/>
                    <a:gd name="T5" fmla="*/ 88 h 32"/>
                    <a:gd name="T6" fmla="*/ 53 w 32"/>
                    <a:gd name="T7" fmla="*/ 140 h 32"/>
                    <a:gd name="T8" fmla="*/ 4 w 32"/>
                    <a:gd name="T9" fmla="*/ 60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2" h="32">
                      <a:moveTo>
                        <a:pt x="1" y="13"/>
                      </a:moveTo>
                      <a:cubicBezTo>
                        <a:pt x="3" y="5"/>
                        <a:pt x="10" y="0"/>
                        <a:pt x="18" y="1"/>
                      </a:cubicBezTo>
                      <a:cubicBezTo>
                        <a:pt x="26" y="3"/>
                        <a:pt x="32" y="11"/>
                        <a:pt x="30" y="19"/>
                      </a:cubicBezTo>
                      <a:cubicBezTo>
                        <a:pt x="29" y="26"/>
                        <a:pt x="21" y="32"/>
                        <a:pt x="13" y="30"/>
                      </a:cubicBezTo>
                      <a:cubicBezTo>
                        <a:pt x="5" y="29"/>
                        <a:pt x="0" y="21"/>
                        <a:pt x="1" y="13"/>
                      </a:cubicBezTo>
                      <a:close/>
                    </a:path>
                  </a:pathLst>
                </a:custGeom>
                <a:solidFill>
                  <a:srgbClr val="0483B9"/>
                </a:solidFill>
                <a:ln w="6350" cap="flat">
                  <a:solidFill>
                    <a:srgbClr val="0D2D53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220" name="Freeform 851"/>
                <p:cNvSpPr>
                  <a:spLocks/>
                </p:cNvSpPr>
                <p:nvPr/>
              </p:nvSpPr>
              <p:spPr bwMode="auto">
                <a:xfrm>
                  <a:off x="1114" y="1964"/>
                  <a:ext cx="65" cy="69"/>
                </a:xfrm>
                <a:custGeom>
                  <a:avLst/>
                  <a:gdLst>
                    <a:gd name="T0" fmla="*/ 8 w 32"/>
                    <a:gd name="T1" fmla="*/ 60 h 32"/>
                    <a:gd name="T2" fmla="*/ 79 w 32"/>
                    <a:gd name="T3" fmla="*/ 9 h 32"/>
                    <a:gd name="T4" fmla="*/ 124 w 32"/>
                    <a:gd name="T5" fmla="*/ 88 h 32"/>
                    <a:gd name="T6" fmla="*/ 53 w 32"/>
                    <a:gd name="T7" fmla="*/ 144 h 32"/>
                    <a:gd name="T8" fmla="*/ 8 w 32"/>
                    <a:gd name="T9" fmla="*/ 60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2" h="32">
                      <a:moveTo>
                        <a:pt x="2" y="13"/>
                      </a:moveTo>
                      <a:cubicBezTo>
                        <a:pt x="3" y="5"/>
                        <a:pt x="11" y="0"/>
                        <a:pt x="19" y="2"/>
                      </a:cubicBezTo>
                      <a:cubicBezTo>
                        <a:pt x="27" y="3"/>
                        <a:pt x="32" y="11"/>
                        <a:pt x="30" y="19"/>
                      </a:cubicBezTo>
                      <a:cubicBezTo>
                        <a:pt x="29" y="27"/>
                        <a:pt x="21" y="32"/>
                        <a:pt x="13" y="31"/>
                      </a:cubicBezTo>
                      <a:cubicBezTo>
                        <a:pt x="5" y="29"/>
                        <a:pt x="0" y="21"/>
                        <a:pt x="2" y="13"/>
                      </a:cubicBezTo>
                      <a:close/>
                    </a:path>
                  </a:pathLst>
                </a:custGeom>
                <a:solidFill>
                  <a:srgbClr val="0483B9"/>
                </a:solidFill>
                <a:ln w="6350" cap="flat">
                  <a:solidFill>
                    <a:srgbClr val="0D2D53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221" name="Freeform 852"/>
                <p:cNvSpPr>
                  <a:spLocks/>
                </p:cNvSpPr>
                <p:nvPr/>
              </p:nvSpPr>
              <p:spPr bwMode="auto">
                <a:xfrm>
                  <a:off x="1108" y="1861"/>
                  <a:ext cx="65" cy="69"/>
                </a:xfrm>
                <a:custGeom>
                  <a:avLst/>
                  <a:gdLst>
                    <a:gd name="T0" fmla="*/ 4 w 32"/>
                    <a:gd name="T1" fmla="*/ 60 h 32"/>
                    <a:gd name="T2" fmla="*/ 75 w 32"/>
                    <a:gd name="T3" fmla="*/ 9 h 32"/>
                    <a:gd name="T4" fmla="*/ 124 w 32"/>
                    <a:gd name="T5" fmla="*/ 88 h 32"/>
                    <a:gd name="T6" fmla="*/ 53 w 32"/>
                    <a:gd name="T7" fmla="*/ 144 h 32"/>
                    <a:gd name="T8" fmla="*/ 4 w 32"/>
                    <a:gd name="T9" fmla="*/ 60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2" h="32">
                      <a:moveTo>
                        <a:pt x="1" y="13"/>
                      </a:moveTo>
                      <a:cubicBezTo>
                        <a:pt x="3" y="5"/>
                        <a:pt x="10" y="0"/>
                        <a:pt x="18" y="2"/>
                      </a:cubicBezTo>
                      <a:cubicBezTo>
                        <a:pt x="26" y="3"/>
                        <a:pt x="32" y="11"/>
                        <a:pt x="30" y="19"/>
                      </a:cubicBezTo>
                      <a:cubicBezTo>
                        <a:pt x="29" y="27"/>
                        <a:pt x="21" y="32"/>
                        <a:pt x="13" y="31"/>
                      </a:cubicBezTo>
                      <a:cubicBezTo>
                        <a:pt x="5" y="29"/>
                        <a:pt x="0" y="21"/>
                        <a:pt x="1" y="13"/>
                      </a:cubicBezTo>
                      <a:close/>
                    </a:path>
                  </a:pathLst>
                </a:custGeom>
                <a:solidFill>
                  <a:srgbClr val="0483B9"/>
                </a:solidFill>
                <a:ln w="6350" cap="flat">
                  <a:solidFill>
                    <a:srgbClr val="0D2D53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222" name="Freeform 853"/>
                <p:cNvSpPr>
                  <a:spLocks/>
                </p:cNvSpPr>
                <p:nvPr/>
              </p:nvSpPr>
              <p:spPr bwMode="auto">
                <a:xfrm>
                  <a:off x="1183" y="1915"/>
                  <a:ext cx="38" cy="58"/>
                </a:xfrm>
                <a:custGeom>
                  <a:avLst/>
                  <a:gdLst>
                    <a:gd name="T0" fmla="*/ 32 w 19"/>
                    <a:gd name="T1" fmla="*/ 0 h 27"/>
                    <a:gd name="T2" fmla="*/ 8 w 19"/>
                    <a:gd name="T3" fmla="*/ 41 h 27"/>
                    <a:gd name="T4" fmla="*/ 52 w 19"/>
                    <a:gd name="T5" fmla="*/ 120 h 27"/>
                    <a:gd name="T6" fmla="*/ 76 w 19"/>
                    <a:gd name="T7" fmla="*/ 120 h 27"/>
                    <a:gd name="T8" fmla="*/ 32 w 19"/>
                    <a:gd name="T9" fmla="*/ 0 h 2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9" h="27">
                      <a:moveTo>
                        <a:pt x="8" y="0"/>
                      </a:moveTo>
                      <a:cubicBezTo>
                        <a:pt x="5" y="2"/>
                        <a:pt x="2" y="5"/>
                        <a:pt x="2" y="9"/>
                      </a:cubicBezTo>
                      <a:cubicBezTo>
                        <a:pt x="0" y="17"/>
                        <a:pt x="5" y="25"/>
                        <a:pt x="13" y="26"/>
                      </a:cubicBezTo>
                      <a:cubicBezTo>
                        <a:pt x="15" y="27"/>
                        <a:pt x="17" y="26"/>
                        <a:pt x="19" y="26"/>
                      </a:cubicBezTo>
                      <a:cubicBezTo>
                        <a:pt x="15" y="17"/>
                        <a:pt x="12" y="8"/>
                        <a:pt x="8" y="0"/>
                      </a:cubicBezTo>
                      <a:close/>
                    </a:path>
                  </a:pathLst>
                </a:custGeom>
                <a:solidFill>
                  <a:srgbClr val="0483B9"/>
                </a:solidFill>
                <a:ln w="6350" cap="flat">
                  <a:solidFill>
                    <a:srgbClr val="0D2D53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223" name="Freeform 854"/>
                <p:cNvSpPr>
                  <a:spLocks/>
                </p:cNvSpPr>
                <p:nvPr/>
              </p:nvSpPr>
              <p:spPr bwMode="auto">
                <a:xfrm>
                  <a:off x="1128" y="1906"/>
                  <a:ext cx="65" cy="69"/>
                </a:xfrm>
                <a:custGeom>
                  <a:avLst/>
                  <a:gdLst>
                    <a:gd name="T0" fmla="*/ 4 w 32"/>
                    <a:gd name="T1" fmla="*/ 60 h 32"/>
                    <a:gd name="T2" fmla="*/ 75 w 32"/>
                    <a:gd name="T3" fmla="*/ 4 h 32"/>
                    <a:gd name="T4" fmla="*/ 124 w 32"/>
                    <a:gd name="T5" fmla="*/ 88 h 32"/>
                    <a:gd name="T6" fmla="*/ 53 w 32"/>
                    <a:gd name="T7" fmla="*/ 140 h 32"/>
                    <a:gd name="T8" fmla="*/ 4 w 32"/>
                    <a:gd name="T9" fmla="*/ 60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2" h="32">
                      <a:moveTo>
                        <a:pt x="1" y="13"/>
                      </a:moveTo>
                      <a:cubicBezTo>
                        <a:pt x="3" y="5"/>
                        <a:pt x="10" y="0"/>
                        <a:pt x="18" y="1"/>
                      </a:cubicBezTo>
                      <a:cubicBezTo>
                        <a:pt x="26" y="3"/>
                        <a:pt x="32" y="11"/>
                        <a:pt x="30" y="19"/>
                      </a:cubicBezTo>
                      <a:cubicBezTo>
                        <a:pt x="29" y="26"/>
                        <a:pt x="21" y="32"/>
                        <a:pt x="13" y="30"/>
                      </a:cubicBezTo>
                      <a:cubicBezTo>
                        <a:pt x="5" y="29"/>
                        <a:pt x="0" y="21"/>
                        <a:pt x="1" y="13"/>
                      </a:cubicBezTo>
                      <a:close/>
                    </a:path>
                  </a:pathLst>
                </a:custGeom>
                <a:solidFill>
                  <a:srgbClr val="0483B9"/>
                </a:solidFill>
                <a:ln w="6350" cap="flat">
                  <a:solidFill>
                    <a:srgbClr val="0D2D53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224" name="Oval 855"/>
                <p:cNvSpPr>
                  <a:spLocks noChangeArrowheads="1"/>
                </p:cNvSpPr>
                <p:nvPr/>
              </p:nvSpPr>
              <p:spPr bwMode="auto">
                <a:xfrm>
                  <a:off x="1149" y="1921"/>
                  <a:ext cx="16" cy="1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225" name="Oval 856"/>
                <p:cNvSpPr>
                  <a:spLocks noChangeArrowheads="1"/>
                </p:cNvSpPr>
                <p:nvPr/>
              </p:nvSpPr>
              <p:spPr bwMode="auto">
                <a:xfrm>
                  <a:off x="1185" y="1971"/>
                  <a:ext cx="18" cy="1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226" name="Oval 857"/>
                <p:cNvSpPr>
                  <a:spLocks noChangeArrowheads="1"/>
                </p:cNvSpPr>
                <p:nvPr/>
              </p:nvSpPr>
              <p:spPr bwMode="auto">
                <a:xfrm>
                  <a:off x="1100" y="1930"/>
                  <a:ext cx="16" cy="17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227" name="Oval 858"/>
                <p:cNvSpPr>
                  <a:spLocks noChangeArrowheads="1"/>
                </p:cNvSpPr>
                <p:nvPr/>
              </p:nvSpPr>
              <p:spPr bwMode="auto">
                <a:xfrm>
                  <a:off x="1134" y="1980"/>
                  <a:ext cx="17" cy="1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228" name="Oval 859"/>
                <p:cNvSpPr>
                  <a:spLocks noChangeArrowheads="1"/>
                </p:cNvSpPr>
                <p:nvPr/>
              </p:nvSpPr>
              <p:spPr bwMode="auto">
                <a:xfrm>
                  <a:off x="1128" y="1876"/>
                  <a:ext cx="17" cy="1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229" name="Freeform 860"/>
                <p:cNvSpPr>
                  <a:spLocks/>
                </p:cNvSpPr>
                <p:nvPr/>
              </p:nvSpPr>
              <p:spPr bwMode="auto">
                <a:xfrm>
                  <a:off x="1114" y="1788"/>
                  <a:ext cx="156" cy="330"/>
                </a:xfrm>
                <a:custGeom>
                  <a:avLst/>
                  <a:gdLst>
                    <a:gd name="T0" fmla="*/ 316 w 77"/>
                    <a:gd name="T1" fmla="*/ 712 h 153"/>
                    <a:gd name="T2" fmla="*/ 0 w 77"/>
                    <a:gd name="T3" fmla="*/ 0 h 153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77" h="153">
                      <a:moveTo>
                        <a:pt x="77" y="153"/>
                      </a:moveTo>
                      <a:cubicBezTo>
                        <a:pt x="55" y="98"/>
                        <a:pt x="36" y="18"/>
                        <a:pt x="0" y="0"/>
                      </a:cubicBezTo>
                    </a:path>
                  </a:pathLst>
                </a:custGeom>
                <a:noFill/>
                <a:ln w="6350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230" name="Freeform 861"/>
                <p:cNvSpPr>
                  <a:spLocks/>
                </p:cNvSpPr>
                <p:nvPr/>
              </p:nvSpPr>
              <p:spPr bwMode="auto">
                <a:xfrm>
                  <a:off x="920" y="2385"/>
                  <a:ext cx="271" cy="287"/>
                </a:xfrm>
                <a:custGeom>
                  <a:avLst/>
                  <a:gdLst>
                    <a:gd name="T0" fmla="*/ 28 w 134"/>
                    <a:gd name="T1" fmla="*/ 257 h 133"/>
                    <a:gd name="T2" fmla="*/ 324 w 134"/>
                    <a:gd name="T3" fmla="*/ 28 h 133"/>
                    <a:gd name="T4" fmla="*/ 524 w 134"/>
                    <a:gd name="T5" fmla="*/ 363 h 133"/>
                    <a:gd name="T6" fmla="*/ 224 w 134"/>
                    <a:gd name="T7" fmla="*/ 591 h 133"/>
                    <a:gd name="T8" fmla="*/ 28 w 134"/>
                    <a:gd name="T9" fmla="*/ 257 h 13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4" h="133">
                      <a:moveTo>
                        <a:pt x="7" y="55"/>
                      </a:moveTo>
                      <a:cubicBezTo>
                        <a:pt x="13" y="22"/>
                        <a:pt x="45" y="0"/>
                        <a:pt x="79" y="6"/>
                      </a:cubicBezTo>
                      <a:cubicBezTo>
                        <a:pt x="112" y="12"/>
                        <a:pt x="134" y="45"/>
                        <a:pt x="128" y="78"/>
                      </a:cubicBezTo>
                      <a:cubicBezTo>
                        <a:pt x="121" y="112"/>
                        <a:pt x="89" y="133"/>
                        <a:pt x="55" y="127"/>
                      </a:cubicBezTo>
                      <a:cubicBezTo>
                        <a:pt x="22" y="121"/>
                        <a:pt x="0" y="88"/>
                        <a:pt x="7" y="55"/>
                      </a:cubicBezTo>
                      <a:close/>
                    </a:path>
                  </a:pathLst>
                </a:custGeom>
                <a:solidFill>
                  <a:srgbClr val="55B5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231" name="Freeform 862"/>
                <p:cNvSpPr>
                  <a:spLocks/>
                </p:cNvSpPr>
                <p:nvPr/>
              </p:nvSpPr>
              <p:spPr bwMode="auto">
                <a:xfrm>
                  <a:off x="946" y="2413"/>
                  <a:ext cx="219" cy="231"/>
                </a:xfrm>
                <a:custGeom>
                  <a:avLst/>
                  <a:gdLst>
                    <a:gd name="T0" fmla="*/ 20 w 108"/>
                    <a:gd name="T1" fmla="*/ 205 h 107"/>
                    <a:gd name="T2" fmla="*/ 260 w 108"/>
                    <a:gd name="T3" fmla="*/ 24 h 107"/>
                    <a:gd name="T4" fmla="*/ 424 w 108"/>
                    <a:gd name="T5" fmla="*/ 294 h 107"/>
                    <a:gd name="T6" fmla="*/ 185 w 108"/>
                    <a:gd name="T7" fmla="*/ 475 h 107"/>
                    <a:gd name="T8" fmla="*/ 20 w 108"/>
                    <a:gd name="T9" fmla="*/ 205 h 10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8" h="107">
                      <a:moveTo>
                        <a:pt x="5" y="44"/>
                      </a:moveTo>
                      <a:cubicBezTo>
                        <a:pt x="11" y="17"/>
                        <a:pt x="36" y="0"/>
                        <a:pt x="63" y="5"/>
                      </a:cubicBezTo>
                      <a:cubicBezTo>
                        <a:pt x="90" y="10"/>
                        <a:pt x="108" y="36"/>
                        <a:pt x="103" y="63"/>
                      </a:cubicBezTo>
                      <a:cubicBezTo>
                        <a:pt x="97" y="90"/>
                        <a:pt x="72" y="107"/>
                        <a:pt x="45" y="102"/>
                      </a:cubicBezTo>
                      <a:cubicBezTo>
                        <a:pt x="18" y="97"/>
                        <a:pt x="0" y="71"/>
                        <a:pt x="5" y="44"/>
                      </a:cubicBezTo>
                      <a:close/>
                    </a:path>
                  </a:pathLst>
                </a:custGeom>
                <a:solidFill>
                  <a:srgbClr val="B5E1A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232" name="Freeform 863"/>
                <p:cNvSpPr>
                  <a:spLocks/>
                </p:cNvSpPr>
                <p:nvPr/>
              </p:nvSpPr>
              <p:spPr bwMode="auto">
                <a:xfrm>
                  <a:off x="946" y="2413"/>
                  <a:ext cx="164" cy="213"/>
                </a:xfrm>
                <a:custGeom>
                  <a:avLst/>
                  <a:gdLst>
                    <a:gd name="T0" fmla="*/ 49 w 81"/>
                    <a:gd name="T1" fmla="*/ 226 h 99"/>
                    <a:gd name="T2" fmla="*/ 288 w 81"/>
                    <a:gd name="T3" fmla="*/ 41 h 99"/>
                    <a:gd name="T4" fmla="*/ 332 w 81"/>
                    <a:gd name="T5" fmla="*/ 60 h 99"/>
                    <a:gd name="T6" fmla="*/ 259 w 81"/>
                    <a:gd name="T7" fmla="*/ 24 h 99"/>
                    <a:gd name="T8" fmla="*/ 20 w 81"/>
                    <a:gd name="T9" fmla="*/ 209 h 99"/>
                    <a:gd name="T10" fmla="*/ 140 w 81"/>
                    <a:gd name="T11" fmla="*/ 458 h 99"/>
                    <a:gd name="T12" fmla="*/ 49 w 81"/>
                    <a:gd name="T13" fmla="*/ 226 h 9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81" h="99">
                      <a:moveTo>
                        <a:pt x="12" y="49"/>
                      </a:moveTo>
                      <a:cubicBezTo>
                        <a:pt x="17" y="22"/>
                        <a:pt x="43" y="4"/>
                        <a:pt x="70" y="9"/>
                      </a:cubicBezTo>
                      <a:cubicBezTo>
                        <a:pt x="74" y="10"/>
                        <a:pt x="77" y="11"/>
                        <a:pt x="81" y="13"/>
                      </a:cubicBezTo>
                      <a:cubicBezTo>
                        <a:pt x="75" y="9"/>
                        <a:pt x="69" y="7"/>
                        <a:pt x="63" y="5"/>
                      </a:cubicBezTo>
                      <a:cubicBezTo>
                        <a:pt x="36" y="0"/>
                        <a:pt x="10" y="18"/>
                        <a:pt x="5" y="45"/>
                      </a:cubicBezTo>
                      <a:cubicBezTo>
                        <a:pt x="0" y="68"/>
                        <a:pt x="13" y="90"/>
                        <a:pt x="34" y="99"/>
                      </a:cubicBezTo>
                      <a:cubicBezTo>
                        <a:pt x="17" y="89"/>
                        <a:pt x="8" y="69"/>
                        <a:pt x="12" y="49"/>
                      </a:cubicBezTo>
                      <a:close/>
                    </a:path>
                  </a:pathLst>
                </a:custGeom>
                <a:solidFill>
                  <a:srgbClr val="85CC7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233" name="Freeform 864"/>
                <p:cNvSpPr>
                  <a:spLocks/>
                </p:cNvSpPr>
                <p:nvPr/>
              </p:nvSpPr>
              <p:spPr bwMode="auto">
                <a:xfrm>
                  <a:off x="920" y="2385"/>
                  <a:ext cx="271" cy="287"/>
                </a:xfrm>
                <a:custGeom>
                  <a:avLst/>
                  <a:gdLst>
                    <a:gd name="T0" fmla="*/ 28 w 134"/>
                    <a:gd name="T1" fmla="*/ 257 h 133"/>
                    <a:gd name="T2" fmla="*/ 324 w 134"/>
                    <a:gd name="T3" fmla="*/ 28 h 133"/>
                    <a:gd name="T4" fmla="*/ 524 w 134"/>
                    <a:gd name="T5" fmla="*/ 363 h 133"/>
                    <a:gd name="T6" fmla="*/ 224 w 134"/>
                    <a:gd name="T7" fmla="*/ 591 h 133"/>
                    <a:gd name="T8" fmla="*/ 28 w 134"/>
                    <a:gd name="T9" fmla="*/ 257 h 13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4" h="133">
                      <a:moveTo>
                        <a:pt x="7" y="55"/>
                      </a:moveTo>
                      <a:cubicBezTo>
                        <a:pt x="13" y="22"/>
                        <a:pt x="45" y="0"/>
                        <a:pt x="79" y="6"/>
                      </a:cubicBezTo>
                      <a:cubicBezTo>
                        <a:pt x="112" y="12"/>
                        <a:pt x="134" y="45"/>
                        <a:pt x="128" y="78"/>
                      </a:cubicBezTo>
                      <a:cubicBezTo>
                        <a:pt x="121" y="112"/>
                        <a:pt x="89" y="133"/>
                        <a:pt x="55" y="127"/>
                      </a:cubicBezTo>
                      <a:cubicBezTo>
                        <a:pt x="22" y="121"/>
                        <a:pt x="0" y="88"/>
                        <a:pt x="7" y="55"/>
                      </a:cubicBezTo>
                      <a:close/>
                    </a:path>
                  </a:pathLst>
                </a:custGeom>
                <a:noFill/>
                <a:ln w="6350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234" name="Freeform 865"/>
                <p:cNvSpPr>
                  <a:spLocks/>
                </p:cNvSpPr>
                <p:nvPr/>
              </p:nvSpPr>
              <p:spPr bwMode="auto">
                <a:xfrm>
                  <a:off x="946" y="2413"/>
                  <a:ext cx="219" cy="231"/>
                </a:xfrm>
                <a:custGeom>
                  <a:avLst/>
                  <a:gdLst>
                    <a:gd name="T0" fmla="*/ 20 w 108"/>
                    <a:gd name="T1" fmla="*/ 205 h 107"/>
                    <a:gd name="T2" fmla="*/ 260 w 108"/>
                    <a:gd name="T3" fmla="*/ 24 h 107"/>
                    <a:gd name="T4" fmla="*/ 424 w 108"/>
                    <a:gd name="T5" fmla="*/ 294 h 107"/>
                    <a:gd name="T6" fmla="*/ 185 w 108"/>
                    <a:gd name="T7" fmla="*/ 475 h 107"/>
                    <a:gd name="T8" fmla="*/ 20 w 108"/>
                    <a:gd name="T9" fmla="*/ 205 h 10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8" h="107">
                      <a:moveTo>
                        <a:pt x="5" y="44"/>
                      </a:moveTo>
                      <a:cubicBezTo>
                        <a:pt x="11" y="17"/>
                        <a:pt x="36" y="0"/>
                        <a:pt x="63" y="5"/>
                      </a:cubicBezTo>
                      <a:cubicBezTo>
                        <a:pt x="90" y="10"/>
                        <a:pt x="108" y="36"/>
                        <a:pt x="103" y="63"/>
                      </a:cubicBezTo>
                      <a:cubicBezTo>
                        <a:pt x="97" y="90"/>
                        <a:pt x="72" y="107"/>
                        <a:pt x="45" y="102"/>
                      </a:cubicBezTo>
                      <a:cubicBezTo>
                        <a:pt x="18" y="97"/>
                        <a:pt x="0" y="71"/>
                        <a:pt x="5" y="44"/>
                      </a:cubicBezTo>
                      <a:close/>
                    </a:path>
                  </a:pathLst>
                </a:custGeom>
                <a:noFill/>
                <a:ln w="635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235" name="Freeform 866"/>
                <p:cNvSpPr>
                  <a:spLocks/>
                </p:cNvSpPr>
                <p:nvPr/>
              </p:nvSpPr>
              <p:spPr bwMode="auto">
                <a:xfrm>
                  <a:off x="1068" y="2460"/>
                  <a:ext cx="64" cy="67"/>
                </a:xfrm>
                <a:custGeom>
                  <a:avLst/>
                  <a:gdLst>
                    <a:gd name="T0" fmla="*/ 8 w 32"/>
                    <a:gd name="T1" fmla="*/ 61 h 31"/>
                    <a:gd name="T2" fmla="*/ 76 w 32"/>
                    <a:gd name="T3" fmla="*/ 4 h 31"/>
                    <a:gd name="T4" fmla="*/ 124 w 32"/>
                    <a:gd name="T5" fmla="*/ 84 h 31"/>
                    <a:gd name="T6" fmla="*/ 52 w 32"/>
                    <a:gd name="T7" fmla="*/ 140 h 31"/>
                    <a:gd name="T8" fmla="*/ 8 w 32"/>
                    <a:gd name="T9" fmla="*/ 61 h 3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2" h="31">
                      <a:moveTo>
                        <a:pt x="2" y="13"/>
                      </a:moveTo>
                      <a:cubicBezTo>
                        <a:pt x="3" y="5"/>
                        <a:pt x="11" y="0"/>
                        <a:pt x="19" y="1"/>
                      </a:cubicBezTo>
                      <a:cubicBezTo>
                        <a:pt x="27" y="3"/>
                        <a:pt x="32" y="10"/>
                        <a:pt x="31" y="18"/>
                      </a:cubicBezTo>
                      <a:cubicBezTo>
                        <a:pt x="29" y="26"/>
                        <a:pt x="21" y="31"/>
                        <a:pt x="13" y="30"/>
                      </a:cubicBezTo>
                      <a:cubicBezTo>
                        <a:pt x="5" y="28"/>
                        <a:pt x="0" y="21"/>
                        <a:pt x="2" y="13"/>
                      </a:cubicBezTo>
                      <a:close/>
                    </a:path>
                  </a:pathLst>
                </a:custGeom>
                <a:solidFill>
                  <a:srgbClr val="55B5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  <p:sp>
              <p:nvSpPr>
                <p:cNvPr id="236" name="Freeform 867"/>
                <p:cNvSpPr>
                  <a:spLocks/>
                </p:cNvSpPr>
                <p:nvPr/>
              </p:nvSpPr>
              <p:spPr bwMode="auto">
                <a:xfrm>
                  <a:off x="1023" y="2501"/>
                  <a:ext cx="65" cy="69"/>
                </a:xfrm>
                <a:custGeom>
                  <a:avLst/>
                  <a:gdLst>
                    <a:gd name="T0" fmla="*/ 8 w 32"/>
                    <a:gd name="T1" fmla="*/ 60 h 32"/>
                    <a:gd name="T2" fmla="*/ 79 w 32"/>
                    <a:gd name="T3" fmla="*/ 4 h 32"/>
                    <a:gd name="T4" fmla="*/ 128 w 32"/>
                    <a:gd name="T5" fmla="*/ 88 h 32"/>
                    <a:gd name="T6" fmla="*/ 53 w 32"/>
                    <a:gd name="T7" fmla="*/ 140 h 32"/>
                    <a:gd name="T8" fmla="*/ 8 w 32"/>
                    <a:gd name="T9" fmla="*/ 60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2" h="32">
                      <a:moveTo>
                        <a:pt x="2" y="13"/>
                      </a:moveTo>
                      <a:cubicBezTo>
                        <a:pt x="3" y="5"/>
                        <a:pt x="11" y="0"/>
                        <a:pt x="19" y="1"/>
                      </a:cubicBezTo>
                      <a:cubicBezTo>
                        <a:pt x="27" y="3"/>
                        <a:pt x="32" y="11"/>
                        <a:pt x="31" y="19"/>
                      </a:cubicBezTo>
                      <a:cubicBezTo>
                        <a:pt x="29" y="27"/>
                        <a:pt x="21" y="32"/>
                        <a:pt x="13" y="30"/>
                      </a:cubicBezTo>
                      <a:cubicBezTo>
                        <a:pt x="6" y="29"/>
                        <a:pt x="0" y="21"/>
                        <a:pt x="2" y="13"/>
                      </a:cubicBezTo>
                      <a:close/>
                    </a:path>
                  </a:pathLst>
                </a:custGeom>
                <a:solidFill>
                  <a:srgbClr val="55B5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s-ES"/>
                  </a:defPPr>
                  <a:lvl1pPr marL="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154318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086374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4629561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172749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7715936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259123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0802310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345497" algn="l" defTabSz="1543187" rtl="0" eaLnBrk="1" latinLnBrk="0" hangingPunct="1">
                    <a:defRPr sz="6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ES"/>
                </a:p>
              </p:txBody>
            </p:sp>
          </p:grpSp>
          <p:sp>
            <p:nvSpPr>
              <p:cNvPr id="19" name="Freeform 869"/>
              <p:cNvSpPr>
                <a:spLocks/>
              </p:cNvSpPr>
              <p:nvPr/>
            </p:nvSpPr>
            <p:spPr bwMode="auto">
              <a:xfrm>
                <a:off x="1076" y="2527"/>
                <a:ext cx="65" cy="69"/>
              </a:xfrm>
              <a:custGeom>
                <a:avLst/>
                <a:gdLst>
                  <a:gd name="T0" fmla="*/ 8 w 32"/>
                  <a:gd name="T1" fmla="*/ 60 h 32"/>
                  <a:gd name="T2" fmla="*/ 79 w 32"/>
                  <a:gd name="T3" fmla="*/ 4 h 32"/>
                  <a:gd name="T4" fmla="*/ 128 w 32"/>
                  <a:gd name="T5" fmla="*/ 84 h 32"/>
                  <a:gd name="T6" fmla="*/ 57 w 32"/>
                  <a:gd name="T7" fmla="*/ 140 h 32"/>
                  <a:gd name="T8" fmla="*/ 8 w 32"/>
                  <a:gd name="T9" fmla="*/ 60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2" y="13"/>
                    </a:moveTo>
                    <a:cubicBezTo>
                      <a:pt x="4" y="5"/>
                      <a:pt x="11" y="0"/>
                      <a:pt x="19" y="1"/>
                    </a:cubicBezTo>
                    <a:cubicBezTo>
                      <a:pt x="27" y="3"/>
                      <a:pt x="32" y="11"/>
                      <a:pt x="31" y="18"/>
                    </a:cubicBezTo>
                    <a:cubicBezTo>
                      <a:pt x="29" y="26"/>
                      <a:pt x="22" y="32"/>
                      <a:pt x="14" y="30"/>
                    </a:cubicBezTo>
                    <a:cubicBezTo>
                      <a:pt x="6" y="29"/>
                      <a:pt x="0" y="21"/>
                      <a:pt x="2" y="13"/>
                    </a:cubicBezTo>
                    <a:close/>
                  </a:path>
                </a:pathLst>
              </a:custGeom>
              <a:solidFill>
                <a:srgbClr val="55B5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20" name="Freeform 870"/>
              <p:cNvSpPr>
                <a:spLocks/>
              </p:cNvSpPr>
              <p:nvPr/>
            </p:nvSpPr>
            <p:spPr bwMode="auto">
              <a:xfrm>
                <a:off x="975" y="2510"/>
                <a:ext cx="64" cy="69"/>
              </a:xfrm>
              <a:custGeom>
                <a:avLst/>
                <a:gdLst>
                  <a:gd name="T0" fmla="*/ 8 w 32"/>
                  <a:gd name="T1" fmla="*/ 60 h 32"/>
                  <a:gd name="T2" fmla="*/ 76 w 32"/>
                  <a:gd name="T3" fmla="*/ 4 h 32"/>
                  <a:gd name="T4" fmla="*/ 124 w 32"/>
                  <a:gd name="T5" fmla="*/ 88 h 32"/>
                  <a:gd name="T6" fmla="*/ 52 w 32"/>
                  <a:gd name="T7" fmla="*/ 140 h 32"/>
                  <a:gd name="T8" fmla="*/ 8 w 32"/>
                  <a:gd name="T9" fmla="*/ 60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2" y="13"/>
                    </a:moveTo>
                    <a:cubicBezTo>
                      <a:pt x="3" y="5"/>
                      <a:pt x="11" y="0"/>
                      <a:pt x="19" y="1"/>
                    </a:cubicBezTo>
                    <a:cubicBezTo>
                      <a:pt x="27" y="3"/>
                      <a:pt x="32" y="11"/>
                      <a:pt x="31" y="19"/>
                    </a:cubicBezTo>
                    <a:cubicBezTo>
                      <a:pt x="29" y="27"/>
                      <a:pt x="21" y="32"/>
                      <a:pt x="13" y="30"/>
                    </a:cubicBezTo>
                    <a:cubicBezTo>
                      <a:pt x="5" y="29"/>
                      <a:pt x="0" y="21"/>
                      <a:pt x="2" y="13"/>
                    </a:cubicBezTo>
                    <a:close/>
                  </a:path>
                </a:pathLst>
              </a:custGeom>
              <a:solidFill>
                <a:srgbClr val="55B5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21" name="Freeform 871"/>
              <p:cNvSpPr>
                <a:spLocks/>
              </p:cNvSpPr>
              <p:nvPr/>
            </p:nvSpPr>
            <p:spPr bwMode="auto">
              <a:xfrm>
                <a:off x="1007" y="2551"/>
                <a:ext cx="63" cy="69"/>
              </a:xfrm>
              <a:custGeom>
                <a:avLst/>
                <a:gdLst>
                  <a:gd name="T0" fmla="*/ 4 w 31"/>
                  <a:gd name="T1" fmla="*/ 60 h 32"/>
                  <a:gd name="T2" fmla="*/ 75 w 31"/>
                  <a:gd name="T3" fmla="*/ 4 h 32"/>
                  <a:gd name="T4" fmla="*/ 124 w 31"/>
                  <a:gd name="T5" fmla="*/ 84 h 32"/>
                  <a:gd name="T6" fmla="*/ 53 w 31"/>
                  <a:gd name="T7" fmla="*/ 140 h 32"/>
                  <a:gd name="T8" fmla="*/ 4 w 31"/>
                  <a:gd name="T9" fmla="*/ 60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1" y="13"/>
                    </a:moveTo>
                    <a:cubicBezTo>
                      <a:pt x="3" y="5"/>
                      <a:pt x="10" y="0"/>
                      <a:pt x="18" y="1"/>
                    </a:cubicBezTo>
                    <a:cubicBezTo>
                      <a:pt x="26" y="3"/>
                      <a:pt x="31" y="11"/>
                      <a:pt x="30" y="18"/>
                    </a:cubicBezTo>
                    <a:cubicBezTo>
                      <a:pt x="28" y="26"/>
                      <a:pt x="21" y="32"/>
                      <a:pt x="13" y="30"/>
                    </a:cubicBezTo>
                    <a:cubicBezTo>
                      <a:pt x="5" y="29"/>
                      <a:pt x="0" y="21"/>
                      <a:pt x="1" y="13"/>
                    </a:cubicBezTo>
                    <a:close/>
                  </a:path>
                </a:pathLst>
              </a:custGeom>
              <a:solidFill>
                <a:srgbClr val="55B5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22" name="Freeform 872"/>
              <p:cNvSpPr>
                <a:spLocks/>
              </p:cNvSpPr>
              <p:nvPr/>
            </p:nvSpPr>
            <p:spPr bwMode="auto">
              <a:xfrm>
                <a:off x="1003" y="2456"/>
                <a:ext cx="65" cy="69"/>
              </a:xfrm>
              <a:custGeom>
                <a:avLst/>
                <a:gdLst>
                  <a:gd name="T0" fmla="*/ 8 w 32"/>
                  <a:gd name="T1" fmla="*/ 60 h 32"/>
                  <a:gd name="T2" fmla="*/ 79 w 32"/>
                  <a:gd name="T3" fmla="*/ 9 h 32"/>
                  <a:gd name="T4" fmla="*/ 128 w 32"/>
                  <a:gd name="T5" fmla="*/ 88 h 32"/>
                  <a:gd name="T6" fmla="*/ 53 w 32"/>
                  <a:gd name="T7" fmla="*/ 144 h 32"/>
                  <a:gd name="T8" fmla="*/ 8 w 32"/>
                  <a:gd name="T9" fmla="*/ 60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2" y="13"/>
                    </a:moveTo>
                    <a:cubicBezTo>
                      <a:pt x="3" y="5"/>
                      <a:pt x="11" y="0"/>
                      <a:pt x="19" y="2"/>
                    </a:cubicBezTo>
                    <a:cubicBezTo>
                      <a:pt x="27" y="3"/>
                      <a:pt x="32" y="11"/>
                      <a:pt x="31" y="19"/>
                    </a:cubicBezTo>
                    <a:cubicBezTo>
                      <a:pt x="29" y="27"/>
                      <a:pt x="21" y="32"/>
                      <a:pt x="13" y="31"/>
                    </a:cubicBezTo>
                    <a:cubicBezTo>
                      <a:pt x="5" y="29"/>
                      <a:pt x="0" y="21"/>
                      <a:pt x="2" y="13"/>
                    </a:cubicBezTo>
                    <a:close/>
                  </a:path>
                </a:pathLst>
              </a:custGeom>
              <a:solidFill>
                <a:srgbClr val="55B5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23" name="Freeform 873"/>
              <p:cNvSpPr>
                <a:spLocks/>
              </p:cNvSpPr>
              <p:nvPr/>
            </p:nvSpPr>
            <p:spPr bwMode="auto">
              <a:xfrm>
                <a:off x="1060" y="2447"/>
                <a:ext cx="64" cy="67"/>
              </a:xfrm>
              <a:custGeom>
                <a:avLst/>
                <a:gdLst>
                  <a:gd name="T0" fmla="*/ 4 w 32"/>
                  <a:gd name="T1" fmla="*/ 61 h 31"/>
                  <a:gd name="T2" fmla="*/ 72 w 32"/>
                  <a:gd name="T3" fmla="*/ 4 h 31"/>
                  <a:gd name="T4" fmla="*/ 120 w 32"/>
                  <a:gd name="T5" fmla="*/ 84 h 31"/>
                  <a:gd name="T6" fmla="*/ 52 w 32"/>
                  <a:gd name="T7" fmla="*/ 140 h 31"/>
                  <a:gd name="T8" fmla="*/ 4 w 32"/>
                  <a:gd name="T9" fmla="*/ 61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" h="31">
                    <a:moveTo>
                      <a:pt x="1" y="13"/>
                    </a:moveTo>
                    <a:cubicBezTo>
                      <a:pt x="3" y="5"/>
                      <a:pt x="10" y="0"/>
                      <a:pt x="18" y="1"/>
                    </a:cubicBezTo>
                    <a:cubicBezTo>
                      <a:pt x="26" y="3"/>
                      <a:pt x="32" y="10"/>
                      <a:pt x="30" y="18"/>
                    </a:cubicBezTo>
                    <a:cubicBezTo>
                      <a:pt x="29" y="26"/>
                      <a:pt x="21" y="31"/>
                      <a:pt x="13" y="30"/>
                    </a:cubicBezTo>
                    <a:cubicBezTo>
                      <a:pt x="5" y="28"/>
                      <a:pt x="0" y="21"/>
                      <a:pt x="1" y="13"/>
                    </a:cubicBezTo>
                    <a:close/>
                  </a:path>
                </a:pathLst>
              </a:custGeom>
              <a:solidFill>
                <a:srgbClr val="0483B9"/>
              </a:solidFill>
              <a:ln w="6350" cap="flat">
                <a:solidFill>
                  <a:srgbClr val="0D2D53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24" name="Freeform 874"/>
              <p:cNvSpPr>
                <a:spLocks/>
              </p:cNvSpPr>
              <p:nvPr/>
            </p:nvSpPr>
            <p:spPr bwMode="auto">
              <a:xfrm>
                <a:off x="1068" y="2514"/>
                <a:ext cx="64" cy="69"/>
              </a:xfrm>
              <a:custGeom>
                <a:avLst/>
                <a:gdLst>
                  <a:gd name="T0" fmla="*/ 4 w 32"/>
                  <a:gd name="T1" fmla="*/ 60 h 32"/>
                  <a:gd name="T2" fmla="*/ 76 w 32"/>
                  <a:gd name="T3" fmla="*/ 4 h 32"/>
                  <a:gd name="T4" fmla="*/ 120 w 32"/>
                  <a:gd name="T5" fmla="*/ 84 h 32"/>
                  <a:gd name="T6" fmla="*/ 52 w 32"/>
                  <a:gd name="T7" fmla="*/ 140 h 32"/>
                  <a:gd name="T8" fmla="*/ 4 w 32"/>
                  <a:gd name="T9" fmla="*/ 60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1" y="13"/>
                    </a:moveTo>
                    <a:cubicBezTo>
                      <a:pt x="3" y="5"/>
                      <a:pt x="11" y="0"/>
                      <a:pt x="19" y="1"/>
                    </a:cubicBezTo>
                    <a:cubicBezTo>
                      <a:pt x="26" y="3"/>
                      <a:pt x="32" y="10"/>
                      <a:pt x="30" y="18"/>
                    </a:cubicBezTo>
                    <a:cubicBezTo>
                      <a:pt x="29" y="26"/>
                      <a:pt x="21" y="32"/>
                      <a:pt x="13" y="30"/>
                    </a:cubicBezTo>
                    <a:cubicBezTo>
                      <a:pt x="5" y="29"/>
                      <a:pt x="0" y="21"/>
                      <a:pt x="1" y="13"/>
                    </a:cubicBezTo>
                    <a:close/>
                  </a:path>
                </a:pathLst>
              </a:custGeom>
              <a:solidFill>
                <a:srgbClr val="0483B9"/>
              </a:solidFill>
              <a:ln w="6350" cap="flat">
                <a:solidFill>
                  <a:srgbClr val="0D2D53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25" name="Freeform 875"/>
              <p:cNvSpPr>
                <a:spLocks/>
              </p:cNvSpPr>
              <p:nvPr/>
            </p:nvSpPr>
            <p:spPr bwMode="auto">
              <a:xfrm>
                <a:off x="967" y="2497"/>
                <a:ext cx="64" cy="69"/>
              </a:xfrm>
              <a:custGeom>
                <a:avLst/>
                <a:gdLst>
                  <a:gd name="T0" fmla="*/ 4 w 32"/>
                  <a:gd name="T1" fmla="*/ 60 h 32"/>
                  <a:gd name="T2" fmla="*/ 72 w 32"/>
                  <a:gd name="T3" fmla="*/ 4 h 32"/>
                  <a:gd name="T4" fmla="*/ 120 w 32"/>
                  <a:gd name="T5" fmla="*/ 88 h 32"/>
                  <a:gd name="T6" fmla="*/ 52 w 32"/>
                  <a:gd name="T7" fmla="*/ 140 h 32"/>
                  <a:gd name="T8" fmla="*/ 4 w 32"/>
                  <a:gd name="T9" fmla="*/ 60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1" y="13"/>
                    </a:moveTo>
                    <a:cubicBezTo>
                      <a:pt x="3" y="5"/>
                      <a:pt x="10" y="0"/>
                      <a:pt x="18" y="1"/>
                    </a:cubicBezTo>
                    <a:cubicBezTo>
                      <a:pt x="26" y="3"/>
                      <a:pt x="32" y="11"/>
                      <a:pt x="30" y="19"/>
                    </a:cubicBezTo>
                    <a:cubicBezTo>
                      <a:pt x="29" y="26"/>
                      <a:pt x="21" y="32"/>
                      <a:pt x="13" y="30"/>
                    </a:cubicBezTo>
                    <a:cubicBezTo>
                      <a:pt x="5" y="29"/>
                      <a:pt x="0" y="21"/>
                      <a:pt x="1" y="13"/>
                    </a:cubicBezTo>
                    <a:close/>
                  </a:path>
                </a:pathLst>
              </a:custGeom>
              <a:solidFill>
                <a:srgbClr val="0483B9"/>
              </a:solidFill>
              <a:ln w="6350" cap="flat">
                <a:solidFill>
                  <a:srgbClr val="0D2D53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26" name="Freeform 876"/>
              <p:cNvSpPr>
                <a:spLocks/>
              </p:cNvSpPr>
              <p:nvPr/>
            </p:nvSpPr>
            <p:spPr bwMode="auto">
              <a:xfrm>
                <a:off x="1001" y="2529"/>
                <a:ext cx="65" cy="69"/>
              </a:xfrm>
              <a:custGeom>
                <a:avLst/>
                <a:gdLst>
                  <a:gd name="T0" fmla="*/ 8 w 32"/>
                  <a:gd name="T1" fmla="*/ 60 h 32"/>
                  <a:gd name="T2" fmla="*/ 79 w 32"/>
                  <a:gd name="T3" fmla="*/ 9 h 32"/>
                  <a:gd name="T4" fmla="*/ 124 w 32"/>
                  <a:gd name="T5" fmla="*/ 88 h 32"/>
                  <a:gd name="T6" fmla="*/ 53 w 32"/>
                  <a:gd name="T7" fmla="*/ 144 h 32"/>
                  <a:gd name="T8" fmla="*/ 8 w 32"/>
                  <a:gd name="T9" fmla="*/ 60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2" y="13"/>
                    </a:moveTo>
                    <a:cubicBezTo>
                      <a:pt x="3" y="5"/>
                      <a:pt x="11" y="0"/>
                      <a:pt x="19" y="2"/>
                    </a:cubicBezTo>
                    <a:cubicBezTo>
                      <a:pt x="27" y="3"/>
                      <a:pt x="32" y="11"/>
                      <a:pt x="30" y="19"/>
                    </a:cubicBezTo>
                    <a:cubicBezTo>
                      <a:pt x="29" y="27"/>
                      <a:pt x="21" y="32"/>
                      <a:pt x="13" y="31"/>
                    </a:cubicBezTo>
                    <a:cubicBezTo>
                      <a:pt x="5" y="29"/>
                      <a:pt x="0" y="21"/>
                      <a:pt x="2" y="13"/>
                    </a:cubicBezTo>
                    <a:close/>
                  </a:path>
                </a:pathLst>
              </a:custGeom>
              <a:solidFill>
                <a:srgbClr val="0483B9"/>
              </a:solidFill>
              <a:ln w="6350" cap="flat">
                <a:solidFill>
                  <a:srgbClr val="0D2D53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27" name="Freeform 877"/>
              <p:cNvSpPr>
                <a:spLocks/>
              </p:cNvSpPr>
              <p:nvPr/>
            </p:nvSpPr>
            <p:spPr bwMode="auto">
              <a:xfrm>
                <a:off x="995" y="2443"/>
                <a:ext cx="65" cy="69"/>
              </a:xfrm>
              <a:custGeom>
                <a:avLst/>
                <a:gdLst>
                  <a:gd name="T0" fmla="*/ 4 w 32"/>
                  <a:gd name="T1" fmla="*/ 60 h 32"/>
                  <a:gd name="T2" fmla="*/ 75 w 32"/>
                  <a:gd name="T3" fmla="*/ 9 h 32"/>
                  <a:gd name="T4" fmla="*/ 124 w 32"/>
                  <a:gd name="T5" fmla="*/ 88 h 32"/>
                  <a:gd name="T6" fmla="*/ 53 w 32"/>
                  <a:gd name="T7" fmla="*/ 144 h 32"/>
                  <a:gd name="T8" fmla="*/ 4 w 32"/>
                  <a:gd name="T9" fmla="*/ 60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1" y="13"/>
                    </a:moveTo>
                    <a:cubicBezTo>
                      <a:pt x="3" y="5"/>
                      <a:pt x="10" y="0"/>
                      <a:pt x="18" y="2"/>
                    </a:cubicBezTo>
                    <a:cubicBezTo>
                      <a:pt x="26" y="3"/>
                      <a:pt x="32" y="11"/>
                      <a:pt x="30" y="19"/>
                    </a:cubicBezTo>
                    <a:cubicBezTo>
                      <a:pt x="29" y="27"/>
                      <a:pt x="21" y="32"/>
                      <a:pt x="13" y="31"/>
                    </a:cubicBezTo>
                    <a:cubicBezTo>
                      <a:pt x="5" y="29"/>
                      <a:pt x="0" y="21"/>
                      <a:pt x="1" y="13"/>
                    </a:cubicBezTo>
                    <a:close/>
                  </a:path>
                </a:pathLst>
              </a:custGeom>
              <a:solidFill>
                <a:srgbClr val="0483B9"/>
              </a:solidFill>
              <a:ln w="6350" cap="flat">
                <a:solidFill>
                  <a:srgbClr val="0D2D53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28" name="Oval 878"/>
              <p:cNvSpPr>
                <a:spLocks noChangeArrowheads="1"/>
              </p:cNvSpPr>
              <p:nvPr/>
            </p:nvSpPr>
            <p:spPr bwMode="auto">
              <a:xfrm>
                <a:off x="1080" y="2463"/>
                <a:ext cx="16" cy="1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29" name="Freeform 879"/>
              <p:cNvSpPr>
                <a:spLocks/>
              </p:cNvSpPr>
              <p:nvPr/>
            </p:nvSpPr>
            <p:spPr bwMode="auto">
              <a:xfrm>
                <a:off x="1023" y="2467"/>
                <a:ext cx="65" cy="69"/>
              </a:xfrm>
              <a:custGeom>
                <a:avLst/>
                <a:gdLst>
                  <a:gd name="T0" fmla="*/ 4 w 32"/>
                  <a:gd name="T1" fmla="*/ 65 h 32"/>
                  <a:gd name="T2" fmla="*/ 75 w 32"/>
                  <a:gd name="T3" fmla="*/ 9 h 32"/>
                  <a:gd name="T4" fmla="*/ 124 w 32"/>
                  <a:gd name="T5" fmla="*/ 88 h 32"/>
                  <a:gd name="T6" fmla="*/ 53 w 32"/>
                  <a:gd name="T7" fmla="*/ 144 h 32"/>
                  <a:gd name="T8" fmla="*/ 4 w 32"/>
                  <a:gd name="T9" fmla="*/ 65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1" y="14"/>
                    </a:moveTo>
                    <a:cubicBezTo>
                      <a:pt x="3" y="6"/>
                      <a:pt x="10" y="0"/>
                      <a:pt x="18" y="2"/>
                    </a:cubicBezTo>
                    <a:cubicBezTo>
                      <a:pt x="26" y="3"/>
                      <a:pt x="32" y="11"/>
                      <a:pt x="30" y="19"/>
                    </a:cubicBezTo>
                    <a:cubicBezTo>
                      <a:pt x="29" y="27"/>
                      <a:pt x="21" y="32"/>
                      <a:pt x="13" y="31"/>
                    </a:cubicBezTo>
                    <a:cubicBezTo>
                      <a:pt x="5" y="29"/>
                      <a:pt x="0" y="22"/>
                      <a:pt x="1" y="14"/>
                    </a:cubicBezTo>
                    <a:close/>
                  </a:path>
                </a:pathLst>
              </a:custGeom>
              <a:solidFill>
                <a:srgbClr val="0483B9"/>
              </a:solidFill>
              <a:ln w="6350" cap="flat">
                <a:solidFill>
                  <a:srgbClr val="0D2D53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30" name="Oval 880"/>
              <p:cNvSpPr>
                <a:spLocks noChangeArrowheads="1"/>
              </p:cNvSpPr>
              <p:nvPr/>
            </p:nvSpPr>
            <p:spPr bwMode="auto">
              <a:xfrm>
                <a:off x="1043" y="2484"/>
                <a:ext cx="17" cy="1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31" name="Oval 881"/>
              <p:cNvSpPr>
                <a:spLocks noChangeArrowheads="1"/>
              </p:cNvSpPr>
              <p:nvPr/>
            </p:nvSpPr>
            <p:spPr bwMode="auto">
              <a:xfrm>
                <a:off x="1084" y="2529"/>
                <a:ext cx="16" cy="1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32" name="Oval 882"/>
              <p:cNvSpPr>
                <a:spLocks noChangeArrowheads="1"/>
              </p:cNvSpPr>
              <p:nvPr/>
            </p:nvSpPr>
            <p:spPr bwMode="auto">
              <a:xfrm>
                <a:off x="987" y="2512"/>
                <a:ext cx="16" cy="1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33" name="Oval 883"/>
              <p:cNvSpPr>
                <a:spLocks noChangeArrowheads="1"/>
              </p:cNvSpPr>
              <p:nvPr/>
            </p:nvSpPr>
            <p:spPr bwMode="auto">
              <a:xfrm>
                <a:off x="1021" y="2544"/>
                <a:ext cx="16" cy="2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34" name="Oval 884"/>
              <p:cNvSpPr>
                <a:spLocks noChangeArrowheads="1"/>
              </p:cNvSpPr>
              <p:nvPr/>
            </p:nvSpPr>
            <p:spPr bwMode="auto">
              <a:xfrm>
                <a:off x="1015" y="2458"/>
                <a:ext cx="16" cy="2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35" name="Freeform 885"/>
              <p:cNvSpPr>
                <a:spLocks/>
              </p:cNvSpPr>
              <p:nvPr/>
            </p:nvSpPr>
            <p:spPr bwMode="auto">
              <a:xfrm>
                <a:off x="926" y="2357"/>
                <a:ext cx="285" cy="300"/>
              </a:xfrm>
              <a:custGeom>
                <a:avLst/>
                <a:gdLst>
                  <a:gd name="T0" fmla="*/ 12 w 141"/>
                  <a:gd name="T1" fmla="*/ 350 h 139"/>
                  <a:gd name="T2" fmla="*/ 281 w 141"/>
                  <a:gd name="T3" fmla="*/ 84 h 139"/>
                  <a:gd name="T4" fmla="*/ 515 w 141"/>
                  <a:gd name="T5" fmla="*/ 391 h 139"/>
                  <a:gd name="T6" fmla="*/ 319 w 141"/>
                  <a:gd name="T7" fmla="*/ 647 h 139"/>
                  <a:gd name="T8" fmla="*/ 564 w 141"/>
                  <a:gd name="T9" fmla="*/ 354 h 139"/>
                  <a:gd name="T10" fmla="*/ 303 w 141"/>
                  <a:gd name="T11" fmla="*/ 9 h 139"/>
                  <a:gd name="T12" fmla="*/ 4 w 141"/>
                  <a:gd name="T13" fmla="*/ 306 h 139"/>
                  <a:gd name="T14" fmla="*/ 16 w 141"/>
                  <a:gd name="T15" fmla="*/ 429 h 139"/>
                  <a:gd name="T16" fmla="*/ 12 w 141"/>
                  <a:gd name="T17" fmla="*/ 350 h 13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1" h="139">
                    <a:moveTo>
                      <a:pt x="3" y="75"/>
                    </a:moveTo>
                    <a:cubicBezTo>
                      <a:pt x="5" y="41"/>
                      <a:pt x="35" y="15"/>
                      <a:pt x="69" y="18"/>
                    </a:cubicBezTo>
                    <a:cubicBezTo>
                      <a:pt x="103" y="20"/>
                      <a:pt x="128" y="50"/>
                      <a:pt x="126" y="84"/>
                    </a:cubicBezTo>
                    <a:cubicBezTo>
                      <a:pt x="124" y="111"/>
                      <a:pt x="104" y="133"/>
                      <a:pt x="78" y="139"/>
                    </a:cubicBezTo>
                    <a:cubicBezTo>
                      <a:pt x="110" y="135"/>
                      <a:pt x="136" y="109"/>
                      <a:pt x="138" y="76"/>
                    </a:cubicBezTo>
                    <a:cubicBezTo>
                      <a:pt x="141" y="38"/>
                      <a:pt x="112" y="5"/>
                      <a:pt x="74" y="2"/>
                    </a:cubicBezTo>
                    <a:cubicBezTo>
                      <a:pt x="36" y="0"/>
                      <a:pt x="4" y="28"/>
                      <a:pt x="1" y="66"/>
                    </a:cubicBezTo>
                    <a:cubicBezTo>
                      <a:pt x="0" y="75"/>
                      <a:pt x="1" y="84"/>
                      <a:pt x="4" y="92"/>
                    </a:cubicBezTo>
                    <a:cubicBezTo>
                      <a:pt x="3" y="86"/>
                      <a:pt x="2" y="81"/>
                      <a:pt x="3" y="75"/>
                    </a:cubicBezTo>
                    <a:close/>
                  </a:path>
                </a:pathLst>
              </a:custGeom>
              <a:solidFill>
                <a:srgbClr val="B5E1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  <p:sp>
            <p:nvSpPr>
              <p:cNvPr id="36" name="Freeform 886"/>
              <p:cNvSpPr>
                <a:spLocks/>
              </p:cNvSpPr>
              <p:nvPr/>
            </p:nvSpPr>
            <p:spPr bwMode="auto">
              <a:xfrm>
                <a:off x="926" y="2357"/>
                <a:ext cx="285" cy="300"/>
              </a:xfrm>
              <a:custGeom>
                <a:avLst/>
                <a:gdLst>
                  <a:gd name="T0" fmla="*/ 12 w 141"/>
                  <a:gd name="T1" fmla="*/ 350 h 139"/>
                  <a:gd name="T2" fmla="*/ 281 w 141"/>
                  <a:gd name="T3" fmla="*/ 84 h 139"/>
                  <a:gd name="T4" fmla="*/ 515 w 141"/>
                  <a:gd name="T5" fmla="*/ 391 h 139"/>
                  <a:gd name="T6" fmla="*/ 319 w 141"/>
                  <a:gd name="T7" fmla="*/ 647 h 139"/>
                  <a:gd name="T8" fmla="*/ 564 w 141"/>
                  <a:gd name="T9" fmla="*/ 354 h 139"/>
                  <a:gd name="T10" fmla="*/ 303 w 141"/>
                  <a:gd name="T11" fmla="*/ 9 h 139"/>
                  <a:gd name="T12" fmla="*/ 4 w 141"/>
                  <a:gd name="T13" fmla="*/ 306 h 139"/>
                  <a:gd name="T14" fmla="*/ 16 w 141"/>
                  <a:gd name="T15" fmla="*/ 429 h 139"/>
                  <a:gd name="T16" fmla="*/ 12 w 141"/>
                  <a:gd name="T17" fmla="*/ 350 h 13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1" h="139">
                    <a:moveTo>
                      <a:pt x="3" y="75"/>
                    </a:moveTo>
                    <a:cubicBezTo>
                      <a:pt x="5" y="41"/>
                      <a:pt x="35" y="15"/>
                      <a:pt x="69" y="18"/>
                    </a:cubicBezTo>
                    <a:cubicBezTo>
                      <a:pt x="103" y="20"/>
                      <a:pt x="128" y="50"/>
                      <a:pt x="126" y="84"/>
                    </a:cubicBezTo>
                    <a:cubicBezTo>
                      <a:pt x="124" y="111"/>
                      <a:pt x="104" y="133"/>
                      <a:pt x="78" y="139"/>
                    </a:cubicBezTo>
                    <a:cubicBezTo>
                      <a:pt x="110" y="135"/>
                      <a:pt x="136" y="109"/>
                      <a:pt x="138" y="76"/>
                    </a:cubicBezTo>
                    <a:cubicBezTo>
                      <a:pt x="141" y="38"/>
                      <a:pt x="112" y="5"/>
                      <a:pt x="74" y="2"/>
                    </a:cubicBezTo>
                    <a:cubicBezTo>
                      <a:pt x="36" y="0"/>
                      <a:pt x="4" y="28"/>
                      <a:pt x="1" y="66"/>
                    </a:cubicBezTo>
                    <a:cubicBezTo>
                      <a:pt x="0" y="75"/>
                      <a:pt x="1" y="84"/>
                      <a:pt x="4" y="92"/>
                    </a:cubicBezTo>
                    <a:cubicBezTo>
                      <a:pt x="3" y="86"/>
                      <a:pt x="2" y="81"/>
                      <a:pt x="3" y="75"/>
                    </a:cubicBezTo>
                    <a:close/>
                  </a:path>
                </a:pathLst>
              </a:custGeom>
              <a:noFill/>
              <a:ln w="6350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s-ES"/>
                </a:defPPr>
                <a:lvl1pPr marL="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4318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86374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4629561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172749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7715936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259123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2310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345497" algn="l" defTabSz="1543187" rtl="0" eaLnBrk="1" latinLnBrk="0" hangingPunct="1">
                  <a:defRPr sz="6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E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64749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803275" y="4123032"/>
            <a:ext cx="6889949" cy="252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 sz="1400" dirty="0">
              <a:solidFill>
                <a:srgbClr val="000000"/>
              </a:solidFill>
              <a:latin typeface="Tahoma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Tahoma" charset="0"/>
              </a:rPr>
              <a:t> </a:t>
            </a:r>
            <a:r>
              <a:rPr lang="en-US" sz="1800" b="1" i="1" dirty="0" err="1">
                <a:solidFill>
                  <a:srgbClr val="000000"/>
                </a:solidFill>
                <a:latin typeface="Arial Black" charset="0"/>
              </a:rPr>
              <a:t>Mi</a:t>
            </a:r>
            <a:r>
              <a:rPr lang="en-US" sz="1800" b="1" i="1" dirty="0">
                <a:solidFill>
                  <a:srgbClr val="000000"/>
                </a:solidFill>
                <a:latin typeface="Arial Black" charset="0"/>
              </a:rPr>
              <a:t> </a:t>
            </a:r>
            <a:r>
              <a:rPr lang="en-US" sz="1800" b="1" i="1" dirty="0" err="1">
                <a:solidFill>
                  <a:srgbClr val="000000"/>
                </a:solidFill>
                <a:latin typeface="Arial Black" charset="0"/>
              </a:rPr>
              <a:t>cerebro</a:t>
            </a:r>
            <a:r>
              <a:rPr lang="en-US" sz="1800" b="1" i="1" dirty="0">
                <a:solidFill>
                  <a:srgbClr val="000000"/>
                </a:solidFill>
                <a:latin typeface="Arial Black" charset="0"/>
              </a:rPr>
              <a:t> pronto </a:t>
            </a:r>
            <a:r>
              <a:rPr lang="en-US" sz="1800" b="1" i="1" dirty="0" err="1">
                <a:solidFill>
                  <a:srgbClr val="000000"/>
                </a:solidFill>
                <a:latin typeface="Arial Black" charset="0"/>
              </a:rPr>
              <a:t>tendrá</a:t>
            </a:r>
            <a:r>
              <a:rPr lang="en-US" sz="1800" b="1" i="1" dirty="0">
                <a:solidFill>
                  <a:srgbClr val="000000"/>
                </a:solidFill>
                <a:latin typeface="Arial Black" charset="0"/>
              </a:rPr>
              <a:t> un </a:t>
            </a:r>
            <a:r>
              <a:rPr lang="en-US" sz="1800" b="1" i="1" dirty="0" err="1">
                <a:solidFill>
                  <a:srgbClr val="000000"/>
                </a:solidFill>
                <a:latin typeface="Arial Black" charset="0"/>
              </a:rPr>
              <a:t>siglo</a:t>
            </a:r>
            <a:r>
              <a:rPr lang="en-US" sz="1800" b="1" i="1" dirty="0">
                <a:solidFill>
                  <a:srgbClr val="000000"/>
                </a:solidFill>
                <a:latin typeface="Arial Black" charset="0"/>
              </a:rPr>
              <a:t>..., </a:t>
            </a:r>
            <a:r>
              <a:rPr lang="en-US" sz="1800" b="1" i="1" dirty="0" err="1">
                <a:solidFill>
                  <a:srgbClr val="000000"/>
                </a:solidFill>
                <a:latin typeface="Arial Black" charset="0"/>
              </a:rPr>
              <a:t>pero</a:t>
            </a:r>
            <a:r>
              <a:rPr lang="en-US" sz="1800" b="1" i="1" dirty="0">
                <a:solidFill>
                  <a:srgbClr val="000000"/>
                </a:solidFill>
                <a:latin typeface="Arial Black" charset="0"/>
              </a:rPr>
              <a:t> no </a:t>
            </a:r>
            <a:r>
              <a:rPr lang="en-US" sz="1800" b="1" i="1" dirty="0" err="1">
                <a:solidFill>
                  <a:srgbClr val="000000"/>
                </a:solidFill>
                <a:latin typeface="Arial Black" charset="0"/>
              </a:rPr>
              <a:t>conoce</a:t>
            </a:r>
            <a:r>
              <a:rPr lang="en-US" sz="1800" b="1" i="1" dirty="0">
                <a:solidFill>
                  <a:srgbClr val="000000"/>
                </a:solidFill>
                <a:latin typeface="Arial Black" charset="0"/>
              </a:rPr>
              <a:t> la </a:t>
            </a:r>
            <a:r>
              <a:rPr lang="en-US" sz="1800" b="1" i="1" dirty="0" err="1">
                <a:solidFill>
                  <a:srgbClr val="000000"/>
                </a:solidFill>
                <a:latin typeface="Arial Black" charset="0"/>
              </a:rPr>
              <a:t>senilidad</a:t>
            </a:r>
            <a:r>
              <a:rPr lang="en-US" sz="1800" b="1" i="1" dirty="0">
                <a:solidFill>
                  <a:srgbClr val="000000"/>
                </a:solidFill>
                <a:latin typeface="Arial Black" charset="0"/>
              </a:rPr>
              <a:t>…</a:t>
            </a:r>
          </a:p>
          <a:p>
            <a:r>
              <a:rPr lang="en-US" sz="1800" b="1" i="1" dirty="0" err="1">
                <a:solidFill>
                  <a:srgbClr val="000000"/>
                </a:solidFill>
                <a:latin typeface="Arial Black" charset="0"/>
              </a:rPr>
              <a:t>Gozamos</a:t>
            </a:r>
            <a:r>
              <a:rPr lang="en-US" sz="1800" b="1" i="1" dirty="0">
                <a:solidFill>
                  <a:srgbClr val="000000"/>
                </a:solidFill>
                <a:latin typeface="Arial Black" charset="0"/>
              </a:rPr>
              <a:t> de gran </a:t>
            </a:r>
            <a:r>
              <a:rPr lang="en-US" sz="1800" b="1" i="1" dirty="0" err="1">
                <a:solidFill>
                  <a:srgbClr val="000000"/>
                </a:solidFill>
                <a:latin typeface="Arial Black" charset="0"/>
              </a:rPr>
              <a:t>plasticidad</a:t>
            </a:r>
            <a:r>
              <a:rPr lang="en-US" sz="1800" b="1" i="1" dirty="0">
                <a:solidFill>
                  <a:srgbClr val="000000"/>
                </a:solidFill>
                <a:latin typeface="Arial Black" charset="0"/>
              </a:rPr>
              <a:t> neuronal: </a:t>
            </a:r>
            <a:r>
              <a:rPr lang="en-US" sz="1800" b="1" i="1" dirty="0" err="1">
                <a:solidFill>
                  <a:srgbClr val="000000"/>
                </a:solidFill>
                <a:latin typeface="Arial Black" charset="0"/>
              </a:rPr>
              <a:t>aunque</a:t>
            </a:r>
            <a:r>
              <a:rPr lang="en-US" sz="1800" b="1" i="1" dirty="0">
                <a:solidFill>
                  <a:srgbClr val="000000"/>
                </a:solidFill>
                <a:latin typeface="Arial Black" charset="0"/>
              </a:rPr>
              <a:t> </a:t>
            </a:r>
            <a:r>
              <a:rPr lang="en-US" sz="1800" b="1" i="1" dirty="0" err="1">
                <a:solidFill>
                  <a:srgbClr val="000000"/>
                </a:solidFill>
                <a:latin typeface="Arial Black" charset="0"/>
              </a:rPr>
              <a:t>mueran</a:t>
            </a:r>
            <a:r>
              <a:rPr lang="en-US" sz="1800" b="1" i="1" dirty="0">
                <a:solidFill>
                  <a:srgbClr val="000000"/>
                </a:solidFill>
                <a:latin typeface="Arial Black" charset="0"/>
              </a:rPr>
              <a:t> </a:t>
            </a:r>
            <a:r>
              <a:rPr lang="en-US" sz="1800" b="1" i="1" dirty="0" err="1">
                <a:solidFill>
                  <a:srgbClr val="000000"/>
                </a:solidFill>
                <a:latin typeface="Arial Black" charset="0"/>
              </a:rPr>
              <a:t>neuronas</a:t>
            </a:r>
            <a:r>
              <a:rPr lang="en-US" sz="1800" b="1" i="1" dirty="0">
                <a:solidFill>
                  <a:srgbClr val="000000"/>
                </a:solidFill>
                <a:latin typeface="Arial Black" charset="0"/>
              </a:rPr>
              <a:t>, </a:t>
            </a:r>
            <a:r>
              <a:rPr lang="en-US" sz="1800" b="1" i="1" dirty="0" err="1">
                <a:solidFill>
                  <a:srgbClr val="000000"/>
                </a:solidFill>
                <a:latin typeface="Arial Black" charset="0"/>
              </a:rPr>
              <a:t>las</a:t>
            </a:r>
            <a:r>
              <a:rPr lang="en-US" sz="1800" b="1" i="1" dirty="0">
                <a:solidFill>
                  <a:srgbClr val="000000"/>
                </a:solidFill>
                <a:latin typeface="Arial Black" charset="0"/>
              </a:rPr>
              <a:t> </a:t>
            </a:r>
            <a:r>
              <a:rPr lang="en-US" sz="1800" b="1" i="1" dirty="0" err="1">
                <a:solidFill>
                  <a:srgbClr val="000000"/>
                </a:solidFill>
                <a:latin typeface="Arial Black" charset="0"/>
              </a:rPr>
              <a:t>restantes</a:t>
            </a:r>
            <a:r>
              <a:rPr lang="en-US" sz="1800" b="1" i="1" dirty="0">
                <a:solidFill>
                  <a:srgbClr val="000000"/>
                </a:solidFill>
                <a:latin typeface="Arial Black" charset="0"/>
              </a:rPr>
              <a:t> se </a:t>
            </a:r>
            <a:r>
              <a:rPr lang="en-US" sz="1800" b="1" i="1" dirty="0" err="1">
                <a:solidFill>
                  <a:srgbClr val="000000"/>
                </a:solidFill>
                <a:latin typeface="Arial Black" charset="0"/>
              </a:rPr>
              <a:t>reorganizan</a:t>
            </a:r>
            <a:r>
              <a:rPr lang="en-US" sz="1800" b="1" i="1" dirty="0">
                <a:solidFill>
                  <a:srgbClr val="000000"/>
                </a:solidFill>
                <a:latin typeface="Arial Black" charset="0"/>
              </a:rPr>
              <a:t> </a:t>
            </a:r>
            <a:r>
              <a:rPr lang="en-US" sz="1800" b="1" i="1" dirty="0" err="1">
                <a:solidFill>
                  <a:srgbClr val="000000"/>
                </a:solidFill>
                <a:latin typeface="Arial Black" charset="0"/>
              </a:rPr>
              <a:t>para</a:t>
            </a:r>
            <a:r>
              <a:rPr lang="en-US" sz="1800" b="1" i="1" dirty="0">
                <a:solidFill>
                  <a:srgbClr val="000000"/>
                </a:solidFill>
                <a:latin typeface="Arial Black" charset="0"/>
              </a:rPr>
              <a:t> </a:t>
            </a:r>
            <a:r>
              <a:rPr lang="en-US" sz="1800" b="1" i="1" dirty="0" err="1">
                <a:solidFill>
                  <a:srgbClr val="000000"/>
                </a:solidFill>
                <a:latin typeface="Arial Black" charset="0"/>
              </a:rPr>
              <a:t>mantener</a:t>
            </a:r>
            <a:r>
              <a:rPr lang="en-US" sz="1800" b="1" i="1" dirty="0">
                <a:solidFill>
                  <a:srgbClr val="000000"/>
                </a:solidFill>
                <a:latin typeface="Arial Black" charset="0"/>
              </a:rPr>
              <a:t> </a:t>
            </a:r>
            <a:r>
              <a:rPr lang="en-US" sz="1800" b="1" i="1" dirty="0" err="1">
                <a:solidFill>
                  <a:srgbClr val="000000"/>
                </a:solidFill>
                <a:latin typeface="Arial Black" charset="0"/>
              </a:rPr>
              <a:t>las</a:t>
            </a:r>
            <a:r>
              <a:rPr lang="en-US" sz="1800" b="1" i="1" dirty="0">
                <a:solidFill>
                  <a:srgbClr val="000000"/>
                </a:solidFill>
                <a:latin typeface="Arial Black" charset="0"/>
              </a:rPr>
              <a:t> </a:t>
            </a:r>
            <a:r>
              <a:rPr lang="en-US" sz="1800" b="1" i="1" dirty="0" err="1">
                <a:solidFill>
                  <a:srgbClr val="000000"/>
                </a:solidFill>
                <a:latin typeface="Arial Black" charset="0"/>
              </a:rPr>
              <a:t>mismas</a:t>
            </a:r>
            <a:r>
              <a:rPr lang="en-US" sz="1800" b="1" i="1" dirty="0">
                <a:solidFill>
                  <a:srgbClr val="000000"/>
                </a:solidFill>
                <a:latin typeface="Arial Black" charset="0"/>
              </a:rPr>
              <a:t> </a:t>
            </a:r>
            <a:r>
              <a:rPr lang="en-US" sz="1800" b="1" i="1" dirty="0" err="1">
                <a:solidFill>
                  <a:srgbClr val="000000"/>
                </a:solidFill>
                <a:latin typeface="Arial Black" charset="0"/>
              </a:rPr>
              <a:t>funciones</a:t>
            </a:r>
            <a:r>
              <a:rPr lang="en-US" sz="1800" b="1" i="1" dirty="0">
                <a:solidFill>
                  <a:srgbClr val="000000"/>
                </a:solidFill>
                <a:latin typeface="Arial Black" charset="0"/>
              </a:rPr>
              <a:t>, ¡</a:t>
            </a:r>
            <a:r>
              <a:rPr lang="en-US" sz="1800" b="1" i="1" dirty="0" err="1">
                <a:solidFill>
                  <a:srgbClr val="000000"/>
                </a:solidFill>
                <a:latin typeface="Arial Black" charset="0"/>
              </a:rPr>
              <a:t>pero</a:t>
            </a:r>
            <a:r>
              <a:rPr lang="en-US" sz="1800" b="1" i="1" dirty="0">
                <a:solidFill>
                  <a:srgbClr val="000000"/>
                </a:solidFill>
                <a:latin typeface="Arial Black" charset="0"/>
              </a:rPr>
              <a:t> </a:t>
            </a:r>
            <a:r>
              <a:rPr lang="en-US" sz="1800" b="1" i="1" dirty="0" err="1">
                <a:solidFill>
                  <a:srgbClr val="000000"/>
                </a:solidFill>
                <a:latin typeface="Arial Black" charset="0"/>
              </a:rPr>
              <a:t>para</a:t>
            </a:r>
            <a:r>
              <a:rPr lang="en-US" sz="1800" b="1" i="1" dirty="0">
                <a:solidFill>
                  <a:srgbClr val="000000"/>
                </a:solidFill>
                <a:latin typeface="Arial Black" charset="0"/>
              </a:rPr>
              <a:t> </a:t>
            </a:r>
            <a:r>
              <a:rPr lang="en-US" sz="1800" b="1" i="1" dirty="0" err="1">
                <a:solidFill>
                  <a:srgbClr val="000000"/>
                </a:solidFill>
                <a:latin typeface="Arial Black" charset="0"/>
              </a:rPr>
              <a:t>ello</a:t>
            </a:r>
            <a:r>
              <a:rPr lang="en-US" sz="1800" b="1" i="1" dirty="0">
                <a:solidFill>
                  <a:srgbClr val="000000"/>
                </a:solidFill>
                <a:latin typeface="Arial Black" charset="0"/>
              </a:rPr>
              <a:t> </a:t>
            </a:r>
            <a:r>
              <a:rPr lang="en-US" sz="1800" b="1" i="1" dirty="0" err="1">
                <a:solidFill>
                  <a:srgbClr val="000000"/>
                </a:solidFill>
                <a:latin typeface="Arial Black" charset="0"/>
              </a:rPr>
              <a:t>conviene</a:t>
            </a:r>
            <a:r>
              <a:rPr lang="en-US" sz="1800" b="1" i="1" dirty="0">
                <a:solidFill>
                  <a:srgbClr val="000000"/>
                </a:solidFill>
                <a:latin typeface="Arial Black" charset="0"/>
              </a:rPr>
              <a:t> </a:t>
            </a:r>
            <a:r>
              <a:rPr lang="en-US" sz="1800" b="1" i="1" dirty="0" err="1">
                <a:solidFill>
                  <a:srgbClr val="000000"/>
                </a:solidFill>
                <a:latin typeface="Arial Black" charset="0"/>
              </a:rPr>
              <a:t>estimularlas</a:t>
            </a:r>
            <a:r>
              <a:rPr lang="en-US" sz="1800" b="1" i="1" dirty="0">
                <a:solidFill>
                  <a:srgbClr val="000000"/>
                </a:solidFill>
                <a:latin typeface="Arial Black" charset="0"/>
              </a:rPr>
              <a:t>!</a:t>
            </a:r>
          </a:p>
          <a:p>
            <a:r>
              <a:rPr lang="en-US" sz="1800" b="1" i="1" dirty="0" err="1">
                <a:solidFill>
                  <a:srgbClr val="000000"/>
                </a:solidFill>
                <a:latin typeface="Arial Black" charset="0"/>
              </a:rPr>
              <a:t>Mantén</a:t>
            </a:r>
            <a:r>
              <a:rPr lang="en-US" sz="1800" b="1" i="1" dirty="0">
                <a:solidFill>
                  <a:srgbClr val="000000"/>
                </a:solidFill>
                <a:latin typeface="Arial Black" charset="0"/>
              </a:rPr>
              <a:t> </a:t>
            </a:r>
            <a:r>
              <a:rPr lang="en-US" sz="1800" b="1" i="1" dirty="0" err="1">
                <a:solidFill>
                  <a:srgbClr val="000000"/>
                </a:solidFill>
                <a:latin typeface="Arial Black" charset="0"/>
              </a:rPr>
              <a:t>tu</a:t>
            </a:r>
            <a:r>
              <a:rPr lang="en-US" sz="1800" b="1" i="1" dirty="0">
                <a:solidFill>
                  <a:srgbClr val="000000"/>
                </a:solidFill>
                <a:latin typeface="Arial Black" charset="0"/>
              </a:rPr>
              <a:t> </a:t>
            </a:r>
            <a:r>
              <a:rPr lang="en-US" sz="1800" b="1" i="1" dirty="0" err="1">
                <a:solidFill>
                  <a:srgbClr val="000000"/>
                </a:solidFill>
                <a:latin typeface="Arial Black" charset="0"/>
              </a:rPr>
              <a:t>cerebro</a:t>
            </a:r>
            <a:r>
              <a:rPr lang="en-US" sz="1800" b="1" i="1" dirty="0">
                <a:solidFill>
                  <a:srgbClr val="000000"/>
                </a:solidFill>
                <a:latin typeface="Arial Black" charset="0"/>
              </a:rPr>
              <a:t> </a:t>
            </a:r>
            <a:r>
              <a:rPr lang="en-US" sz="1800" b="1" i="1" dirty="0" err="1">
                <a:solidFill>
                  <a:srgbClr val="000000"/>
                </a:solidFill>
                <a:latin typeface="Arial Black" charset="0"/>
              </a:rPr>
              <a:t>ilusionado</a:t>
            </a:r>
            <a:r>
              <a:rPr lang="en-US" sz="1800" b="1" i="1" dirty="0">
                <a:solidFill>
                  <a:srgbClr val="000000"/>
                </a:solidFill>
                <a:latin typeface="Arial Black" charset="0"/>
              </a:rPr>
              <a:t>, </a:t>
            </a:r>
            <a:r>
              <a:rPr lang="en-US" sz="1800" b="1" i="1" dirty="0" err="1">
                <a:solidFill>
                  <a:srgbClr val="000000"/>
                </a:solidFill>
                <a:latin typeface="Arial Black" charset="0"/>
              </a:rPr>
              <a:t>activo</a:t>
            </a:r>
            <a:r>
              <a:rPr lang="en-US" sz="1800" b="1" i="1" dirty="0">
                <a:solidFill>
                  <a:srgbClr val="000000"/>
                </a:solidFill>
                <a:latin typeface="Arial Black" charset="0"/>
              </a:rPr>
              <a:t>, </a:t>
            </a:r>
            <a:r>
              <a:rPr lang="en-US" sz="1800" b="1" i="1" dirty="0" err="1">
                <a:solidFill>
                  <a:srgbClr val="000000"/>
                </a:solidFill>
                <a:latin typeface="Arial Black" charset="0"/>
              </a:rPr>
              <a:t>hazlo</a:t>
            </a:r>
            <a:r>
              <a:rPr lang="en-US" sz="1800" b="1" i="1" dirty="0">
                <a:solidFill>
                  <a:srgbClr val="000000"/>
                </a:solidFill>
                <a:latin typeface="Arial Black" charset="0"/>
              </a:rPr>
              <a:t> </a:t>
            </a:r>
            <a:r>
              <a:rPr lang="en-US" sz="1800" b="1" i="1" dirty="0" err="1">
                <a:solidFill>
                  <a:srgbClr val="000000"/>
                </a:solidFill>
                <a:latin typeface="Arial Black" charset="0"/>
              </a:rPr>
              <a:t>funcionar</a:t>
            </a:r>
            <a:r>
              <a:rPr lang="en-US" sz="1800" b="1" i="1" dirty="0">
                <a:solidFill>
                  <a:srgbClr val="000000"/>
                </a:solidFill>
                <a:latin typeface="Arial Black" charset="0"/>
              </a:rPr>
              <a:t>, y </a:t>
            </a:r>
            <a:r>
              <a:rPr lang="en-US" sz="1800" b="1" i="1" dirty="0" err="1">
                <a:solidFill>
                  <a:srgbClr val="000000"/>
                </a:solidFill>
                <a:latin typeface="Arial Black" charset="0"/>
              </a:rPr>
              <a:t>nunca</a:t>
            </a:r>
            <a:r>
              <a:rPr lang="en-US" sz="1800" b="1" i="1" dirty="0">
                <a:solidFill>
                  <a:srgbClr val="000000"/>
                </a:solidFill>
                <a:latin typeface="Arial Black" charset="0"/>
              </a:rPr>
              <a:t> se </a:t>
            </a:r>
            <a:r>
              <a:rPr lang="en-US" sz="1800" b="1" i="1" dirty="0" err="1">
                <a:solidFill>
                  <a:srgbClr val="000000"/>
                </a:solidFill>
                <a:latin typeface="Arial Black" charset="0"/>
              </a:rPr>
              <a:t>degenerará</a:t>
            </a:r>
            <a:r>
              <a:rPr lang="en-US" sz="1800" b="1" i="1" dirty="0">
                <a:solidFill>
                  <a:srgbClr val="000000"/>
                </a:solidFill>
                <a:latin typeface="Arial Black" charset="0"/>
              </a:rPr>
              <a:t>.</a:t>
            </a:r>
          </a:p>
        </p:txBody>
      </p:sp>
      <p:pic>
        <p:nvPicPr>
          <p:cNvPr id="6" name="Picture 3" descr="levi-montalcini.gif                                            000262BDMacintosh HD                   BA584903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137" y="666340"/>
            <a:ext cx="2264291" cy="320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792662" y="141928"/>
            <a:ext cx="357117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b="1" i="1" dirty="0">
                <a:latin typeface="Arial Black" charset="0"/>
              </a:rPr>
              <a:t>RITA LEVI-MONTALCINI</a:t>
            </a:r>
          </a:p>
          <a:p>
            <a:r>
              <a:rPr lang="en-US" b="1" i="1" dirty="0" smtClean="0">
                <a:latin typeface="Arial Black" charset="0"/>
              </a:rPr>
              <a:t>1909-2012</a:t>
            </a:r>
            <a:endParaRPr lang="en-US" b="1" i="1" dirty="0">
              <a:latin typeface="Arial Black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008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241425"/>
            <a:ext cx="8604250" cy="3595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5796757"/>
            <a:ext cx="1352550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0" y="5828507"/>
            <a:ext cx="4319588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r>
              <a:rPr lang="en-GB" sz="1200" b="1">
                <a:latin typeface="Arial" charset="0"/>
              </a:rPr>
              <a:t>Alla Katsnelson et al., Sci Transl Med 2016;8:364ps18</a:t>
            </a:r>
          </a:p>
        </p:txBody>
      </p:sp>
    </p:spTree>
    <p:extLst>
      <p:ext uri="{BB962C8B-B14F-4D97-AF65-F5344CB8AC3E}">
        <p14:creationId xmlns:p14="http://schemas.microsoft.com/office/powerpoint/2010/main" val="464527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nrm0801_589a_f4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358" y="952500"/>
            <a:ext cx="5876441" cy="462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842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nrg2680-f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54" y="1130300"/>
            <a:ext cx="7272346" cy="520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880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ig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100" y="798116"/>
            <a:ext cx="5505138" cy="524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393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Screen shot 2012-10-30 at 4.29.0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158" y="142875"/>
            <a:ext cx="6950075" cy="631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7206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523</TotalTime>
  <Words>559</Words>
  <Application>Microsoft Macintosh PowerPoint</Application>
  <PresentationFormat>Presentación en pantalla (4:3)</PresentationFormat>
  <Paragraphs>130</Paragraphs>
  <Slides>45</Slides>
  <Notes>0</Notes>
  <HiddenSlides>0</HiddenSlides>
  <MMClips>1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3</vt:i4>
      </vt:variant>
      <vt:variant>
        <vt:lpstr>Títulos de diapositiva</vt:lpstr>
      </vt:variant>
      <vt:variant>
        <vt:i4>45</vt:i4>
      </vt:variant>
    </vt:vector>
  </HeadingPairs>
  <TitlesOfParts>
    <vt:vector size="49" baseType="lpstr">
      <vt:lpstr>Tema de Office</vt:lpstr>
      <vt:lpstr>Documento</vt:lpstr>
      <vt:lpstr>Diapositiva</vt:lpstr>
      <vt:lpstr>Diapositiva de Microsoft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Causas de demencia  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IIBM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Clorinda Arias</dc:creator>
  <cp:lastModifiedBy>Clorinda Arias</cp:lastModifiedBy>
  <cp:revision>34</cp:revision>
  <dcterms:created xsi:type="dcterms:W3CDTF">2016-11-22T20:56:50Z</dcterms:created>
  <dcterms:modified xsi:type="dcterms:W3CDTF">2016-11-25T19:17:23Z</dcterms:modified>
</cp:coreProperties>
</file>