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x-emf" Extension="emf"/>
  <Default ContentType="image/jpeg" Extension="jpeg"/>
  <Default ContentType="image/png" Extension="png"/>
  <Default ContentType="application/vnd.openxmlformats-package.relationships+xml" Extension="rels"/>
  <Default ContentType="image/tiff" Extension="tiff"/>
  <Default ContentType="application/vnd.openxmlformats-officedocument.vmlDrawing" Extension="vml"/>
  <Default ContentType="image/vnd.ms-photo" Extension="wdp"/>
  <Default ContentType="image/x-wmf" Extension="wmf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oleObject" PartName="/ppt/embeddings/oleObject1.bin"/>
  <Override ContentType="application/vnd.openxmlformats-officedocument.oleObject" PartName="/ppt/embeddings/oleObject2.bin"/>
  <Override ContentType="application/vnd.openxmlformats-officedocument.oleObject" PartName="/ppt/embeddings/oleObject3.bin"/>
  <Override ContentType="application/vnd.openxmlformats-officedocument.oleObject" PartName="/ppt/embeddings/oleObject4.bin"/>
  <Override ContentType="application/vnd.openxmlformats-officedocument.oleObject" PartName="/ppt/embeddings/oleObject5.bin"/>
  <Override ContentType="application/vnd.openxmlformats-officedocument.oleObject" PartName="/ppt/embeddings/oleObject6.bin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60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259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60.xml"/>
  <Override ContentType="application/vnd.openxmlformats-officedocument.presentationml.slideLayout+xml" PartName="/ppt/slideLayouts/slideLayout261.xml"/>
  <Override ContentType="application/vnd.openxmlformats-officedocument.presentationml.slideLayout+xml" PartName="/ppt/slideLayouts/slideLayout262.xml"/>
  <Override ContentType="application/vnd.openxmlformats-officedocument.presentationml.slideLayout+xml" PartName="/ppt/slideLayouts/slideLayout263.xml"/>
  <Override ContentType="application/vnd.openxmlformats-officedocument.presentationml.slideLayout+xml" PartName="/ppt/slideLayouts/slideLayout264.xml"/>
  <Override ContentType="application/vnd.openxmlformats-officedocument.presentationml.slideLayout+xml" PartName="/ppt/slideLayouts/slideLayout265.xml"/>
  <Override ContentType="application/vnd.openxmlformats-officedocument.presentationml.slideLayout+xml" PartName="/ppt/slideLayouts/slideLayout266.xml"/>
  <Override ContentType="application/vnd.openxmlformats-officedocument.presentationml.slideLayout+xml" PartName="/ppt/slideLayouts/slideLayout267.xml"/>
  <Override ContentType="application/vnd.openxmlformats-officedocument.presentationml.slideLayout+xml" PartName="/ppt/slideLayouts/slideLayout268.xml"/>
  <Override ContentType="application/vnd.openxmlformats-officedocument.presentationml.slideLayout+xml" PartName="/ppt/slideLayouts/slideLayout269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70.xml"/>
  <Override ContentType="application/vnd.openxmlformats-officedocument.presentationml.slideLayout+xml" PartName="/ppt/slideLayouts/slideLayout271.xml"/>
  <Override ContentType="application/vnd.openxmlformats-officedocument.presentationml.slideLayout+xml" PartName="/ppt/slideLayouts/slideLayout272.xml"/>
  <Override ContentType="application/vnd.openxmlformats-officedocument.presentationml.slideLayout+xml" PartName="/ppt/slideLayouts/slideLayout273.xml"/>
  <Override ContentType="application/vnd.openxmlformats-officedocument.presentationml.slideLayout+xml" PartName="/ppt/slideLayouts/slideLayout274.xml"/>
  <Override ContentType="application/vnd.openxmlformats-officedocument.presentationml.slideLayout+xml" PartName="/ppt/slideLayouts/slideLayout275.xml"/>
  <Override ContentType="application/vnd.openxmlformats-officedocument.presentationml.slideLayout+xml" PartName="/ppt/slideLayouts/slideLayout276.xml"/>
  <Override ContentType="application/vnd.openxmlformats-officedocument.presentationml.slideLayout+xml" PartName="/ppt/slideLayouts/slideLayout277.xml"/>
  <Override ContentType="application/vnd.openxmlformats-officedocument.presentationml.slideLayout+xml" PartName="/ppt/slideLayouts/slideLayout278.xml"/>
  <Override ContentType="application/vnd.openxmlformats-officedocument.presentationml.slideLayout+xml" PartName="/ppt/slideLayouts/slideLayout27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80.xml"/>
  <Override ContentType="application/vnd.openxmlformats-officedocument.presentationml.slideLayout+xml" PartName="/ppt/slideLayouts/slideLayout281.xml"/>
  <Override ContentType="application/vnd.openxmlformats-officedocument.presentationml.slideLayout+xml" PartName="/ppt/slideLayouts/slideLayout282.xml"/>
  <Override ContentType="application/vnd.openxmlformats-officedocument.presentationml.slideLayout+xml" PartName="/ppt/slideLayouts/slideLayout283.xml"/>
  <Override ContentType="application/vnd.openxmlformats-officedocument.presentationml.slideLayout+xml" PartName="/ppt/slideLayouts/slideLayout284.xml"/>
  <Override ContentType="application/vnd.openxmlformats-officedocument.presentationml.slideLayout+xml" PartName="/ppt/slideLayouts/slideLayout285.xml"/>
  <Override ContentType="application/vnd.openxmlformats-officedocument.presentationml.slideLayout+xml" PartName="/ppt/slideLayouts/slideLayout286.xml"/>
  <Override ContentType="application/vnd.openxmlformats-officedocument.presentationml.slideLayout+xml" PartName="/ppt/slideLayouts/slideLayout287.xml"/>
  <Override ContentType="application/vnd.openxmlformats-officedocument.presentationml.slideLayout+xml" PartName="/ppt/slideLayouts/slideLayout288.xml"/>
  <Override ContentType="application/vnd.openxmlformats-officedocument.presentationml.slideLayout+xml" PartName="/ppt/slideLayouts/slideLayout28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290.xml"/>
  <Override ContentType="application/vnd.openxmlformats-officedocument.presentationml.slideLayout+xml" PartName="/ppt/slideLayouts/slideLayout291.xml"/>
  <Override ContentType="application/vnd.openxmlformats-officedocument.presentationml.slideLayout+xml" PartName="/ppt/slideLayouts/slideLayout292.xml"/>
  <Override ContentType="application/vnd.openxmlformats-officedocument.presentationml.slideLayout+xml" PartName="/ppt/slideLayouts/slideLayout293.xml"/>
  <Override ContentType="application/vnd.openxmlformats-officedocument.presentationml.slideLayout+xml" PartName="/ppt/slideLayouts/slideLayout294.xml"/>
  <Override ContentType="application/vnd.openxmlformats-officedocument.presentationml.slideLayout+xml" PartName="/ppt/slideLayouts/slideLayout295.xml"/>
  <Override ContentType="application/vnd.openxmlformats-officedocument.presentationml.slideLayout+xml" PartName="/ppt/slideLayouts/slideLayout296.xml"/>
  <Override ContentType="application/vnd.openxmlformats-officedocument.presentationml.slideLayout+xml" PartName="/ppt/slideLayouts/slideLayout297.xml"/>
  <Override ContentType="application/vnd.openxmlformats-officedocument.presentationml.slideLayout+xml" PartName="/ppt/slideLayouts/slideLayout298.xml"/>
  <Override ContentType="application/vnd.openxmlformats-officedocument.presentationml.slideLayout+xml" PartName="/ppt/slideLayouts/slideLayout29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00.xml"/>
  <Override ContentType="application/vnd.openxmlformats-officedocument.presentationml.slideLayout+xml" PartName="/ppt/slideLayouts/slideLayout301.xml"/>
  <Override ContentType="application/vnd.openxmlformats-officedocument.presentationml.slideLayout+xml" PartName="/ppt/slideLayouts/slideLayout302.xml"/>
  <Override ContentType="application/vnd.openxmlformats-officedocument.presentationml.slideLayout+xml" PartName="/ppt/slideLayouts/slideLayout303.xml"/>
  <Override ContentType="application/vnd.openxmlformats-officedocument.presentationml.slideLayout+xml" PartName="/ppt/slideLayouts/slideLayout304.xml"/>
  <Override ContentType="application/vnd.openxmlformats-officedocument.presentationml.slideLayout+xml" PartName="/ppt/slideLayouts/slideLayout305.xml"/>
  <Override ContentType="application/vnd.openxmlformats-officedocument.presentationml.slideLayout+xml" PartName="/ppt/slideLayouts/slideLayout306.xml"/>
  <Override ContentType="application/vnd.openxmlformats-officedocument.presentationml.slideLayout+xml" PartName="/ppt/slideLayouts/slideLayout307.xml"/>
  <Override ContentType="application/vnd.openxmlformats-officedocument.presentationml.slideLayout+xml" PartName="/ppt/slideLayouts/slideLayout308.xml"/>
  <Override ContentType="application/vnd.openxmlformats-officedocument.presentationml.slideLayout+xml" PartName="/ppt/slideLayouts/slideLayout30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10.xml"/>
  <Override ContentType="application/vnd.openxmlformats-officedocument.presentationml.slideLayout+xml" PartName="/ppt/slideLayouts/slideLayout311.xml"/>
  <Override ContentType="application/vnd.openxmlformats-officedocument.presentationml.slideLayout+xml" PartName="/ppt/slideLayouts/slideLayout312.xml"/>
  <Override ContentType="application/vnd.openxmlformats-officedocument.presentationml.slideLayout+xml" PartName="/ppt/slideLayouts/slideLayout313.xml"/>
  <Override ContentType="application/vnd.openxmlformats-officedocument.presentationml.slideLayout+xml" PartName="/ppt/slideLayouts/slideLayout314.xml"/>
  <Override ContentType="application/vnd.openxmlformats-officedocument.presentationml.slideLayout+xml" PartName="/ppt/slideLayouts/slideLayout315.xml"/>
  <Override ContentType="application/vnd.openxmlformats-officedocument.presentationml.slideLayout+xml" PartName="/ppt/slideLayouts/slideLayout316.xml"/>
  <Override ContentType="application/vnd.openxmlformats-officedocument.presentationml.slideLayout+xml" PartName="/ppt/slideLayouts/slideLayout317.xml"/>
  <Override ContentType="application/vnd.openxmlformats-officedocument.presentationml.slideLayout+xml" PartName="/ppt/slideLayouts/slideLayout318.xml"/>
  <Override ContentType="application/vnd.openxmlformats-officedocument.presentationml.slideLayout+xml" PartName="/ppt/slideLayouts/slideLayout319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20.xml"/>
  <Override ContentType="application/vnd.openxmlformats-officedocument.presentationml.slideLayout+xml" PartName="/ppt/slideLayouts/slideLayout321.xml"/>
  <Override ContentType="application/vnd.openxmlformats-officedocument.presentationml.slideLayout+xml" PartName="/ppt/slideLayouts/slideLayout322.xml"/>
  <Override ContentType="application/vnd.openxmlformats-officedocument.presentationml.slideLayout+xml" PartName="/ppt/slideLayouts/slideLayout323.xml"/>
  <Override ContentType="application/vnd.openxmlformats-officedocument.presentationml.slideLayout+xml" PartName="/ppt/slideLayouts/slideLayout324.xml"/>
  <Override ContentType="application/vnd.openxmlformats-officedocument.presentationml.slideLayout+xml" PartName="/ppt/slideLayouts/slideLayout325.xml"/>
  <Override ContentType="application/vnd.openxmlformats-officedocument.presentationml.slideLayout+xml" PartName="/ppt/slideLayouts/slideLayout326.xml"/>
  <Override ContentType="application/vnd.openxmlformats-officedocument.presentationml.slideLayout+xml" PartName="/ppt/slideLayouts/slideLayout327.xml"/>
  <Override ContentType="application/vnd.openxmlformats-officedocument.presentationml.slideLayout+xml" PartName="/ppt/slideLayouts/slideLayout328.xml"/>
  <Override ContentType="application/vnd.openxmlformats-officedocument.presentationml.slideLayout+xml" PartName="/ppt/slideLayouts/slideLayout32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30.xml"/>
  <Override ContentType="application/vnd.openxmlformats-officedocument.presentationml.slideLayout+xml" PartName="/ppt/slideLayouts/slideLayout331.xml"/>
  <Override ContentType="application/vnd.openxmlformats-officedocument.presentationml.slideLayout+xml" PartName="/ppt/slideLayouts/slideLayout332.xml"/>
  <Override ContentType="application/vnd.openxmlformats-officedocument.presentationml.slideLayout+xml" PartName="/ppt/slideLayouts/slideLayout333.xml"/>
  <Override ContentType="application/vnd.openxmlformats-officedocument.presentationml.slideLayout+xml" PartName="/ppt/slideLayouts/slideLayout334.xml"/>
  <Override ContentType="application/vnd.openxmlformats-officedocument.presentationml.slideLayout+xml" PartName="/ppt/slideLayouts/slideLayout335.xml"/>
  <Override ContentType="application/vnd.openxmlformats-officedocument.presentationml.slideLayout+xml" PartName="/ppt/slideLayouts/slideLayout336.xml"/>
  <Override ContentType="application/vnd.openxmlformats-officedocument.presentationml.slideLayout+xml" PartName="/ppt/slideLayouts/slideLayout337.xml"/>
  <Override ContentType="application/vnd.openxmlformats-officedocument.presentationml.slideLayout+xml" PartName="/ppt/slideLayouts/slideLayout338.xml"/>
  <Override ContentType="application/vnd.openxmlformats-officedocument.presentationml.slideLayout+xml" PartName="/ppt/slideLayouts/slideLayout339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40.xml"/>
  <Override ContentType="application/vnd.openxmlformats-officedocument.presentationml.slideLayout+xml" PartName="/ppt/slideLayouts/slideLayout341.xml"/>
  <Override ContentType="application/vnd.openxmlformats-officedocument.presentationml.slideLayout+xml" PartName="/ppt/slideLayouts/slideLayout342.xml"/>
  <Override ContentType="application/vnd.openxmlformats-officedocument.presentationml.slideLayout+xml" PartName="/ppt/slideLayouts/slideLayout343.xml"/>
  <Override ContentType="application/vnd.openxmlformats-officedocument.presentationml.slideLayout+xml" PartName="/ppt/slideLayouts/slideLayout344.xml"/>
  <Override ContentType="application/vnd.openxmlformats-officedocument.presentationml.slideLayout+xml" PartName="/ppt/slideLayouts/slideLayout345.xml"/>
  <Override ContentType="application/vnd.openxmlformats-officedocument.presentationml.slideLayout+xml" PartName="/ppt/slideLayouts/slideLayout346.xml"/>
  <Override ContentType="application/vnd.openxmlformats-officedocument.presentationml.slideLayout+xml" PartName="/ppt/slideLayouts/slideLayout347.xml"/>
  <Override ContentType="application/vnd.openxmlformats-officedocument.presentationml.slideLayout+xml" PartName="/ppt/slideLayouts/slideLayout348.xml"/>
  <Override ContentType="application/vnd.openxmlformats-officedocument.presentationml.slideLayout+xml" PartName="/ppt/slideLayouts/slideLayout34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50.xml"/>
  <Override ContentType="application/vnd.openxmlformats-officedocument.presentationml.slideLayout+xml" PartName="/ppt/slideLayouts/slideLayout351.xml"/>
  <Override ContentType="application/vnd.openxmlformats-officedocument.presentationml.slideLayout+xml" PartName="/ppt/slideLayouts/slideLayout352.xml"/>
  <Override ContentType="application/vnd.openxmlformats-officedocument.presentationml.slideLayout+xml" PartName="/ppt/slideLayouts/slideLayout353.xml"/>
  <Override ContentType="application/vnd.openxmlformats-officedocument.presentationml.slideLayout+xml" PartName="/ppt/slideLayouts/slideLayout354.xml"/>
  <Override ContentType="application/vnd.openxmlformats-officedocument.presentationml.slideLayout+xml" PartName="/ppt/slideLayouts/slideLayout355.xml"/>
  <Override ContentType="application/vnd.openxmlformats-officedocument.presentationml.slideLayout+xml" PartName="/ppt/slideLayouts/slideLayout356.xml"/>
  <Override ContentType="application/vnd.openxmlformats-officedocument.presentationml.slideLayout+xml" PartName="/ppt/slideLayouts/slideLayout357.xml"/>
  <Override ContentType="application/vnd.openxmlformats-officedocument.presentationml.slideLayout+xml" PartName="/ppt/slideLayouts/slideLayout358.xml"/>
  <Override ContentType="application/vnd.openxmlformats-officedocument.presentationml.slideLayout+xml" PartName="/ppt/slideLayouts/slideLayout35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60.xml"/>
  <Override ContentType="application/vnd.openxmlformats-officedocument.presentationml.slideLayout+xml" PartName="/ppt/slideLayouts/slideLayout361.xml"/>
  <Override ContentType="application/vnd.openxmlformats-officedocument.presentationml.slideLayout+xml" PartName="/ppt/slideLayouts/slideLayout362.xml"/>
  <Override ContentType="application/vnd.openxmlformats-officedocument.presentationml.slideLayout+xml" PartName="/ppt/slideLayouts/slideLayout363.xml"/>
  <Override ContentType="application/vnd.openxmlformats-officedocument.presentationml.slideLayout+xml" PartName="/ppt/slideLayouts/slideLayout364.xml"/>
  <Override ContentType="application/vnd.openxmlformats-officedocument.presentationml.slideLayout+xml" PartName="/ppt/slideLayouts/slideLayout365.xml"/>
  <Override ContentType="application/vnd.openxmlformats-officedocument.presentationml.slideLayout+xml" PartName="/ppt/slideLayouts/slideLayout366.xml"/>
  <Override ContentType="application/vnd.openxmlformats-officedocument.presentationml.slideLayout+xml" PartName="/ppt/slideLayouts/slideLayout367.xml"/>
  <Override ContentType="application/vnd.openxmlformats-officedocument.presentationml.slideLayout+xml" PartName="/ppt/slideLayouts/slideLayout368.xml"/>
  <Override ContentType="application/vnd.openxmlformats-officedocument.presentationml.slideLayout+xml" PartName="/ppt/slideLayouts/slideLayout369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70.xml"/>
  <Override ContentType="application/vnd.openxmlformats-officedocument.presentationml.slideLayout+xml" PartName="/ppt/slideLayouts/slideLayout371.xml"/>
  <Override ContentType="application/vnd.openxmlformats-officedocument.presentationml.slideLayout+xml" PartName="/ppt/slideLayouts/slideLayout372.xml"/>
  <Override ContentType="application/vnd.openxmlformats-officedocument.presentationml.slideLayout+xml" PartName="/ppt/slideLayouts/slideLayout373.xml"/>
  <Override ContentType="application/vnd.openxmlformats-officedocument.presentationml.slideLayout+xml" PartName="/ppt/slideLayouts/slideLayout374.xml"/>
  <Override ContentType="application/vnd.openxmlformats-officedocument.presentationml.slideLayout+xml" PartName="/ppt/slideLayouts/slideLayout375.xml"/>
  <Override ContentType="application/vnd.openxmlformats-officedocument.presentationml.slideLayout+xml" PartName="/ppt/slideLayouts/slideLayout376.xml"/>
  <Override ContentType="application/vnd.openxmlformats-officedocument.presentationml.slideLayout+xml" PartName="/ppt/slideLayouts/slideLayout377.xml"/>
  <Override ContentType="application/vnd.openxmlformats-officedocument.presentationml.slideLayout+xml" PartName="/ppt/slideLayouts/slideLayout378.xml"/>
  <Override ContentType="application/vnd.openxmlformats-officedocument.presentationml.slideLayout+xml" PartName="/ppt/slideLayouts/slideLayout379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80.xml"/>
  <Override ContentType="application/vnd.openxmlformats-officedocument.presentationml.slideLayout+xml" PartName="/ppt/slideLayouts/slideLayout381.xml"/>
  <Override ContentType="application/vnd.openxmlformats-officedocument.presentationml.slideLayout+xml" PartName="/ppt/slideLayouts/slideLayout382.xml"/>
  <Override ContentType="application/vnd.openxmlformats-officedocument.presentationml.slideLayout+xml" PartName="/ppt/slideLayouts/slideLayout383.xml"/>
  <Override ContentType="application/vnd.openxmlformats-officedocument.presentationml.slideLayout+xml" PartName="/ppt/slideLayouts/slideLayout384.xml"/>
  <Override ContentType="application/vnd.openxmlformats-officedocument.presentationml.slideLayout+xml" PartName="/ppt/slideLayouts/slideLayout385.xml"/>
  <Override ContentType="application/vnd.openxmlformats-officedocument.presentationml.slideLayout+xml" PartName="/ppt/slideLayouts/slideLayout386.xml"/>
  <Override ContentType="application/vnd.openxmlformats-officedocument.presentationml.slideLayout+xml" PartName="/ppt/slideLayouts/slideLayout387.xml"/>
  <Override ContentType="application/vnd.openxmlformats-officedocument.presentationml.slideLayout+xml" PartName="/ppt/slideLayouts/slideLayout388.xml"/>
  <Override ContentType="application/vnd.openxmlformats-officedocument.presentationml.slideLayout+xml" PartName="/ppt/slideLayouts/slideLayout389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90.xml"/>
  <Override ContentType="application/vnd.openxmlformats-officedocument.presentationml.slideLayout+xml" PartName="/ppt/slideLayouts/slideLayout391.xml"/>
  <Override ContentType="application/vnd.openxmlformats-officedocument.presentationml.slideLayout+xml" PartName="/ppt/slideLayouts/slideLayout392.xml"/>
  <Override ContentType="application/vnd.openxmlformats-officedocument.presentationml.slideLayout+xml" PartName="/ppt/slideLayouts/slideLayout393.xml"/>
  <Override ContentType="application/vnd.openxmlformats-officedocument.presentationml.slideLayout+xml" PartName="/ppt/slideLayouts/slideLayout394.xml"/>
  <Override ContentType="application/vnd.openxmlformats-officedocument.presentationml.slideLayout+xml" PartName="/ppt/slideLayouts/slideLayout395.xml"/>
  <Override ContentType="application/vnd.openxmlformats-officedocument.presentationml.slideLayout+xml" PartName="/ppt/slideLayouts/slideLayout396.xml"/>
  <Override ContentType="application/vnd.openxmlformats-officedocument.presentationml.slideLayout+xml" PartName="/ppt/slideLayouts/slideLayout397.xml"/>
  <Override ContentType="application/vnd.openxmlformats-officedocument.presentationml.slideLayout+xml" PartName="/ppt/slideLayouts/slideLayout398.xml"/>
  <Override ContentType="application/vnd.openxmlformats-officedocument.presentationml.slideLayout+xml" PartName="/ppt/slideLayouts/slideLayout39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00.xml"/>
  <Override ContentType="application/vnd.openxmlformats-officedocument.presentationml.slideLayout+xml" PartName="/ppt/slideLayouts/slideLayout401.xml"/>
  <Override ContentType="application/vnd.openxmlformats-officedocument.presentationml.slideLayout+xml" PartName="/ppt/slideLayouts/slideLayout402.xml"/>
  <Override ContentType="application/vnd.openxmlformats-officedocument.presentationml.slideLayout+xml" PartName="/ppt/slideLayouts/slideLayout403.xml"/>
  <Override ContentType="application/vnd.openxmlformats-officedocument.presentationml.slideLayout+xml" PartName="/ppt/slideLayouts/slideLayout404.xml"/>
  <Override ContentType="application/vnd.openxmlformats-officedocument.presentationml.slideLayout+xml" PartName="/ppt/slideLayouts/slideLayout405.xml"/>
  <Override ContentType="application/vnd.openxmlformats-officedocument.presentationml.slideLayout+xml" PartName="/ppt/slideLayouts/slideLayout406.xml"/>
  <Override ContentType="application/vnd.openxmlformats-officedocument.presentationml.slideLayout+xml" PartName="/ppt/slideLayouts/slideLayout407.xml"/>
  <Override ContentType="application/vnd.openxmlformats-officedocument.presentationml.slideLayout+xml" PartName="/ppt/slideLayouts/slideLayout408.xml"/>
  <Override ContentType="application/vnd.openxmlformats-officedocument.presentationml.slideLayout+xml" PartName="/ppt/slideLayouts/slideLayout409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10.xml"/>
  <Override ContentType="application/vnd.openxmlformats-officedocument.presentationml.slideLayout+xml" PartName="/ppt/slideLayouts/slideLayout411.xml"/>
  <Override ContentType="application/vnd.openxmlformats-officedocument.presentationml.slideLayout+xml" PartName="/ppt/slideLayouts/slideLayout412.xml"/>
  <Override ContentType="application/vnd.openxmlformats-officedocument.presentationml.slideLayout+xml" PartName="/ppt/slideLayouts/slideLayout413.xml"/>
  <Override ContentType="application/vnd.openxmlformats-officedocument.presentationml.slideLayout+xml" PartName="/ppt/slideLayouts/slideLayout414.xml"/>
  <Override ContentType="application/vnd.openxmlformats-officedocument.presentationml.slideLayout+xml" PartName="/ppt/slideLayouts/slideLayout415.xml"/>
  <Override ContentType="application/vnd.openxmlformats-officedocument.presentationml.slideLayout+xml" PartName="/ppt/slideLayouts/slideLayout416.xml"/>
  <Override ContentType="application/vnd.openxmlformats-officedocument.presentationml.slideLayout+xml" PartName="/ppt/slideLayouts/slideLayout417.xml"/>
  <Override ContentType="application/vnd.openxmlformats-officedocument.presentationml.slideLayout+xml" PartName="/ppt/slideLayouts/slideLayout418.xml"/>
  <Override ContentType="application/vnd.openxmlformats-officedocument.presentationml.slideLayout+xml" PartName="/ppt/slideLayouts/slideLayout41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20.xml"/>
  <Override ContentType="application/vnd.openxmlformats-officedocument.presentationml.slideLayout+xml" PartName="/ppt/slideLayouts/slideLayout421.xml"/>
  <Override ContentType="application/vnd.openxmlformats-officedocument.presentationml.slideLayout+xml" PartName="/ppt/slideLayouts/slideLayout422.xml"/>
  <Override ContentType="application/vnd.openxmlformats-officedocument.presentationml.slideLayout+xml" PartName="/ppt/slideLayouts/slideLayout423.xml"/>
  <Override ContentType="application/vnd.openxmlformats-officedocument.presentationml.slideLayout+xml" PartName="/ppt/slideLayouts/slideLayout424.xml"/>
  <Override ContentType="application/vnd.openxmlformats-officedocument.presentationml.slideLayout+xml" PartName="/ppt/slideLayouts/slideLayout425.xml"/>
  <Override ContentType="application/vnd.openxmlformats-officedocument.presentationml.slideLayout+xml" PartName="/ppt/slideLayouts/slideLayout426.xml"/>
  <Override ContentType="application/vnd.openxmlformats-officedocument.presentationml.slideLayout+xml" PartName="/ppt/slideLayouts/slideLayout427.xml"/>
  <Override ContentType="application/vnd.openxmlformats-officedocument.presentationml.slideLayout+xml" PartName="/ppt/slideLayouts/slideLayout428.xml"/>
  <Override ContentType="application/vnd.openxmlformats-officedocument.presentationml.slideLayout+xml" PartName="/ppt/slideLayouts/slideLayout429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30.xml"/>
  <Override ContentType="application/vnd.openxmlformats-officedocument.presentationml.slideLayout+xml" PartName="/ppt/slideLayouts/slideLayout431.xml"/>
  <Override ContentType="application/vnd.openxmlformats-officedocument.presentationml.slideLayout+xml" PartName="/ppt/slideLayouts/slideLayout432.xml"/>
  <Override ContentType="application/vnd.openxmlformats-officedocument.presentationml.slideLayout+xml" PartName="/ppt/slideLayouts/slideLayout433.xml"/>
  <Override ContentType="application/vnd.openxmlformats-officedocument.presentationml.slideLayout+xml" PartName="/ppt/slideLayouts/slideLayout434.xml"/>
  <Override ContentType="application/vnd.openxmlformats-officedocument.presentationml.slideLayout+xml" PartName="/ppt/slideLayouts/slideLayout435.xml"/>
  <Override ContentType="application/vnd.openxmlformats-officedocument.presentationml.slideLayout+xml" PartName="/ppt/slideLayouts/slideLayout436.xml"/>
  <Override ContentType="application/vnd.openxmlformats-officedocument.presentationml.slideLayout+xml" PartName="/ppt/slideLayouts/slideLayout437.xml"/>
  <Override ContentType="application/vnd.openxmlformats-officedocument.presentationml.slideLayout+xml" PartName="/ppt/slideLayouts/slideLayout438.xml"/>
  <Override ContentType="application/vnd.openxmlformats-officedocument.presentationml.slideLayout+xml" PartName="/ppt/slideLayouts/slideLayout439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40.xml"/>
  <Override ContentType="application/vnd.openxmlformats-officedocument.presentationml.slideLayout+xml" PartName="/ppt/slideLayouts/slideLayout441.xml"/>
  <Override ContentType="application/vnd.openxmlformats-officedocument.presentationml.slideLayout+xml" PartName="/ppt/slideLayouts/slideLayout442.xml"/>
  <Override ContentType="application/vnd.openxmlformats-officedocument.presentationml.slideLayout+xml" PartName="/ppt/slideLayouts/slideLayout443.xml"/>
  <Override ContentType="application/vnd.openxmlformats-officedocument.presentationml.slideLayout+xml" PartName="/ppt/slideLayouts/slideLayout444.xml"/>
  <Override ContentType="application/vnd.openxmlformats-officedocument.presentationml.slideLayout+xml" PartName="/ppt/slideLayouts/slideLayout445.xml"/>
  <Override ContentType="application/vnd.openxmlformats-officedocument.presentationml.slideLayout+xml" PartName="/ppt/slideLayouts/slideLayout446.xml"/>
  <Override ContentType="application/vnd.openxmlformats-officedocument.presentationml.slideLayout+xml" PartName="/ppt/slideLayouts/slideLayout447.xml"/>
  <Override ContentType="application/vnd.openxmlformats-officedocument.presentationml.slideLayout+xml" PartName="/ppt/slideLayouts/slideLayout448.xml"/>
  <Override ContentType="application/vnd.openxmlformats-officedocument.presentationml.slideLayout+xml" PartName="/ppt/slideLayouts/slideLayout449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50.xml"/>
  <Override ContentType="application/vnd.openxmlformats-officedocument.presentationml.slideLayout+xml" PartName="/ppt/slideLayouts/slideLayout451.xml"/>
  <Override ContentType="application/vnd.openxmlformats-officedocument.presentationml.slideLayout+xml" PartName="/ppt/slideLayouts/slideLayout452.xml"/>
  <Override ContentType="application/vnd.openxmlformats-officedocument.presentationml.slideLayout+xml" PartName="/ppt/slideLayouts/slideLayout453.xml"/>
  <Override ContentType="application/vnd.openxmlformats-officedocument.presentationml.slideLayout+xml" PartName="/ppt/slideLayouts/slideLayout454.xml"/>
  <Override ContentType="application/vnd.openxmlformats-officedocument.presentationml.slideLayout+xml" PartName="/ppt/slideLayouts/slideLayout455.xml"/>
  <Override ContentType="application/vnd.openxmlformats-officedocument.presentationml.slideLayout+xml" PartName="/ppt/slideLayouts/slideLayout456.xml"/>
  <Override ContentType="application/vnd.openxmlformats-officedocument.presentationml.slideLayout+xml" PartName="/ppt/slideLayouts/slideLayout457.xml"/>
  <Override ContentType="application/vnd.openxmlformats-officedocument.presentationml.slideLayout+xml" PartName="/ppt/slideLayouts/slideLayout458.xml"/>
  <Override ContentType="application/vnd.openxmlformats-officedocument.presentationml.slideLayout+xml" PartName="/ppt/slideLayouts/slideLayout45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60.xml"/>
  <Override ContentType="application/vnd.openxmlformats-officedocument.presentationml.slideLayout+xml" PartName="/ppt/slideLayouts/slideLayout461.xml"/>
  <Override ContentType="application/vnd.openxmlformats-officedocument.presentationml.slideLayout+xml" PartName="/ppt/slideLayouts/slideLayout462.xml"/>
  <Override ContentType="application/vnd.openxmlformats-officedocument.presentationml.slideLayout+xml" PartName="/ppt/slideLayouts/slideLayout463.xml"/>
  <Override ContentType="application/vnd.openxmlformats-officedocument.presentationml.slideLayout+xml" PartName="/ppt/slideLayouts/slideLayout464.xml"/>
  <Override ContentType="application/vnd.openxmlformats-officedocument.presentationml.slideLayout+xml" PartName="/ppt/slideLayouts/slideLayout465.xml"/>
  <Override ContentType="application/vnd.openxmlformats-officedocument.presentationml.slideLayout+xml" PartName="/ppt/slideLayouts/slideLayout466.xml"/>
  <Override ContentType="application/vnd.openxmlformats-officedocument.presentationml.slideLayout+xml" PartName="/ppt/slideLayouts/slideLayout467.xml"/>
  <Override ContentType="application/vnd.openxmlformats-officedocument.presentationml.slideLayout+xml" PartName="/ppt/slideLayouts/slideLayout468.xml"/>
  <Override ContentType="application/vnd.openxmlformats-officedocument.presentationml.slideLayout+xml" PartName="/ppt/slideLayouts/slideLayout46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70.xml"/>
  <Override ContentType="application/vnd.openxmlformats-officedocument.presentationml.slideLayout+xml" PartName="/ppt/slideLayouts/slideLayout471.xml"/>
  <Override ContentType="application/vnd.openxmlformats-officedocument.presentationml.slideLayout+xml" PartName="/ppt/slideLayouts/slideLayout472.xml"/>
  <Override ContentType="application/vnd.openxmlformats-officedocument.presentationml.slideLayout+xml" PartName="/ppt/slideLayouts/slideLayout473.xml"/>
  <Override ContentType="application/vnd.openxmlformats-officedocument.presentationml.slideLayout+xml" PartName="/ppt/slideLayouts/slideLayout474.xml"/>
  <Override ContentType="application/vnd.openxmlformats-officedocument.presentationml.slideLayout+xml" PartName="/ppt/slideLayouts/slideLayout475.xml"/>
  <Override ContentType="application/vnd.openxmlformats-officedocument.presentationml.slideLayout+xml" PartName="/ppt/slideLayouts/slideLayout476.xml"/>
  <Override ContentType="application/vnd.openxmlformats-officedocument.presentationml.slideLayout+xml" PartName="/ppt/slideLayouts/slideLayout477.xml"/>
  <Override ContentType="application/vnd.openxmlformats-officedocument.presentationml.slideLayout+xml" PartName="/ppt/slideLayouts/slideLayout478.xml"/>
  <Override ContentType="application/vnd.openxmlformats-officedocument.presentationml.slideLayout+xml" PartName="/ppt/slideLayouts/slideLayout479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80.xml"/>
  <Override ContentType="application/vnd.openxmlformats-officedocument.presentationml.slideLayout+xml" PartName="/ppt/slideLayouts/slideLayout481.xml"/>
  <Override ContentType="application/vnd.openxmlformats-officedocument.presentationml.slideLayout+xml" PartName="/ppt/slideLayouts/slideLayout482.xml"/>
  <Override ContentType="application/vnd.openxmlformats-officedocument.presentationml.slideLayout+xml" PartName="/ppt/slideLayouts/slideLayout483.xml"/>
  <Override ContentType="application/vnd.openxmlformats-officedocument.presentationml.slideLayout+xml" PartName="/ppt/slideLayouts/slideLayout484.xml"/>
  <Override ContentType="application/vnd.openxmlformats-officedocument.presentationml.slideLayout+xml" PartName="/ppt/slideLayouts/slideLayout485.xml"/>
  <Override ContentType="application/vnd.openxmlformats-officedocument.presentationml.slideLayout+xml" PartName="/ppt/slideLayouts/slideLayout486.xml"/>
  <Override ContentType="application/vnd.openxmlformats-officedocument.presentationml.slideLayout+xml" PartName="/ppt/slideLayouts/slideLayout487.xml"/>
  <Override ContentType="application/vnd.openxmlformats-officedocument.presentationml.slideLayout+xml" PartName="/ppt/slideLayouts/slideLayout488.xml"/>
  <Override ContentType="application/vnd.openxmlformats-officedocument.presentationml.slideLayout+xml" PartName="/ppt/slideLayouts/slideLayout489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490.xml"/>
  <Override ContentType="application/vnd.openxmlformats-officedocument.presentationml.slideLayout+xml" PartName="/ppt/slideLayouts/slideLayout491.xml"/>
  <Override ContentType="application/vnd.openxmlformats-officedocument.presentationml.slideLayout+xml" PartName="/ppt/slideLayouts/slideLayout492.xml"/>
  <Override ContentType="application/vnd.openxmlformats-officedocument.presentationml.slideLayout+xml" PartName="/ppt/slideLayouts/slideLayout493.xml"/>
  <Override ContentType="application/vnd.openxmlformats-officedocument.presentationml.slideLayout+xml" PartName="/ppt/slideLayouts/slideLayout494.xml"/>
  <Override ContentType="application/vnd.openxmlformats-officedocument.presentationml.slideLayout+xml" PartName="/ppt/slideLayouts/slideLayout495.xml"/>
  <Override ContentType="application/vnd.openxmlformats-officedocument.presentationml.slideLayout+xml" PartName="/ppt/slideLayouts/slideLayout496.xml"/>
  <Override ContentType="application/vnd.openxmlformats-officedocument.presentationml.slideLayout+xml" PartName="/ppt/slideLayouts/slideLayout497.xml"/>
  <Override ContentType="application/vnd.openxmlformats-officedocument.presentationml.slideLayout+xml" PartName="/ppt/slideLayouts/slideLayout498.xml"/>
  <Override ContentType="application/vnd.openxmlformats-officedocument.presentationml.slideLayout+xml" PartName="/ppt/slideLayouts/slideLayout49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00.xml"/>
  <Override ContentType="application/vnd.openxmlformats-officedocument.presentationml.slideLayout+xml" PartName="/ppt/slideLayouts/slideLayout501.xml"/>
  <Override ContentType="application/vnd.openxmlformats-officedocument.presentationml.slideLayout+xml" PartName="/ppt/slideLayouts/slideLayout502.xml"/>
  <Override ContentType="application/vnd.openxmlformats-officedocument.presentationml.slideLayout+xml" PartName="/ppt/slideLayouts/slideLayout503.xml"/>
  <Override ContentType="application/vnd.openxmlformats-officedocument.presentationml.slideLayout+xml" PartName="/ppt/slideLayouts/slideLayout504.xml"/>
  <Override ContentType="application/vnd.openxmlformats-officedocument.presentationml.slideLayout+xml" PartName="/ppt/slideLayouts/slideLayout505.xml"/>
  <Override ContentType="application/vnd.openxmlformats-officedocument.presentationml.slideLayout+xml" PartName="/ppt/slideLayouts/slideLayout506.xml"/>
  <Override ContentType="application/vnd.openxmlformats-officedocument.presentationml.slideLayout+xml" PartName="/ppt/slideLayouts/slideLayout507.xml"/>
  <Override ContentType="application/vnd.openxmlformats-officedocument.presentationml.slideLayout+xml" PartName="/ppt/slideLayouts/slideLayout508.xml"/>
  <Override ContentType="application/vnd.openxmlformats-officedocument.presentationml.slideLayout+xml" PartName="/ppt/slideLayouts/slideLayout509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10.xml"/>
  <Override ContentType="application/vnd.openxmlformats-officedocument.presentationml.slideLayout+xml" PartName="/ppt/slideLayouts/slideLayout511.xml"/>
  <Override ContentType="application/vnd.openxmlformats-officedocument.presentationml.slideLayout+xml" PartName="/ppt/slideLayouts/slideLayout512.xml"/>
  <Override ContentType="application/vnd.openxmlformats-officedocument.presentationml.slideLayout+xml" PartName="/ppt/slideLayouts/slideLayout513.xml"/>
  <Override ContentType="application/vnd.openxmlformats-officedocument.presentationml.slideLayout+xml" PartName="/ppt/slideLayouts/slideLayout514.xml"/>
  <Override ContentType="application/vnd.openxmlformats-officedocument.presentationml.slideLayout+xml" PartName="/ppt/slideLayouts/slideLayout515.xml"/>
  <Override ContentType="application/vnd.openxmlformats-officedocument.presentationml.slideLayout+xml" PartName="/ppt/slideLayouts/slideLayout516.xml"/>
  <Override ContentType="application/vnd.openxmlformats-officedocument.presentationml.slideLayout+xml" PartName="/ppt/slideLayouts/slideLayout517.xml"/>
  <Override ContentType="application/vnd.openxmlformats-officedocument.presentationml.slideLayout+xml" PartName="/ppt/slideLayouts/slideLayout518.xml"/>
  <Override ContentType="application/vnd.openxmlformats-officedocument.presentationml.slideLayout+xml" PartName="/ppt/slideLayouts/slideLayout519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520.xml"/>
  <Override ContentType="application/vnd.openxmlformats-officedocument.presentationml.slideLayout+xml" PartName="/ppt/slideLayouts/slideLayout521.xml"/>
  <Override ContentType="application/vnd.openxmlformats-officedocument.presentationml.slideLayout+xml" PartName="/ppt/slideLayouts/slideLayout522.xml"/>
  <Override ContentType="application/vnd.openxmlformats-officedocument.presentationml.slideLayout+xml" PartName="/ppt/slideLayouts/slideLayout523.xml"/>
  <Override ContentType="application/vnd.openxmlformats-officedocument.presentationml.slideLayout+xml" PartName="/ppt/slideLayouts/slideLayout524.xml"/>
  <Override ContentType="application/vnd.openxmlformats-officedocument.presentationml.slideLayout+xml" PartName="/ppt/slideLayouts/slideLayout525.xml"/>
  <Override ContentType="application/vnd.openxmlformats-officedocument.presentationml.slideLayout+xml" PartName="/ppt/slideLayouts/slideLayout526.xml"/>
  <Override ContentType="application/vnd.openxmlformats-officedocument.presentationml.slideLayout+xml" PartName="/ppt/slideLayouts/slideLayout527.xml"/>
  <Override ContentType="application/vnd.openxmlformats-officedocument.presentationml.slideLayout+xml" PartName="/ppt/slideLayouts/slideLayout528.xml"/>
  <Override ContentType="application/vnd.openxmlformats-officedocument.presentationml.slideLayout+xml" PartName="/ppt/slideLayouts/slideLayout52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30.xml"/>
  <Override ContentType="application/vnd.openxmlformats-officedocument.presentationml.slideLayout+xml" PartName="/ppt/slideLayouts/slideLayout531.xml"/>
  <Override ContentType="application/vnd.openxmlformats-officedocument.presentationml.slideLayout+xml" PartName="/ppt/slideLayouts/slideLayout532.xml"/>
  <Override ContentType="application/vnd.openxmlformats-officedocument.presentationml.slideLayout+xml" PartName="/ppt/slideLayouts/slideLayout533.xml"/>
  <Override ContentType="application/vnd.openxmlformats-officedocument.presentationml.slideLayout+xml" PartName="/ppt/slideLayouts/slideLayout534.xml"/>
  <Override ContentType="application/vnd.openxmlformats-officedocument.presentationml.slideLayout+xml" PartName="/ppt/slideLayouts/slideLayout535.xml"/>
  <Override ContentType="application/vnd.openxmlformats-officedocument.presentationml.slideLayout+xml" PartName="/ppt/slideLayouts/slideLayout536.xml"/>
  <Override ContentType="application/vnd.openxmlformats-officedocument.presentationml.slideLayout+xml" PartName="/ppt/slideLayouts/slideLayout537.xml"/>
  <Override ContentType="application/vnd.openxmlformats-officedocument.presentationml.slideLayout+xml" PartName="/ppt/slideLayouts/slideLayout538.xml"/>
  <Override ContentType="application/vnd.openxmlformats-officedocument.presentationml.slideLayout+xml" PartName="/ppt/slideLayouts/slideLayout539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40.xml"/>
  <Override ContentType="application/vnd.openxmlformats-officedocument.presentationml.slideLayout+xml" PartName="/ppt/slideLayouts/slideLayout541.xml"/>
  <Override ContentType="application/vnd.openxmlformats-officedocument.presentationml.slideLayout+xml" PartName="/ppt/slideLayouts/slideLayout542.xml"/>
  <Override ContentType="application/vnd.openxmlformats-officedocument.presentationml.slideLayout+xml" PartName="/ppt/slideLayouts/slideLayout543.xml"/>
  <Override ContentType="application/vnd.openxmlformats-officedocument.presentationml.slideLayout+xml" PartName="/ppt/slideLayouts/slideLayout544.xml"/>
  <Override ContentType="application/vnd.openxmlformats-officedocument.presentationml.slideLayout+xml" PartName="/ppt/slideLayouts/slideLayout545.xml"/>
  <Override ContentType="application/vnd.openxmlformats-officedocument.presentationml.slideLayout+xml" PartName="/ppt/slideLayouts/slideLayout546.xml"/>
  <Override ContentType="application/vnd.openxmlformats-officedocument.presentationml.slideLayout+xml" PartName="/ppt/slideLayouts/slideLayout547.xml"/>
  <Override ContentType="application/vnd.openxmlformats-officedocument.presentationml.slideLayout+xml" PartName="/ppt/slideLayouts/slideLayout548.xml"/>
  <Override ContentType="application/vnd.openxmlformats-officedocument.presentationml.slideLayout+xml" PartName="/ppt/slideLayouts/slideLayout549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50.xml"/>
  <Override ContentType="application/vnd.openxmlformats-officedocument.presentationml.slideLayout+xml" PartName="/ppt/slideLayouts/slideLayout551.xml"/>
  <Override ContentType="application/vnd.openxmlformats-officedocument.presentationml.slideLayout+xml" PartName="/ppt/slideLayouts/slideLayout552.xml"/>
  <Override ContentType="application/vnd.openxmlformats-officedocument.presentationml.slideLayout+xml" PartName="/ppt/slideLayouts/slideLayout553.xml"/>
  <Override ContentType="application/vnd.openxmlformats-officedocument.presentationml.slideLayout+xml" PartName="/ppt/slideLayouts/slideLayout554.xml"/>
  <Override ContentType="application/vnd.openxmlformats-officedocument.presentationml.slideLayout+xml" PartName="/ppt/slideLayouts/slideLayout555.xml"/>
  <Override ContentType="application/vnd.openxmlformats-officedocument.presentationml.slideLayout+xml" PartName="/ppt/slideLayouts/slideLayout556.xml"/>
  <Override ContentType="application/vnd.openxmlformats-officedocument.presentationml.slideLayout+xml" PartName="/ppt/slideLayouts/slideLayout557.xml"/>
  <Override ContentType="application/vnd.openxmlformats-officedocument.presentationml.slideLayout+xml" PartName="/ppt/slideLayouts/slideLayout558.xml"/>
  <Override ContentType="application/vnd.openxmlformats-officedocument.presentationml.slideLayout+xml" PartName="/ppt/slideLayouts/slideLayout559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60.xml"/>
  <Override ContentType="application/vnd.openxmlformats-officedocument.presentationml.slideLayout+xml" PartName="/ppt/slideLayouts/slideLayout561.xml"/>
  <Override ContentType="application/vnd.openxmlformats-officedocument.presentationml.slideLayout+xml" PartName="/ppt/slideLayouts/slideLayout562.xml"/>
  <Override ContentType="application/vnd.openxmlformats-officedocument.presentationml.slideLayout+xml" PartName="/ppt/slideLayouts/slideLayout563.xml"/>
  <Override ContentType="application/vnd.openxmlformats-officedocument.presentationml.slideLayout+xml" PartName="/ppt/slideLayouts/slideLayout564.xml"/>
  <Override ContentType="application/vnd.openxmlformats-officedocument.presentationml.slideLayout+xml" PartName="/ppt/slideLayouts/slideLayout565.xml"/>
  <Override ContentType="application/vnd.openxmlformats-officedocument.presentationml.slideLayout+xml" PartName="/ppt/slideLayouts/slideLayout566.xml"/>
  <Override ContentType="application/vnd.openxmlformats-officedocument.presentationml.slideLayout+xml" PartName="/ppt/slideLayouts/slideLayout567.xml"/>
  <Override ContentType="application/vnd.openxmlformats-officedocument.presentationml.slideLayout+xml" PartName="/ppt/slideLayouts/slideLayout568.xml"/>
  <Override ContentType="application/vnd.openxmlformats-officedocument.presentationml.slideLayout+xml" PartName="/ppt/slideLayouts/slideLayout56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70.xml"/>
  <Override ContentType="application/vnd.openxmlformats-officedocument.presentationml.slideLayout+xml" PartName="/ppt/slideLayouts/slideLayout571.xml"/>
  <Override ContentType="application/vnd.openxmlformats-officedocument.presentationml.slideLayout+xml" PartName="/ppt/slideLayouts/slideLayout572.xml"/>
  <Override ContentType="application/vnd.openxmlformats-officedocument.presentationml.slideLayout+xml" PartName="/ppt/slideLayouts/slideLayout573.xml"/>
  <Override ContentType="application/vnd.openxmlformats-officedocument.presentationml.slideLayout+xml" PartName="/ppt/slideLayouts/slideLayout574.xml"/>
  <Override ContentType="application/vnd.openxmlformats-officedocument.presentationml.slideLayout+xml" PartName="/ppt/slideLayouts/slideLayout575.xml"/>
  <Override ContentType="application/vnd.openxmlformats-officedocument.presentationml.slideLayout+xml" PartName="/ppt/slideLayouts/slideLayout576.xml"/>
  <Override ContentType="application/vnd.openxmlformats-officedocument.presentationml.slideLayout+xml" PartName="/ppt/slideLayouts/slideLayout577.xml"/>
  <Override ContentType="application/vnd.openxmlformats-officedocument.presentationml.slideLayout+xml" PartName="/ppt/slideLayouts/slideLayout578.xml"/>
  <Override ContentType="application/vnd.openxmlformats-officedocument.presentationml.slideLayout+xml" PartName="/ppt/slideLayouts/slideLayout579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80.xml"/>
  <Override ContentType="application/vnd.openxmlformats-officedocument.presentationml.slideLayout+xml" PartName="/ppt/slideLayouts/slideLayout581.xml"/>
  <Override ContentType="application/vnd.openxmlformats-officedocument.presentationml.slideLayout+xml" PartName="/ppt/slideLayouts/slideLayout582.xml"/>
  <Override ContentType="application/vnd.openxmlformats-officedocument.presentationml.slideLayout+xml" PartName="/ppt/slideLayouts/slideLayout583.xml"/>
  <Override ContentType="application/vnd.openxmlformats-officedocument.presentationml.slideLayout+xml" PartName="/ppt/slideLayouts/slideLayout584.xml"/>
  <Override ContentType="application/vnd.openxmlformats-officedocument.presentationml.slideLayout+xml" PartName="/ppt/slideLayouts/slideLayout585.xml"/>
  <Override ContentType="application/vnd.openxmlformats-officedocument.presentationml.slideLayout+xml" PartName="/ppt/slideLayouts/slideLayout586.xml"/>
  <Override ContentType="application/vnd.openxmlformats-officedocument.presentationml.slideLayout+xml" PartName="/ppt/slideLayouts/slideLayout587.xml"/>
  <Override ContentType="application/vnd.openxmlformats-officedocument.presentationml.slideLayout+xml" PartName="/ppt/slideLayouts/slideLayout588.xml"/>
  <Override ContentType="application/vnd.openxmlformats-officedocument.presentationml.slideLayout+xml" PartName="/ppt/slideLayouts/slideLayout589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590.xml"/>
  <Override ContentType="application/vnd.openxmlformats-officedocument.presentationml.slideLayout+xml" PartName="/ppt/slideLayouts/slideLayout591.xml"/>
  <Override ContentType="application/vnd.openxmlformats-officedocument.presentationml.slideLayout+xml" PartName="/ppt/slideLayouts/slideLayout592.xml"/>
  <Override ContentType="application/vnd.openxmlformats-officedocument.presentationml.slideLayout+xml" PartName="/ppt/slideLayouts/slideLayout593.xml"/>
  <Override ContentType="application/vnd.openxmlformats-officedocument.presentationml.slideLayout+xml" PartName="/ppt/slideLayouts/slideLayout594.xml"/>
  <Override ContentType="application/vnd.openxmlformats-officedocument.presentationml.slideLayout+xml" PartName="/ppt/slideLayouts/slideLayout595.xml"/>
  <Override ContentType="application/vnd.openxmlformats-officedocument.presentationml.slideLayout+xml" PartName="/ppt/slideLayouts/slideLayout596.xml"/>
  <Override ContentType="application/vnd.openxmlformats-officedocument.presentationml.slideLayout+xml" PartName="/ppt/slideLayouts/slideLayout597.xml"/>
  <Override ContentType="application/vnd.openxmlformats-officedocument.presentationml.slideLayout+xml" PartName="/ppt/slideLayouts/slideLayout598.xml"/>
  <Override ContentType="application/vnd.openxmlformats-officedocument.presentationml.slideLayout+xml" PartName="/ppt/slideLayouts/slideLayout59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00.xml"/>
  <Override ContentType="application/vnd.openxmlformats-officedocument.presentationml.slideLayout+xml" PartName="/ppt/slideLayouts/slideLayout601.xml"/>
  <Override ContentType="application/vnd.openxmlformats-officedocument.presentationml.slideLayout+xml" PartName="/ppt/slideLayouts/slideLayout602.xml"/>
  <Override ContentType="application/vnd.openxmlformats-officedocument.presentationml.slideLayout+xml" PartName="/ppt/slideLayouts/slideLayout603.xml"/>
  <Override ContentType="application/vnd.openxmlformats-officedocument.presentationml.slideLayout+xml" PartName="/ppt/slideLayouts/slideLayout604.xml"/>
  <Override ContentType="application/vnd.openxmlformats-officedocument.presentationml.slideLayout+xml" PartName="/ppt/slideLayouts/slideLayout605.xml"/>
  <Override ContentType="application/vnd.openxmlformats-officedocument.presentationml.slideLayout+xml" PartName="/ppt/slideLayouts/slideLayout606.xml"/>
  <Override ContentType="application/vnd.openxmlformats-officedocument.presentationml.slideLayout+xml" PartName="/ppt/slideLayouts/slideLayout607.xml"/>
  <Override ContentType="application/vnd.openxmlformats-officedocument.presentationml.slideLayout+xml" PartName="/ppt/slideLayouts/slideLayout608.xml"/>
  <Override ContentType="application/vnd.openxmlformats-officedocument.presentationml.slideLayout+xml" PartName="/ppt/slideLayouts/slideLayout609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10.xml"/>
  <Override ContentType="application/vnd.openxmlformats-officedocument.presentationml.slideLayout+xml" PartName="/ppt/slideLayouts/slideLayout611.xml"/>
  <Override ContentType="application/vnd.openxmlformats-officedocument.presentationml.slideLayout+xml" PartName="/ppt/slideLayouts/slideLayout612.xml"/>
  <Override ContentType="application/vnd.openxmlformats-officedocument.presentationml.slideLayout+xml" PartName="/ppt/slideLayouts/slideLayout613.xml"/>
  <Override ContentType="application/vnd.openxmlformats-officedocument.presentationml.slideLayout+xml" PartName="/ppt/slideLayouts/slideLayout614.xml"/>
  <Override ContentType="application/vnd.openxmlformats-officedocument.presentationml.slideLayout+xml" PartName="/ppt/slideLayouts/slideLayout615.xml"/>
  <Override ContentType="application/vnd.openxmlformats-officedocument.presentationml.slideLayout+xml" PartName="/ppt/slideLayouts/slideLayout616.xml"/>
  <Override ContentType="application/vnd.openxmlformats-officedocument.presentationml.slideLayout+xml" PartName="/ppt/slideLayouts/slideLayout617.xml"/>
  <Override ContentType="application/vnd.openxmlformats-officedocument.presentationml.slideLayout+xml" PartName="/ppt/slideLayouts/slideLayout618.xml"/>
  <Override ContentType="application/vnd.openxmlformats-officedocument.presentationml.slideLayout+xml" PartName="/ppt/slideLayouts/slideLayout61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20.xml"/>
  <Override ContentType="application/vnd.openxmlformats-officedocument.presentationml.slideLayout+xml" PartName="/ppt/slideLayouts/slideLayout621.xml"/>
  <Override ContentType="application/vnd.openxmlformats-officedocument.presentationml.slideLayout+xml" PartName="/ppt/slideLayouts/slideLayout622.xml"/>
  <Override ContentType="application/vnd.openxmlformats-officedocument.presentationml.slideLayout+xml" PartName="/ppt/slideLayouts/slideLayout623.xml"/>
  <Override ContentType="application/vnd.openxmlformats-officedocument.presentationml.slideLayout+xml" PartName="/ppt/slideLayouts/slideLayout624.xml"/>
  <Override ContentType="application/vnd.openxmlformats-officedocument.presentationml.slideLayout+xml" PartName="/ppt/slideLayouts/slideLayout625.xml"/>
  <Override ContentType="application/vnd.openxmlformats-officedocument.presentationml.slideLayout+xml" PartName="/ppt/slideLayouts/slideLayout626.xml"/>
  <Override ContentType="application/vnd.openxmlformats-officedocument.presentationml.slideLayout+xml" PartName="/ppt/slideLayouts/slideLayout627.xml"/>
  <Override ContentType="application/vnd.openxmlformats-officedocument.presentationml.slideLayout+xml" PartName="/ppt/slideLayouts/slideLayout628.xml"/>
  <Override ContentType="application/vnd.openxmlformats-officedocument.presentationml.slideLayout+xml" PartName="/ppt/slideLayouts/slideLayout629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30.xml"/>
  <Override ContentType="application/vnd.openxmlformats-officedocument.presentationml.slideLayout+xml" PartName="/ppt/slideLayouts/slideLayout631.xml"/>
  <Override ContentType="application/vnd.openxmlformats-officedocument.presentationml.slideLayout+xml" PartName="/ppt/slideLayouts/slideLayout632.xml"/>
  <Override ContentType="application/vnd.openxmlformats-officedocument.presentationml.slideLayout+xml" PartName="/ppt/slideLayouts/slideLayout633.xml"/>
  <Override ContentType="application/vnd.openxmlformats-officedocument.presentationml.slideLayout+xml" PartName="/ppt/slideLayouts/slideLayout634.xml"/>
  <Override ContentType="application/vnd.openxmlformats-officedocument.presentationml.slideLayout+xml" PartName="/ppt/slideLayouts/slideLayout635.xml"/>
  <Override ContentType="application/vnd.openxmlformats-officedocument.presentationml.slideLayout+xml" PartName="/ppt/slideLayouts/slideLayout636.xml"/>
  <Override ContentType="application/vnd.openxmlformats-officedocument.presentationml.slideLayout+xml" PartName="/ppt/slideLayouts/slideLayout637.xml"/>
  <Override ContentType="application/vnd.openxmlformats-officedocument.presentationml.slideLayout+xml" PartName="/ppt/slideLayouts/slideLayout638.xml"/>
  <Override ContentType="application/vnd.openxmlformats-officedocument.presentationml.slideLayout+xml" PartName="/ppt/slideLayouts/slideLayout639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640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9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18.xml"/>
  <Override ContentType="application/vnd.openxmlformats-officedocument.presentationml.slideMaster+xml" PartName="/ppt/slideMasters/slideMaster1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20.xml"/>
  <Override ContentType="application/vnd.openxmlformats-officedocument.presentationml.slideMaster+xml" PartName="/ppt/slideMasters/slideMaster21.xml"/>
  <Override ContentType="application/vnd.openxmlformats-officedocument.presentationml.slideMaster+xml" PartName="/ppt/slideMasters/slideMaster22.xml"/>
  <Override ContentType="application/vnd.openxmlformats-officedocument.presentationml.slideMaster+xml" PartName="/ppt/slideMasters/slideMaster23.xml"/>
  <Override ContentType="application/vnd.openxmlformats-officedocument.presentationml.slideMaster+xml" PartName="/ppt/slideMasters/slideMaster24.xml"/>
  <Override ContentType="application/vnd.openxmlformats-officedocument.presentationml.slideMaster+xml" PartName="/ppt/slideMasters/slideMaster25.xml"/>
  <Override ContentType="application/vnd.openxmlformats-officedocument.presentationml.slideMaster+xml" PartName="/ppt/slideMasters/slideMaster26.xml"/>
  <Override ContentType="application/vnd.openxmlformats-officedocument.presentationml.slideMaster+xml" PartName="/ppt/slideMasters/slideMaster27.xml"/>
  <Override ContentType="application/vnd.openxmlformats-officedocument.presentationml.slideMaster+xml" PartName="/ppt/slideMasters/slideMaster28.xml"/>
  <Override ContentType="application/vnd.openxmlformats-officedocument.presentationml.slideMaster+xml" PartName="/ppt/slideMasters/slideMaster29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30.xml"/>
  <Override ContentType="application/vnd.openxmlformats-officedocument.presentationml.slideMaster+xml" PartName="/ppt/slideMasters/slideMaster31.xml"/>
  <Override ContentType="application/vnd.openxmlformats-officedocument.presentationml.slideMaster+xml" PartName="/ppt/slideMasters/slideMaster32.xml"/>
  <Override ContentType="application/vnd.openxmlformats-officedocument.presentationml.slideMaster+xml" PartName="/ppt/slideMasters/slideMaster33.xml"/>
  <Override ContentType="application/vnd.openxmlformats-officedocument.presentationml.slideMaster+xml" PartName="/ppt/slideMasters/slideMaster34.xml"/>
  <Override ContentType="application/vnd.openxmlformats-officedocument.presentationml.slideMaster+xml" PartName="/ppt/slideMasters/slideMaster35.xml"/>
  <Override ContentType="application/vnd.openxmlformats-officedocument.presentationml.slideMaster+xml" PartName="/ppt/slideMasters/slideMaster36.xml"/>
  <Override ContentType="application/vnd.openxmlformats-officedocument.presentationml.slideMaster+xml" PartName="/ppt/slideMasters/slideMaster37.xml"/>
  <Override ContentType="application/vnd.openxmlformats-officedocument.presentationml.slideMaster+xml" PartName="/ppt/slideMasters/slideMaster38.xml"/>
  <Override ContentType="application/vnd.openxmlformats-officedocument.presentationml.slideMaster+xml" PartName="/ppt/slideMasters/slideMaster39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40.xml"/>
  <Override ContentType="application/vnd.openxmlformats-officedocument.presentationml.slideMaster+xml" PartName="/ppt/slideMasters/slideMaster41.xml"/>
  <Override ContentType="application/vnd.openxmlformats-officedocument.presentationml.slideMaster+xml" PartName="/ppt/slideMasters/slideMaster42.xml"/>
  <Override ContentType="application/vnd.openxmlformats-officedocument.presentationml.slideMaster+xml" PartName="/ppt/slideMasters/slideMaster43.xml"/>
  <Override ContentType="application/vnd.openxmlformats-officedocument.presentationml.slideMaster+xml" PartName="/ppt/slideMasters/slideMaster44.xml"/>
  <Override ContentType="application/vnd.openxmlformats-officedocument.presentationml.slideMaster+xml" PartName="/ppt/slideMasters/slideMaster45.xml"/>
  <Override ContentType="application/vnd.openxmlformats-officedocument.presentationml.slideMaster+xml" PartName="/ppt/slideMasters/slideMaster46.xml"/>
  <Override ContentType="application/vnd.openxmlformats-officedocument.presentationml.slideMaster+xml" PartName="/ppt/slideMasters/slideMaster47.xml"/>
  <Override ContentType="application/vnd.openxmlformats-officedocument.presentationml.slideMaster+xml" PartName="/ppt/slideMasters/slideMaster48.xml"/>
  <Override ContentType="application/vnd.openxmlformats-officedocument.presentationml.slideMaster+xml" PartName="/ppt/slideMasters/slideMaster49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50.xml"/>
  <Override ContentType="application/vnd.openxmlformats-officedocument.presentationml.slideMaster+xml" PartName="/ppt/slideMasters/slideMaster51.xml"/>
  <Override ContentType="application/vnd.openxmlformats-officedocument.presentationml.slideMaster+xml" PartName="/ppt/slideMasters/slideMaster52.xml"/>
  <Override ContentType="application/vnd.openxmlformats-officedocument.presentationml.slideMaster+xml" PartName="/ppt/slideMasters/slideMaster53.xml"/>
  <Override ContentType="application/vnd.openxmlformats-officedocument.presentationml.slideMaster+xml" PartName="/ppt/slideMasters/slideMaster54.xml"/>
  <Override ContentType="application/vnd.openxmlformats-officedocument.presentationml.slideMaster+xml" PartName="/ppt/slideMasters/slideMaster55.xml"/>
  <Override ContentType="application/vnd.openxmlformats-officedocument.presentationml.slideMaster+xml" PartName="/ppt/slideMasters/slideMaster56.xml"/>
  <Override ContentType="application/vnd.openxmlformats-officedocument.presentationml.slideMaster+xml" PartName="/ppt/slideMasters/slideMaster5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9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10.xml"/>
  <Override ContentType="application/vnd.openxmlformats-officedocument.theme+xml" PartName="/ppt/theme/theme11.xml"/>
  <Override ContentType="application/vnd.openxmlformats-officedocument.theme+xml" PartName="/ppt/theme/theme12.xml"/>
  <Override ContentType="application/vnd.openxmlformats-officedocument.theme+xml" PartName="/ppt/theme/theme13.xml"/>
  <Override ContentType="application/vnd.openxmlformats-officedocument.theme+xml" PartName="/ppt/theme/theme14.xml"/>
  <Override ContentType="application/vnd.openxmlformats-officedocument.theme+xml" PartName="/ppt/theme/theme15.xml"/>
  <Override ContentType="application/vnd.openxmlformats-officedocument.theme+xml" PartName="/ppt/theme/theme16.xml"/>
  <Override ContentType="application/vnd.openxmlformats-officedocument.theme+xml" PartName="/ppt/theme/theme17.xml"/>
  <Override ContentType="application/vnd.openxmlformats-officedocument.theme+xml" PartName="/ppt/theme/theme18.xml"/>
  <Override ContentType="application/vnd.openxmlformats-officedocument.theme+xml" PartName="/ppt/theme/theme19.xml"/>
  <Override ContentType="application/vnd.openxmlformats-officedocument.theme+xml" PartName="/ppt/theme/theme2.xml"/>
  <Override ContentType="application/vnd.openxmlformats-officedocument.theme+xml" PartName="/ppt/theme/theme20.xml"/>
  <Override ContentType="application/vnd.openxmlformats-officedocument.theme+xml" PartName="/ppt/theme/theme21.xml"/>
  <Override ContentType="application/vnd.openxmlformats-officedocument.theme+xml" PartName="/ppt/theme/theme22.xml"/>
  <Override ContentType="application/vnd.openxmlformats-officedocument.theme+xml" PartName="/ppt/theme/theme23.xml"/>
  <Override ContentType="application/vnd.openxmlformats-officedocument.theme+xml" PartName="/ppt/theme/theme24.xml"/>
  <Override ContentType="application/vnd.openxmlformats-officedocument.theme+xml" PartName="/ppt/theme/theme25.xml"/>
  <Override ContentType="application/vnd.openxmlformats-officedocument.theme+xml" PartName="/ppt/theme/theme26.xml"/>
  <Override ContentType="application/vnd.openxmlformats-officedocument.theme+xml" PartName="/ppt/theme/theme27.xml"/>
  <Override ContentType="application/vnd.openxmlformats-officedocument.theme+xml" PartName="/ppt/theme/theme28.xml"/>
  <Override ContentType="application/vnd.openxmlformats-officedocument.theme+xml" PartName="/ppt/theme/theme29.xml"/>
  <Override ContentType="application/vnd.openxmlformats-officedocument.theme+xml" PartName="/ppt/theme/theme3.xml"/>
  <Override ContentType="application/vnd.openxmlformats-officedocument.theme+xml" PartName="/ppt/theme/theme30.xml"/>
  <Override ContentType="application/vnd.openxmlformats-officedocument.theme+xml" PartName="/ppt/theme/theme31.xml"/>
  <Override ContentType="application/vnd.openxmlformats-officedocument.theme+xml" PartName="/ppt/theme/theme32.xml"/>
  <Override ContentType="application/vnd.openxmlformats-officedocument.theme+xml" PartName="/ppt/theme/theme33.xml"/>
  <Override ContentType="application/vnd.openxmlformats-officedocument.theme+xml" PartName="/ppt/theme/theme34.xml"/>
  <Override ContentType="application/vnd.openxmlformats-officedocument.theme+xml" PartName="/ppt/theme/theme35.xml"/>
  <Override ContentType="application/vnd.openxmlformats-officedocument.theme+xml" PartName="/ppt/theme/theme36.xml"/>
  <Override ContentType="application/vnd.openxmlformats-officedocument.theme+xml" PartName="/ppt/theme/theme37.xml"/>
  <Override ContentType="application/vnd.openxmlformats-officedocument.theme+xml" PartName="/ppt/theme/theme38.xml"/>
  <Override ContentType="application/vnd.openxmlformats-officedocument.theme+xml" PartName="/ppt/theme/theme39.xml"/>
  <Override ContentType="application/vnd.openxmlformats-officedocument.theme+xml" PartName="/ppt/theme/theme4.xml"/>
  <Override ContentType="application/vnd.openxmlformats-officedocument.theme+xml" PartName="/ppt/theme/theme40.xml"/>
  <Override ContentType="application/vnd.openxmlformats-officedocument.theme+xml" PartName="/ppt/theme/theme41.xml"/>
  <Override ContentType="application/vnd.openxmlformats-officedocument.theme+xml" PartName="/ppt/theme/theme42.xml"/>
  <Override ContentType="application/vnd.openxmlformats-officedocument.theme+xml" PartName="/ppt/theme/theme43.xml"/>
  <Override ContentType="application/vnd.openxmlformats-officedocument.theme+xml" PartName="/ppt/theme/theme44.xml"/>
  <Override ContentType="application/vnd.openxmlformats-officedocument.theme+xml" PartName="/ppt/theme/theme45.xml"/>
  <Override ContentType="application/vnd.openxmlformats-officedocument.theme+xml" PartName="/ppt/theme/theme46.xml"/>
  <Override ContentType="application/vnd.openxmlformats-officedocument.theme+xml" PartName="/ppt/theme/theme47.xml"/>
  <Override ContentType="application/vnd.openxmlformats-officedocument.theme+xml" PartName="/ppt/theme/theme48.xml"/>
  <Override ContentType="application/vnd.openxmlformats-officedocument.theme+xml" PartName="/ppt/theme/theme49.xml"/>
  <Override ContentType="application/vnd.openxmlformats-officedocument.theme+xml" PartName="/ppt/theme/theme5.xml"/>
  <Override ContentType="application/vnd.openxmlformats-officedocument.theme+xml" PartName="/ppt/theme/theme50.xml"/>
  <Override ContentType="application/vnd.openxmlformats-officedocument.theme+xml" PartName="/ppt/theme/theme51.xml"/>
  <Override ContentType="application/vnd.openxmlformats-officedocument.theme+xml" PartName="/ppt/theme/theme52.xml"/>
  <Override ContentType="application/vnd.openxmlformats-officedocument.theme+xml" PartName="/ppt/theme/theme53.xml"/>
  <Override ContentType="application/vnd.openxmlformats-officedocument.theme+xml" PartName="/ppt/theme/theme54.xml"/>
  <Override ContentType="application/vnd.openxmlformats-officedocument.theme+xml" PartName="/ppt/theme/theme55.xml"/>
  <Override ContentType="application/vnd.openxmlformats-officedocument.theme+xml" PartName="/ppt/theme/theme56.xml"/>
  <Override ContentType="application/vnd.openxmlformats-officedocument.theme+xml" PartName="/ppt/theme/theme57.xml"/>
  <Override ContentType="application/vnd.openxmlformats-officedocument.theme+xml" PartName="/ppt/theme/theme58.xml"/>
  <Override ContentType="application/vnd.openxmlformats-officedocument.theme+xml" PartName="/ppt/theme/theme6.xml"/>
  <Override ContentType="application/vnd.openxmlformats-officedocument.theme+xml" PartName="/ppt/theme/theme7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  <p:sldMasterId r:id="rId5" id="2147483660"/>
    <p:sldMasterId r:id="rId6" id="2147483672"/>
    <p:sldMasterId r:id="rId7" id="2147483684"/>
    <p:sldMasterId r:id="rId8" id="2147483696"/>
    <p:sldMasterId r:id="rId9" id="2147483708"/>
    <p:sldMasterId r:id="rId10" id="2147483720"/>
    <p:sldMasterId r:id="rId11" id="2147483732"/>
    <p:sldMasterId r:id="rId12" id="2147483744"/>
    <p:sldMasterId r:id="rId13" id="2147483757"/>
    <p:sldMasterId r:id="rId14" id="2147483770"/>
    <p:sldMasterId r:id="rId15" id="2147483782"/>
    <p:sldMasterId r:id="rId16" id="2147483794"/>
    <p:sldMasterId r:id="rId17" id="2147483807"/>
    <p:sldMasterId r:id="rId18" id="2147483820"/>
    <p:sldMasterId r:id="rId19" id="2147483833"/>
    <p:sldMasterId r:id="rId20" id="2147483846"/>
    <p:sldMasterId r:id="rId21" id="2147483859"/>
    <p:sldMasterId r:id="rId22" id="2147483872"/>
    <p:sldMasterId r:id="rId23" id="2147483885"/>
    <p:sldMasterId r:id="rId24" id="2147483898"/>
    <p:sldMasterId r:id="rId25" id="2147483911"/>
    <p:sldMasterId r:id="rId26" id="2147483923"/>
    <p:sldMasterId r:id="rId27" id="2147483935"/>
    <p:sldMasterId r:id="rId28" id="2147483947"/>
    <p:sldMasterId r:id="rId29" id="2147483959"/>
    <p:sldMasterId r:id="rId30" id="2147483971"/>
    <p:sldMasterId r:id="rId31" id="2147483983"/>
    <p:sldMasterId r:id="rId32" id="2147483995"/>
    <p:sldMasterId r:id="rId33" id="2147484007"/>
    <p:sldMasterId r:id="rId34" id="2147484020"/>
    <p:sldMasterId r:id="rId35" id="2147484033"/>
    <p:sldMasterId r:id="rId36" id="2147484045"/>
    <p:sldMasterId r:id="rId37" id="2147484057"/>
    <p:sldMasterId r:id="rId38" id="2147484069"/>
    <p:sldMasterId r:id="rId39" id="2147484081"/>
    <p:sldMasterId r:id="rId40" id="2147484093"/>
    <p:sldMasterId r:id="rId41" id="2147484105"/>
    <p:sldMasterId r:id="rId42" id="2147484117"/>
    <p:sldMasterId r:id="rId43" id="2147484129"/>
    <p:sldMasterId r:id="rId44" id="2147484141"/>
    <p:sldMasterId r:id="rId45" id="2147484153"/>
    <p:sldMasterId r:id="rId46" id="2147484165"/>
    <p:sldMasterId r:id="rId47" id="2147484177"/>
    <p:sldMasterId r:id="rId48" id="2147484189"/>
    <p:sldMasterId r:id="rId49" id="2147484201"/>
    <p:sldMasterId r:id="rId50" id="2147484213"/>
    <p:sldMasterId r:id="rId51" id="2147484225"/>
    <p:sldMasterId r:id="rId52" id="2147484237"/>
    <p:sldMasterId r:id="rId53" id="2147484249"/>
    <p:sldMasterId r:id="rId54" id="2147484261"/>
    <p:sldMasterId r:id="rId55" id="2147484273"/>
    <p:sldMasterId r:id="rId56" id="2147484285"/>
    <p:sldMasterId r:id="rId57" id="2147484297"/>
    <p:sldMasterId r:id="rId58" id="2147484309"/>
    <p:sldMasterId r:id="rId59" id="2147484321"/>
    <p:sldMasterId r:id="rId60" id="2147484333"/>
  </p:sldMasterIdLst>
  <p:notesMasterIdLst>
    <p:notesMasterId r:id="rId61"/>
  </p:notesMasterIdLst>
  <p:sldIdLst>
    <p:sldId r:id="rId62" id="256"/>
    <p:sldId r:id="rId63" id="257"/>
    <p:sldId r:id="rId64" id="258"/>
    <p:sldId r:id="rId65" id="259"/>
    <p:sldId r:id="rId66" id="260"/>
    <p:sldId r:id="rId67" id="261"/>
    <p:sldId r:id="rId68" id="262"/>
    <p:sldId r:id="rId69" id="263"/>
    <p:sldId r:id="rId70" id="264"/>
    <p:sldId r:id="rId71" id="265"/>
    <p:sldId r:id="rId72" id="266"/>
    <p:sldId r:id="rId73" id="267"/>
    <p:sldId r:id="rId74" id="268"/>
    <p:sldId r:id="rId75" id="269"/>
    <p:sldId r:id="rId76" id="270"/>
    <p:sldId r:id="rId77" id="271"/>
    <p:sldId r:id="rId78" id="272"/>
    <p:sldId r:id="rId79" id="273"/>
    <p:sldId r:id="rId80" id="274"/>
    <p:sldId r:id="rId81" id="275"/>
    <p:sldId r:id="rId82" id="276"/>
    <p:sldId r:id="rId83" id="277"/>
    <p:sldId r:id="rId84" id="278"/>
    <p:sldId r:id="rId85" id="279"/>
    <p:sldId r:id="rId86" id="280"/>
    <p:sldId r:id="rId87" id="281"/>
    <p:sldId r:id="rId88" id="282"/>
    <p:sldId r:id="rId89" id="283"/>
    <p:sldId r:id="rId90" id="284"/>
    <p:sldId r:id="rId91" id="285"/>
    <p:sldId r:id="rId92" id="286"/>
    <p:sldId r:id="rId93" id="287"/>
    <p:sldId r:id="rId94" id="288"/>
    <p:sldId r:id="rId95" id="289"/>
    <p:sldId r:id="rId96" id="290"/>
    <p:sldId r:id="rId97" id="291"/>
    <p:sldId r:id="rId98" id="292"/>
    <p:sldId r:id="rId99" id="293"/>
    <p:sldId r:id="rId100" id="294"/>
    <p:sldId r:id="rId101" id="295"/>
    <p:sldId r:id="rId102" id="296"/>
    <p:sldId r:id="rId103" id="297"/>
    <p:sldId r:id="rId104" id="298"/>
    <p:sldId r:id="rId105" id="299"/>
    <p:sldId r:id="rId106" id="300"/>
    <p:sldId r:id="rId107" id="301"/>
    <p:sldId r:id="rId108" id="302"/>
    <p:sldId r:id="rId109" id="303"/>
    <p:sldId r:id="rId110" id="304"/>
    <p:sldId r:id="rId111" id="305"/>
    <p:sldId r:id="rId112" id="306"/>
    <p:sldId r:id="rId113" id="307"/>
    <p:sldId r:id="rId114" id="308"/>
    <p:sldId r:id="rId115" id="309"/>
    <p:sldId r:id="rId116" id="310"/>
    <p:sldId r:id="rId117" id="311"/>
    <p:sldId r:id="rId118" id="312"/>
    <p:sldId r:id="rId119" id="313"/>
    <p:sldId r:id="rId120" id="314"/>
    <p:sldId r:id="rId121" id="315"/>
    <p:sldId r:id="rId122" id="316"/>
    <p:sldId r:id="rId123" id="317"/>
    <p:sldId r:id="rId124" id="318"/>
    <p:sldId r:id="rId125" id="319"/>
    <p:sldId r:id="rId126" id="320"/>
    <p:sldId r:id="rId127" id="321"/>
    <p:sldId r:id="rId128" id="322"/>
    <p:sldId r:id="rId129" id="323"/>
    <p:sldId r:id="rId130" id="324"/>
    <p:sldId r:id="rId131" id="325"/>
    <p:sldId r:id="rId132" id="326"/>
    <p:sldId r:id="rId133" id="327"/>
    <p:sldId r:id="rId134" id="328"/>
    <p:sldId r:id="rId135" id="329"/>
    <p:sldId r:id="rId136" id="330"/>
    <p:sldId r:id="rId137" id="331"/>
    <p:sldId r:id="rId138" id="332"/>
    <p:sldId r:id="rId139" id="333"/>
    <p:sldId r:id="rId140" id="334"/>
    <p:sldId r:id="rId141" id="335"/>
    <p:sldId r:id="rId142" id="336"/>
    <p:sldId r:id="rId143" id="337"/>
    <p:sldId r:id="rId144" id="338"/>
    <p:sldId r:id="rId145" id="339"/>
    <p:sldId r:id="rId146" id="340"/>
    <p:sldId r:id="rId147" id="341"/>
    <p:sldId r:id="rId148" id="342"/>
    <p:sldId r:id="rId149" id="343"/>
    <p:sldId r:id="rId150" id="344"/>
    <p:sldId r:id="rId151" id="345"/>
    <p:sldId r:id="rId152" id="346"/>
    <p:sldId r:id="rId153" id="347"/>
    <p:sldId r:id="rId154" id="348"/>
    <p:sldId r:id="rId155" id="349"/>
    <p:sldId r:id="rId156" id="350"/>
    <p:sldId r:id="rId157" id="351"/>
    <p:sldId r:id="rId158" id="352"/>
    <p:sldId r:id="rId159" id="353"/>
    <p:sldId r:id="rId160" id="354"/>
    <p:sldId r:id="rId161" id="355"/>
  </p:sldIdLst>
  <p:sldSz cx="9144000" cy="6858000" type="screen4x3"/>
  <p:notesSz xmlns:c="http://schemas.openxmlformats.org/drawingml/2006/chart" xmlns:pic="http://schemas.openxmlformats.org/drawingml/2006/picture" xmlns:dgm="http://schemas.openxmlformats.org/drawingml/2006/diagram" cx="6858000" cy="9144000"/>
  <p:defaultTextStyle xmlns:c="http://schemas.openxmlformats.org/drawingml/2006/chart" xmlns:pic="http://schemas.openxmlformats.org/drawingml/2006/picture" xmlns:dgm="http://schemas.openxmlformats.org/drawingml/2006/diagram">
    <a:defPPr>
      <a:defRPr lang="es-MX">
        <a:uFillTx/>
      </a:defRPr>
    </a:defPPr>
    <a:lvl1pPr algn="l" defTabSz="9144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def="{5C22544A-7EE6-4342-B048-85BDC9FD1C3A}">
  <a:tblStyle styleId="{5C22544A-7EE6-4342-B048-85BDC9FD1C3A}" styleName="Estilo medio 2 - Énfasis 1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SorterView">
  <p:normalViewPr>
    <p:restoredLeft sz="15620"/>
    <p:restoredTop sz="94660"/>
  </p:normalViewPr>
  <p:slideViewPr>
    <p:cSldViewPr>
      <p:cViewPr>
        <p:scale xmlns:c="http://schemas.openxmlformats.org/drawingml/2006/chart" xmlns:pic="http://schemas.openxmlformats.org/drawingml/2006/picture" xmlns:dgm="http://schemas.openxmlformats.org/drawingml/2006/diagram">
          <a:sx d="100" n="100"/>
          <a:sy d="100" n="100"/>
        </p:scale>
        <p:origin xmlns:c="http://schemas.openxmlformats.org/drawingml/2006/chart" xmlns:pic="http://schemas.openxmlformats.org/drawingml/2006/picture" xmlns:dgm="http://schemas.openxmlformats.org/drawingml/2006/diagram" x="-1836" y="-240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pic="http://schemas.openxmlformats.org/drawingml/2006/picture" xmlns:dgm="http://schemas.openxmlformats.org/drawingml/2006/diagram">
        <a:sx d="1" n="1"/>
        <a:sy d="1" n="1"/>
      </p:scale>
      <p:origin xmlns:c="http://schemas.openxmlformats.org/drawingml/2006/chart" xmlns:pic="http://schemas.openxmlformats.org/drawingml/2006/picture" xmlns:dgm="http://schemas.openxmlformats.org/drawingml/2006/diagram" x="0" y="0"/>
    </p:cViewPr>
  </p:notesTextViewPr>
  <p:sorterViewPr>
    <p:cViewPr>
      <p:scale xmlns:c="http://schemas.openxmlformats.org/drawingml/2006/chart" xmlns:pic="http://schemas.openxmlformats.org/drawingml/2006/picture" xmlns:dgm="http://schemas.openxmlformats.org/drawingml/2006/diagram">
        <a:sx d="100" n="100"/>
        <a:sy d="100" n="100"/>
      </p:scale>
      <p:origin xmlns:c="http://schemas.openxmlformats.org/drawingml/2006/chart" xmlns:pic="http://schemas.openxmlformats.org/drawingml/2006/picture" xmlns:dgm="http://schemas.openxmlformats.org/drawingml/2006/diagram" x="0" y="0"/>
    </p:cViewPr>
  </p:sorterViewPr>
  <p:gridSpacing xmlns:c="http://schemas.openxmlformats.org/drawingml/2006/chart" xmlns:pic="http://schemas.openxmlformats.org/drawingml/2006/picture" xmlns:dgm="http://schemas.openxmlformats.org/drawingml/2006/diagram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Masters/slideMaster2.xml" Type="http://schemas.openxmlformats.org/officeDocument/2006/relationships/slideMaster"></Relationship><Relationship Id="rId6" Target="slideMasters/slideMaster3.xml" Type="http://schemas.openxmlformats.org/officeDocument/2006/relationships/slideMaster"></Relationship><Relationship Id="rId7" Target="slideMasters/slideMaster4.xml" Type="http://schemas.openxmlformats.org/officeDocument/2006/relationships/slideMaster"></Relationship><Relationship Id="rId8" Target="slideMasters/slideMaster5.xml" Type="http://schemas.openxmlformats.org/officeDocument/2006/relationships/slideMaster"></Relationship><Relationship Id="rId9" Target="slideMasters/slideMaster6.xml" Type="http://schemas.openxmlformats.org/officeDocument/2006/relationships/slideMaster"></Relationship><Relationship Id="rId10" Target="slideMasters/slideMaster7.xml" Type="http://schemas.openxmlformats.org/officeDocument/2006/relationships/slideMaster"></Relationship><Relationship Id="rId11" Target="slideMasters/slideMaster8.xml" Type="http://schemas.openxmlformats.org/officeDocument/2006/relationships/slideMaster"></Relationship><Relationship Id="rId12" Target="slideMasters/slideMaster9.xml" Type="http://schemas.openxmlformats.org/officeDocument/2006/relationships/slideMaster"></Relationship><Relationship Id="rId13" Target="slideMasters/slideMaster10.xml" Type="http://schemas.openxmlformats.org/officeDocument/2006/relationships/slideMaster"></Relationship><Relationship Id="rId14" Target="slideMasters/slideMaster11.xml" Type="http://schemas.openxmlformats.org/officeDocument/2006/relationships/slideMaster"></Relationship><Relationship Id="rId15" Target="slideMasters/slideMaster12.xml" Type="http://schemas.openxmlformats.org/officeDocument/2006/relationships/slideMaster"></Relationship><Relationship Id="rId16" Target="slideMasters/slideMaster13.xml" Type="http://schemas.openxmlformats.org/officeDocument/2006/relationships/slideMaster"></Relationship><Relationship Id="rId17" Target="slideMasters/slideMaster14.xml" Type="http://schemas.openxmlformats.org/officeDocument/2006/relationships/slideMaster"></Relationship><Relationship Id="rId18" Target="slideMasters/slideMaster15.xml" Type="http://schemas.openxmlformats.org/officeDocument/2006/relationships/slideMaster"></Relationship><Relationship Id="rId19" Target="slideMasters/slideMaster16.xml" Type="http://schemas.openxmlformats.org/officeDocument/2006/relationships/slideMaster"></Relationship><Relationship Id="rId20" Target="slideMasters/slideMaster17.xml" Type="http://schemas.openxmlformats.org/officeDocument/2006/relationships/slideMaster"></Relationship><Relationship Id="rId21" Target="slideMasters/slideMaster18.xml" Type="http://schemas.openxmlformats.org/officeDocument/2006/relationships/slideMaster"></Relationship><Relationship Id="rId22" Target="slideMasters/slideMaster19.xml" Type="http://schemas.openxmlformats.org/officeDocument/2006/relationships/slideMaster"></Relationship><Relationship Id="rId23" Target="slideMasters/slideMaster20.xml" Type="http://schemas.openxmlformats.org/officeDocument/2006/relationships/slideMaster"></Relationship><Relationship Id="rId24" Target="slideMasters/slideMaster21.xml" Type="http://schemas.openxmlformats.org/officeDocument/2006/relationships/slideMaster"></Relationship><Relationship Id="rId25" Target="slideMasters/slideMaster22.xml" Type="http://schemas.openxmlformats.org/officeDocument/2006/relationships/slideMaster"></Relationship><Relationship Id="rId26" Target="slideMasters/slideMaster23.xml" Type="http://schemas.openxmlformats.org/officeDocument/2006/relationships/slideMaster"></Relationship><Relationship Id="rId27" Target="slideMasters/slideMaster24.xml" Type="http://schemas.openxmlformats.org/officeDocument/2006/relationships/slideMaster"></Relationship><Relationship Id="rId28" Target="slideMasters/slideMaster25.xml" Type="http://schemas.openxmlformats.org/officeDocument/2006/relationships/slideMaster"></Relationship><Relationship Id="rId29" Target="slideMasters/slideMaster26.xml" Type="http://schemas.openxmlformats.org/officeDocument/2006/relationships/slideMaster"></Relationship><Relationship Id="rId30" Target="slideMasters/slideMaster27.xml" Type="http://schemas.openxmlformats.org/officeDocument/2006/relationships/slideMaster"></Relationship><Relationship Id="rId31" Target="slideMasters/slideMaster28.xml" Type="http://schemas.openxmlformats.org/officeDocument/2006/relationships/slideMaster"></Relationship><Relationship Id="rId32" Target="slideMasters/slideMaster29.xml" Type="http://schemas.openxmlformats.org/officeDocument/2006/relationships/slideMaster"></Relationship><Relationship Id="rId33" Target="slideMasters/slideMaster30.xml" Type="http://schemas.openxmlformats.org/officeDocument/2006/relationships/slideMaster"></Relationship><Relationship Id="rId34" Target="slideMasters/slideMaster31.xml" Type="http://schemas.openxmlformats.org/officeDocument/2006/relationships/slideMaster"></Relationship><Relationship Id="rId35" Target="slideMasters/slideMaster32.xml" Type="http://schemas.openxmlformats.org/officeDocument/2006/relationships/slideMaster"></Relationship><Relationship Id="rId36" Target="slideMasters/slideMaster33.xml" Type="http://schemas.openxmlformats.org/officeDocument/2006/relationships/slideMaster"></Relationship><Relationship Id="rId37" Target="slideMasters/slideMaster34.xml" Type="http://schemas.openxmlformats.org/officeDocument/2006/relationships/slideMaster"></Relationship><Relationship Id="rId38" Target="slideMasters/slideMaster35.xml" Type="http://schemas.openxmlformats.org/officeDocument/2006/relationships/slideMaster"></Relationship><Relationship Id="rId39" Target="slideMasters/slideMaster36.xml" Type="http://schemas.openxmlformats.org/officeDocument/2006/relationships/slideMaster"></Relationship><Relationship Id="rId40" Target="slideMasters/slideMaster37.xml" Type="http://schemas.openxmlformats.org/officeDocument/2006/relationships/slideMaster"></Relationship><Relationship Id="rId41" Target="slideMasters/slideMaster38.xml" Type="http://schemas.openxmlformats.org/officeDocument/2006/relationships/slideMaster"></Relationship><Relationship Id="rId42" Target="slideMasters/slideMaster39.xml" Type="http://schemas.openxmlformats.org/officeDocument/2006/relationships/slideMaster"></Relationship><Relationship Id="rId43" Target="slideMasters/slideMaster40.xml" Type="http://schemas.openxmlformats.org/officeDocument/2006/relationships/slideMaster"></Relationship><Relationship Id="rId44" Target="slideMasters/slideMaster41.xml" Type="http://schemas.openxmlformats.org/officeDocument/2006/relationships/slideMaster"></Relationship><Relationship Id="rId45" Target="slideMasters/slideMaster42.xml" Type="http://schemas.openxmlformats.org/officeDocument/2006/relationships/slideMaster"></Relationship><Relationship Id="rId46" Target="slideMasters/slideMaster43.xml" Type="http://schemas.openxmlformats.org/officeDocument/2006/relationships/slideMaster"></Relationship><Relationship Id="rId47" Target="slideMasters/slideMaster44.xml" Type="http://schemas.openxmlformats.org/officeDocument/2006/relationships/slideMaster"></Relationship><Relationship Id="rId48" Target="slideMasters/slideMaster45.xml" Type="http://schemas.openxmlformats.org/officeDocument/2006/relationships/slideMaster"></Relationship><Relationship Id="rId49" Target="slideMasters/slideMaster46.xml" Type="http://schemas.openxmlformats.org/officeDocument/2006/relationships/slideMaster"></Relationship><Relationship Id="rId50" Target="slideMasters/slideMaster47.xml" Type="http://schemas.openxmlformats.org/officeDocument/2006/relationships/slideMaster"></Relationship><Relationship Id="rId51" Target="slideMasters/slideMaster48.xml" Type="http://schemas.openxmlformats.org/officeDocument/2006/relationships/slideMaster"></Relationship><Relationship Id="rId52" Target="slideMasters/slideMaster49.xml" Type="http://schemas.openxmlformats.org/officeDocument/2006/relationships/slideMaster"></Relationship><Relationship Id="rId53" Target="slideMasters/slideMaster50.xml" Type="http://schemas.openxmlformats.org/officeDocument/2006/relationships/slideMaster"></Relationship><Relationship Id="rId54" Target="slideMasters/slideMaster51.xml" Type="http://schemas.openxmlformats.org/officeDocument/2006/relationships/slideMaster"></Relationship><Relationship Id="rId55" Target="slideMasters/slideMaster52.xml" Type="http://schemas.openxmlformats.org/officeDocument/2006/relationships/slideMaster"></Relationship><Relationship Id="rId56" Target="slideMasters/slideMaster53.xml" Type="http://schemas.openxmlformats.org/officeDocument/2006/relationships/slideMaster"></Relationship><Relationship Id="rId57" Target="slideMasters/slideMaster54.xml" Type="http://schemas.openxmlformats.org/officeDocument/2006/relationships/slideMaster"></Relationship><Relationship Id="rId58" Target="slideMasters/slideMaster55.xml" Type="http://schemas.openxmlformats.org/officeDocument/2006/relationships/slideMaster"></Relationship><Relationship Id="rId59" Target="slideMasters/slideMaster56.xml" Type="http://schemas.openxmlformats.org/officeDocument/2006/relationships/slideMaster"></Relationship><Relationship Id="rId60" Target="slideMasters/slideMaster57.xml" Type="http://schemas.openxmlformats.org/officeDocument/2006/relationships/slideMaster"></Relationship><Relationship Id="rId61" Target="notesMasters/notesMaster1.xml" Type="http://schemas.openxmlformats.org/officeDocument/2006/relationships/notesMaster"></Relationship><Relationship Id="rId62" Target="slides/slide1.xml" Type="http://schemas.openxmlformats.org/officeDocument/2006/relationships/slide"></Relationship><Relationship Id="rId63" Target="slides/slide2.xml" Type="http://schemas.openxmlformats.org/officeDocument/2006/relationships/slide"></Relationship><Relationship Id="rId64" Target="slides/slide3.xml" Type="http://schemas.openxmlformats.org/officeDocument/2006/relationships/slide"></Relationship><Relationship Id="rId65" Target="slides/slide4.xml" Type="http://schemas.openxmlformats.org/officeDocument/2006/relationships/slide"></Relationship><Relationship Id="rId66" Target="slides/slide5.xml" Type="http://schemas.openxmlformats.org/officeDocument/2006/relationships/slide"></Relationship><Relationship Id="rId67" Target="slides/slide6.xml" Type="http://schemas.openxmlformats.org/officeDocument/2006/relationships/slide"></Relationship><Relationship Id="rId68" Target="slides/slide7.xml" Type="http://schemas.openxmlformats.org/officeDocument/2006/relationships/slide"></Relationship><Relationship Id="rId69" Target="slides/slide8.xml" Type="http://schemas.openxmlformats.org/officeDocument/2006/relationships/slide"></Relationship><Relationship Id="rId70" Target="slides/slide9.xml" Type="http://schemas.openxmlformats.org/officeDocument/2006/relationships/slide"></Relationship><Relationship Id="rId71" Target="slides/slide10.xml" Type="http://schemas.openxmlformats.org/officeDocument/2006/relationships/slide"></Relationship><Relationship Id="rId72" Target="slides/slide11.xml" Type="http://schemas.openxmlformats.org/officeDocument/2006/relationships/slide"></Relationship><Relationship Id="rId73" Target="slides/slide12.xml" Type="http://schemas.openxmlformats.org/officeDocument/2006/relationships/slide"></Relationship><Relationship Id="rId74" Target="slides/slide13.xml" Type="http://schemas.openxmlformats.org/officeDocument/2006/relationships/slide"></Relationship><Relationship Id="rId75" Target="slides/slide14.xml" Type="http://schemas.openxmlformats.org/officeDocument/2006/relationships/slide"></Relationship><Relationship Id="rId76" Target="slides/slide15.xml" Type="http://schemas.openxmlformats.org/officeDocument/2006/relationships/slide"></Relationship><Relationship Id="rId77" Target="slides/slide16.xml" Type="http://schemas.openxmlformats.org/officeDocument/2006/relationships/slide"></Relationship><Relationship Id="rId78" Target="slides/slide17.xml" Type="http://schemas.openxmlformats.org/officeDocument/2006/relationships/slide"></Relationship><Relationship Id="rId79" Target="slides/slide18.xml" Type="http://schemas.openxmlformats.org/officeDocument/2006/relationships/slide"></Relationship><Relationship Id="rId80" Target="slides/slide19.xml" Type="http://schemas.openxmlformats.org/officeDocument/2006/relationships/slide"></Relationship><Relationship Id="rId81" Target="slides/slide20.xml" Type="http://schemas.openxmlformats.org/officeDocument/2006/relationships/slide"></Relationship><Relationship Id="rId82" Target="slides/slide21.xml" Type="http://schemas.openxmlformats.org/officeDocument/2006/relationships/slide"></Relationship><Relationship Id="rId83" Target="slides/slide22.xml" Type="http://schemas.openxmlformats.org/officeDocument/2006/relationships/slide"></Relationship><Relationship Id="rId84" Target="slides/slide23.xml" Type="http://schemas.openxmlformats.org/officeDocument/2006/relationships/slide"></Relationship><Relationship Id="rId85" Target="slides/slide24.xml" Type="http://schemas.openxmlformats.org/officeDocument/2006/relationships/slide"></Relationship><Relationship Id="rId86" Target="slides/slide25.xml" Type="http://schemas.openxmlformats.org/officeDocument/2006/relationships/slide"></Relationship><Relationship Id="rId87" Target="slides/slide26.xml" Type="http://schemas.openxmlformats.org/officeDocument/2006/relationships/slide"></Relationship><Relationship Id="rId88" Target="slides/slide27.xml" Type="http://schemas.openxmlformats.org/officeDocument/2006/relationships/slide"></Relationship><Relationship Id="rId89" Target="slides/slide28.xml" Type="http://schemas.openxmlformats.org/officeDocument/2006/relationships/slide"></Relationship><Relationship Id="rId90" Target="slides/slide29.xml" Type="http://schemas.openxmlformats.org/officeDocument/2006/relationships/slide"></Relationship><Relationship Id="rId91" Target="slides/slide30.xml" Type="http://schemas.openxmlformats.org/officeDocument/2006/relationships/slide"></Relationship><Relationship Id="rId92" Target="slides/slide31.xml" Type="http://schemas.openxmlformats.org/officeDocument/2006/relationships/slide"></Relationship><Relationship Id="rId93" Target="slides/slide32.xml" Type="http://schemas.openxmlformats.org/officeDocument/2006/relationships/slide"></Relationship><Relationship Id="rId94" Target="slides/slide33.xml" Type="http://schemas.openxmlformats.org/officeDocument/2006/relationships/slide"></Relationship><Relationship Id="rId95" Target="slides/slide34.xml" Type="http://schemas.openxmlformats.org/officeDocument/2006/relationships/slide"></Relationship><Relationship Id="rId96" Target="slides/slide35.xml" Type="http://schemas.openxmlformats.org/officeDocument/2006/relationships/slide"></Relationship><Relationship Id="rId97" Target="slides/slide36.xml" Type="http://schemas.openxmlformats.org/officeDocument/2006/relationships/slide"></Relationship><Relationship Id="rId98" Target="slides/slide37.xml" Type="http://schemas.openxmlformats.org/officeDocument/2006/relationships/slide"></Relationship><Relationship Id="rId99" Target="slides/slide38.xml" Type="http://schemas.openxmlformats.org/officeDocument/2006/relationships/slide"></Relationship><Relationship Id="rId100" Target="slides/slide39.xml" Type="http://schemas.openxmlformats.org/officeDocument/2006/relationships/slide"></Relationship><Relationship Id="rId101" Target="slides/slide40.xml" Type="http://schemas.openxmlformats.org/officeDocument/2006/relationships/slide"></Relationship><Relationship Id="rId102" Target="slides/slide41.xml" Type="http://schemas.openxmlformats.org/officeDocument/2006/relationships/slide"></Relationship><Relationship Id="rId103" Target="slides/slide42.xml" Type="http://schemas.openxmlformats.org/officeDocument/2006/relationships/slide"></Relationship><Relationship Id="rId104" Target="slides/slide43.xml" Type="http://schemas.openxmlformats.org/officeDocument/2006/relationships/slide"></Relationship><Relationship Id="rId105" Target="slides/slide44.xml" Type="http://schemas.openxmlformats.org/officeDocument/2006/relationships/slide"></Relationship><Relationship Id="rId106" Target="slides/slide45.xml" Type="http://schemas.openxmlformats.org/officeDocument/2006/relationships/slide"></Relationship><Relationship Id="rId107" Target="slides/slide46.xml" Type="http://schemas.openxmlformats.org/officeDocument/2006/relationships/slide"></Relationship><Relationship Id="rId108" Target="slides/slide47.xml" Type="http://schemas.openxmlformats.org/officeDocument/2006/relationships/slide"></Relationship><Relationship Id="rId109" Target="slides/slide48.xml" Type="http://schemas.openxmlformats.org/officeDocument/2006/relationships/slide"></Relationship><Relationship Id="rId110" Target="slides/slide49.xml" Type="http://schemas.openxmlformats.org/officeDocument/2006/relationships/slide"></Relationship><Relationship Id="rId111" Target="slides/slide50.xml" Type="http://schemas.openxmlformats.org/officeDocument/2006/relationships/slide"></Relationship><Relationship Id="rId112" Target="slides/slide51.xml" Type="http://schemas.openxmlformats.org/officeDocument/2006/relationships/slide"></Relationship><Relationship Id="rId113" Target="slides/slide52.xml" Type="http://schemas.openxmlformats.org/officeDocument/2006/relationships/slide"></Relationship><Relationship Id="rId114" Target="slides/slide53.xml" Type="http://schemas.openxmlformats.org/officeDocument/2006/relationships/slide"></Relationship><Relationship Id="rId115" Target="slides/slide54.xml" Type="http://schemas.openxmlformats.org/officeDocument/2006/relationships/slide"></Relationship><Relationship Id="rId116" Target="slides/slide55.xml" Type="http://schemas.openxmlformats.org/officeDocument/2006/relationships/slide"></Relationship><Relationship Id="rId117" Target="slides/slide56.xml" Type="http://schemas.openxmlformats.org/officeDocument/2006/relationships/slide"></Relationship><Relationship Id="rId118" Target="slides/slide57.xml" Type="http://schemas.openxmlformats.org/officeDocument/2006/relationships/slide"></Relationship><Relationship Id="rId119" Target="slides/slide58.xml" Type="http://schemas.openxmlformats.org/officeDocument/2006/relationships/slide"></Relationship><Relationship Id="rId120" Target="slides/slide59.xml" Type="http://schemas.openxmlformats.org/officeDocument/2006/relationships/slide"></Relationship><Relationship Id="rId121" Target="slides/slide60.xml" Type="http://schemas.openxmlformats.org/officeDocument/2006/relationships/slide"></Relationship><Relationship Id="rId122" Target="slides/slide61.xml" Type="http://schemas.openxmlformats.org/officeDocument/2006/relationships/slide"></Relationship><Relationship Id="rId123" Target="slides/slide62.xml" Type="http://schemas.openxmlformats.org/officeDocument/2006/relationships/slide"></Relationship><Relationship Id="rId124" Target="slides/slide63.xml" Type="http://schemas.openxmlformats.org/officeDocument/2006/relationships/slide"></Relationship><Relationship Id="rId125" Target="slides/slide64.xml" Type="http://schemas.openxmlformats.org/officeDocument/2006/relationships/slide"></Relationship><Relationship Id="rId126" Target="slides/slide65.xml" Type="http://schemas.openxmlformats.org/officeDocument/2006/relationships/slide"></Relationship><Relationship Id="rId127" Target="slides/slide66.xml" Type="http://schemas.openxmlformats.org/officeDocument/2006/relationships/slide"></Relationship><Relationship Id="rId128" Target="slides/slide67.xml" Type="http://schemas.openxmlformats.org/officeDocument/2006/relationships/slide"></Relationship><Relationship Id="rId129" Target="slides/slide68.xml" Type="http://schemas.openxmlformats.org/officeDocument/2006/relationships/slide"></Relationship><Relationship Id="rId130" Target="slides/slide69.xml" Type="http://schemas.openxmlformats.org/officeDocument/2006/relationships/slide"></Relationship><Relationship Id="rId131" Target="slides/slide70.xml" Type="http://schemas.openxmlformats.org/officeDocument/2006/relationships/slide"></Relationship><Relationship Id="rId132" Target="slides/slide71.xml" Type="http://schemas.openxmlformats.org/officeDocument/2006/relationships/slide"></Relationship><Relationship Id="rId133" Target="slides/slide72.xml" Type="http://schemas.openxmlformats.org/officeDocument/2006/relationships/slide"></Relationship><Relationship Id="rId134" Target="slides/slide73.xml" Type="http://schemas.openxmlformats.org/officeDocument/2006/relationships/slide"></Relationship><Relationship Id="rId135" Target="slides/slide74.xml" Type="http://schemas.openxmlformats.org/officeDocument/2006/relationships/slide"></Relationship><Relationship Id="rId136" Target="slides/slide75.xml" Type="http://schemas.openxmlformats.org/officeDocument/2006/relationships/slide"></Relationship><Relationship Id="rId137" Target="slides/slide76.xml" Type="http://schemas.openxmlformats.org/officeDocument/2006/relationships/slide"></Relationship><Relationship Id="rId138" Target="slides/slide77.xml" Type="http://schemas.openxmlformats.org/officeDocument/2006/relationships/slide"></Relationship><Relationship Id="rId139" Target="slides/slide78.xml" Type="http://schemas.openxmlformats.org/officeDocument/2006/relationships/slide"></Relationship><Relationship Id="rId140" Target="slides/slide79.xml" Type="http://schemas.openxmlformats.org/officeDocument/2006/relationships/slide"></Relationship><Relationship Id="rId141" Target="slides/slide80.xml" Type="http://schemas.openxmlformats.org/officeDocument/2006/relationships/slide"></Relationship><Relationship Id="rId142" Target="slides/slide81.xml" Type="http://schemas.openxmlformats.org/officeDocument/2006/relationships/slide"></Relationship><Relationship Id="rId143" Target="slides/slide82.xml" Type="http://schemas.openxmlformats.org/officeDocument/2006/relationships/slide"></Relationship><Relationship Id="rId144" Target="slides/slide83.xml" Type="http://schemas.openxmlformats.org/officeDocument/2006/relationships/slide"></Relationship><Relationship Id="rId145" Target="slides/slide84.xml" Type="http://schemas.openxmlformats.org/officeDocument/2006/relationships/slide"></Relationship><Relationship Id="rId146" Target="slides/slide85.xml" Type="http://schemas.openxmlformats.org/officeDocument/2006/relationships/slide"></Relationship><Relationship Id="rId147" Target="slides/slide86.xml" Type="http://schemas.openxmlformats.org/officeDocument/2006/relationships/slide"></Relationship><Relationship Id="rId148" Target="slides/slide87.xml" Type="http://schemas.openxmlformats.org/officeDocument/2006/relationships/slide"></Relationship><Relationship Id="rId149" Target="slides/slide88.xml" Type="http://schemas.openxmlformats.org/officeDocument/2006/relationships/slide"></Relationship><Relationship Id="rId150" Target="slides/slide89.xml" Type="http://schemas.openxmlformats.org/officeDocument/2006/relationships/slide"></Relationship><Relationship Id="rId151" Target="slides/slide90.xml" Type="http://schemas.openxmlformats.org/officeDocument/2006/relationships/slide"></Relationship><Relationship Id="rId152" Target="slides/slide91.xml" Type="http://schemas.openxmlformats.org/officeDocument/2006/relationships/slide"></Relationship><Relationship Id="rId153" Target="slides/slide92.xml" Type="http://schemas.openxmlformats.org/officeDocument/2006/relationships/slide"></Relationship><Relationship Id="rId154" Target="slides/slide93.xml" Type="http://schemas.openxmlformats.org/officeDocument/2006/relationships/slide"></Relationship><Relationship Id="rId155" Target="slides/slide94.xml" Type="http://schemas.openxmlformats.org/officeDocument/2006/relationships/slide"></Relationship><Relationship Id="rId156" Target="slides/slide95.xml" Type="http://schemas.openxmlformats.org/officeDocument/2006/relationships/slide"></Relationship><Relationship Id="rId157" Target="slides/slide96.xml" Type="http://schemas.openxmlformats.org/officeDocument/2006/relationships/slide"></Relationship><Relationship Id="rId158" Target="slides/slide97.xml" Type="http://schemas.openxmlformats.org/officeDocument/2006/relationships/slide"></Relationship><Relationship Id="rId159" Target="slides/slide98.xml" Type="http://schemas.openxmlformats.org/officeDocument/2006/relationships/slide"></Relationship><Relationship Id="rId160" Target="slides/slide99.xml" Type="http://schemas.openxmlformats.org/officeDocument/2006/relationships/slide"></Relationship><Relationship Id="rId161" Target="slides/slide100.xml" Type="http://schemas.openxmlformats.org/officeDocument/2006/relationships/slide"></Relationship><Relationship Id="rId162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58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encabeza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sz="quarter" type="hd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2B43DAF6-6892-497B-A884-C0DB9AE14932}" type="datetimeFigureOut">
              <a:rPr lang="es-MX" smtClean="0">
                <a:uFillTx/>
              </a:rPr>
              <a:t>20/02/17</a:t>
            </a:fld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imagen de diapositiva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otas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0DAB173D-EDCC-42C0-87EC-93A72D2F3E2C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notesStyle xmlns:c="http://schemas.openxmlformats.org/drawingml/2006/chart" xmlns:pic="http://schemas.openxmlformats.org/drawingml/2006/picture" xmlns:dgm="http://schemas.openxmlformats.org/drawingml/2006/diagram">
    <a:lvl1pPr algn="l" defTabSz="914400" eaLnBrk="1" hangingPunct="1" latinLnBrk="0" marL="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0.xml.rels><?xml version="1.0" standalone="yes" ?><Relationships xmlns="http://schemas.openxmlformats.org/package/2006/relationships"><Relationship Id="rId1" Target="../slides/slide5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1.xml.rels><?xml version="1.0" standalone="yes" ?><Relationships xmlns="http://schemas.openxmlformats.org/package/2006/relationships"><Relationship Id="rId1" Target="../slides/slide8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2.xml.rels><?xml version="1.0" standalone="yes" ?><Relationships xmlns="http://schemas.openxmlformats.org/package/2006/relationships"><Relationship Id="rId1" Target="../slides/slide8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3.xml.rels><?xml version="1.0" standalone="yes" ?><Relationships xmlns="http://schemas.openxmlformats.org/package/2006/relationships"><Relationship Id="rId1" Target="../slides/slide8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4.xml.rels><?xml version="1.0" standalone="yes" ?><Relationships xmlns="http://schemas.openxmlformats.org/package/2006/relationships"><Relationship Id="rId1" Target="../slides/slide10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1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1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4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4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5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5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5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B48ECC2-F395-4248-B0B3-96AACA77393D}" type="slidenum">
              <a:rPr altLang="es-MX" lang="es-ES">
                <a:solidFill>
                  <a:srgbClr val="000000"/>
                </a:solidFill>
                <a:uFillTx/>
              </a:rPr>
              <a:pPr/>
              <a:t>13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4690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1469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52506B03-7377-4720-9009-75E6B5F7366C}" type="slidenum">
              <a:rPr altLang="es-MX" lang="es-ES">
                <a:solidFill>
                  <a:srgbClr val="000000"/>
                </a:solidFill>
                <a:uFillTx/>
              </a:rPr>
              <a:pPr/>
              <a:t>59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5474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05475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2FF7EFA-48F8-4811-AE62-E4C746B2C2F8}" type="slidenum">
              <a:rPr altLang="es-MX" lang="es-ES">
                <a:solidFill>
                  <a:srgbClr val="000000"/>
                </a:solidFill>
                <a:uFillTx/>
              </a:rPr>
              <a:pPr/>
              <a:t>82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776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1776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0C97301-0D7F-4997-A083-24EA6DBE526B}" type="slidenum">
              <a:rPr altLang="es-MX" lang="es-ES">
                <a:solidFill>
                  <a:srgbClr val="000000"/>
                </a:solidFill>
                <a:uFillTx/>
              </a:rPr>
              <a:pPr/>
              <a:t>86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0834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20835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31CDBD1-61F1-4F6D-9A09-2CAEA410CFE1}" type="slidenum">
              <a:rPr altLang="es-MX" lang="es-ES">
                <a:solidFill>
                  <a:srgbClr val="000000"/>
                </a:solidFill>
                <a:uFillTx/>
              </a:rPr>
              <a:pPr/>
              <a:t>87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9810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1981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8FEA18E-2229-48EA-A86C-6280252BBAC8}" type="slidenum">
              <a:rPr altLang="es-MX" lang="es-ES">
                <a:solidFill>
                  <a:srgbClr val="000000"/>
                </a:solidFill>
                <a:uFillTx/>
              </a:rPr>
              <a:pPr/>
              <a:t>100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5058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4505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99C3D6C-7F43-49DF-8BD7-DE109A5992C0}" type="slidenum">
              <a:rPr altLang="es-MX" lang="es-ES">
                <a:solidFill>
                  <a:srgbClr val="000000"/>
                </a:solidFill>
                <a:uFillTx/>
              </a:rPr>
              <a:pPr/>
              <a:t>16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5954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25955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A0BA3F9-38A9-4E45-9581-A6B6719A5D31}" type="slidenum">
              <a:rPr altLang="es-MX" lang="es-ES">
                <a:solidFill>
                  <a:srgbClr val="000000"/>
                </a:solidFill>
                <a:uFillTx/>
              </a:rPr>
              <a:pPr/>
              <a:t>17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5170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3517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9394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/>
            <a:fld id="{97BFCBA2-36D8-4C26-A8EF-93ACE1B20ED2}" type="slidenum">
              <a:rPr altLang="es-MX" lang="es-ES">
                <a:solidFill>
                  <a:srgbClr val="000000"/>
                </a:solidFill>
                <a:uFillTx/>
              </a:rPr>
              <a:pPr eaLnBrk="1" hangingPunct="1"/>
              <a:t>43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9395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59396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s-MX" lang="es-MX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imagen de diapositiva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otas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0DAB173D-EDCC-42C0-87EC-93A72D2F3E2C}" type="slidenum">
              <a:rPr lang="es-MX" smtClean="0">
                <a:uFillTx/>
              </a:rPr>
              <a:t>44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55298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/>
            <a:fld id="{82FCA096-FF34-4109-886B-7C2C3A931F4F}" type="slidenum">
              <a:rPr altLang="es-MX" lang="es-ES">
                <a:solidFill>
                  <a:srgbClr val="000000"/>
                </a:solidFill>
                <a:uFillTx/>
              </a:rPr>
              <a:pPr eaLnBrk="1" hangingPunct="1"/>
              <a:t>45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5299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55300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s-MX" lang="es-MX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856D874-C920-4680-8EAB-7D3E31814B7D}" type="slidenum">
              <a:rPr altLang="es-MX" lang="es-ES">
                <a:solidFill>
                  <a:srgbClr val="000000"/>
                </a:solidFill>
                <a:uFillTx/>
              </a:rPr>
              <a:pPr/>
              <a:t>56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1618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1161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C42B685-CE96-47CD-8FBF-B4E72932DF82}" type="slidenum">
              <a:rPr altLang="es-MX" lang="es-ES">
                <a:solidFill>
                  <a:srgbClr val="000000"/>
                </a:solidFill>
                <a:uFillTx/>
              </a:rPr>
              <a:pPr/>
              <a:t>57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40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0240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7E5D455-B912-4554-B79D-E274E3C226FA}" type="slidenum">
              <a:rPr altLang="es-MX" lang="es-ES">
                <a:solidFill>
                  <a:srgbClr val="000000"/>
                </a:solidFill>
                <a:uFillTx/>
              </a:rPr>
              <a:pPr/>
              <a:t>58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4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1034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s-MX"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0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101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2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3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4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5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6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7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8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09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0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11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12.xml.rels><?xml version="1.0" standalone="yes" ?><Relationships xmlns="http://schemas.openxmlformats.org/package/2006/relationships"><Relationship Id="rId1" Target="../slideMasters/slideMaster10.xml" Type="http://schemas.openxmlformats.org/officeDocument/2006/relationships/slideMaster"></Relationship></Relationships>
</file>

<file path=ppt/slideLayouts/_rels/slideLayout113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4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5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6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7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8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19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20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21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22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23.xml.rels><?xml version="1.0" standalone="yes" ?><Relationships xmlns="http://schemas.openxmlformats.org/package/2006/relationships"><Relationship Id="rId1" Target="../slideMasters/slideMaster11.xml" Type="http://schemas.openxmlformats.org/officeDocument/2006/relationships/slideMaster"></Relationship></Relationships>
</file>

<file path=ppt/slideLayouts/_rels/slideLayout124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25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26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27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28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29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30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1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2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3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4.xml.rels><?xml version="1.0" standalone="yes" ?><Relationships xmlns="http://schemas.openxmlformats.org/package/2006/relationships"><Relationship Id="rId1" Target="../slideMasters/slideMaster12.xml" Type="http://schemas.openxmlformats.org/officeDocument/2006/relationships/slideMaster"></Relationship></Relationships>
</file>

<file path=ppt/slideLayouts/_rels/slideLayout135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36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37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38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39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40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1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2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3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4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5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6.xml.rels><?xml version="1.0" standalone="yes" ?><Relationships xmlns="http://schemas.openxmlformats.org/package/2006/relationships"><Relationship Id="rId1" Target="../slideMasters/slideMaster13.xml" Type="http://schemas.openxmlformats.org/officeDocument/2006/relationships/slideMaster"></Relationship></Relationships>
</file>

<file path=ppt/slideLayouts/_rels/slideLayout147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48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49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50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1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2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3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4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5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6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7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8.xml.rels><?xml version="1.0" standalone="yes" ?><Relationships xmlns="http://schemas.openxmlformats.org/package/2006/relationships"><Relationship Id="rId1" Target="../slideMasters/slideMaster14.xml" Type="http://schemas.openxmlformats.org/officeDocument/2006/relationships/slideMaster"></Relationship></Relationships>
</file>

<file path=ppt/slideLayouts/_rels/slideLayout159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60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1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2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3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4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5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6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7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8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69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7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70.xml.rels><?xml version="1.0" standalone="yes" ?><Relationships xmlns="http://schemas.openxmlformats.org/package/2006/relationships"><Relationship Id="rId1" Target="../slideMasters/slideMaster15.xml" Type="http://schemas.openxmlformats.org/officeDocument/2006/relationships/slideMaster"></Relationship></Relationships>
</file>

<file path=ppt/slideLayouts/_rels/slideLayout171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2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3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4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5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6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7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8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79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8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80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81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82.xml.rels><?xml version="1.0" standalone="yes" ?><Relationships xmlns="http://schemas.openxmlformats.org/package/2006/relationships"><Relationship Id="rId1" Target="../slideMasters/slideMaster16.xml" Type="http://schemas.openxmlformats.org/officeDocument/2006/relationships/slideMaster"></Relationship></Relationships>
</file>

<file path=ppt/slideLayouts/_rels/slideLayout183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4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5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6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7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8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89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90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1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2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3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4.xml.rels><?xml version="1.0" standalone="yes" ?><Relationships xmlns="http://schemas.openxmlformats.org/package/2006/relationships"><Relationship Id="rId1" Target="../slideMasters/slideMaster17.xml" Type="http://schemas.openxmlformats.org/officeDocument/2006/relationships/slideMaster"></Relationship></Relationships>
</file>

<file path=ppt/slideLayouts/_rels/slideLayout195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196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197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198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199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0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00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1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2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3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4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5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6.xml.rels><?xml version="1.0" standalone="yes" ?><Relationships xmlns="http://schemas.openxmlformats.org/package/2006/relationships"><Relationship Id="rId1" Target="../slideMasters/slideMaster18.xml" Type="http://schemas.openxmlformats.org/officeDocument/2006/relationships/slideMaster"></Relationship></Relationships>
</file>

<file path=ppt/slideLayouts/_rels/slideLayout207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08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09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10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1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2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3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4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5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6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7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8.xml.rels><?xml version="1.0" standalone="yes" ?><Relationships xmlns="http://schemas.openxmlformats.org/package/2006/relationships"><Relationship Id="rId1" Target="../slideMasters/slideMaster19.xml" Type="http://schemas.openxmlformats.org/officeDocument/2006/relationships/slideMaster"></Relationship></Relationships>
</file>

<file path=ppt/slideLayouts/_rels/slideLayout219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20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1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2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3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4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5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6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7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8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29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3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30.xml.rels><?xml version="1.0" standalone="yes" ?><Relationships xmlns="http://schemas.openxmlformats.org/package/2006/relationships"><Relationship Id="rId1" Target="../slideMasters/slideMaster20.xml" Type="http://schemas.openxmlformats.org/officeDocument/2006/relationships/slideMaster"></Relationship></Relationships>
</file>

<file path=ppt/slideLayouts/_rels/slideLayout231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2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3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4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5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6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7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8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39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4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40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41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42.xml.rels><?xml version="1.0" standalone="yes" ?><Relationships xmlns="http://schemas.openxmlformats.org/package/2006/relationships"><Relationship Id="rId1" Target="../slideMasters/slideMaster21.xml" Type="http://schemas.openxmlformats.org/officeDocument/2006/relationships/slideMaster"></Relationship></Relationships>
</file>

<file path=ppt/slideLayouts/_rels/slideLayout243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4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5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6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7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8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49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5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50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51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52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53.xml.rels><?xml version="1.0" standalone="yes" ?><Relationships xmlns="http://schemas.openxmlformats.org/package/2006/relationships"><Relationship Id="rId1" Target="../slideMasters/slideMaster22.xml" Type="http://schemas.openxmlformats.org/officeDocument/2006/relationships/slideMaster"></Relationship></Relationships>
</file>

<file path=ppt/slideLayouts/_rels/slideLayout254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55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56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57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58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59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60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1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2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3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4.xml.rels><?xml version="1.0" standalone="yes" ?><Relationships xmlns="http://schemas.openxmlformats.org/package/2006/relationships"><Relationship Id="rId1" Target="../slideMasters/slideMaster23.xml" Type="http://schemas.openxmlformats.org/officeDocument/2006/relationships/slideMaster"></Relationship></Relationships>
</file>

<file path=ppt/slideLayouts/_rels/slideLayout265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66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67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68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69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70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1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2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3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4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5.xml.rels><?xml version="1.0" standalone="yes" ?><Relationships xmlns="http://schemas.openxmlformats.org/package/2006/relationships"><Relationship Id="rId1" Target="../slideMasters/slideMaster24.xml" Type="http://schemas.openxmlformats.org/officeDocument/2006/relationships/slideMaster"></Relationship></Relationships>
</file>

<file path=ppt/slideLayouts/_rels/slideLayout276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77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78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79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80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1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2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3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4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5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6.xml.rels><?xml version="1.0" standalone="yes" ?><Relationships xmlns="http://schemas.openxmlformats.org/package/2006/relationships"><Relationship Id="rId1" Target="../slideMasters/slideMaster25.xml" Type="http://schemas.openxmlformats.org/officeDocument/2006/relationships/slideMaster"></Relationship></Relationships>
</file>

<file path=ppt/slideLayouts/_rels/slideLayout287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88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89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90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1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2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3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4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5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6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7.xml.rels><?xml version="1.0" standalone="yes" ?><Relationships xmlns="http://schemas.openxmlformats.org/package/2006/relationships"><Relationship Id="rId1" Target="../slideMasters/slideMaster26.xml" Type="http://schemas.openxmlformats.org/officeDocument/2006/relationships/slideMaster"></Relationship></Relationships>
</file>

<file path=ppt/slideLayouts/_rels/slideLayout298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299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0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00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1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2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3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4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5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6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7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8.xml.rels><?xml version="1.0" standalone="yes" ?><Relationships xmlns="http://schemas.openxmlformats.org/package/2006/relationships"><Relationship Id="rId1" Target="../slideMasters/slideMaster27.xml" Type="http://schemas.openxmlformats.org/officeDocument/2006/relationships/slideMaster"></Relationship></Relationships>
</file>

<file path=ppt/slideLayouts/_rels/slideLayout309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10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1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2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3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4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5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6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7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8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19.xml.rels><?xml version="1.0" standalone="yes" ?><Relationships xmlns="http://schemas.openxmlformats.org/package/2006/relationships"><Relationship Id="rId1" Target="../slideMasters/slideMaster28.xml" Type="http://schemas.openxmlformats.org/officeDocument/2006/relationships/slideMaster"></Relationship></Relationships>
</file>

<file path=ppt/slideLayouts/_rels/slideLayout32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20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1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2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3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4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5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6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7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8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29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3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30.xml.rels><?xml version="1.0" standalone="yes" ?><Relationships xmlns="http://schemas.openxmlformats.org/package/2006/relationships"><Relationship Id="rId1" Target="../slideMasters/slideMaster29.xml" Type="http://schemas.openxmlformats.org/officeDocument/2006/relationships/slideMaster"></Relationship></Relationships>
</file>

<file path=ppt/slideLayouts/_rels/slideLayout331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2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3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4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5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6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7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8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39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4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40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41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42.xml.rels><?xml version="1.0" standalone="yes" ?><Relationships xmlns="http://schemas.openxmlformats.org/package/2006/relationships"><Relationship Id="rId1" Target="../slideMasters/slideMaster30.xml" Type="http://schemas.openxmlformats.org/officeDocument/2006/relationships/slideMaster"></Relationship></Relationships>
</file>

<file path=ppt/slideLayouts/_rels/slideLayout343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4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5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6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7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8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49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50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1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2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3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4.xml.rels><?xml version="1.0" standalone="yes" ?><Relationships xmlns="http://schemas.openxmlformats.org/package/2006/relationships"><Relationship Id="rId1" Target="../slideMasters/slideMaster31.xml" Type="http://schemas.openxmlformats.org/officeDocument/2006/relationships/slideMaster"></Relationship></Relationships>
</file>

<file path=ppt/slideLayouts/_rels/slideLayout355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56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57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58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59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60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1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2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3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4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5.xml.rels><?xml version="1.0" standalone="yes" ?><Relationships xmlns="http://schemas.openxmlformats.org/package/2006/relationships"><Relationship Id="rId1" Target="../slideMasters/slideMaster32.xml" Type="http://schemas.openxmlformats.org/officeDocument/2006/relationships/slideMaster"></Relationship></Relationships>
</file>

<file path=ppt/slideLayouts/_rels/slideLayout366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67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68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69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70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1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2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3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4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5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6.xml.rels><?xml version="1.0" standalone="yes" ?><Relationships xmlns="http://schemas.openxmlformats.org/package/2006/relationships"><Relationship Id="rId1" Target="../slideMasters/slideMaster33.xml" Type="http://schemas.openxmlformats.org/officeDocument/2006/relationships/slideMaster"></Relationship></Relationships>
</file>

<file path=ppt/slideLayouts/_rels/slideLayout377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78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79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80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1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2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3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4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5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6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7.xml.rels><?xml version="1.0" standalone="yes" ?><Relationships xmlns="http://schemas.openxmlformats.org/package/2006/relationships"><Relationship Id="rId1" Target="../slideMasters/slideMaster34.xml" Type="http://schemas.openxmlformats.org/officeDocument/2006/relationships/slideMaster"></Relationship></Relationships>
</file>

<file path=ppt/slideLayouts/_rels/slideLayout388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89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390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1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2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3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4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5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6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7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8.xml.rels><?xml version="1.0" standalone="yes" ?><Relationships xmlns="http://schemas.openxmlformats.org/package/2006/relationships"><Relationship Id="rId1" Target="../slideMasters/slideMaster35.xml" Type="http://schemas.openxmlformats.org/officeDocument/2006/relationships/slideMaster"></Relationship></Relationships>
</file>

<file path=ppt/slideLayouts/_rels/slideLayout399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0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400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1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2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3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4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5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6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7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8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09.xml.rels><?xml version="1.0" standalone="yes" ?><Relationships xmlns="http://schemas.openxmlformats.org/package/2006/relationships"><Relationship Id="rId1" Target="../slideMasters/slideMaster36.xml" Type="http://schemas.openxmlformats.org/officeDocument/2006/relationships/slideMaster"></Relationship></Relationships>
</file>

<file path=ppt/slideLayouts/_rels/slideLayout41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410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1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2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3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4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5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6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7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8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19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2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420.xml.rels><?xml version="1.0" standalone="yes" ?><Relationships xmlns="http://schemas.openxmlformats.org/package/2006/relationships"><Relationship Id="rId1" Target="../slideMasters/slideMaster37.xml" Type="http://schemas.openxmlformats.org/officeDocument/2006/relationships/slideMaster"></Relationship></Relationships>
</file>

<file path=ppt/slideLayouts/_rels/slideLayout421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2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3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4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5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6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7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8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29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3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430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31.xml.rels><?xml version="1.0" standalone="yes" ?><Relationships xmlns="http://schemas.openxmlformats.org/package/2006/relationships"><Relationship Id="rId1" Target="../slideMasters/slideMaster38.xml" Type="http://schemas.openxmlformats.org/officeDocument/2006/relationships/slideMaster"></Relationship></Relationships>
</file>

<file path=ppt/slideLayouts/_rels/slideLayout432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3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4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5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6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7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8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39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4.xml.rels><?xml version="1.0" standalone="yes" ?><Relationships xmlns="http://schemas.openxmlformats.org/package/2006/relationships"><Relationship Id="rId1" Target="../slideMasters/slideMaster4.xml" Type="http://schemas.openxmlformats.org/officeDocument/2006/relationships/slideMaster"></Relationship></Relationships>
</file>

<file path=ppt/slideLayouts/_rels/slideLayout440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41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42.xml.rels><?xml version="1.0" standalone="yes" ?><Relationships xmlns="http://schemas.openxmlformats.org/package/2006/relationships"><Relationship Id="rId1" Target="../slideMasters/slideMaster39.xml" Type="http://schemas.openxmlformats.org/officeDocument/2006/relationships/slideMaster"></Relationship></Relationships>
</file>

<file path=ppt/slideLayouts/_rels/slideLayout443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4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5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6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7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8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49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5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450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51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52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53.xml.rels><?xml version="1.0" standalone="yes" ?><Relationships xmlns="http://schemas.openxmlformats.org/package/2006/relationships"><Relationship Id="rId1" Target="../slideMasters/slideMaster40.xml" Type="http://schemas.openxmlformats.org/officeDocument/2006/relationships/slideMaster"></Relationship></Relationships>
</file>

<file path=ppt/slideLayouts/_rels/slideLayout454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55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56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57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58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59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460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1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2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3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4.xml.rels><?xml version="1.0" standalone="yes" ?><Relationships xmlns="http://schemas.openxmlformats.org/package/2006/relationships"><Relationship Id="rId1" Target="../slideMasters/slideMaster41.xml" Type="http://schemas.openxmlformats.org/officeDocument/2006/relationships/slideMaster"></Relationship></Relationships>
</file>

<file path=ppt/slideLayouts/_rels/slideLayout465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66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67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68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69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470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1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2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3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4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5.xml.rels><?xml version="1.0" standalone="yes" ?><Relationships xmlns="http://schemas.openxmlformats.org/package/2006/relationships"><Relationship Id="rId1" Target="../slideMasters/slideMaster42.xml" Type="http://schemas.openxmlformats.org/officeDocument/2006/relationships/slideMaster"></Relationship></Relationships>
</file>

<file path=ppt/slideLayouts/_rels/slideLayout476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77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78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79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480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1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2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3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4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5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6.xml.rels><?xml version="1.0" standalone="yes" ?><Relationships xmlns="http://schemas.openxmlformats.org/package/2006/relationships"><Relationship Id="rId1" Target="../slideMasters/slideMaster43.xml" Type="http://schemas.openxmlformats.org/officeDocument/2006/relationships/slideMaster"></Relationship></Relationships>
</file>

<file path=ppt/slideLayouts/_rels/slideLayout487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88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89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490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1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2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3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4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5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6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7.xml.rels><?xml version="1.0" standalone="yes" ?><Relationships xmlns="http://schemas.openxmlformats.org/package/2006/relationships"><Relationship Id="rId1" Target="../slideMasters/slideMaster44.xml" Type="http://schemas.openxmlformats.org/officeDocument/2006/relationships/slideMaster"></Relationship></Relationships>
</file>

<file path=ppt/slideLayouts/_rels/slideLayout498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499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0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00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1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2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3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4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5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6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7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8.xml.rels><?xml version="1.0" standalone="yes" ?><Relationships xmlns="http://schemas.openxmlformats.org/package/2006/relationships"><Relationship Id="rId1" Target="../slideMasters/slideMaster45.xml" Type="http://schemas.openxmlformats.org/officeDocument/2006/relationships/slideMaster"></Relationship></Relationships>
</file>

<file path=ppt/slideLayouts/_rels/slideLayout509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10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1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2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3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4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5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6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7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8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19.xml.rels><?xml version="1.0" standalone="yes" ?><Relationships xmlns="http://schemas.openxmlformats.org/package/2006/relationships"><Relationship Id="rId1" Target="../slideMasters/slideMaster46.xml" Type="http://schemas.openxmlformats.org/officeDocument/2006/relationships/slideMaster"></Relationship></Relationships>
</file>

<file path=ppt/slideLayouts/_rels/slideLayout52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20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1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2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3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4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5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6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7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8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29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3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30.xml.rels><?xml version="1.0" standalone="yes" ?><Relationships xmlns="http://schemas.openxmlformats.org/package/2006/relationships"><Relationship Id="rId1" Target="../slideMasters/slideMaster47.xml" Type="http://schemas.openxmlformats.org/officeDocument/2006/relationships/slideMaster"></Relationship></Relationships>
</file>

<file path=ppt/slideLayouts/_rels/slideLayout531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2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3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4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5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6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7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8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39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4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40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41.xml.rels><?xml version="1.0" standalone="yes" ?><Relationships xmlns="http://schemas.openxmlformats.org/package/2006/relationships"><Relationship Id="rId1" Target="../slideMasters/slideMaster48.xml" Type="http://schemas.openxmlformats.org/officeDocument/2006/relationships/slideMaster"></Relationship></Relationships>
</file>

<file path=ppt/slideLayouts/_rels/slideLayout542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3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4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5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6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7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8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49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5.xml.rels><?xml version="1.0" standalone="yes" ?><Relationships xmlns="http://schemas.openxmlformats.org/package/2006/relationships"><Relationship Id="rId1" Target="../slideMasters/slideMaster5.xml" Type="http://schemas.openxmlformats.org/officeDocument/2006/relationships/slideMaster"></Relationship></Relationships>
</file>

<file path=ppt/slideLayouts/_rels/slideLayout550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51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52.xml.rels><?xml version="1.0" standalone="yes" ?><Relationships xmlns="http://schemas.openxmlformats.org/package/2006/relationships"><Relationship Id="rId1" Target="../slideMasters/slideMaster49.xml" Type="http://schemas.openxmlformats.org/officeDocument/2006/relationships/slideMaster"></Relationship></Relationships>
</file>

<file path=ppt/slideLayouts/_rels/slideLayout553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4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5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6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7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8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59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6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560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61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62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63.xml.rels><?xml version="1.0" standalone="yes" ?><Relationships xmlns="http://schemas.openxmlformats.org/package/2006/relationships"><Relationship Id="rId1" Target="../slideMasters/slideMaster50.xml" Type="http://schemas.openxmlformats.org/officeDocument/2006/relationships/slideMaster"></Relationship></Relationships>
</file>

<file path=ppt/slideLayouts/_rels/slideLayout564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65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66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67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68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69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570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1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2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3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4.xml.rels><?xml version="1.0" standalone="yes" ?><Relationships xmlns="http://schemas.openxmlformats.org/package/2006/relationships"><Relationship Id="rId1" Target="../slideMasters/slideMaster51.xml" Type="http://schemas.openxmlformats.org/officeDocument/2006/relationships/slideMaster"></Relationship></Relationships>
</file>

<file path=ppt/slideLayouts/_rels/slideLayout575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76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77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78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79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580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1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2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3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4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5.xml.rels><?xml version="1.0" standalone="yes" ?><Relationships xmlns="http://schemas.openxmlformats.org/package/2006/relationships"><Relationship Id="rId1" Target="../slideMasters/slideMaster52.xml" Type="http://schemas.openxmlformats.org/officeDocument/2006/relationships/slideMaster"></Relationship></Relationships>
</file>

<file path=ppt/slideLayouts/_rels/slideLayout586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87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88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89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590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1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2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3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4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5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6.xml.rels><?xml version="1.0" standalone="yes" ?><Relationships xmlns="http://schemas.openxmlformats.org/package/2006/relationships"><Relationship Id="rId1" Target="../slideMasters/slideMaster53.xml" Type="http://schemas.openxmlformats.org/officeDocument/2006/relationships/slideMaster"></Relationship></Relationships>
</file>

<file path=ppt/slideLayouts/_rels/slideLayout597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598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599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0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00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1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2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3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4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5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6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7.xml.rels><?xml version="1.0" standalone="yes" ?><Relationships xmlns="http://schemas.openxmlformats.org/package/2006/relationships"><Relationship Id="rId1" Target="../slideMasters/slideMaster54.xml" Type="http://schemas.openxmlformats.org/officeDocument/2006/relationships/slideMaster"></Relationship></Relationships>
</file>

<file path=ppt/slideLayouts/_rels/slideLayout608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09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10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1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2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3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4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5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6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7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8.xml.rels><?xml version="1.0" standalone="yes" ?><Relationships xmlns="http://schemas.openxmlformats.org/package/2006/relationships"><Relationship Id="rId1" Target="../slideMasters/slideMaster55.xml" Type="http://schemas.openxmlformats.org/officeDocument/2006/relationships/slideMaster"></Relationship></Relationships>
</file>

<file path=ppt/slideLayouts/_rels/slideLayout619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20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1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2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3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4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5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6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7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8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29.xml.rels><?xml version="1.0" standalone="yes" ?><Relationships xmlns="http://schemas.openxmlformats.org/package/2006/relationships"><Relationship Id="rId1" Target="../slideMasters/slideMaster56.xml" Type="http://schemas.openxmlformats.org/officeDocument/2006/relationships/slideMaster"></Relationship></Relationships>
</file>

<file path=ppt/slideLayouts/_rels/slideLayout63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30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1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2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3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4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5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6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7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8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39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4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40.xml.rels><?xml version="1.0" standalone="yes" ?><Relationships xmlns="http://schemas.openxmlformats.org/package/2006/relationships"><Relationship Id="rId1" Target="../slideMasters/slideMaster57.xml" Type="http://schemas.openxmlformats.org/officeDocument/2006/relationships/slideMaster"></Relationship></Relationships>
</file>

<file path=ppt/slideLayouts/_rels/slideLayout65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6.xml.rels><?xml version="1.0" standalone="yes" ?><Relationships xmlns="http://schemas.openxmlformats.org/package/2006/relationships"><Relationship Id="rId1" Target="../slideMasters/slideMaster6.xml" Type="http://schemas.openxmlformats.org/officeDocument/2006/relationships/slideMaster"></Relationship></Relationships>
</file>

<file path=ppt/slideLayouts/_rels/slideLayout67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68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69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0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1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2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3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4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5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6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7.xml.rels><?xml version="1.0" standalone="yes" ?><Relationships xmlns="http://schemas.openxmlformats.org/package/2006/relationships"><Relationship Id="rId1" Target="../slideMasters/slideMaster7.xml" Type="http://schemas.openxmlformats.org/officeDocument/2006/relationships/slideMaster"></Relationship></Relationships>
</file>

<file path=ppt/slideLayouts/_rels/slideLayout78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79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0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1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2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3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4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5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6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7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8.xml.rels><?xml version="1.0" standalone="yes" ?><Relationships xmlns="http://schemas.openxmlformats.org/package/2006/relationships"><Relationship Id="rId1" Target="../slideMasters/slideMaster8.xml" Type="http://schemas.openxmlformats.org/officeDocument/2006/relationships/slideMaster"></Relationship></Relationships>
</file>

<file path=ppt/slideLayouts/_rels/slideLayout89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0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1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2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3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4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5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6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7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8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_rels/slideLayout99.xml.rels><?xml version="1.0" standalone="yes" ?><Relationships xmlns="http://schemas.openxmlformats.org/package/2006/relationships"><Relationship Id="rId1" Target="../slideMasters/slideMaster9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verTx">
  <p:cSld name="Título y objetos encima del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21859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38588"/>
            <a:ext cx="8229600" cy="21875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F322E5F-3E08-462D-984D-0882A3FD2A9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909805C-E091-4DEB-A560-121CEF2A54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E2E49C1-48BE-4D1C-9113-6003199347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645A475-3197-4D8B-95FD-9E76C8F91E0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077939-F90B-462F-BE31-CEE77CA6EB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666D7A4-E18C-427C-8397-6E09D703EDC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18205AE-CAFF-4D6D-BB23-94412B8158C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952742F-3120-47BA-8850-38710D3E3A3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2011B38-1B52-49D2-A3E7-8FCACB9262C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4EF874A-B24C-43AF-A389-CACEBD12544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CB34173-9B98-4D1E-987C-BD17064144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237688B-1FA5-4C0D-8EDB-658EC65A84C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verTx">
  <p:cSld name="Título y objetos encima del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21859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938588"/>
            <a:ext cx="8229600" cy="21875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F322E5F-3E08-462D-984D-0882A3FD2A9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BEE9D99-A663-4FDA-B04C-AD3B4D292F0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210272F-3E36-4DE4-844F-4116F1DE5B1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218F878-74A3-480D-9E26-1712BEBE74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824903A-09EC-4FDA-9EBB-D0652A0198A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8657EF4-7648-4A68-808D-A9C1A608B42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57CEFB1-A253-4ED3-B119-03CBC927F6F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D5C52E9-FF9D-44AC-B16F-AF15CB90AF0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9E1A052-A567-48D0-939F-01745DE30D8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5D42B3-A39E-4F6A-89DE-3D6CD566C31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BFEE305-915A-48E1-A264-FDEF1354036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A331832-0FE8-41B4-B29F-0DBEC83DB51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E9B131B-9C9A-4994-AA7E-713604DCE4D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1986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987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1988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989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0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1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2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3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4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5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6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7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8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999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00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01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2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3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4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5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6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7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8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09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0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1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2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3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4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5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6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7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18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19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20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1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2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3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4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5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6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7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8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29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0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1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2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3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4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5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6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2037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2038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39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0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1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2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3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044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2045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6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7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8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2049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2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0C789CA-5A4F-44A1-AABF-CCACFA59455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0F555F6-2D45-4B11-893B-5FFFB0782951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C619C9-9CFC-41AD-AA4A-0F884735FDF0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654E6B-5AD1-403C-B074-0CDAC744CB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7338102-9001-419E-A857-4D37E0F74CA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F25F78-2C45-487F-94D8-49B0C091F878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FBFC59B-CECE-4624-B793-F4C823D3AB75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B143BB6-B9A7-411E-AB98-135B2ED5944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A25D910-1790-4114-B1E4-2C1801B11CF7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283C84-C081-4C3B-9BA0-5ECCAF5A713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DF642A-1AED-4514-AF51-83E5E6C214D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1FD611F-8B11-4A2B-82F4-D3F3851415BA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689F024-9109-49C8-8B68-427B32BBB283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995F34-BECB-4871-90CB-80767E2CB6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B7F372-F24B-4814-BA4F-24F48DDC82B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DB47456-A21B-4823-AA5D-6DC3AD4B61A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3879313-49EE-4C5E-98CD-57DD66521EF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8F302FB-F172-48DB-8428-A4C94936075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2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BE1F44-117D-4F05-A1DE-828893366A0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E8F8162-59F6-4A99-A083-B03D6BBD5E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CE483F6-ECC5-4430-B308-C359B523954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510E03F-2360-4532-9EF6-04B98A2E1C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7378693-BA2F-42DD-8ED2-45B072CE1B1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13506D-D9D9-4759-89F9-CC46E9DB135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0E6607A-D46C-482A-9577-BC7BD5DB27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BEDBF9-6C06-4794-8BC2-506FC44F835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949754-AACB-43BC-BB7C-869DACEA20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F60C364-F7F2-496E-BDA6-3F50C9C81B8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75D230F-F1F7-488E-A199-092F8AF90A6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54C9E00-B840-4AD0-BCBB-C2EDA3F9B4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8D8E186-0539-4999-B74D-28DE732202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94BB94F-1B20-4E1F-9D28-E0F7EDD8289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25E272-B9A1-4507-867D-03D4B2DA97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3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5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58 w 5740" name="T0"/>
                <a:gd fmla="*/ 1632 h 4316" name="T1"/>
                <a:gd fmla="*/ 0 w 5740" name="T2"/>
                <a:gd fmla="*/ 1632 h 4316" name="T3"/>
                <a:gd fmla="*/ 0 w 5740" name="T4"/>
                <a:gd fmla="*/ 0 h 4316" name="T5"/>
                <a:gd fmla="*/ 5758 w 5740" name="T6"/>
                <a:gd fmla="*/ 0 h 4316" name="T7"/>
                <a:gd fmla="*/ 5758 w 5740" name="T8"/>
                <a:gd fmla="*/ 1632 h 4316" name="T9"/>
                <a:gd fmla="*/ 5758 w 5740" name="T10"/>
                <a:gd fmla="*/ 1632 h 4316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6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57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8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9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0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2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3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4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5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6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7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7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39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3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4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5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6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7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8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9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0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1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2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3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4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5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6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  <a:gd fmla="*/ 0 60000 65536" name="T72"/>
                  <a:gd fmla="*/ 0 60000 65536" name="T73"/>
                  <a:gd fmla="*/ 0 60000 65536" name="T74"/>
                  <a:gd fmla="*/ 0 60000 65536" name="T75"/>
                  <a:gd fmla="*/ 0 60000 65536" name="T76"/>
                  <a:gd fmla="*/ 0 60000 65536" name="T77"/>
                  <a:gd fmla="*/ 0 60000 65536" name="T78"/>
                  <a:gd fmla="*/ 0 60000 65536" name="T79"/>
                  <a:gd fmla="*/ 0 60000 65536" name="T80"/>
                  <a:gd fmla="*/ 0 60000 65536" name="T81"/>
                  <a:gd fmla="*/ 0 60000 65536" name="T82"/>
                  <a:gd fmla="*/ 0 60000 65536" name="T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8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22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3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4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5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6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7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8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9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  <a:gd fmla="*/ 0 60000 65536" name="T132"/>
                  <a:gd fmla="*/ 0 60000 65536" name="T133"/>
                  <a:gd fmla="*/ 0 60000 65536" name="T134"/>
                  <a:gd fmla="*/ 0 60000 65536" name="T135"/>
                  <a:gd fmla="*/ 0 60000 65536" name="T136"/>
                  <a:gd fmla="*/ 0 60000 65536" name="T137"/>
                  <a:gd fmla="*/ 0 60000 65536" name="T138"/>
                  <a:gd fmla="*/ 0 60000 65536" name="T139"/>
                  <a:gd fmla="*/ 0 60000 65536" name="T140"/>
                  <a:gd fmla="*/ 0 60000 65536" name="T141"/>
                  <a:gd fmla="*/ 0 60000 65536" name="T142"/>
                  <a:gd fmla="*/ 0 60000 65536" name="T143"/>
                  <a:gd fmla="*/ 0 60000 65536" name="T144"/>
                  <a:gd fmla="*/ 0 60000 65536" name="T145"/>
                  <a:gd fmla="*/ 0 60000 65536" name="T146"/>
                  <a:gd fmla="*/ 0 60000 65536" name="T147"/>
                  <a:gd fmla="*/ 0 60000 65536" name="T148"/>
                  <a:gd fmla="*/ 0 60000 65536" name="T149"/>
                  <a:gd fmla="*/ 0 60000 65536" name="T150"/>
                  <a:gd fmla="*/ 0 60000 65536" name="T151"/>
                  <a:gd fmla="*/ 0 60000 65536" name="T152"/>
                  <a:gd fmla="*/ 0 60000 65536" name="T153"/>
                  <a:gd fmla="*/ 0 60000 65536" name="T154"/>
                  <a:gd fmla="*/ 0 60000 65536" name="T155"/>
                  <a:gd fmla="*/ 0 60000 65536" name="T156"/>
                  <a:gd fmla="*/ 0 60000 65536" name="T157"/>
                  <a:gd fmla="*/ 0 60000 65536" name="T158"/>
                  <a:gd fmla="*/ 0 60000 65536" name="T159"/>
                  <a:gd fmla="*/ 0 60000 65536" name="T160"/>
                  <a:gd fmla="*/ 0 60000 65536" name="T161"/>
                  <a:gd fmla="*/ 0 60000 65536" name="T162"/>
                  <a:gd fmla="*/ 0 60000 65536" name="T163"/>
                  <a:gd fmla="*/ 0 60000 65536" name="T164"/>
                  <a:gd fmla="*/ 0 60000 65536" name="T165"/>
                  <a:gd fmla="*/ 0 60000 65536" name="T166"/>
                  <a:gd fmla="*/ 0 60000 65536" name="T167"/>
                  <a:gd fmla="*/ 0 60000 65536" name="T168"/>
                  <a:gd fmla="*/ 0 60000 65536" name="T169"/>
                  <a:gd fmla="*/ 0 60000 65536" name="T170"/>
                  <a:gd fmla="*/ 0 60000 65536" name="T171"/>
                  <a:gd fmla="*/ 0 60000 65536" name="T172"/>
                  <a:gd fmla="*/ 0 60000 65536" name="T173"/>
                  <a:gd fmla="*/ 0 60000 65536" name="T174"/>
                  <a:gd fmla="*/ 0 60000 65536" name="T175"/>
                  <a:gd fmla="*/ 0 60000 65536" name="T176"/>
                  <a:gd fmla="*/ 0 60000 65536" name="T177"/>
                  <a:gd fmla="*/ 0 60000 65536" name="T178"/>
                  <a:gd fmla="*/ 0 60000 65536" name="T179"/>
                  <a:gd fmla="*/ 0 60000 65536" name="T180"/>
                  <a:gd fmla="*/ 0 60000 65536" name="T181"/>
                  <a:gd fmla="*/ 0 60000 65536" name="T182"/>
                  <a:gd fmla="*/ 0 60000 65536" name="T183"/>
                  <a:gd fmla="*/ 0 60000 65536" name="T184"/>
                  <a:gd fmla="*/ 0 60000 65536" name="T185"/>
                  <a:gd fmla="*/ 0 60000 65536" name="T186"/>
                  <a:gd fmla="*/ 0 60000 65536" name="T187"/>
                  <a:gd fmla="*/ 0 60000 65536" name="T1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0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1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2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3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4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5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6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7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8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9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10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10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10 w 382" name="T18"/>
                  <a:gd fmla="*/ 96 h 96" name="T19"/>
                  <a:gd fmla="*/ 264 w 382" name="T20"/>
                  <a:gd fmla="*/ 90 h 96" name="T21"/>
                  <a:gd fmla="*/ 312 w 382" name="T22"/>
                  <a:gd fmla="*/ 84 h 96" name="T23"/>
                  <a:gd fmla="*/ 353 w 382" name="T24"/>
                  <a:gd fmla="*/ 66 h 96" name="T25"/>
                  <a:gd fmla="*/ 383 w 382" name="T26"/>
                  <a:gd fmla="*/ 42 h 96" name="T27"/>
                  <a:gd fmla="*/ 377 w 382" name="T28"/>
                  <a:gd fmla="*/ 42 h 96" name="T29"/>
                  <a:gd fmla="*/ 347 w 382" name="T30"/>
                  <a:gd fmla="*/ 66 h 96" name="T31"/>
                  <a:gd fmla="*/ 306 w 382" name="T32"/>
                  <a:gd fmla="*/ 78 h 96" name="T33"/>
                  <a:gd fmla="*/ 264 w 382" name="T34"/>
                  <a:gd fmla="*/ 90 h 96" name="T35"/>
                  <a:gd fmla="*/ 210 w 382" name="T36"/>
                  <a:gd fmla="*/ 96 h 96" name="T37"/>
                  <a:gd fmla="*/ 210 w 382" name="T38"/>
                  <a:gd fmla="*/ 96 h 9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1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2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3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  <a:gd fmla="*/ 0 60000 65536" name="T24"/>
                  <a:gd fmla="*/ 0 60000 65536" name="T25"/>
                  <a:gd fmla="*/ 0 60000 65536" name="T26"/>
                  <a:gd fmla="*/ 0 60000 65536" name="T27"/>
                  <a:gd fmla="*/ 0 60000 65536" name="T28"/>
                  <a:gd fmla="*/ 0 60000 65536" name="T29"/>
                  <a:gd fmla="*/ 0 60000 65536" name="T30"/>
                  <a:gd fmla="*/ 0 60000 65536" name="T31"/>
                  <a:gd fmla="*/ 0 60000 65536" name="T32"/>
                  <a:gd fmla="*/ 0 60000 65536" name="T33"/>
                  <a:gd fmla="*/ 0 60000 65536" name="T34"/>
                  <a:gd fmla="*/ 0 60000 65536" name="T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4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5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20 w 185" name="T4"/>
                  <a:gd fmla="*/ 36 h 210" name="T5"/>
                  <a:gd fmla="*/ 156 w 185" name="T6"/>
                  <a:gd fmla="*/ 72 h 210" name="T7"/>
                  <a:gd fmla="*/ 162 w 185" name="T8"/>
                  <a:gd fmla="*/ 90 h 210" name="T9"/>
                  <a:gd fmla="*/ 168 w 185" name="T10"/>
                  <a:gd fmla="*/ 114 h 210" name="T11"/>
                  <a:gd fmla="*/ 162 w 185" name="T12"/>
                  <a:gd fmla="*/ 138 h 210" name="T13"/>
                  <a:gd fmla="*/ 150 w 185" name="T14"/>
                  <a:gd fmla="*/ 162 h 210" name="T15"/>
                  <a:gd fmla="*/ 120 w 185" name="T16"/>
                  <a:gd fmla="*/ 180 h 210" name="T17"/>
                  <a:gd fmla="*/ 90 w 185" name="T18"/>
                  <a:gd fmla="*/ 198 h 210" name="T19"/>
                  <a:gd fmla="*/ 97 w 185" name="T20"/>
                  <a:gd fmla="*/ 210 h 210" name="T21"/>
                  <a:gd fmla="*/ 132 w 185" name="T22"/>
                  <a:gd fmla="*/ 192 h 210" name="T23"/>
                  <a:gd fmla="*/ 162 w 185" name="T24"/>
                  <a:gd fmla="*/ 168 h 210" name="T25"/>
                  <a:gd fmla="*/ 180 w 185" name="T26"/>
                  <a:gd fmla="*/ 144 h 210" name="T27"/>
                  <a:gd fmla="*/ 186 w 185" name="T28"/>
                  <a:gd fmla="*/ 114 h 210" name="T29"/>
                  <a:gd fmla="*/ 180 w 185" name="T30"/>
                  <a:gd fmla="*/ 90 h 210" name="T31"/>
                  <a:gd fmla="*/ 174 w 185" name="T32"/>
                  <a:gd fmla="*/ 66 h 210" name="T33"/>
                  <a:gd fmla="*/ 156 w 185" name="T34"/>
                  <a:gd fmla="*/ 48 h 210" name="T35"/>
                  <a:gd fmla="*/ 132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6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  <a:gd fmla="*/ 0 60000 65536" name="T88"/>
                  <a:gd fmla="*/ 0 60000 65536" name="T89"/>
                  <a:gd fmla="*/ 0 60000 65536" name="T90"/>
                  <a:gd fmla="*/ 0 60000 65536" name="T91"/>
                  <a:gd fmla="*/ 0 60000 65536" name="T92"/>
                  <a:gd fmla="*/ 0 60000 65536" name="T93"/>
                  <a:gd fmla="*/ 0 60000 65536" name="T94"/>
                  <a:gd fmla="*/ 0 60000 65536" name="T95"/>
                  <a:gd fmla="*/ 0 60000 65536" name="T96"/>
                  <a:gd fmla="*/ 0 60000 65536" name="T97"/>
                  <a:gd fmla="*/ 0 60000 65536" name="T98"/>
                  <a:gd fmla="*/ 0 60000 65536" name="T99"/>
                  <a:gd fmla="*/ 0 60000 65536" name="T100"/>
                  <a:gd fmla="*/ 0 60000 65536" name="T101"/>
                  <a:gd fmla="*/ 0 60000 65536" name="T102"/>
                  <a:gd fmla="*/ 0 60000 65536" name="T103"/>
                  <a:gd fmla="*/ 0 60000 65536" name="T104"/>
                  <a:gd fmla="*/ 0 60000 65536" name="T105"/>
                  <a:gd fmla="*/ 0 60000 65536" name="T106"/>
                  <a:gd fmla="*/ 0 60000 65536" name="T107"/>
                  <a:gd fmla="*/ 0 60000 65536" name="T108"/>
                  <a:gd fmla="*/ 0 60000 65536" name="T109"/>
                  <a:gd fmla="*/ 0 60000 65536" name="T110"/>
                  <a:gd fmla="*/ 0 60000 65536" name="T111"/>
                  <a:gd fmla="*/ 0 60000 65536" name="T112"/>
                  <a:gd fmla="*/ 0 60000 65536" name="T113"/>
                  <a:gd fmla="*/ 0 60000 65536" name="T114"/>
                  <a:gd fmla="*/ 0 60000 65536" name="T115"/>
                  <a:gd fmla="*/ 0 60000 65536" name="T116"/>
                  <a:gd fmla="*/ 0 60000 65536" name="T117"/>
                  <a:gd fmla="*/ 0 60000 65536" name="T118"/>
                  <a:gd fmla="*/ 0 60000 65536" name="T119"/>
                  <a:gd fmla="*/ 0 60000 65536" name="T120"/>
                  <a:gd fmla="*/ 0 60000 65536" name="T121"/>
                  <a:gd fmla="*/ 0 60000 65536" name="T122"/>
                  <a:gd fmla="*/ 0 60000 65536" name="T123"/>
                  <a:gd fmla="*/ 0 60000 65536" name="T124"/>
                  <a:gd fmla="*/ 0 60000 65536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17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18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9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20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21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fld id="{D486ED0D-8BCF-4AB5-8293-98D6EB6CE20C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1A26260-B83A-4B00-BB83-30F53259D464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95BB9BE-F466-4EEE-A5F1-6E18AF8264D7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A06B4F4-BB4A-4B25-A672-70BB7D4FDB97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9F385CE-1901-4DE2-B25A-A021F246BBAF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AA19F94-2AF4-4D71-A688-7E9108D8630F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74789D1-5495-4D76-AA34-3406FCE9A4CC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6EA6632-C8B2-47CB-A1CD-E47CE1E12163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pPr lvl="0"/>
            <a:endParaRPr lang="es-MX" noProof="0" smtClean="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B6630B3-08F8-4950-A327-2B155ACC4EE6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E9B131B-9C9A-4994-AA7E-713604DCE4D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9A8635C-F15A-4F90-9501-836D88907748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9C8C1D8-13EE-41A3-8587-85C99AB12A0A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BE6BD4F-7EB5-4CE3-9D67-0DE27DECED24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4" name="Group 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5" name="Freeform 3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58 w 5740" name="T0"/>
                <a:gd fmla="*/ 1632 h 4316" name="T1"/>
                <a:gd fmla="*/ 0 w 5740" name="T2"/>
                <a:gd fmla="*/ 1632 h 4316" name="T3"/>
                <a:gd fmla="*/ 0 w 5740" name="T4"/>
                <a:gd fmla="*/ 0 h 4316" name="T5"/>
                <a:gd fmla="*/ 5758 w 5740" name="T6"/>
                <a:gd fmla="*/ 0 h 4316" name="T7"/>
                <a:gd fmla="*/ 5758 w 5740" name="T8"/>
                <a:gd fmla="*/ 1632 h 4316" name="T9"/>
                <a:gd fmla="*/ 5758 w 5740" name="T10"/>
                <a:gd fmla="*/ 1632 h 4316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6" name="Group 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57" name="Oval 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8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9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0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2" name="Freeform 1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3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4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5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6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7" name="Oval 1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7" name="Group 1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39" name="Oval 1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2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3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4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5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6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7" name="Freeform 2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8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9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0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1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2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3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4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5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56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  <a:gd fmla="*/ 0 60000 65536" name="T72"/>
                  <a:gd fmla="*/ 0 60000 65536" name="T73"/>
                  <a:gd fmla="*/ 0 60000 65536" name="T74"/>
                  <a:gd fmla="*/ 0 60000 65536" name="T75"/>
                  <a:gd fmla="*/ 0 60000 65536" name="T76"/>
                  <a:gd fmla="*/ 0 60000 65536" name="T77"/>
                  <a:gd fmla="*/ 0 60000 65536" name="T78"/>
                  <a:gd fmla="*/ 0 60000 65536" name="T79"/>
                  <a:gd fmla="*/ 0 60000 65536" name="T80"/>
                  <a:gd fmla="*/ 0 60000 65536" name="T81"/>
                  <a:gd fmla="*/ 0 60000 65536" name="T82"/>
                  <a:gd fmla="*/ 0 60000 65536" name="T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8" name="Group 3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22" name="Freeform 36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3" name="Freeform 3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4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5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6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7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8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29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  <a:gd fmla="*/ 0 60000 65536" name="T132"/>
                  <a:gd fmla="*/ 0 60000 65536" name="T133"/>
                  <a:gd fmla="*/ 0 60000 65536" name="T134"/>
                  <a:gd fmla="*/ 0 60000 65536" name="T135"/>
                  <a:gd fmla="*/ 0 60000 65536" name="T136"/>
                  <a:gd fmla="*/ 0 60000 65536" name="T137"/>
                  <a:gd fmla="*/ 0 60000 65536" name="T138"/>
                  <a:gd fmla="*/ 0 60000 65536" name="T139"/>
                  <a:gd fmla="*/ 0 60000 65536" name="T140"/>
                  <a:gd fmla="*/ 0 60000 65536" name="T141"/>
                  <a:gd fmla="*/ 0 60000 65536" name="T142"/>
                  <a:gd fmla="*/ 0 60000 65536" name="T143"/>
                  <a:gd fmla="*/ 0 60000 65536" name="T144"/>
                  <a:gd fmla="*/ 0 60000 65536" name="T145"/>
                  <a:gd fmla="*/ 0 60000 65536" name="T146"/>
                  <a:gd fmla="*/ 0 60000 65536" name="T147"/>
                  <a:gd fmla="*/ 0 60000 65536" name="T148"/>
                  <a:gd fmla="*/ 0 60000 65536" name="T149"/>
                  <a:gd fmla="*/ 0 60000 65536" name="T150"/>
                  <a:gd fmla="*/ 0 60000 65536" name="T151"/>
                  <a:gd fmla="*/ 0 60000 65536" name="T152"/>
                  <a:gd fmla="*/ 0 60000 65536" name="T153"/>
                  <a:gd fmla="*/ 0 60000 65536" name="T154"/>
                  <a:gd fmla="*/ 0 60000 65536" name="T155"/>
                  <a:gd fmla="*/ 0 60000 65536" name="T156"/>
                  <a:gd fmla="*/ 0 60000 65536" name="T157"/>
                  <a:gd fmla="*/ 0 60000 65536" name="T158"/>
                  <a:gd fmla="*/ 0 60000 65536" name="T159"/>
                  <a:gd fmla="*/ 0 60000 65536" name="T160"/>
                  <a:gd fmla="*/ 0 60000 65536" name="T161"/>
                  <a:gd fmla="*/ 0 60000 65536" name="T162"/>
                  <a:gd fmla="*/ 0 60000 65536" name="T163"/>
                  <a:gd fmla="*/ 0 60000 65536" name="T164"/>
                  <a:gd fmla="*/ 0 60000 65536" name="T165"/>
                  <a:gd fmla="*/ 0 60000 65536" name="T166"/>
                  <a:gd fmla="*/ 0 60000 65536" name="T167"/>
                  <a:gd fmla="*/ 0 60000 65536" name="T168"/>
                  <a:gd fmla="*/ 0 60000 65536" name="T169"/>
                  <a:gd fmla="*/ 0 60000 65536" name="T170"/>
                  <a:gd fmla="*/ 0 60000 65536" name="T171"/>
                  <a:gd fmla="*/ 0 60000 65536" name="T172"/>
                  <a:gd fmla="*/ 0 60000 65536" name="T173"/>
                  <a:gd fmla="*/ 0 60000 65536" name="T174"/>
                  <a:gd fmla="*/ 0 60000 65536" name="T175"/>
                  <a:gd fmla="*/ 0 60000 65536" name="T176"/>
                  <a:gd fmla="*/ 0 60000 65536" name="T177"/>
                  <a:gd fmla="*/ 0 60000 65536" name="T178"/>
                  <a:gd fmla="*/ 0 60000 65536" name="T179"/>
                  <a:gd fmla="*/ 0 60000 65536" name="T180"/>
                  <a:gd fmla="*/ 0 60000 65536" name="T181"/>
                  <a:gd fmla="*/ 0 60000 65536" name="T182"/>
                  <a:gd fmla="*/ 0 60000 65536" name="T183"/>
                  <a:gd fmla="*/ 0 60000 65536" name="T184"/>
                  <a:gd fmla="*/ 0 60000 65536" name="T185"/>
                  <a:gd fmla="*/ 0 60000 65536" name="T186"/>
                  <a:gd fmla="*/ 0 60000 65536" name="T187"/>
                  <a:gd fmla="*/ 0 60000 65536" name="T1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0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1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2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3" name="Oval 4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4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5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6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7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38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9" name="Group 53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10" name="Freeform 5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10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10 w 382" name="T18"/>
                  <a:gd fmla="*/ 96 h 96" name="T19"/>
                  <a:gd fmla="*/ 264 w 382" name="T20"/>
                  <a:gd fmla="*/ 90 h 96" name="T21"/>
                  <a:gd fmla="*/ 312 w 382" name="T22"/>
                  <a:gd fmla="*/ 84 h 96" name="T23"/>
                  <a:gd fmla="*/ 353 w 382" name="T24"/>
                  <a:gd fmla="*/ 66 h 96" name="T25"/>
                  <a:gd fmla="*/ 383 w 382" name="T26"/>
                  <a:gd fmla="*/ 42 h 96" name="T27"/>
                  <a:gd fmla="*/ 377 w 382" name="T28"/>
                  <a:gd fmla="*/ 42 h 96" name="T29"/>
                  <a:gd fmla="*/ 347 w 382" name="T30"/>
                  <a:gd fmla="*/ 66 h 96" name="T31"/>
                  <a:gd fmla="*/ 306 w 382" name="T32"/>
                  <a:gd fmla="*/ 78 h 96" name="T33"/>
                  <a:gd fmla="*/ 264 w 382" name="T34"/>
                  <a:gd fmla="*/ 90 h 96" name="T35"/>
                  <a:gd fmla="*/ 210 w 382" name="T36"/>
                  <a:gd fmla="*/ 96 h 96" name="T37"/>
                  <a:gd fmla="*/ 210 w 382" name="T38"/>
                  <a:gd fmla="*/ 96 h 9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1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2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3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  <a:gd fmla="*/ 0 60000 65536" name="T24"/>
                  <a:gd fmla="*/ 0 60000 65536" name="T25"/>
                  <a:gd fmla="*/ 0 60000 65536" name="T26"/>
                  <a:gd fmla="*/ 0 60000 65536" name="T27"/>
                  <a:gd fmla="*/ 0 60000 65536" name="T28"/>
                  <a:gd fmla="*/ 0 60000 65536" name="T29"/>
                  <a:gd fmla="*/ 0 60000 65536" name="T30"/>
                  <a:gd fmla="*/ 0 60000 65536" name="T31"/>
                  <a:gd fmla="*/ 0 60000 65536" name="T32"/>
                  <a:gd fmla="*/ 0 60000 65536" name="T33"/>
                  <a:gd fmla="*/ 0 60000 65536" name="T34"/>
                  <a:gd fmla="*/ 0 60000 65536" name="T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4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5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20 w 185" name="T4"/>
                  <a:gd fmla="*/ 36 h 210" name="T5"/>
                  <a:gd fmla="*/ 156 w 185" name="T6"/>
                  <a:gd fmla="*/ 72 h 210" name="T7"/>
                  <a:gd fmla="*/ 162 w 185" name="T8"/>
                  <a:gd fmla="*/ 90 h 210" name="T9"/>
                  <a:gd fmla="*/ 168 w 185" name="T10"/>
                  <a:gd fmla="*/ 114 h 210" name="T11"/>
                  <a:gd fmla="*/ 162 w 185" name="T12"/>
                  <a:gd fmla="*/ 138 h 210" name="T13"/>
                  <a:gd fmla="*/ 150 w 185" name="T14"/>
                  <a:gd fmla="*/ 162 h 210" name="T15"/>
                  <a:gd fmla="*/ 120 w 185" name="T16"/>
                  <a:gd fmla="*/ 180 h 210" name="T17"/>
                  <a:gd fmla="*/ 90 w 185" name="T18"/>
                  <a:gd fmla="*/ 198 h 210" name="T19"/>
                  <a:gd fmla="*/ 97 w 185" name="T20"/>
                  <a:gd fmla="*/ 210 h 210" name="T21"/>
                  <a:gd fmla="*/ 132 w 185" name="T22"/>
                  <a:gd fmla="*/ 192 h 210" name="T23"/>
                  <a:gd fmla="*/ 162 w 185" name="T24"/>
                  <a:gd fmla="*/ 168 h 210" name="T25"/>
                  <a:gd fmla="*/ 180 w 185" name="T26"/>
                  <a:gd fmla="*/ 144 h 210" name="T27"/>
                  <a:gd fmla="*/ 186 w 185" name="T28"/>
                  <a:gd fmla="*/ 114 h 210" name="T29"/>
                  <a:gd fmla="*/ 180 w 185" name="T30"/>
                  <a:gd fmla="*/ 90 h 210" name="T31"/>
                  <a:gd fmla="*/ 174 w 185" name="T32"/>
                  <a:gd fmla="*/ 66 h 210" name="T33"/>
                  <a:gd fmla="*/ 156 w 185" name="T34"/>
                  <a:gd fmla="*/ 48 h 210" name="T35"/>
                  <a:gd fmla="*/ 132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6" name="Freeform 60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  <a:gd fmla="*/ 0 60000 65536" name="T88"/>
                  <a:gd fmla="*/ 0 60000 65536" name="T89"/>
                  <a:gd fmla="*/ 0 60000 65536" name="T90"/>
                  <a:gd fmla="*/ 0 60000 65536" name="T91"/>
                  <a:gd fmla="*/ 0 60000 65536" name="T92"/>
                  <a:gd fmla="*/ 0 60000 65536" name="T93"/>
                  <a:gd fmla="*/ 0 60000 65536" name="T94"/>
                  <a:gd fmla="*/ 0 60000 65536" name="T95"/>
                  <a:gd fmla="*/ 0 60000 65536" name="T96"/>
                  <a:gd fmla="*/ 0 60000 65536" name="T97"/>
                  <a:gd fmla="*/ 0 60000 65536" name="T98"/>
                  <a:gd fmla="*/ 0 60000 65536" name="T99"/>
                  <a:gd fmla="*/ 0 60000 65536" name="T100"/>
                  <a:gd fmla="*/ 0 60000 65536" name="T101"/>
                  <a:gd fmla="*/ 0 60000 65536" name="T102"/>
                  <a:gd fmla="*/ 0 60000 65536" name="T103"/>
                  <a:gd fmla="*/ 0 60000 65536" name="T104"/>
                  <a:gd fmla="*/ 0 60000 65536" name="T105"/>
                  <a:gd fmla="*/ 0 60000 65536" name="T106"/>
                  <a:gd fmla="*/ 0 60000 65536" name="T107"/>
                  <a:gd fmla="*/ 0 60000 65536" name="T108"/>
                  <a:gd fmla="*/ 0 60000 65536" name="T109"/>
                  <a:gd fmla="*/ 0 60000 65536" name="T110"/>
                  <a:gd fmla="*/ 0 60000 65536" name="T111"/>
                  <a:gd fmla="*/ 0 60000 65536" name="T112"/>
                  <a:gd fmla="*/ 0 60000 65536" name="T113"/>
                  <a:gd fmla="*/ 0 60000 65536" name="T114"/>
                  <a:gd fmla="*/ 0 60000 65536" name="T115"/>
                  <a:gd fmla="*/ 0 60000 65536" name="T116"/>
                  <a:gd fmla="*/ 0 60000 65536" name="T117"/>
                  <a:gd fmla="*/ 0 60000 65536" name="T118"/>
                  <a:gd fmla="*/ 0 60000 65536" name="T119"/>
                  <a:gd fmla="*/ 0 60000 65536" name="T120"/>
                  <a:gd fmla="*/ 0 60000 65536" name="T121"/>
                  <a:gd fmla="*/ 0 60000 65536" name="T122"/>
                  <a:gd fmla="*/ 0 60000 65536" name="T123"/>
                  <a:gd fmla="*/ 0 60000 65536" name="T124"/>
                  <a:gd fmla="*/ 0 60000 65536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17" name="Group 61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18" name="Oval 62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9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20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21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2050" name="Rectangle 6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692275"/>
            <a:ext cx="7772400" cy="17367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>
              <a:defRPr sz="5400"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2051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quarter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8400"/>
            <a:ext cx="2133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mtClean="0">
                <a:uFillTx/>
              </a:defRPr>
            </a:lvl1pPr>
          </a:lstStyle>
          <a:p>
            <a:pPr>
              <a:defRPr>
                <a:uFillTx/>
              </a:defRPr>
            </a:pPr>
            <a:fld id="{8724BB4C-7486-45FC-B1D9-16B6283FB4C4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677FB91-4C4C-494C-AEE4-CBED2CB1597E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9C36E8D-212C-4967-9266-41163C829E50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19FE459-6CAE-4EC3-A843-72F603EEAE42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5E95BCC-271A-43E8-8768-232C655EFF20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EE5DA95-38F2-4657-BBF6-6BC87A175E25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DDB9B32-031E-4B8C-8A3F-443230801DE4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283C84-C081-4C3B-9BA0-5ECCAF5A713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3FE167B-2F3C-4840-8CA8-9559A2ACED11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pPr lvl="0"/>
            <a:endParaRPr lang="es-MX" noProof="0" smtClean="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31D1B95-5A4A-4FC7-A8FD-014099B8E720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96F9B44-1391-408C-8891-1F3DD282F3B5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7813"/>
            <a:ext cx="20574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60198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60BCD6E0-1D39-4869-81BE-6622E04AB5BC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Only">
  <p:cSld name="Contenid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7813"/>
            <a:ext cx="8229600" cy="58483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AD159B39-AFEB-4241-B43F-66534A9C13DF}" type="slidenum">
              <a:rPr altLang="es-MX" lang="es-ES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995F34-BECB-4871-90CB-80767E2CB6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36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990600" y="3124200"/>
            <a:ext cx="7467600" cy="152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>
              <a:defRPr sz="400">
                <a:solidFill>
                  <a:srgbClr val="CCFFFF"/>
                </a:solidFill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478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 sz="4000">
                <a:solidFill>
                  <a:srgbClr val="CCECFF"/>
                </a:solidFill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5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6248400"/>
            <a:ext cx="1752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6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766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934200" y="6248400"/>
            <a:ext cx="19050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fld id="{4D46178A-39DF-4143-B539-70F9CFC8A2FF}" type="slidenum">
              <a:rPr altLang="es-MX" lang="es-ES">
                <a:uFillTx/>
              </a:rPr>
              <a:pPr/>
              <a:t>‹Nr.›</a:t>
            </a:fld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8" name="Rectangle 8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3A13C0DF-8DC6-48C9-AE0F-B471AC2189D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6CB1F6-9A65-4E48-B73B-5A4AC4DD524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9515C0E-D573-4C41-82C3-FBD8E64B284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B7F372-F24B-4814-BA4F-24F48DDC82B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6068BE8-7B9E-4923-B11A-887538DA04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579D2BF-AB26-4A79-A67D-E55FBB7A13FF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AC5878-D39A-4393-B837-CC9021472A6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C5CD249-D3F7-4C54-A12E-F43B701C30CC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93CAA4-0103-41DA-BA38-FAB2775BCC5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928FBA4-C603-4DB6-92B8-8D8BFA4B1CF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400800" y="457200"/>
            <a:ext cx="2057400" cy="5638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28600" y="457200"/>
            <a:ext cx="6019800" cy="5638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16B506F-C1DC-454B-8DE6-13CB4DA9A5B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536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990600" y="3124200"/>
            <a:ext cx="7467600" cy="152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>
              <a:defRPr sz="400">
                <a:solidFill>
                  <a:srgbClr val="CCFFFF"/>
                </a:solidFill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478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Font charset="2" pitchFamily="2" typeface="Wingdings"/>
              <a:buNone/>
              <a:defRPr sz="4000">
                <a:solidFill>
                  <a:srgbClr val="CCECFF"/>
                </a:solidFill>
                <a:uFillTx/>
              </a:defRPr>
            </a:lvl1pPr>
          </a:lstStyle>
          <a:p>
            <a:pPr lvl="0"/>
            <a:r>
              <a:rPr altLang="es-MX" lang="es-ES" noProof="0" smtClean="0">
                <a:uFillTx/>
              </a:rPr>
              <a:t>Haga clic para modificar el estilo de subtítulo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5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0" y="6248400"/>
            <a:ext cx="1752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6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76600" y="6248400"/>
            <a:ext cx="28956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7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934200" y="6248400"/>
            <a:ext cx="1905000" cy="457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rgbClr val="CCECFF"/>
                </a:solidFill>
                <a:uFillTx/>
              </a:defRPr>
            </a:lvl1pPr>
          </a:lstStyle>
          <a:p>
            <a:fld id="{4D46178A-39DF-4143-B539-70F9CFC8A2FF}" type="slidenum">
              <a:rPr altLang="es-MX" lang="es-ES">
                <a:uFillTx/>
              </a:rPr>
              <a:pPr/>
              <a:t>‹Nr.›</a:t>
            </a:fld>
            <a:endParaRPr altLang="es-MX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368" name="Rectangle 8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3A13C0DF-8DC6-48C9-AE0F-B471AC2189D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76CB1F6-9A65-4E48-B73B-5A4AC4DD524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DB47456-A21B-4823-AA5D-6DC3AD4B61A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9515C0E-D573-4C41-82C3-FBD8E64B284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6068BE8-7B9E-4923-B11A-887538DA04E2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579D2BF-AB26-4A79-A67D-E55FBB7A13FF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AC5878-D39A-4393-B837-CC9021472A6B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C5CD249-D3F7-4C54-A12E-F43B701C30CC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93CAA4-0103-41DA-BA38-FAB2775BCC5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928FBA4-C603-4DB6-92B8-8D8BFA4B1CF4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400800" y="457200"/>
            <a:ext cx="2057400" cy="5638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28600" y="457200"/>
            <a:ext cx="6019800" cy="5638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16B506F-C1DC-454B-8DE6-13CB4DA9A5B6}" type="slidenum">
              <a:rPr altLang="es-MX" lang="es-ES">
                <a:solidFill>
                  <a:srgbClr val="FFFFFF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3879313-49EE-4C5E-98CD-57DD66521EF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8F302FB-F172-48DB-8428-A4C94936075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BE1F44-117D-4F05-A1DE-828893366A0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E8F8162-59F6-4A99-A083-B03D6BBD5E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CE483F6-ECC5-4430-B308-C359B523954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94BB94F-1B20-4E1F-9D28-E0F7EDD8289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E9B131B-9C9A-4994-AA7E-713604DCE4D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283C84-C081-4C3B-9BA0-5ECCAF5A713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995F34-BECB-4871-90CB-80767E2CB6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B7F372-F24B-4814-BA4F-24F48DDC82B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DB47456-A21B-4823-AA5D-6DC3AD4B61A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4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3879313-49EE-4C5E-98CD-57DD66521EF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8F302FB-F172-48DB-8428-A4C94936075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BE1F44-117D-4F05-A1DE-828893366A0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E8F8162-59F6-4A99-A083-B03D6BBD5E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CE483F6-ECC5-4430-B308-C359B523954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4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94BB94F-1B20-4E1F-9D28-E0F7EDD8289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5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D932A5-1F66-475C-BD99-51C87AEEE8F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DC748C9-5481-43E2-961C-8D5DB1DFE2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E2101C2-9F44-4BA0-8417-366BB38BC30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ED33440-3EC8-428B-AB2D-35BB89CD88D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A45E5B3-0552-4E06-947C-E261EBD675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02DB37D-F3E3-4C83-AA1C-A11432EAFB3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CE4BAE2-98C7-498D-BB31-B44B1215A3D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E9B131B-9C9A-4994-AA7E-713604DCE4D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EFBDD2-A12B-4088-8805-F0DE417BB86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A0E77-BE4C-47E0-8302-0731CA09C7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4766CB2-5F16-43B1-AE8D-366172BEB83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D1EBD9-0C5D-410D-B993-5921F70213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5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4139E8F-DC1E-431E-8EE0-1E83849679A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CD18F78-CC60-4780-82C5-4A43EFCF37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31DE04D3-1CE2-449C-823D-24E7602D813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823FA8F-B517-48EE-AD7A-086DD93F4F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92A353-03EE-4B03-811C-D4979DD872A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17ACBD-4851-4942-9E27-09C92C1F162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A283C84-C081-4C3B-9BA0-5ECCAF5A7130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1EC0A2A-2EF5-49C3-93C3-4A800A6C97F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E4B35C6-9B1B-4F61-B8E6-F8D73C6058A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15A370-52D3-4EFB-87AE-FECE65148EE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FFDCF63-063E-4D65-8B81-90B2E52161C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92D46A1-206E-4720-90AD-155F92820E8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4139E8F-DC1E-431E-8EE0-1E83849679A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CD18F78-CC60-4780-82C5-4A43EFCF379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31DE04D3-1CE2-449C-823D-24E7602D813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823FA8F-B517-48EE-AD7A-086DD93F4F5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E92A353-03EE-4B03-811C-D4979DD872A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7995F34-BECB-4871-90CB-80767E2CB6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F17ACBD-4851-4942-9E27-09C92C1F162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1EC0A2A-2EF5-49C3-93C3-4A800A6C97F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E4B35C6-9B1B-4F61-B8E6-F8D73C6058A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15A370-52D3-4EFB-87AE-FECE65148EE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FFDCF63-063E-4D65-8B81-90B2E52161C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92D46A1-206E-4720-90AD-155F92820E8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4B7F372-F24B-4814-BA4F-24F48DDC82B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2228D11-8CF2-429C-94EE-AB19C5A37E2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7A8FAA1-DBDE-4803-980F-BE24B4101E4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19331E5-0377-4432-90DE-81C63957294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DB47456-A21B-4823-AA5D-6DC3AD4B61A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7B9F7D1-B11D-472F-A21B-2E2BA203CD4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DF15684-7B41-4670-AD14-940C271CBCB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9CA490A-0866-4950-8D08-11BF8B2DD8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2A4B53F-767A-472A-9F7E-673E52CE750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808C616-B418-41F1-B6A3-D47BA459A1A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CD281C6-D444-4F73-821A-67CBE3C8771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3F23CE76-46FD-4025-98A4-9D15D20DDB5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F44D878-828C-41A5-A54F-04042C2D89A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0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BCB2102-1A47-45A6-8D9E-4490359F55B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0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07F4FA8-4DCB-4E9D-9DD9-5CF6719583B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3879313-49EE-4C5E-98CD-57DD66521EF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E11699-F0B8-481B-A6B9-48C06CBFA90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C1940F7-AD1E-4CFF-9C23-76377CB02AA3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4436EC4-27E9-42BB-ACE0-DE689BBC6F1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48D924F-AE2C-44F2-9552-35F90F5605A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17DFB3A-1073-4048-A6E8-5F98ED58905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2901487-1C3D-4984-823C-2EBDBF2C9F0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94F87BA-7160-4786-A8BE-F755B313511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CABFB52-1458-4798-B865-14747D495A1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6BDCBA3-B109-444D-AE9F-5E64E1721D6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</p:sldLayout>
</file>

<file path=ppt/slideLayouts/slideLayout6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3CBC10B-474D-4B71-B8CD-AE31FE63D5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8F302FB-F172-48DB-8428-A4C94936075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B6A4AC0-AE75-496C-A54D-94C8C71F916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3DF7E9C-52AC-44BD-8260-36A57285ED7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38100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35BF909-47F3-4DDD-AC21-45F549B139AD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B017165B-CE1C-4EF4-AE25-43795E10A9C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0AAA412-3C1B-4F5D-AE0B-E7CF92B4DE4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B6220F2-8BB1-4B77-98C4-A95B6621CA0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48863701-B0F3-499E-B23F-0AE626EEA12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DAC9ADD-9448-4F6F-8B6C-8CDE3411F3B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987B1E8D-DB9F-434E-BCC2-0EC017591213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15100" y="609600"/>
            <a:ext cx="19431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609600"/>
            <a:ext cx="5676900" cy="5486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8C3D675-EABA-40FC-9243-9C027E5D036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BE1F44-117D-4F05-A1DE-828893366A0B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3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E8F8162-59F6-4A99-A083-B03D6BBD5E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4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CE483F6-ECC5-4430-B308-C359B523954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94BB94F-1B20-4E1F-9D28-E0F7EDD8289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750EDE5-E63E-4E1E-95CA-496C84D0423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8F7BA1-9075-4897-BED0-BADE6BCF0F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2C76BE9-D3EC-48C8-990E-7B28CF952FE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7EB78BD-653E-4158-A969-F1E90B65AF4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8F56535-4413-4337-A1B7-FF607D45D34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3959301-28AE-40F5-BEAC-AB7C1F7B679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C98266-DF80-454B-B26E-D51B4A56A51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2789D25-5E8B-4D0E-8049-5F5D1C7E2C1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934AFAE-E88C-4404-973A-92F28DC38B73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E504C50-6A39-4DD9-9E1E-EE63B807E5E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25B6E3A-B08E-4305-AA4B-23CC8047775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750EDE5-E63E-4E1E-95CA-496C84D04235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88F7BA1-9075-4897-BED0-BADE6BCF0F24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2C76BE9-D3EC-48C8-990E-7B28CF952FE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07EB78BD-653E-4158-A969-F1E90B65AF47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88F56535-4413-4337-A1B7-FF607D45D34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3959301-28AE-40F5-BEAC-AB7C1F7B679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EC98266-DF80-454B-B26E-D51B4A56A51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2789D25-5E8B-4D0E-8049-5F5D1C7E2C1F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6934AFAE-E88C-4404-973A-92F28DC38B73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E504C50-6A39-4DD9-9E1E-EE63B807E5E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25B6E3A-B08E-4305-AA4B-23CC8047775A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uFillTx/>
              </a:defRPr>
            </a:lvl1pPr>
            <a:lvl2pPr algn="ctr" indent="0" marL="457200">
              <a:buNone/>
              <a:defRPr>
                <a:uFillTx/>
              </a:defRPr>
            </a:lvl2pPr>
            <a:lvl3pPr algn="ctr" indent="0" marL="914400">
              <a:buNone/>
              <a:defRPr>
                <a:uFillTx/>
              </a:defRPr>
            </a:lvl3pPr>
            <a:lvl4pPr algn="ctr" indent="0" marL="1371600">
              <a:buNone/>
              <a:defRPr>
                <a:uFillTx/>
              </a:defRPr>
            </a:lvl4pPr>
            <a:lvl5pPr algn="ctr" indent="0" marL="1828800">
              <a:buNone/>
              <a:defRPr>
                <a:uFillTx/>
              </a:defRPr>
            </a:lvl5pPr>
            <a:lvl6pPr algn="ctr" indent="0" marL="2286000">
              <a:buNone/>
              <a:defRPr>
                <a:uFillTx/>
              </a:defRPr>
            </a:lvl6pPr>
            <a:lvl7pPr algn="ctr" indent="0" marL="2743200">
              <a:buNone/>
              <a:defRPr>
                <a:uFillTx/>
              </a:defRPr>
            </a:lvl7pPr>
            <a:lvl8pPr algn="ctr" indent="0" marL="3200400">
              <a:buNone/>
              <a:defRPr>
                <a:uFillTx/>
              </a:defRPr>
            </a:lvl8pPr>
            <a:lvl9pPr algn="ctr" indent="0" marL="3657600">
              <a:buNone/>
              <a:defRPr>
                <a:uFillTx/>
              </a:defRPr>
            </a:lvl9pPr>
          </a:lstStyle>
          <a:p>
            <a:r>
              <a:rPr lang="es-ES" smtClean="0">
                <a:uFillTx/>
              </a:rPr>
              <a:t>Haga clic para modificar el estilo de subtítulo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909805C-E091-4DEB-A560-121CEF2A548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E2E49C1-48BE-4D1C-9113-60031993476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7645A475-3197-4D8B-95FD-9E76C8F91E06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E5077939-F90B-462F-BE31-CEE77CA6EB8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7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8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666D7A4-E18C-427C-8397-6E09D703EDCE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118205AE-CAFF-4D6D-BB23-94412B8158C9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2952742F-3120-47BA-8850-38710D3E3A3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contenid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F2011B38-1B52-49D2-A3E7-8FCACB9262C8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posición de imagen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6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D4EF874A-B24C-43AF-A389-CACEBD12544C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CCB34173-9B98-4D1E-987C-BD17064144A2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 vertical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A237688B-1FA5-4C0D-8EDB-658EC65A84C1}" type="slidenum">
              <a:rPr altLang="es-MX" lang="es-ES">
                <a:solidFill>
                  <a:srgbClr val="000000"/>
                </a:solidFill>
                <a:uFillTx/>
              </a:rPr>
              <a:pPr/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theme/theme1.xml" Type="http://schemas.openxmlformats.org/officeDocument/2006/relationships/theme"></Relationship></Relationships>
</file>

<file path=ppt/slideMasters/_rels/slideMaster10.xml.rels><?xml version="1.0" standalone="yes" ?><Relationships xmlns="http://schemas.openxmlformats.org/package/2006/relationships"><Relationship Id="rId1" Target="../slideLayouts/slideLayout101.xml" Type="http://schemas.openxmlformats.org/officeDocument/2006/relationships/slideLayout"></Relationship><Relationship Id="rId2" Target="../slideLayouts/slideLayout102.xml" Type="http://schemas.openxmlformats.org/officeDocument/2006/relationships/slideLayout"></Relationship><Relationship Id="rId3" Target="../slideLayouts/slideLayout103.xml" Type="http://schemas.openxmlformats.org/officeDocument/2006/relationships/slideLayout"></Relationship><Relationship Id="rId4" Target="../slideLayouts/slideLayout104.xml" Type="http://schemas.openxmlformats.org/officeDocument/2006/relationships/slideLayout"></Relationship><Relationship Id="rId5" Target="../slideLayouts/slideLayout105.xml" Type="http://schemas.openxmlformats.org/officeDocument/2006/relationships/slideLayout"></Relationship><Relationship Id="rId6" Target="../slideLayouts/slideLayout106.xml" Type="http://schemas.openxmlformats.org/officeDocument/2006/relationships/slideLayout"></Relationship><Relationship Id="rId7" Target="../slideLayouts/slideLayout107.xml" Type="http://schemas.openxmlformats.org/officeDocument/2006/relationships/slideLayout"></Relationship><Relationship Id="rId8" Target="../slideLayouts/slideLayout108.xml" Type="http://schemas.openxmlformats.org/officeDocument/2006/relationships/slideLayout"></Relationship><Relationship Id="rId9" Target="../slideLayouts/slideLayout109.xml" Type="http://schemas.openxmlformats.org/officeDocument/2006/relationships/slideLayout"></Relationship><Relationship Id="rId10" Target="../slideLayouts/slideLayout110.xml" Type="http://schemas.openxmlformats.org/officeDocument/2006/relationships/slideLayout"></Relationship><Relationship Id="rId11" Target="../slideLayouts/slideLayout111.xml" Type="http://schemas.openxmlformats.org/officeDocument/2006/relationships/slideLayout"></Relationship><Relationship Id="rId12" Target="../slideLayouts/slideLayout112.xml" Type="http://schemas.openxmlformats.org/officeDocument/2006/relationships/slideLayout"></Relationship><Relationship Id="rId13" Target="../theme/theme10.xml" Type="http://schemas.openxmlformats.org/officeDocument/2006/relationships/theme"></Relationship></Relationships>
</file>

<file path=ppt/slideMasters/_rels/slideMaster11.xml.rels><?xml version="1.0" standalone="yes" ?><Relationships xmlns="http://schemas.openxmlformats.org/package/2006/relationships"><Relationship Id="rId1" Target="../slideLayouts/slideLayout113.xml" Type="http://schemas.openxmlformats.org/officeDocument/2006/relationships/slideLayout"></Relationship><Relationship Id="rId2" Target="../slideLayouts/slideLayout114.xml" Type="http://schemas.openxmlformats.org/officeDocument/2006/relationships/slideLayout"></Relationship><Relationship Id="rId3" Target="../slideLayouts/slideLayout115.xml" Type="http://schemas.openxmlformats.org/officeDocument/2006/relationships/slideLayout"></Relationship><Relationship Id="rId4" Target="../slideLayouts/slideLayout116.xml" Type="http://schemas.openxmlformats.org/officeDocument/2006/relationships/slideLayout"></Relationship><Relationship Id="rId5" Target="../slideLayouts/slideLayout117.xml" Type="http://schemas.openxmlformats.org/officeDocument/2006/relationships/slideLayout"></Relationship><Relationship Id="rId6" Target="../slideLayouts/slideLayout118.xml" Type="http://schemas.openxmlformats.org/officeDocument/2006/relationships/slideLayout"></Relationship><Relationship Id="rId7" Target="../slideLayouts/slideLayout119.xml" Type="http://schemas.openxmlformats.org/officeDocument/2006/relationships/slideLayout"></Relationship><Relationship Id="rId8" Target="../slideLayouts/slideLayout120.xml" Type="http://schemas.openxmlformats.org/officeDocument/2006/relationships/slideLayout"></Relationship><Relationship Id="rId9" Target="../slideLayouts/slideLayout121.xml" Type="http://schemas.openxmlformats.org/officeDocument/2006/relationships/slideLayout"></Relationship><Relationship Id="rId10" Target="../slideLayouts/slideLayout122.xml" Type="http://schemas.openxmlformats.org/officeDocument/2006/relationships/slideLayout"></Relationship><Relationship Id="rId11" Target="../slideLayouts/slideLayout123.xml" Type="http://schemas.openxmlformats.org/officeDocument/2006/relationships/slideLayout"></Relationship><Relationship Id="rId12" Target="../theme/theme11.xml" Type="http://schemas.openxmlformats.org/officeDocument/2006/relationships/theme"></Relationship></Relationships>
</file>

<file path=ppt/slideMasters/_rels/slideMaster12.xml.rels><?xml version="1.0" standalone="yes" ?><Relationships xmlns="http://schemas.openxmlformats.org/package/2006/relationships"><Relationship Id="rId1" Target="../slideLayouts/slideLayout124.xml" Type="http://schemas.openxmlformats.org/officeDocument/2006/relationships/slideLayout"></Relationship><Relationship Id="rId2" Target="../slideLayouts/slideLayout125.xml" Type="http://schemas.openxmlformats.org/officeDocument/2006/relationships/slideLayout"></Relationship><Relationship Id="rId3" Target="../slideLayouts/slideLayout126.xml" Type="http://schemas.openxmlformats.org/officeDocument/2006/relationships/slideLayout"></Relationship><Relationship Id="rId4" Target="../slideLayouts/slideLayout127.xml" Type="http://schemas.openxmlformats.org/officeDocument/2006/relationships/slideLayout"></Relationship><Relationship Id="rId5" Target="../slideLayouts/slideLayout128.xml" Type="http://schemas.openxmlformats.org/officeDocument/2006/relationships/slideLayout"></Relationship><Relationship Id="rId6" Target="../slideLayouts/slideLayout129.xml" Type="http://schemas.openxmlformats.org/officeDocument/2006/relationships/slideLayout"></Relationship><Relationship Id="rId7" Target="../slideLayouts/slideLayout130.xml" Type="http://schemas.openxmlformats.org/officeDocument/2006/relationships/slideLayout"></Relationship><Relationship Id="rId8" Target="../slideLayouts/slideLayout131.xml" Type="http://schemas.openxmlformats.org/officeDocument/2006/relationships/slideLayout"></Relationship><Relationship Id="rId9" Target="../slideLayouts/slideLayout132.xml" Type="http://schemas.openxmlformats.org/officeDocument/2006/relationships/slideLayout"></Relationship><Relationship Id="rId10" Target="../slideLayouts/slideLayout133.xml" Type="http://schemas.openxmlformats.org/officeDocument/2006/relationships/slideLayout"></Relationship><Relationship Id="rId11" Target="../slideLayouts/slideLayout134.xml" Type="http://schemas.openxmlformats.org/officeDocument/2006/relationships/slideLayout"></Relationship><Relationship Id="rId12" Target="../theme/theme12.xml" Type="http://schemas.openxmlformats.org/officeDocument/2006/relationships/theme"></Relationship></Relationships>
</file>

<file path=ppt/slideMasters/_rels/slideMaster13.xml.rels><?xml version="1.0" standalone="yes" ?><Relationships xmlns="http://schemas.openxmlformats.org/package/2006/relationships"><Relationship Id="rId1" Target="../slideLayouts/slideLayout135.xml" Type="http://schemas.openxmlformats.org/officeDocument/2006/relationships/slideLayout"></Relationship><Relationship Id="rId2" Target="../slideLayouts/slideLayout136.xml" Type="http://schemas.openxmlformats.org/officeDocument/2006/relationships/slideLayout"></Relationship><Relationship Id="rId3" Target="../slideLayouts/slideLayout137.xml" Type="http://schemas.openxmlformats.org/officeDocument/2006/relationships/slideLayout"></Relationship><Relationship Id="rId4" Target="../slideLayouts/slideLayout138.xml" Type="http://schemas.openxmlformats.org/officeDocument/2006/relationships/slideLayout"></Relationship><Relationship Id="rId5" Target="../slideLayouts/slideLayout139.xml" Type="http://schemas.openxmlformats.org/officeDocument/2006/relationships/slideLayout"></Relationship><Relationship Id="rId6" Target="../slideLayouts/slideLayout140.xml" Type="http://schemas.openxmlformats.org/officeDocument/2006/relationships/slideLayout"></Relationship><Relationship Id="rId7" Target="../slideLayouts/slideLayout141.xml" Type="http://schemas.openxmlformats.org/officeDocument/2006/relationships/slideLayout"></Relationship><Relationship Id="rId8" Target="../slideLayouts/slideLayout142.xml" Type="http://schemas.openxmlformats.org/officeDocument/2006/relationships/slideLayout"></Relationship><Relationship Id="rId9" Target="../slideLayouts/slideLayout143.xml" Type="http://schemas.openxmlformats.org/officeDocument/2006/relationships/slideLayout"></Relationship><Relationship Id="rId10" Target="../slideLayouts/slideLayout144.xml" Type="http://schemas.openxmlformats.org/officeDocument/2006/relationships/slideLayout"></Relationship><Relationship Id="rId11" Target="../slideLayouts/slideLayout145.xml" Type="http://schemas.openxmlformats.org/officeDocument/2006/relationships/slideLayout"></Relationship><Relationship Id="rId12" Target="../slideLayouts/slideLayout146.xml" Type="http://schemas.openxmlformats.org/officeDocument/2006/relationships/slideLayout"></Relationship><Relationship Id="rId13" Target="../theme/theme13.xml" Type="http://schemas.openxmlformats.org/officeDocument/2006/relationships/theme"></Relationship></Relationships>
</file>

<file path=ppt/slideMasters/_rels/slideMaster14.xml.rels><?xml version="1.0" standalone="yes" ?><Relationships xmlns="http://schemas.openxmlformats.org/package/2006/relationships"><Relationship Id="rId1" Target="../slideLayouts/slideLayout147.xml" Type="http://schemas.openxmlformats.org/officeDocument/2006/relationships/slideLayout"></Relationship><Relationship Id="rId2" Target="../slideLayouts/slideLayout148.xml" Type="http://schemas.openxmlformats.org/officeDocument/2006/relationships/slideLayout"></Relationship><Relationship Id="rId3" Target="../slideLayouts/slideLayout149.xml" Type="http://schemas.openxmlformats.org/officeDocument/2006/relationships/slideLayout"></Relationship><Relationship Id="rId4" Target="../slideLayouts/slideLayout150.xml" Type="http://schemas.openxmlformats.org/officeDocument/2006/relationships/slideLayout"></Relationship><Relationship Id="rId5" Target="../slideLayouts/slideLayout151.xml" Type="http://schemas.openxmlformats.org/officeDocument/2006/relationships/slideLayout"></Relationship><Relationship Id="rId6" Target="../slideLayouts/slideLayout152.xml" Type="http://schemas.openxmlformats.org/officeDocument/2006/relationships/slideLayout"></Relationship><Relationship Id="rId7" Target="../slideLayouts/slideLayout153.xml" Type="http://schemas.openxmlformats.org/officeDocument/2006/relationships/slideLayout"></Relationship><Relationship Id="rId8" Target="../slideLayouts/slideLayout154.xml" Type="http://schemas.openxmlformats.org/officeDocument/2006/relationships/slideLayout"></Relationship><Relationship Id="rId9" Target="../slideLayouts/slideLayout155.xml" Type="http://schemas.openxmlformats.org/officeDocument/2006/relationships/slideLayout"></Relationship><Relationship Id="rId10" Target="../slideLayouts/slideLayout156.xml" Type="http://schemas.openxmlformats.org/officeDocument/2006/relationships/slideLayout"></Relationship><Relationship Id="rId11" Target="../slideLayouts/slideLayout157.xml" Type="http://schemas.openxmlformats.org/officeDocument/2006/relationships/slideLayout"></Relationship><Relationship Id="rId12" Target="../slideLayouts/slideLayout158.xml" Type="http://schemas.openxmlformats.org/officeDocument/2006/relationships/slideLayout"></Relationship><Relationship Id="rId13" Target="../theme/theme14.xml" Type="http://schemas.openxmlformats.org/officeDocument/2006/relationships/theme"></Relationship></Relationships>
</file>

<file path=ppt/slideMasters/_rels/slideMaster15.xml.rels><?xml version="1.0" standalone="yes" ?><Relationships xmlns="http://schemas.openxmlformats.org/package/2006/relationships"><Relationship Id="rId1" Target="../slideLayouts/slideLayout159.xml" Type="http://schemas.openxmlformats.org/officeDocument/2006/relationships/slideLayout"></Relationship><Relationship Id="rId2" Target="../slideLayouts/slideLayout160.xml" Type="http://schemas.openxmlformats.org/officeDocument/2006/relationships/slideLayout"></Relationship><Relationship Id="rId3" Target="../slideLayouts/slideLayout161.xml" Type="http://schemas.openxmlformats.org/officeDocument/2006/relationships/slideLayout"></Relationship><Relationship Id="rId4" Target="../slideLayouts/slideLayout162.xml" Type="http://schemas.openxmlformats.org/officeDocument/2006/relationships/slideLayout"></Relationship><Relationship Id="rId5" Target="../slideLayouts/slideLayout163.xml" Type="http://schemas.openxmlformats.org/officeDocument/2006/relationships/slideLayout"></Relationship><Relationship Id="rId6" Target="../slideLayouts/slideLayout164.xml" Type="http://schemas.openxmlformats.org/officeDocument/2006/relationships/slideLayout"></Relationship><Relationship Id="rId7" Target="../slideLayouts/slideLayout165.xml" Type="http://schemas.openxmlformats.org/officeDocument/2006/relationships/slideLayout"></Relationship><Relationship Id="rId8" Target="../slideLayouts/slideLayout166.xml" Type="http://schemas.openxmlformats.org/officeDocument/2006/relationships/slideLayout"></Relationship><Relationship Id="rId9" Target="../slideLayouts/slideLayout167.xml" Type="http://schemas.openxmlformats.org/officeDocument/2006/relationships/slideLayout"></Relationship><Relationship Id="rId10" Target="../slideLayouts/slideLayout168.xml" Type="http://schemas.openxmlformats.org/officeDocument/2006/relationships/slideLayout"></Relationship><Relationship Id="rId11" Target="../slideLayouts/slideLayout169.xml" Type="http://schemas.openxmlformats.org/officeDocument/2006/relationships/slideLayout"></Relationship><Relationship Id="rId12" Target="../slideLayouts/slideLayout170.xml" Type="http://schemas.openxmlformats.org/officeDocument/2006/relationships/slideLayout"></Relationship><Relationship Id="rId13" Target="../theme/theme15.xml" Type="http://schemas.openxmlformats.org/officeDocument/2006/relationships/theme"></Relationship></Relationships>
</file>

<file path=ppt/slideMasters/_rels/slideMaster16.xml.rels><?xml version="1.0" standalone="yes" ?><Relationships xmlns="http://schemas.openxmlformats.org/package/2006/relationships"><Relationship Id="rId1" Target="../slideLayouts/slideLayout171.xml" Type="http://schemas.openxmlformats.org/officeDocument/2006/relationships/slideLayout"></Relationship><Relationship Id="rId2" Target="../slideLayouts/slideLayout172.xml" Type="http://schemas.openxmlformats.org/officeDocument/2006/relationships/slideLayout"></Relationship><Relationship Id="rId3" Target="../slideLayouts/slideLayout173.xml" Type="http://schemas.openxmlformats.org/officeDocument/2006/relationships/slideLayout"></Relationship><Relationship Id="rId4" Target="../slideLayouts/slideLayout174.xml" Type="http://schemas.openxmlformats.org/officeDocument/2006/relationships/slideLayout"></Relationship><Relationship Id="rId5" Target="../slideLayouts/slideLayout175.xml" Type="http://schemas.openxmlformats.org/officeDocument/2006/relationships/slideLayout"></Relationship><Relationship Id="rId6" Target="../slideLayouts/slideLayout176.xml" Type="http://schemas.openxmlformats.org/officeDocument/2006/relationships/slideLayout"></Relationship><Relationship Id="rId7" Target="../slideLayouts/slideLayout177.xml" Type="http://schemas.openxmlformats.org/officeDocument/2006/relationships/slideLayout"></Relationship><Relationship Id="rId8" Target="../slideLayouts/slideLayout178.xml" Type="http://schemas.openxmlformats.org/officeDocument/2006/relationships/slideLayout"></Relationship><Relationship Id="rId9" Target="../slideLayouts/slideLayout179.xml" Type="http://schemas.openxmlformats.org/officeDocument/2006/relationships/slideLayout"></Relationship><Relationship Id="rId10" Target="../slideLayouts/slideLayout180.xml" Type="http://schemas.openxmlformats.org/officeDocument/2006/relationships/slideLayout"></Relationship><Relationship Id="rId11" Target="../slideLayouts/slideLayout181.xml" Type="http://schemas.openxmlformats.org/officeDocument/2006/relationships/slideLayout"></Relationship><Relationship Id="rId12" Target="../slideLayouts/slideLayout182.xml" Type="http://schemas.openxmlformats.org/officeDocument/2006/relationships/slideLayout"></Relationship><Relationship Id="rId13" Target="../theme/theme16.xml" Type="http://schemas.openxmlformats.org/officeDocument/2006/relationships/theme"></Relationship></Relationships>
</file>

<file path=ppt/slideMasters/_rels/slideMaster17.xml.rels><?xml version="1.0" standalone="yes" ?><Relationships xmlns="http://schemas.openxmlformats.org/package/2006/relationships"><Relationship Id="rId1" Target="../slideLayouts/slideLayout183.xml" Type="http://schemas.openxmlformats.org/officeDocument/2006/relationships/slideLayout"></Relationship><Relationship Id="rId2" Target="../slideLayouts/slideLayout184.xml" Type="http://schemas.openxmlformats.org/officeDocument/2006/relationships/slideLayout"></Relationship><Relationship Id="rId3" Target="../slideLayouts/slideLayout185.xml" Type="http://schemas.openxmlformats.org/officeDocument/2006/relationships/slideLayout"></Relationship><Relationship Id="rId4" Target="../slideLayouts/slideLayout186.xml" Type="http://schemas.openxmlformats.org/officeDocument/2006/relationships/slideLayout"></Relationship><Relationship Id="rId5" Target="../slideLayouts/slideLayout187.xml" Type="http://schemas.openxmlformats.org/officeDocument/2006/relationships/slideLayout"></Relationship><Relationship Id="rId6" Target="../slideLayouts/slideLayout188.xml" Type="http://schemas.openxmlformats.org/officeDocument/2006/relationships/slideLayout"></Relationship><Relationship Id="rId7" Target="../slideLayouts/slideLayout189.xml" Type="http://schemas.openxmlformats.org/officeDocument/2006/relationships/slideLayout"></Relationship><Relationship Id="rId8" Target="../slideLayouts/slideLayout190.xml" Type="http://schemas.openxmlformats.org/officeDocument/2006/relationships/slideLayout"></Relationship><Relationship Id="rId9" Target="../slideLayouts/slideLayout191.xml" Type="http://schemas.openxmlformats.org/officeDocument/2006/relationships/slideLayout"></Relationship><Relationship Id="rId10" Target="../slideLayouts/slideLayout192.xml" Type="http://schemas.openxmlformats.org/officeDocument/2006/relationships/slideLayout"></Relationship><Relationship Id="rId11" Target="../slideLayouts/slideLayout193.xml" Type="http://schemas.openxmlformats.org/officeDocument/2006/relationships/slideLayout"></Relationship><Relationship Id="rId12" Target="../slideLayouts/slideLayout194.xml" Type="http://schemas.openxmlformats.org/officeDocument/2006/relationships/slideLayout"></Relationship><Relationship Id="rId13" Target="../theme/theme17.xml" Type="http://schemas.openxmlformats.org/officeDocument/2006/relationships/theme"></Relationship></Relationships>
</file>

<file path=ppt/slideMasters/_rels/slideMaster18.xml.rels><?xml version="1.0" standalone="yes" ?><Relationships xmlns="http://schemas.openxmlformats.org/package/2006/relationships"><Relationship Id="rId1" Target="../slideLayouts/slideLayout195.xml" Type="http://schemas.openxmlformats.org/officeDocument/2006/relationships/slideLayout"></Relationship><Relationship Id="rId2" Target="../slideLayouts/slideLayout196.xml" Type="http://schemas.openxmlformats.org/officeDocument/2006/relationships/slideLayout"></Relationship><Relationship Id="rId3" Target="../slideLayouts/slideLayout197.xml" Type="http://schemas.openxmlformats.org/officeDocument/2006/relationships/slideLayout"></Relationship><Relationship Id="rId4" Target="../slideLayouts/slideLayout198.xml" Type="http://schemas.openxmlformats.org/officeDocument/2006/relationships/slideLayout"></Relationship><Relationship Id="rId5" Target="../slideLayouts/slideLayout199.xml" Type="http://schemas.openxmlformats.org/officeDocument/2006/relationships/slideLayout"></Relationship><Relationship Id="rId6" Target="../slideLayouts/slideLayout200.xml" Type="http://schemas.openxmlformats.org/officeDocument/2006/relationships/slideLayout"></Relationship><Relationship Id="rId7" Target="../slideLayouts/slideLayout201.xml" Type="http://schemas.openxmlformats.org/officeDocument/2006/relationships/slideLayout"></Relationship><Relationship Id="rId8" Target="../slideLayouts/slideLayout202.xml" Type="http://schemas.openxmlformats.org/officeDocument/2006/relationships/slideLayout"></Relationship><Relationship Id="rId9" Target="../slideLayouts/slideLayout203.xml" Type="http://schemas.openxmlformats.org/officeDocument/2006/relationships/slideLayout"></Relationship><Relationship Id="rId10" Target="../slideLayouts/slideLayout204.xml" Type="http://schemas.openxmlformats.org/officeDocument/2006/relationships/slideLayout"></Relationship><Relationship Id="rId11" Target="../slideLayouts/slideLayout205.xml" Type="http://schemas.openxmlformats.org/officeDocument/2006/relationships/slideLayout"></Relationship><Relationship Id="rId12" Target="../slideLayouts/slideLayout206.xml" Type="http://schemas.openxmlformats.org/officeDocument/2006/relationships/slideLayout"></Relationship><Relationship Id="rId13" Target="../theme/theme18.xml" Type="http://schemas.openxmlformats.org/officeDocument/2006/relationships/theme"></Relationship></Relationships>
</file>

<file path=ppt/slideMasters/_rels/slideMaster19.xml.rels><?xml version="1.0" standalone="yes" ?><Relationships xmlns="http://schemas.openxmlformats.org/package/2006/relationships"><Relationship Id="rId1" Target="../slideLayouts/slideLayout207.xml" Type="http://schemas.openxmlformats.org/officeDocument/2006/relationships/slideLayout"></Relationship><Relationship Id="rId2" Target="../slideLayouts/slideLayout208.xml" Type="http://schemas.openxmlformats.org/officeDocument/2006/relationships/slideLayout"></Relationship><Relationship Id="rId3" Target="../slideLayouts/slideLayout209.xml" Type="http://schemas.openxmlformats.org/officeDocument/2006/relationships/slideLayout"></Relationship><Relationship Id="rId4" Target="../slideLayouts/slideLayout210.xml" Type="http://schemas.openxmlformats.org/officeDocument/2006/relationships/slideLayout"></Relationship><Relationship Id="rId5" Target="../slideLayouts/slideLayout211.xml" Type="http://schemas.openxmlformats.org/officeDocument/2006/relationships/slideLayout"></Relationship><Relationship Id="rId6" Target="../slideLayouts/slideLayout212.xml" Type="http://schemas.openxmlformats.org/officeDocument/2006/relationships/slideLayout"></Relationship><Relationship Id="rId7" Target="../slideLayouts/slideLayout213.xml" Type="http://schemas.openxmlformats.org/officeDocument/2006/relationships/slideLayout"></Relationship><Relationship Id="rId8" Target="../slideLayouts/slideLayout214.xml" Type="http://schemas.openxmlformats.org/officeDocument/2006/relationships/slideLayout"></Relationship><Relationship Id="rId9" Target="../slideLayouts/slideLayout215.xml" Type="http://schemas.openxmlformats.org/officeDocument/2006/relationships/slideLayout"></Relationship><Relationship Id="rId10" Target="../slideLayouts/slideLayout216.xml" Type="http://schemas.openxmlformats.org/officeDocument/2006/relationships/slideLayout"></Relationship><Relationship Id="rId11" Target="../slideLayouts/slideLayout217.xml" Type="http://schemas.openxmlformats.org/officeDocument/2006/relationships/slideLayout"></Relationship><Relationship Id="rId12" Target="../slideLayouts/slideLayout218.xml" Type="http://schemas.openxmlformats.org/officeDocument/2006/relationships/slideLayout"></Relationship><Relationship Id="rId13" Target="../theme/theme19.xml" Type="http://schemas.openxmlformats.org/officeDocument/2006/relationships/theme"></Relationship></Relationships>
</file>

<file path=ppt/slideMasters/_rels/slideMaster2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slideLayouts/slideLayout13.xml" Type="http://schemas.openxmlformats.org/officeDocument/2006/relationships/slideLayout"></Relationship><Relationship Id="rId3" Target="../slideLayouts/slideLayout14.xml" Type="http://schemas.openxmlformats.org/officeDocument/2006/relationships/slideLayout"></Relationship><Relationship Id="rId4" Target="../slideLayouts/slideLayout15.xml" Type="http://schemas.openxmlformats.org/officeDocument/2006/relationships/slideLayout"></Relationship><Relationship Id="rId5" Target="../slideLayouts/slideLayout16.xml" Type="http://schemas.openxmlformats.org/officeDocument/2006/relationships/slideLayout"></Relationship><Relationship Id="rId6" Target="../slideLayouts/slideLayout17.xml" Type="http://schemas.openxmlformats.org/officeDocument/2006/relationships/slideLayout"></Relationship><Relationship Id="rId7" Target="../slideLayouts/slideLayout18.xml" Type="http://schemas.openxmlformats.org/officeDocument/2006/relationships/slideLayout"></Relationship><Relationship Id="rId8" Target="../slideLayouts/slideLayout19.xml" Type="http://schemas.openxmlformats.org/officeDocument/2006/relationships/slideLayout"></Relationship><Relationship Id="rId9" Target="../slideLayouts/slideLayout20.xml" Type="http://schemas.openxmlformats.org/officeDocument/2006/relationships/slideLayout"></Relationship><Relationship Id="rId10" Target="../slideLayouts/slideLayout21.xml" Type="http://schemas.openxmlformats.org/officeDocument/2006/relationships/slideLayout"></Relationship><Relationship Id="rId11" Target="../slideLayouts/slideLayout22.xml" Type="http://schemas.openxmlformats.org/officeDocument/2006/relationships/slideLayout"></Relationship><Relationship Id="rId12" Target="../theme/theme2.xml" Type="http://schemas.openxmlformats.org/officeDocument/2006/relationships/theme"></Relationship></Relationships>
</file>

<file path=ppt/slideMasters/_rels/slideMaster20.xml.rels><?xml version="1.0" standalone="yes" ?><Relationships xmlns="http://schemas.openxmlformats.org/package/2006/relationships"><Relationship Id="rId1" Target="../slideLayouts/slideLayout219.xml" Type="http://schemas.openxmlformats.org/officeDocument/2006/relationships/slideLayout"></Relationship><Relationship Id="rId2" Target="../slideLayouts/slideLayout220.xml" Type="http://schemas.openxmlformats.org/officeDocument/2006/relationships/slideLayout"></Relationship><Relationship Id="rId3" Target="../slideLayouts/slideLayout221.xml" Type="http://schemas.openxmlformats.org/officeDocument/2006/relationships/slideLayout"></Relationship><Relationship Id="rId4" Target="../slideLayouts/slideLayout222.xml" Type="http://schemas.openxmlformats.org/officeDocument/2006/relationships/slideLayout"></Relationship><Relationship Id="rId5" Target="../slideLayouts/slideLayout223.xml" Type="http://schemas.openxmlformats.org/officeDocument/2006/relationships/slideLayout"></Relationship><Relationship Id="rId6" Target="../slideLayouts/slideLayout224.xml" Type="http://schemas.openxmlformats.org/officeDocument/2006/relationships/slideLayout"></Relationship><Relationship Id="rId7" Target="../slideLayouts/slideLayout225.xml" Type="http://schemas.openxmlformats.org/officeDocument/2006/relationships/slideLayout"></Relationship><Relationship Id="rId8" Target="../slideLayouts/slideLayout226.xml" Type="http://schemas.openxmlformats.org/officeDocument/2006/relationships/slideLayout"></Relationship><Relationship Id="rId9" Target="../slideLayouts/slideLayout227.xml" Type="http://schemas.openxmlformats.org/officeDocument/2006/relationships/slideLayout"></Relationship><Relationship Id="rId10" Target="../slideLayouts/slideLayout228.xml" Type="http://schemas.openxmlformats.org/officeDocument/2006/relationships/slideLayout"></Relationship><Relationship Id="rId11" Target="../slideLayouts/slideLayout229.xml" Type="http://schemas.openxmlformats.org/officeDocument/2006/relationships/slideLayout"></Relationship><Relationship Id="rId12" Target="../slideLayouts/slideLayout230.xml" Type="http://schemas.openxmlformats.org/officeDocument/2006/relationships/slideLayout"></Relationship><Relationship Id="rId13" Target="../theme/theme20.xml" Type="http://schemas.openxmlformats.org/officeDocument/2006/relationships/theme"></Relationship></Relationships>
</file>

<file path=ppt/slideMasters/_rels/slideMaster21.xml.rels><?xml version="1.0" standalone="yes" ?><Relationships xmlns="http://schemas.openxmlformats.org/package/2006/relationships"><Relationship Id="rId1" Target="../slideLayouts/slideLayout231.xml" Type="http://schemas.openxmlformats.org/officeDocument/2006/relationships/slideLayout"></Relationship><Relationship Id="rId2" Target="../slideLayouts/slideLayout232.xml" Type="http://schemas.openxmlformats.org/officeDocument/2006/relationships/slideLayout"></Relationship><Relationship Id="rId3" Target="../slideLayouts/slideLayout233.xml" Type="http://schemas.openxmlformats.org/officeDocument/2006/relationships/slideLayout"></Relationship><Relationship Id="rId4" Target="../slideLayouts/slideLayout234.xml" Type="http://schemas.openxmlformats.org/officeDocument/2006/relationships/slideLayout"></Relationship><Relationship Id="rId5" Target="../slideLayouts/slideLayout235.xml" Type="http://schemas.openxmlformats.org/officeDocument/2006/relationships/slideLayout"></Relationship><Relationship Id="rId6" Target="../slideLayouts/slideLayout236.xml" Type="http://schemas.openxmlformats.org/officeDocument/2006/relationships/slideLayout"></Relationship><Relationship Id="rId7" Target="../slideLayouts/slideLayout237.xml" Type="http://schemas.openxmlformats.org/officeDocument/2006/relationships/slideLayout"></Relationship><Relationship Id="rId8" Target="../slideLayouts/slideLayout238.xml" Type="http://schemas.openxmlformats.org/officeDocument/2006/relationships/slideLayout"></Relationship><Relationship Id="rId9" Target="../slideLayouts/slideLayout239.xml" Type="http://schemas.openxmlformats.org/officeDocument/2006/relationships/slideLayout"></Relationship><Relationship Id="rId10" Target="../slideLayouts/slideLayout240.xml" Type="http://schemas.openxmlformats.org/officeDocument/2006/relationships/slideLayout"></Relationship><Relationship Id="rId11" Target="../slideLayouts/slideLayout241.xml" Type="http://schemas.openxmlformats.org/officeDocument/2006/relationships/slideLayout"></Relationship><Relationship Id="rId12" Target="../slideLayouts/slideLayout242.xml" Type="http://schemas.openxmlformats.org/officeDocument/2006/relationships/slideLayout"></Relationship><Relationship Id="rId13" Target="../theme/theme21.xml" Type="http://schemas.openxmlformats.org/officeDocument/2006/relationships/theme"></Relationship></Relationships>
</file>

<file path=ppt/slideMasters/_rels/slideMaster22.xml.rels><?xml version="1.0" standalone="yes" ?><Relationships xmlns="http://schemas.openxmlformats.org/package/2006/relationships"><Relationship Id="rId1" Target="../slideLayouts/slideLayout243.xml" Type="http://schemas.openxmlformats.org/officeDocument/2006/relationships/slideLayout"></Relationship><Relationship Id="rId2" Target="../slideLayouts/slideLayout244.xml" Type="http://schemas.openxmlformats.org/officeDocument/2006/relationships/slideLayout"></Relationship><Relationship Id="rId3" Target="../slideLayouts/slideLayout245.xml" Type="http://schemas.openxmlformats.org/officeDocument/2006/relationships/slideLayout"></Relationship><Relationship Id="rId4" Target="../slideLayouts/slideLayout246.xml" Type="http://schemas.openxmlformats.org/officeDocument/2006/relationships/slideLayout"></Relationship><Relationship Id="rId5" Target="../slideLayouts/slideLayout247.xml" Type="http://schemas.openxmlformats.org/officeDocument/2006/relationships/slideLayout"></Relationship><Relationship Id="rId6" Target="../slideLayouts/slideLayout248.xml" Type="http://schemas.openxmlformats.org/officeDocument/2006/relationships/slideLayout"></Relationship><Relationship Id="rId7" Target="../slideLayouts/slideLayout249.xml" Type="http://schemas.openxmlformats.org/officeDocument/2006/relationships/slideLayout"></Relationship><Relationship Id="rId8" Target="../slideLayouts/slideLayout250.xml" Type="http://schemas.openxmlformats.org/officeDocument/2006/relationships/slideLayout"></Relationship><Relationship Id="rId9" Target="../slideLayouts/slideLayout251.xml" Type="http://schemas.openxmlformats.org/officeDocument/2006/relationships/slideLayout"></Relationship><Relationship Id="rId10" Target="../slideLayouts/slideLayout252.xml" Type="http://schemas.openxmlformats.org/officeDocument/2006/relationships/slideLayout"></Relationship><Relationship Id="rId11" Target="../slideLayouts/slideLayout253.xml" Type="http://schemas.openxmlformats.org/officeDocument/2006/relationships/slideLayout"></Relationship><Relationship Id="rId12" Target="../theme/theme22.xml" Type="http://schemas.openxmlformats.org/officeDocument/2006/relationships/theme"></Relationship></Relationships>
</file>

<file path=ppt/slideMasters/_rels/slideMaster23.xml.rels><?xml version="1.0" standalone="yes" ?><Relationships xmlns="http://schemas.openxmlformats.org/package/2006/relationships"><Relationship Id="rId1" Target="../slideLayouts/slideLayout254.xml" Type="http://schemas.openxmlformats.org/officeDocument/2006/relationships/slideLayout"></Relationship><Relationship Id="rId2" Target="../slideLayouts/slideLayout255.xml" Type="http://schemas.openxmlformats.org/officeDocument/2006/relationships/slideLayout"></Relationship><Relationship Id="rId3" Target="../slideLayouts/slideLayout256.xml" Type="http://schemas.openxmlformats.org/officeDocument/2006/relationships/slideLayout"></Relationship><Relationship Id="rId4" Target="../slideLayouts/slideLayout257.xml" Type="http://schemas.openxmlformats.org/officeDocument/2006/relationships/slideLayout"></Relationship><Relationship Id="rId5" Target="../slideLayouts/slideLayout258.xml" Type="http://schemas.openxmlformats.org/officeDocument/2006/relationships/slideLayout"></Relationship><Relationship Id="rId6" Target="../slideLayouts/slideLayout259.xml" Type="http://schemas.openxmlformats.org/officeDocument/2006/relationships/slideLayout"></Relationship><Relationship Id="rId7" Target="../slideLayouts/slideLayout260.xml" Type="http://schemas.openxmlformats.org/officeDocument/2006/relationships/slideLayout"></Relationship><Relationship Id="rId8" Target="../slideLayouts/slideLayout261.xml" Type="http://schemas.openxmlformats.org/officeDocument/2006/relationships/slideLayout"></Relationship><Relationship Id="rId9" Target="../slideLayouts/slideLayout262.xml" Type="http://schemas.openxmlformats.org/officeDocument/2006/relationships/slideLayout"></Relationship><Relationship Id="rId10" Target="../slideLayouts/slideLayout263.xml" Type="http://schemas.openxmlformats.org/officeDocument/2006/relationships/slideLayout"></Relationship><Relationship Id="rId11" Target="../slideLayouts/slideLayout264.xml" Type="http://schemas.openxmlformats.org/officeDocument/2006/relationships/slideLayout"></Relationship><Relationship Id="rId12" Target="../theme/theme23.xml" Type="http://schemas.openxmlformats.org/officeDocument/2006/relationships/theme"></Relationship></Relationships>
</file>

<file path=ppt/slideMasters/_rels/slideMaster24.xml.rels><?xml version="1.0" standalone="yes" ?><Relationships xmlns="http://schemas.openxmlformats.org/package/2006/relationships"><Relationship Id="rId1" Target="../slideLayouts/slideLayout265.xml" Type="http://schemas.openxmlformats.org/officeDocument/2006/relationships/slideLayout"></Relationship><Relationship Id="rId2" Target="../slideLayouts/slideLayout266.xml" Type="http://schemas.openxmlformats.org/officeDocument/2006/relationships/slideLayout"></Relationship><Relationship Id="rId3" Target="../slideLayouts/slideLayout267.xml" Type="http://schemas.openxmlformats.org/officeDocument/2006/relationships/slideLayout"></Relationship><Relationship Id="rId4" Target="../slideLayouts/slideLayout268.xml" Type="http://schemas.openxmlformats.org/officeDocument/2006/relationships/slideLayout"></Relationship><Relationship Id="rId5" Target="../slideLayouts/slideLayout269.xml" Type="http://schemas.openxmlformats.org/officeDocument/2006/relationships/slideLayout"></Relationship><Relationship Id="rId6" Target="../slideLayouts/slideLayout270.xml" Type="http://schemas.openxmlformats.org/officeDocument/2006/relationships/slideLayout"></Relationship><Relationship Id="rId7" Target="../slideLayouts/slideLayout271.xml" Type="http://schemas.openxmlformats.org/officeDocument/2006/relationships/slideLayout"></Relationship><Relationship Id="rId8" Target="../slideLayouts/slideLayout272.xml" Type="http://schemas.openxmlformats.org/officeDocument/2006/relationships/slideLayout"></Relationship><Relationship Id="rId9" Target="../slideLayouts/slideLayout273.xml" Type="http://schemas.openxmlformats.org/officeDocument/2006/relationships/slideLayout"></Relationship><Relationship Id="rId10" Target="../slideLayouts/slideLayout274.xml" Type="http://schemas.openxmlformats.org/officeDocument/2006/relationships/slideLayout"></Relationship><Relationship Id="rId11" Target="../slideLayouts/slideLayout275.xml" Type="http://schemas.openxmlformats.org/officeDocument/2006/relationships/slideLayout"></Relationship><Relationship Id="rId12" Target="../theme/theme24.xml" Type="http://schemas.openxmlformats.org/officeDocument/2006/relationships/theme"></Relationship></Relationships>
</file>

<file path=ppt/slideMasters/_rels/slideMaster25.xml.rels><?xml version="1.0" standalone="yes" ?><Relationships xmlns="http://schemas.openxmlformats.org/package/2006/relationships"><Relationship Id="rId1" Target="../slideLayouts/slideLayout276.xml" Type="http://schemas.openxmlformats.org/officeDocument/2006/relationships/slideLayout"></Relationship><Relationship Id="rId2" Target="../slideLayouts/slideLayout277.xml" Type="http://schemas.openxmlformats.org/officeDocument/2006/relationships/slideLayout"></Relationship><Relationship Id="rId3" Target="../slideLayouts/slideLayout278.xml" Type="http://schemas.openxmlformats.org/officeDocument/2006/relationships/slideLayout"></Relationship><Relationship Id="rId4" Target="../slideLayouts/slideLayout279.xml" Type="http://schemas.openxmlformats.org/officeDocument/2006/relationships/slideLayout"></Relationship><Relationship Id="rId5" Target="../slideLayouts/slideLayout280.xml" Type="http://schemas.openxmlformats.org/officeDocument/2006/relationships/slideLayout"></Relationship><Relationship Id="rId6" Target="../slideLayouts/slideLayout281.xml" Type="http://schemas.openxmlformats.org/officeDocument/2006/relationships/slideLayout"></Relationship><Relationship Id="rId7" Target="../slideLayouts/slideLayout282.xml" Type="http://schemas.openxmlformats.org/officeDocument/2006/relationships/slideLayout"></Relationship><Relationship Id="rId8" Target="../slideLayouts/slideLayout283.xml" Type="http://schemas.openxmlformats.org/officeDocument/2006/relationships/slideLayout"></Relationship><Relationship Id="rId9" Target="../slideLayouts/slideLayout284.xml" Type="http://schemas.openxmlformats.org/officeDocument/2006/relationships/slideLayout"></Relationship><Relationship Id="rId10" Target="../slideLayouts/slideLayout285.xml" Type="http://schemas.openxmlformats.org/officeDocument/2006/relationships/slideLayout"></Relationship><Relationship Id="rId11" Target="../slideLayouts/slideLayout286.xml" Type="http://schemas.openxmlformats.org/officeDocument/2006/relationships/slideLayout"></Relationship><Relationship Id="rId12" Target="../theme/theme25.xml" Type="http://schemas.openxmlformats.org/officeDocument/2006/relationships/theme"></Relationship></Relationships>
</file>

<file path=ppt/slideMasters/_rels/slideMaster26.xml.rels><?xml version="1.0" standalone="yes" ?><Relationships xmlns="http://schemas.openxmlformats.org/package/2006/relationships"><Relationship Id="rId1" Target="../slideLayouts/slideLayout287.xml" Type="http://schemas.openxmlformats.org/officeDocument/2006/relationships/slideLayout"></Relationship><Relationship Id="rId2" Target="../slideLayouts/slideLayout288.xml" Type="http://schemas.openxmlformats.org/officeDocument/2006/relationships/slideLayout"></Relationship><Relationship Id="rId3" Target="../slideLayouts/slideLayout289.xml" Type="http://schemas.openxmlformats.org/officeDocument/2006/relationships/slideLayout"></Relationship><Relationship Id="rId4" Target="../slideLayouts/slideLayout290.xml" Type="http://schemas.openxmlformats.org/officeDocument/2006/relationships/slideLayout"></Relationship><Relationship Id="rId5" Target="../slideLayouts/slideLayout291.xml" Type="http://schemas.openxmlformats.org/officeDocument/2006/relationships/slideLayout"></Relationship><Relationship Id="rId6" Target="../slideLayouts/slideLayout292.xml" Type="http://schemas.openxmlformats.org/officeDocument/2006/relationships/slideLayout"></Relationship><Relationship Id="rId7" Target="../slideLayouts/slideLayout293.xml" Type="http://schemas.openxmlformats.org/officeDocument/2006/relationships/slideLayout"></Relationship><Relationship Id="rId8" Target="../slideLayouts/slideLayout294.xml" Type="http://schemas.openxmlformats.org/officeDocument/2006/relationships/slideLayout"></Relationship><Relationship Id="rId9" Target="../slideLayouts/slideLayout295.xml" Type="http://schemas.openxmlformats.org/officeDocument/2006/relationships/slideLayout"></Relationship><Relationship Id="rId10" Target="../slideLayouts/slideLayout296.xml" Type="http://schemas.openxmlformats.org/officeDocument/2006/relationships/slideLayout"></Relationship><Relationship Id="rId11" Target="../slideLayouts/slideLayout297.xml" Type="http://schemas.openxmlformats.org/officeDocument/2006/relationships/slideLayout"></Relationship><Relationship Id="rId12" Target="../theme/theme26.xml" Type="http://schemas.openxmlformats.org/officeDocument/2006/relationships/theme"></Relationship></Relationships>
</file>

<file path=ppt/slideMasters/_rels/slideMaster27.xml.rels><?xml version="1.0" standalone="yes" ?><Relationships xmlns="http://schemas.openxmlformats.org/package/2006/relationships"><Relationship Id="rId1" Target="../slideLayouts/slideLayout298.xml" Type="http://schemas.openxmlformats.org/officeDocument/2006/relationships/slideLayout"></Relationship><Relationship Id="rId2" Target="../slideLayouts/slideLayout299.xml" Type="http://schemas.openxmlformats.org/officeDocument/2006/relationships/slideLayout"></Relationship><Relationship Id="rId3" Target="../slideLayouts/slideLayout300.xml" Type="http://schemas.openxmlformats.org/officeDocument/2006/relationships/slideLayout"></Relationship><Relationship Id="rId4" Target="../slideLayouts/slideLayout301.xml" Type="http://schemas.openxmlformats.org/officeDocument/2006/relationships/slideLayout"></Relationship><Relationship Id="rId5" Target="../slideLayouts/slideLayout302.xml" Type="http://schemas.openxmlformats.org/officeDocument/2006/relationships/slideLayout"></Relationship><Relationship Id="rId6" Target="../slideLayouts/slideLayout303.xml" Type="http://schemas.openxmlformats.org/officeDocument/2006/relationships/slideLayout"></Relationship><Relationship Id="rId7" Target="../slideLayouts/slideLayout304.xml" Type="http://schemas.openxmlformats.org/officeDocument/2006/relationships/slideLayout"></Relationship><Relationship Id="rId8" Target="../slideLayouts/slideLayout305.xml" Type="http://schemas.openxmlformats.org/officeDocument/2006/relationships/slideLayout"></Relationship><Relationship Id="rId9" Target="../slideLayouts/slideLayout306.xml" Type="http://schemas.openxmlformats.org/officeDocument/2006/relationships/slideLayout"></Relationship><Relationship Id="rId10" Target="../slideLayouts/slideLayout307.xml" Type="http://schemas.openxmlformats.org/officeDocument/2006/relationships/slideLayout"></Relationship><Relationship Id="rId11" Target="../slideLayouts/slideLayout308.xml" Type="http://schemas.openxmlformats.org/officeDocument/2006/relationships/slideLayout"></Relationship><Relationship Id="rId12" Target="../theme/theme27.xml" Type="http://schemas.openxmlformats.org/officeDocument/2006/relationships/theme"></Relationship></Relationships>
</file>

<file path=ppt/slideMasters/_rels/slideMaster28.xml.rels><?xml version="1.0" standalone="yes" ?><Relationships xmlns="http://schemas.openxmlformats.org/package/2006/relationships"><Relationship Id="rId1" Target="../slideLayouts/slideLayout309.xml" Type="http://schemas.openxmlformats.org/officeDocument/2006/relationships/slideLayout"></Relationship><Relationship Id="rId2" Target="../slideLayouts/slideLayout310.xml" Type="http://schemas.openxmlformats.org/officeDocument/2006/relationships/slideLayout"></Relationship><Relationship Id="rId3" Target="../slideLayouts/slideLayout311.xml" Type="http://schemas.openxmlformats.org/officeDocument/2006/relationships/slideLayout"></Relationship><Relationship Id="rId4" Target="../slideLayouts/slideLayout312.xml" Type="http://schemas.openxmlformats.org/officeDocument/2006/relationships/slideLayout"></Relationship><Relationship Id="rId5" Target="../slideLayouts/slideLayout313.xml" Type="http://schemas.openxmlformats.org/officeDocument/2006/relationships/slideLayout"></Relationship><Relationship Id="rId6" Target="../slideLayouts/slideLayout314.xml" Type="http://schemas.openxmlformats.org/officeDocument/2006/relationships/slideLayout"></Relationship><Relationship Id="rId7" Target="../slideLayouts/slideLayout315.xml" Type="http://schemas.openxmlformats.org/officeDocument/2006/relationships/slideLayout"></Relationship><Relationship Id="rId8" Target="../slideLayouts/slideLayout316.xml" Type="http://schemas.openxmlformats.org/officeDocument/2006/relationships/slideLayout"></Relationship><Relationship Id="rId9" Target="../slideLayouts/slideLayout317.xml" Type="http://schemas.openxmlformats.org/officeDocument/2006/relationships/slideLayout"></Relationship><Relationship Id="rId10" Target="../slideLayouts/slideLayout318.xml" Type="http://schemas.openxmlformats.org/officeDocument/2006/relationships/slideLayout"></Relationship><Relationship Id="rId11" Target="../slideLayouts/slideLayout319.xml" Type="http://schemas.openxmlformats.org/officeDocument/2006/relationships/slideLayout"></Relationship><Relationship Id="rId12" Target="../theme/theme28.xml" Type="http://schemas.openxmlformats.org/officeDocument/2006/relationships/theme"></Relationship></Relationships>
</file>

<file path=ppt/slideMasters/_rels/slideMaster29.xml.rels><?xml version="1.0" standalone="yes" ?><Relationships xmlns="http://schemas.openxmlformats.org/package/2006/relationships"><Relationship Id="rId1" Target="../slideLayouts/slideLayout320.xml" Type="http://schemas.openxmlformats.org/officeDocument/2006/relationships/slideLayout"></Relationship><Relationship Id="rId2" Target="../slideLayouts/slideLayout321.xml" Type="http://schemas.openxmlformats.org/officeDocument/2006/relationships/slideLayout"></Relationship><Relationship Id="rId3" Target="../slideLayouts/slideLayout322.xml" Type="http://schemas.openxmlformats.org/officeDocument/2006/relationships/slideLayout"></Relationship><Relationship Id="rId4" Target="../slideLayouts/slideLayout323.xml" Type="http://schemas.openxmlformats.org/officeDocument/2006/relationships/slideLayout"></Relationship><Relationship Id="rId5" Target="../slideLayouts/slideLayout324.xml" Type="http://schemas.openxmlformats.org/officeDocument/2006/relationships/slideLayout"></Relationship><Relationship Id="rId6" Target="../slideLayouts/slideLayout325.xml" Type="http://schemas.openxmlformats.org/officeDocument/2006/relationships/slideLayout"></Relationship><Relationship Id="rId7" Target="../slideLayouts/slideLayout326.xml" Type="http://schemas.openxmlformats.org/officeDocument/2006/relationships/slideLayout"></Relationship><Relationship Id="rId8" Target="../slideLayouts/slideLayout327.xml" Type="http://schemas.openxmlformats.org/officeDocument/2006/relationships/slideLayout"></Relationship><Relationship Id="rId9" Target="../slideLayouts/slideLayout328.xml" Type="http://schemas.openxmlformats.org/officeDocument/2006/relationships/slideLayout"></Relationship><Relationship Id="rId10" Target="../slideLayouts/slideLayout329.xml" Type="http://schemas.openxmlformats.org/officeDocument/2006/relationships/slideLayout"></Relationship><Relationship Id="rId11" Target="../slideLayouts/slideLayout330.xml" Type="http://schemas.openxmlformats.org/officeDocument/2006/relationships/slideLayout"></Relationship><Relationship Id="rId12" Target="../theme/theme29.xml" Type="http://schemas.openxmlformats.org/officeDocument/2006/relationships/theme"></Relationship></Relationships>
</file>

<file path=ppt/slideMasters/_rels/slideMaster3.xml.rels><?xml version="1.0" standalone="yes" ?><Relationships xmlns="http://schemas.openxmlformats.org/package/2006/relationships"><Relationship Id="rId1" Target="../slideLayouts/slideLayout23.xml" Type="http://schemas.openxmlformats.org/officeDocument/2006/relationships/slideLayout"></Relationship><Relationship Id="rId2" Target="../slideLayouts/slideLayout24.xml" Type="http://schemas.openxmlformats.org/officeDocument/2006/relationships/slideLayout"></Relationship><Relationship Id="rId3" Target="../slideLayouts/slideLayout25.xml" Type="http://schemas.openxmlformats.org/officeDocument/2006/relationships/slideLayout"></Relationship><Relationship Id="rId4" Target="../slideLayouts/slideLayout26.xml" Type="http://schemas.openxmlformats.org/officeDocument/2006/relationships/slideLayout"></Relationship><Relationship Id="rId5" Target="../slideLayouts/slideLayout27.xml" Type="http://schemas.openxmlformats.org/officeDocument/2006/relationships/slideLayout"></Relationship><Relationship Id="rId6" Target="../slideLayouts/slideLayout28.xml" Type="http://schemas.openxmlformats.org/officeDocument/2006/relationships/slideLayout"></Relationship><Relationship Id="rId7" Target="../slideLayouts/slideLayout29.xml" Type="http://schemas.openxmlformats.org/officeDocument/2006/relationships/slideLayout"></Relationship><Relationship Id="rId8" Target="../slideLayouts/slideLayout30.xml" Type="http://schemas.openxmlformats.org/officeDocument/2006/relationships/slideLayout"></Relationship><Relationship Id="rId9" Target="../slideLayouts/slideLayout31.xml" Type="http://schemas.openxmlformats.org/officeDocument/2006/relationships/slideLayout"></Relationship><Relationship Id="rId10" Target="../slideLayouts/slideLayout32.xml" Type="http://schemas.openxmlformats.org/officeDocument/2006/relationships/slideLayout"></Relationship><Relationship Id="rId11" Target="../slideLayouts/slideLayout33.xml" Type="http://schemas.openxmlformats.org/officeDocument/2006/relationships/slideLayout"></Relationship><Relationship Id="rId12" Target="../theme/theme3.xml" Type="http://schemas.openxmlformats.org/officeDocument/2006/relationships/theme"></Relationship></Relationships>
</file>

<file path=ppt/slideMasters/_rels/slideMaster30.xml.rels><?xml version="1.0" standalone="yes" ?><Relationships xmlns="http://schemas.openxmlformats.org/package/2006/relationships"><Relationship Id="rId1" Target="../slideLayouts/slideLayout331.xml" Type="http://schemas.openxmlformats.org/officeDocument/2006/relationships/slideLayout"></Relationship><Relationship Id="rId2" Target="../slideLayouts/slideLayout332.xml" Type="http://schemas.openxmlformats.org/officeDocument/2006/relationships/slideLayout"></Relationship><Relationship Id="rId3" Target="../slideLayouts/slideLayout333.xml" Type="http://schemas.openxmlformats.org/officeDocument/2006/relationships/slideLayout"></Relationship><Relationship Id="rId4" Target="../slideLayouts/slideLayout334.xml" Type="http://schemas.openxmlformats.org/officeDocument/2006/relationships/slideLayout"></Relationship><Relationship Id="rId5" Target="../slideLayouts/slideLayout335.xml" Type="http://schemas.openxmlformats.org/officeDocument/2006/relationships/slideLayout"></Relationship><Relationship Id="rId6" Target="../slideLayouts/slideLayout336.xml" Type="http://schemas.openxmlformats.org/officeDocument/2006/relationships/slideLayout"></Relationship><Relationship Id="rId7" Target="../slideLayouts/slideLayout337.xml" Type="http://schemas.openxmlformats.org/officeDocument/2006/relationships/slideLayout"></Relationship><Relationship Id="rId8" Target="../slideLayouts/slideLayout338.xml" Type="http://schemas.openxmlformats.org/officeDocument/2006/relationships/slideLayout"></Relationship><Relationship Id="rId9" Target="../slideLayouts/slideLayout339.xml" Type="http://schemas.openxmlformats.org/officeDocument/2006/relationships/slideLayout"></Relationship><Relationship Id="rId10" Target="../slideLayouts/slideLayout340.xml" Type="http://schemas.openxmlformats.org/officeDocument/2006/relationships/slideLayout"></Relationship><Relationship Id="rId11" Target="../slideLayouts/slideLayout341.xml" Type="http://schemas.openxmlformats.org/officeDocument/2006/relationships/slideLayout"></Relationship><Relationship Id="rId12" Target="../slideLayouts/slideLayout342.xml" Type="http://schemas.openxmlformats.org/officeDocument/2006/relationships/slideLayout"></Relationship><Relationship Id="rId13" Target="../theme/theme30.xml" Type="http://schemas.openxmlformats.org/officeDocument/2006/relationships/theme"></Relationship></Relationships>
</file>

<file path=ppt/slideMasters/_rels/slideMaster31.xml.rels><?xml version="1.0" standalone="yes" ?><Relationships xmlns="http://schemas.openxmlformats.org/package/2006/relationships"><Relationship Id="rId1" Target="../slideLayouts/slideLayout343.xml" Type="http://schemas.openxmlformats.org/officeDocument/2006/relationships/slideLayout"></Relationship><Relationship Id="rId2" Target="../slideLayouts/slideLayout344.xml" Type="http://schemas.openxmlformats.org/officeDocument/2006/relationships/slideLayout"></Relationship><Relationship Id="rId3" Target="../slideLayouts/slideLayout345.xml" Type="http://schemas.openxmlformats.org/officeDocument/2006/relationships/slideLayout"></Relationship><Relationship Id="rId4" Target="../slideLayouts/slideLayout346.xml" Type="http://schemas.openxmlformats.org/officeDocument/2006/relationships/slideLayout"></Relationship><Relationship Id="rId5" Target="../slideLayouts/slideLayout347.xml" Type="http://schemas.openxmlformats.org/officeDocument/2006/relationships/slideLayout"></Relationship><Relationship Id="rId6" Target="../slideLayouts/slideLayout348.xml" Type="http://schemas.openxmlformats.org/officeDocument/2006/relationships/slideLayout"></Relationship><Relationship Id="rId7" Target="../slideLayouts/slideLayout349.xml" Type="http://schemas.openxmlformats.org/officeDocument/2006/relationships/slideLayout"></Relationship><Relationship Id="rId8" Target="../slideLayouts/slideLayout350.xml" Type="http://schemas.openxmlformats.org/officeDocument/2006/relationships/slideLayout"></Relationship><Relationship Id="rId9" Target="../slideLayouts/slideLayout351.xml" Type="http://schemas.openxmlformats.org/officeDocument/2006/relationships/slideLayout"></Relationship><Relationship Id="rId10" Target="../slideLayouts/slideLayout352.xml" Type="http://schemas.openxmlformats.org/officeDocument/2006/relationships/slideLayout"></Relationship><Relationship Id="rId11" Target="../slideLayouts/slideLayout353.xml" Type="http://schemas.openxmlformats.org/officeDocument/2006/relationships/slideLayout"></Relationship><Relationship Id="rId12" Target="../slideLayouts/slideLayout354.xml" Type="http://schemas.openxmlformats.org/officeDocument/2006/relationships/slideLayout"></Relationship><Relationship Id="rId13" Target="../theme/theme31.xml" Type="http://schemas.openxmlformats.org/officeDocument/2006/relationships/theme"></Relationship></Relationships>
</file>

<file path=ppt/slideMasters/_rels/slideMaster32.xml.rels><?xml version="1.0" standalone="yes" ?><Relationships xmlns="http://schemas.openxmlformats.org/package/2006/relationships"><Relationship Id="rId1" Target="../slideLayouts/slideLayout355.xml" Type="http://schemas.openxmlformats.org/officeDocument/2006/relationships/slideLayout"></Relationship><Relationship Id="rId2" Target="../slideLayouts/slideLayout356.xml" Type="http://schemas.openxmlformats.org/officeDocument/2006/relationships/slideLayout"></Relationship><Relationship Id="rId3" Target="../slideLayouts/slideLayout357.xml" Type="http://schemas.openxmlformats.org/officeDocument/2006/relationships/slideLayout"></Relationship><Relationship Id="rId4" Target="../slideLayouts/slideLayout358.xml" Type="http://schemas.openxmlformats.org/officeDocument/2006/relationships/slideLayout"></Relationship><Relationship Id="rId5" Target="../slideLayouts/slideLayout359.xml" Type="http://schemas.openxmlformats.org/officeDocument/2006/relationships/slideLayout"></Relationship><Relationship Id="rId6" Target="../slideLayouts/slideLayout360.xml" Type="http://schemas.openxmlformats.org/officeDocument/2006/relationships/slideLayout"></Relationship><Relationship Id="rId7" Target="../slideLayouts/slideLayout361.xml" Type="http://schemas.openxmlformats.org/officeDocument/2006/relationships/slideLayout"></Relationship><Relationship Id="rId8" Target="../slideLayouts/slideLayout362.xml" Type="http://schemas.openxmlformats.org/officeDocument/2006/relationships/slideLayout"></Relationship><Relationship Id="rId9" Target="../slideLayouts/slideLayout363.xml" Type="http://schemas.openxmlformats.org/officeDocument/2006/relationships/slideLayout"></Relationship><Relationship Id="rId10" Target="../slideLayouts/slideLayout364.xml" Type="http://schemas.openxmlformats.org/officeDocument/2006/relationships/slideLayout"></Relationship><Relationship Id="rId11" Target="../slideLayouts/slideLayout365.xml" Type="http://schemas.openxmlformats.org/officeDocument/2006/relationships/slideLayout"></Relationship><Relationship Id="rId12" Target="../theme/theme32.xml" Type="http://schemas.openxmlformats.org/officeDocument/2006/relationships/theme"></Relationship></Relationships>
</file>

<file path=ppt/slideMasters/_rels/slideMaster33.xml.rels><?xml version="1.0" standalone="yes" ?><Relationships xmlns="http://schemas.openxmlformats.org/package/2006/relationships"><Relationship Id="rId1" Target="../slideLayouts/slideLayout366.xml" Type="http://schemas.openxmlformats.org/officeDocument/2006/relationships/slideLayout"></Relationship><Relationship Id="rId2" Target="../slideLayouts/slideLayout367.xml" Type="http://schemas.openxmlformats.org/officeDocument/2006/relationships/slideLayout"></Relationship><Relationship Id="rId3" Target="../slideLayouts/slideLayout368.xml" Type="http://schemas.openxmlformats.org/officeDocument/2006/relationships/slideLayout"></Relationship><Relationship Id="rId4" Target="../slideLayouts/slideLayout369.xml" Type="http://schemas.openxmlformats.org/officeDocument/2006/relationships/slideLayout"></Relationship><Relationship Id="rId5" Target="../slideLayouts/slideLayout370.xml" Type="http://schemas.openxmlformats.org/officeDocument/2006/relationships/slideLayout"></Relationship><Relationship Id="rId6" Target="../slideLayouts/slideLayout371.xml" Type="http://schemas.openxmlformats.org/officeDocument/2006/relationships/slideLayout"></Relationship><Relationship Id="rId7" Target="../slideLayouts/slideLayout372.xml" Type="http://schemas.openxmlformats.org/officeDocument/2006/relationships/slideLayout"></Relationship><Relationship Id="rId8" Target="../slideLayouts/slideLayout373.xml" Type="http://schemas.openxmlformats.org/officeDocument/2006/relationships/slideLayout"></Relationship><Relationship Id="rId9" Target="../slideLayouts/slideLayout374.xml" Type="http://schemas.openxmlformats.org/officeDocument/2006/relationships/slideLayout"></Relationship><Relationship Id="rId10" Target="../slideLayouts/slideLayout375.xml" Type="http://schemas.openxmlformats.org/officeDocument/2006/relationships/slideLayout"></Relationship><Relationship Id="rId11" Target="../slideLayouts/slideLayout376.xml" Type="http://schemas.openxmlformats.org/officeDocument/2006/relationships/slideLayout"></Relationship><Relationship Id="rId12" Target="../theme/theme33.xml" Type="http://schemas.openxmlformats.org/officeDocument/2006/relationships/theme"></Relationship></Relationships>
</file>

<file path=ppt/slideMasters/_rels/slideMaster34.xml.rels><?xml version="1.0" standalone="yes" ?><Relationships xmlns="http://schemas.openxmlformats.org/package/2006/relationships"><Relationship Id="rId1" Target="../slideLayouts/slideLayout377.xml" Type="http://schemas.openxmlformats.org/officeDocument/2006/relationships/slideLayout"></Relationship><Relationship Id="rId2" Target="../slideLayouts/slideLayout378.xml" Type="http://schemas.openxmlformats.org/officeDocument/2006/relationships/slideLayout"></Relationship><Relationship Id="rId3" Target="../slideLayouts/slideLayout379.xml" Type="http://schemas.openxmlformats.org/officeDocument/2006/relationships/slideLayout"></Relationship><Relationship Id="rId4" Target="../slideLayouts/slideLayout380.xml" Type="http://schemas.openxmlformats.org/officeDocument/2006/relationships/slideLayout"></Relationship><Relationship Id="rId5" Target="../slideLayouts/slideLayout381.xml" Type="http://schemas.openxmlformats.org/officeDocument/2006/relationships/slideLayout"></Relationship><Relationship Id="rId6" Target="../slideLayouts/slideLayout382.xml" Type="http://schemas.openxmlformats.org/officeDocument/2006/relationships/slideLayout"></Relationship><Relationship Id="rId7" Target="../slideLayouts/slideLayout383.xml" Type="http://schemas.openxmlformats.org/officeDocument/2006/relationships/slideLayout"></Relationship><Relationship Id="rId8" Target="../slideLayouts/slideLayout384.xml" Type="http://schemas.openxmlformats.org/officeDocument/2006/relationships/slideLayout"></Relationship><Relationship Id="rId9" Target="../slideLayouts/slideLayout385.xml" Type="http://schemas.openxmlformats.org/officeDocument/2006/relationships/slideLayout"></Relationship><Relationship Id="rId10" Target="../slideLayouts/slideLayout386.xml" Type="http://schemas.openxmlformats.org/officeDocument/2006/relationships/slideLayout"></Relationship><Relationship Id="rId11" Target="../slideLayouts/slideLayout387.xml" Type="http://schemas.openxmlformats.org/officeDocument/2006/relationships/slideLayout"></Relationship><Relationship Id="rId12" Target="../theme/theme34.xml" Type="http://schemas.openxmlformats.org/officeDocument/2006/relationships/theme"></Relationship></Relationships>
</file>

<file path=ppt/slideMasters/_rels/slideMaster35.xml.rels><?xml version="1.0" standalone="yes" ?><Relationships xmlns="http://schemas.openxmlformats.org/package/2006/relationships"><Relationship Id="rId1" Target="../slideLayouts/slideLayout388.xml" Type="http://schemas.openxmlformats.org/officeDocument/2006/relationships/slideLayout"></Relationship><Relationship Id="rId2" Target="../slideLayouts/slideLayout389.xml" Type="http://schemas.openxmlformats.org/officeDocument/2006/relationships/slideLayout"></Relationship><Relationship Id="rId3" Target="../slideLayouts/slideLayout390.xml" Type="http://schemas.openxmlformats.org/officeDocument/2006/relationships/slideLayout"></Relationship><Relationship Id="rId4" Target="../slideLayouts/slideLayout391.xml" Type="http://schemas.openxmlformats.org/officeDocument/2006/relationships/slideLayout"></Relationship><Relationship Id="rId5" Target="../slideLayouts/slideLayout392.xml" Type="http://schemas.openxmlformats.org/officeDocument/2006/relationships/slideLayout"></Relationship><Relationship Id="rId6" Target="../slideLayouts/slideLayout393.xml" Type="http://schemas.openxmlformats.org/officeDocument/2006/relationships/slideLayout"></Relationship><Relationship Id="rId7" Target="../slideLayouts/slideLayout394.xml" Type="http://schemas.openxmlformats.org/officeDocument/2006/relationships/slideLayout"></Relationship><Relationship Id="rId8" Target="../slideLayouts/slideLayout395.xml" Type="http://schemas.openxmlformats.org/officeDocument/2006/relationships/slideLayout"></Relationship><Relationship Id="rId9" Target="../slideLayouts/slideLayout396.xml" Type="http://schemas.openxmlformats.org/officeDocument/2006/relationships/slideLayout"></Relationship><Relationship Id="rId10" Target="../slideLayouts/slideLayout397.xml" Type="http://schemas.openxmlformats.org/officeDocument/2006/relationships/slideLayout"></Relationship><Relationship Id="rId11" Target="../slideLayouts/slideLayout398.xml" Type="http://schemas.openxmlformats.org/officeDocument/2006/relationships/slideLayout"></Relationship><Relationship Id="rId12" Target="../theme/theme35.xml" Type="http://schemas.openxmlformats.org/officeDocument/2006/relationships/theme"></Relationship></Relationships>
</file>

<file path=ppt/slideMasters/_rels/slideMaster36.xml.rels><?xml version="1.0" standalone="yes" ?><Relationships xmlns="http://schemas.openxmlformats.org/package/2006/relationships"><Relationship Id="rId1" Target="../slideLayouts/slideLayout399.xml" Type="http://schemas.openxmlformats.org/officeDocument/2006/relationships/slideLayout"></Relationship><Relationship Id="rId2" Target="../slideLayouts/slideLayout400.xml" Type="http://schemas.openxmlformats.org/officeDocument/2006/relationships/slideLayout"></Relationship><Relationship Id="rId3" Target="../slideLayouts/slideLayout401.xml" Type="http://schemas.openxmlformats.org/officeDocument/2006/relationships/slideLayout"></Relationship><Relationship Id="rId4" Target="../slideLayouts/slideLayout402.xml" Type="http://schemas.openxmlformats.org/officeDocument/2006/relationships/slideLayout"></Relationship><Relationship Id="rId5" Target="../slideLayouts/slideLayout403.xml" Type="http://schemas.openxmlformats.org/officeDocument/2006/relationships/slideLayout"></Relationship><Relationship Id="rId6" Target="../slideLayouts/slideLayout404.xml" Type="http://schemas.openxmlformats.org/officeDocument/2006/relationships/slideLayout"></Relationship><Relationship Id="rId7" Target="../slideLayouts/slideLayout405.xml" Type="http://schemas.openxmlformats.org/officeDocument/2006/relationships/slideLayout"></Relationship><Relationship Id="rId8" Target="../slideLayouts/slideLayout406.xml" Type="http://schemas.openxmlformats.org/officeDocument/2006/relationships/slideLayout"></Relationship><Relationship Id="rId9" Target="../slideLayouts/slideLayout407.xml" Type="http://schemas.openxmlformats.org/officeDocument/2006/relationships/slideLayout"></Relationship><Relationship Id="rId10" Target="../slideLayouts/slideLayout408.xml" Type="http://schemas.openxmlformats.org/officeDocument/2006/relationships/slideLayout"></Relationship><Relationship Id="rId11" Target="../slideLayouts/slideLayout409.xml" Type="http://schemas.openxmlformats.org/officeDocument/2006/relationships/slideLayout"></Relationship><Relationship Id="rId12" Target="../theme/theme36.xml" Type="http://schemas.openxmlformats.org/officeDocument/2006/relationships/theme"></Relationship></Relationships>
</file>

<file path=ppt/slideMasters/_rels/slideMaster37.xml.rels><?xml version="1.0" standalone="yes" ?><Relationships xmlns="http://schemas.openxmlformats.org/package/2006/relationships"><Relationship Id="rId1" Target="../slideLayouts/slideLayout410.xml" Type="http://schemas.openxmlformats.org/officeDocument/2006/relationships/slideLayout"></Relationship><Relationship Id="rId2" Target="../slideLayouts/slideLayout411.xml" Type="http://schemas.openxmlformats.org/officeDocument/2006/relationships/slideLayout"></Relationship><Relationship Id="rId3" Target="../slideLayouts/slideLayout412.xml" Type="http://schemas.openxmlformats.org/officeDocument/2006/relationships/slideLayout"></Relationship><Relationship Id="rId4" Target="../slideLayouts/slideLayout413.xml" Type="http://schemas.openxmlformats.org/officeDocument/2006/relationships/slideLayout"></Relationship><Relationship Id="rId5" Target="../slideLayouts/slideLayout414.xml" Type="http://schemas.openxmlformats.org/officeDocument/2006/relationships/slideLayout"></Relationship><Relationship Id="rId6" Target="../slideLayouts/slideLayout415.xml" Type="http://schemas.openxmlformats.org/officeDocument/2006/relationships/slideLayout"></Relationship><Relationship Id="rId7" Target="../slideLayouts/slideLayout416.xml" Type="http://schemas.openxmlformats.org/officeDocument/2006/relationships/slideLayout"></Relationship><Relationship Id="rId8" Target="../slideLayouts/slideLayout417.xml" Type="http://schemas.openxmlformats.org/officeDocument/2006/relationships/slideLayout"></Relationship><Relationship Id="rId9" Target="../slideLayouts/slideLayout418.xml" Type="http://schemas.openxmlformats.org/officeDocument/2006/relationships/slideLayout"></Relationship><Relationship Id="rId10" Target="../slideLayouts/slideLayout419.xml" Type="http://schemas.openxmlformats.org/officeDocument/2006/relationships/slideLayout"></Relationship><Relationship Id="rId11" Target="../slideLayouts/slideLayout420.xml" Type="http://schemas.openxmlformats.org/officeDocument/2006/relationships/slideLayout"></Relationship><Relationship Id="rId12" Target="../theme/theme37.xml" Type="http://schemas.openxmlformats.org/officeDocument/2006/relationships/theme"></Relationship></Relationships>
</file>

<file path=ppt/slideMasters/_rels/slideMaster38.xml.rels><?xml version="1.0" standalone="yes" ?><Relationships xmlns="http://schemas.openxmlformats.org/package/2006/relationships"><Relationship Id="rId1" Target="../slideLayouts/slideLayout421.xml" Type="http://schemas.openxmlformats.org/officeDocument/2006/relationships/slideLayout"></Relationship><Relationship Id="rId2" Target="../slideLayouts/slideLayout422.xml" Type="http://schemas.openxmlformats.org/officeDocument/2006/relationships/slideLayout"></Relationship><Relationship Id="rId3" Target="../slideLayouts/slideLayout423.xml" Type="http://schemas.openxmlformats.org/officeDocument/2006/relationships/slideLayout"></Relationship><Relationship Id="rId4" Target="../slideLayouts/slideLayout424.xml" Type="http://schemas.openxmlformats.org/officeDocument/2006/relationships/slideLayout"></Relationship><Relationship Id="rId5" Target="../slideLayouts/slideLayout425.xml" Type="http://schemas.openxmlformats.org/officeDocument/2006/relationships/slideLayout"></Relationship><Relationship Id="rId6" Target="../slideLayouts/slideLayout426.xml" Type="http://schemas.openxmlformats.org/officeDocument/2006/relationships/slideLayout"></Relationship><Relationship Id="rId7" Target="../slideLayouts/slideLayout427.xml" Type="http://schemas.openxmlformats.org/officeDocument/2006/relationships/slideLayout"></Relationship><Relationship Id="rId8" Target="../slideLayouts/slideLayout428.xml" Type="http://schemas.openxmlformats.org/officeDocument/2006/relationships/slideLayout"></Relationship><Relationship Id="rId9" Target="../slideLayouts/slideLayout429.xml" Type="http://schemas.openxmlformats.org/officeDocument/2006/relationships/slideLayout"></Relationship><Relationship Id="rId10" Target="../slideLayouts/slideLayout430.xml" Type="http://schemas.openxmlformats.org/officeDocument/2006/relationships/slideLayout"></Relationship><Relationship Id="rId11" Target="../slideLayouts/slideLayout431.xml" Type="http://schemas.openxmlformats.org/officeDocument/2006/relationships/slideLayout"></Relationship><Relationship Id="rId12" Target="../theme/theme38.xml" Type="http://schemas.openxmlformats.org/officeDocument/2006/relationships/theme"></Relationship></Relationships>
</file>

<file path=ppt/slideMasters/_rels/slideMaster39.xml.rels><?xml version="1.0" standalone="yes" ?><Relationships xmlns="http://schemas.openxmlformats.org/package/2006/relationships"><Relationship Id="rId1" Target="../slideLayouts/slideLayout432.xml" Type="http://schemas.openxmlformats.org/officeDocument/2006/relationships/slideLayout"></Relationship><Relationship Id="rId2" Target="../slideLayouts/slideLayout433.xml" Type="http://schemas.openxmlformats.org/officeDocument/2006/relationships/slideLayout"></Relationship><Relationship Id="rId3" Target="../slideLayouts/slideLayout434.xml" Type="http://schemas.openxmlformats.org/officeDocument/2006/relationships/slideLayout"></Relationship><Relationship Id="rId4" Target="../slideLayouts/slideLayout435.xml" Type="http://schemas.openxmlformats.org/officeDocument/2006/relationships/slideLayout"></Relationship><Relationship Id="rId5" Target="../slideLayouts/slideLayout436.xml" Type="http://schemas.openxmlformats.org/officeDocument/2006/relationships/slideLayout"></Relationship><Relationship Id="rId6" Target="../slideLayouts/slideLayout437.xml" Type="http://schemas.openxmlformats.org/officeDocument/2006/relationships/slideLayout"></Relationship><Relationship Id="rId7" Target="../slideLayouts/slideLayout438.xml" Type="http://schemas.openxmlformats.org/officeDocument/2006/relationships/slideLayout"></Relationship><Relationship Id="rId8" Target="../slideLayouts/slideLayout439.xml" Type="http://schemas.openxmlformats.org/officeDocument/2006/relationships/slideLayout"></Relationship><Relationship Id="rId9" Target="../slideLayouts/slideLayout440.xml" Type="http://schemas.openxmlformats.org/officeDocument/2006/relationships/slideLayout"></Relationship><Relationship Id="rId10" Target="../slideLayouts/slideLayout441.xml" Type="http://schemas.openxmlformats.org/officeDocument/2006/relationships/slideLayout"></Relationship><Relationship Id="rId11" Target="../slideLayouts/slideLayout442.xml" Type="http://schemas.openxmlformats.org/officeDocument/2006/relationships/slideLayout"></Relationship><Relationship Id="rId12" Target="../theme/theme39.xml" Type="http://schemas.openxmlformats.org/officeDocument/2006/relationships/theme"></Relationship></Relationships>
</file>

<file path=ppt/slideMasters/_rels/slideMaster4.xml.rels><?xml version="1.0" standalone="yes" ?><Relationships xmlns="http://schemas.openxmlformats.org/package/2006/relationships"><Relationship Id="rId1" Target="../slideLayouts/slideLayout34.xml" Type="http://schemas.openxmlformats.org/officeDocument/2006/relationships/slideLayout"></Relationship><Relationship Id="rId2" Target="../slideLayouts/slideLayout35.xml" Type="http://schemas.openxmlformats.org/officeDocument/2006/relationships/slideLayout"></Relationship><Relationship Id="rId3" Target="../slideLayouts/slideLayout36.xml" Type="http://schemas.openxmlformats.org/officeDocument/2006/relationships/slideLayout"></Relationship><Relationship Id="rId4" Target="../slideLayouts/slideLayout37.xml" Type="http://schemas.openxmlformats.org/officeDocument/2006/relationships/slideLayout"></Relationship><Relationship Id="rId5" Target="../slideLayouts/slideLayout38.xml" Type="http://schemas.openxmlformats.org/officeDocument/2006/relationships/slideLayout"></Relationship><Relationship Id="rId6" Target="../slideLayouts/slideLayout39.xml" Type="http://schemas.openxmlformats.org/officeDocument/2006/relationships/slideLayout"></Relationship><Relationship Id="rId7" Target="../slideLayouts/slideLayout40.xml" Type="http://schemas.openxmlformats.org/officeDocument/2006/relationships/slideLayout"></Relationship><Relationship Id="rId8" Target="../slideLayouts/slideLayout41.xml" Type="http://schemas.openxmlformats.org/officeDocument/2006/relationships/slideLayout"></Relationship><Relationship Id="rId9" Target="../slideLayouts/slideLayout42.xml" Type="http://schemas.openxmlformats.org/officeDocument/2006/relationships/slideLayout"></Relationship><Relationship Id="rId10" Target="../slideLayouts/slideLayout43.xml" Type="http://schemas.openxmlformats.org/officeDocument/2006/relationships/slideLayout"></Relationship><Relationship Id="rId11" Target="../slideLayouts/slideLayout44.xml" Type="http://schemas.openxmlformats.org/officeDocument/2006/relationships/slideLayout"></Relationship><Relationship Id="rId12" Target="../theme/theme4.xml" Type="http://schemas.openxmlformats.org/officeDocument/2006/relationships/theme"></Relationship></Relationships>
</file>

<file path=ppt/slideMasters/_rels/slideMaster40.xml.rels><?xml version="1.0" standalone="yes" ?><Relationships xmlns="http://schemas.openxmlformats.org/package/2006/relationships"><Relationship Id="rId1" Target="../slideLayouts/slideLayout443.xml" Type="http://schemas.openxmlformats.org/officeDocument/2006/relationships/slideLayout"></Relationship><Relationship Id="rId2" Target="../slideLayouts/slideLayout444.xml" Type="http://schemas.openxmlformats.org/officeDocument/2006/relationships/slideLayout"></Relationship><Relationship Id="rId3" Target="../slideLayouts/slideLayout445.xml" Type="http://schemas.openxmlformats.org/officeDocument/2006/relationships/slideLayout"></Relationship><Relationship Id="rId4" Target="../slideLayouts/slideLayout446.xml" Type="http://schemas.openxmlformats.org/officeDocument/2006/relationships/slideLayout"></Relationship><Relationship Id="rId5" Target="../slideLayouts/slideLayout447.xml" Type="http://schemas.openxmlformats.org/officeDocument/2006/relationships/slideLayout"></Relationship><Relationship Id="rId6" Target="../slideLayouts/slideLayout448.xml" Type="http://schemas.openxmlformats.org/officeDocument/2006/relationships/slideLayout"></Relationship><Relationship Id="rId7" Target="../slideLayouts/slideLayout449.xml" Type="http://schemas.openxmlformats.org/officeDocument/2006/relationships/slideLayout"></Relationship><Relationship Id="rId8" Target="../slideLayouts/slideLayout450.xml" Type="http://schemas.openxmlformats.org/officeDocument/2006/relationships/slideLayout"></Relationship><Relationship Id="rId9" Target="../slideLayouts/slideLayout451.xml" Type="http://schemas.openxmlformats.org/officeDocument/2006/relationships/slideLayout"></Relationship><Relationship Id="rId10" Target="../slideLayouts/slideLayout452.xml" Type="http://schemas.openxmlformats.org/officeDocument/2006/relationships/slideLayout"></Relationship><Relationship Id="rId11" Target="../slideLayouts/slideLayout453.xml" Type="http://schemas.openxmlformats.org/officeDocument/2006/relationships/slideLayout"></Relationship><Relationship Id="rId12" Target="../theme/theme40.xml" Type="http://schemas.openxmlformats.org/officeDocument/2006/relationships/theme"></Relationship></Relationships>
</file>

<file path=ppt/slideMasters/_rels/slideMaster41.xml.rels><?xml version="1.0" standalone="yes" ?><Relationships xmlns="http://schemas.openxmlformats.org/package/2006/relationships"><Relationship Id="rId1" Target="../slideLayouts/slideLayout454.xml" Type="http://schemas.openxmlformats.org/officeDocument/2006/relationships/slideLayout"></Relationship><Relationship Id="rId2" Target="../slideLayouts/slideLayout455.xml" Type="http://schemas.openxmlformats.org/officeDocument/2006/relationships/slideLayout"></Relationship><Relationship Id="rId3" Target="../slideLayouts/slideLayout456.xml" Type="http://schemas.openxmlformats.org/officeDocument/2006/relationships/slideLayout"></Relationship><Relationship Id="rId4" Target="../slideLayouts/slideLayout457.xml" Type="http://schemas.openxmlformats.org/officeDocument/2006/relationships/slideLayout"></Relationship><Relationship Id="rId5" Target="../slideLayouts/slideLayout458.xml" Type="http://schemas.openxmlformats.org/officeDocument/2006/relationships/slideLayout"></Relationship><Relationship Id="rId6" Target="../slideLayouts/slideLayout459.xml" Type="http://schemas.openxmlformats.org/officeDocument/2006/relationships/slideLayout"></Relationship><Relationship Id="rId7" Target="../slideLayouts/slideLayout460.xml" Type="http://schemas.openxmlformats.org/officeDocument/2006/relationships/slideLayout"></Relationship><Relationship Id="rId8" Target="../slideLayouts/slideLayout461.xml" Type="http://schemas.openxmlformats.org/officeDocument/2006/relationships/slideLayout"></Relationship><Relationship Id="rId9" Target="../slideLayouts/slideLayout462.xml" Type="http://schemas.openxmlformats.org/officeDocument/2006/relationships/slideLayout"></Relationship><Relationship Id="rId10" Target="../slideLayouts/slideLayout463.xml" Type="http://schemas.openxmlformats.org/officeDocument/2006/relationships/slideLayout"></Relationship><Relationship Id="rId11" Target="../slideLayouts/slideLayout464.xml" Type="http://schemas.openxmlformats.org/officeDocument/2006/relationships/slideLayout"></Relationship><Relationship Id="rId12" Target="../theme/theme41.xml" Type="http://schemas.openxmlformats.org/officeDocument/2006/relationships/theme"></Relationship></Relationships>
</file>

<file path=ppt/slideMasters/_rels/slideMaster42.xml.rels><?xml version="1.0" standalone="yes" ?><Relationships xmlns="http://schemas.openxmlformats.org/package/2006/relationships"><Relationship Id="rId1" Target="../slideLayouts/slideLayout465.xml" Type="http://schemas.openxmlformats.org/officeDocument/2006/relationships/slideLayout"></Relationship><Relationship Id="rId2" Target="../slideLayouts/slideLayout466.xml" Type="http://schemas.openxmlformats.org/officeDocument/2006/relationships/slideLayout"></Relationship><Relationship Id="rId3" Target="../slideLayouts/slideLayout467.xml" Type="http://schemas.openxmlformats.org/officeDocument/2006/relationships/slideLayout"></Relationship><Relationship Id="rId4" Target="../slideLayouts/slideLayout468.xml" Type="http://schemas.openxmlformats.org/officeDocument/2006/relationships/slideLayout"></Relationship><Relationship Id="rId5" Target="../slideLayouts/slideLayout469.xml" Type="http://schemas.openxmlformats.org/officeDocument/2006/relationships/slideLayout"></Relationship><Relationship Id="rId6" Target="../slideLayouts/slideLayout470.xml" Type="http://schemas.openxmlformats.org/officeDocument/2006/relationships/slideLayout"></Relationship><Relationship Id="rId7" Target="../slideLayouts/slideLayout471.xml" Type="http://schemas.openxmlformats.org/officeDocument/2006/relationships/slideLayout"></Relationship><Relationship Id="rId8" Target="../slideLayouts/slideLayout472.xml" Type="http://schemas.openxmlformats.org/officeDocument/2006/relationships/slideLayout"></Relationship><Relationship Id="rId9" Target="../slideLayouts/slideLayout473.xml" Type="http://schemas.openxmlformats.org/officeDocument/2006/relationships/slideLayout"></Relationship><Relationship Id="rId10" Target="../slideLayouts/slideLayout474.xml" Type="http://schemas.openxmlformats.org/officeDocument/2006/relationships/slideLayout"></Relationship><Relationship Id="rId11" Target="../slideLayouts/slideLayout475.xml" Type="http://schemas.openxmlformats.org/officeDocument/2006/relationships/slideLayout"></Relationship><Relationship Id="rId12" Target="../theme/theme42.xml" Type="http://schemas.openxmlformats.org/officeDocument/2006/relationships/theme"></Relationship></Relationships>
</file>

<file path=ppt/slideMasters/_rels/slideMaster43.xml.rels><?xml version="1.0" standalone="yes" ?><Relationships xmlns="http://schemas.openxmlformats.org/package/2006/relationships"><Relationship Id="rId1" Target="../slideLayouts/slideLayout476.xml" Type="http://schemas.openxmlformats.org/officeDocument/2006/relationships/slideLayout"></Relationship><Relationship Id="rId2" Target="../slideLayouts/slideLayout477.xml" Type="http://schemas.openxmlformats.org/officeDocument/2006/relationships/slideLayout"></Relationship><Relationship Id="rId3" Target="../slideLayouts/slideLayout478.xml" Type="http://schemas.openxmlformats.org/officeDocument/2006/relationships/slideLayout"></Relationship><Relationship Id="rId4" Target="../slideLayouts/slideLayout479.xml" Type="http://schemas.openxmlformats.org/officeDocument/2006/relationships/slideLayout"></Relationship><Relationship Id="rId5" Target="../slideLayouts/slideLayout480.xml" Type="http://schemas.openxmlformats.org/officeDocument/2006/relationships/slideLayout"></Relationship><Relationship Id="rId6" Target="../slideLayouts/slideLayout481.xml" Type="http://schemas.openxmlformats.org/officeDocument/2006/relationships/slideLayout"></Relationship><Relationship Id="rId7" Target="../slideLayouts/slideLayout482.xml" Type="http://schemas.openxmlformats.org/officeDocument/2006/relationships/slideLayout"></Relationship><Relationship Id="rId8" Target="../slideLayouts/slideLayout483.xml" Type="http://schemas.openxmlformats.org/officeDocument/2006/relationships/slideLayout"></Relationship><Relationship Id="rId9" Target="../slideLayouts/slideLayout484.xml" Type="http://schemas.openxmlformats.org/officeDocument/2006/relationships/slideLayout"></Relationship><Relationship Id="rId10" Target="../slideLayouts/slideLayout485.xml" Type="http://schemas.openxmlformats.org/officeDocument/2006/relationships/slideLayout"></Relationship><Relationship Id="rId11" Target="../slideLayouts/slideLayout486.xml" Type="http://schemas.openxmlformats.org/officeDocument/2006/relationships/slideLayout"></Relationship><Relationship Id="rId12" Target="../theme/theme43.xml" Type="http://schemas.openxmlformats.org/officeDocument/2006/relationships/theme"></Relationship></Relationships>
</file>

<file path=ppt/slideMasters/_rels/slideMaster44.xml.rels><?xml version="1.0" standalone="yes" ?><Relationships xmlns="http://schemas.openxmlformats.org/package/2006/relationships"><Relationship Id="rId1" Target="../slideLayouts/slideLayout487.xml" Type="http://schemas.openxmlformats.org/officeDocument/2006/relationships/slideLayout"></Relationship><Relationship Id="rId2" Target="../slideLayouts/slideLayout488.xml" Type="http://schemas.openxmlformats.org/officeDocument/2006/relationships/slideLayout"></Relationship><Relationship Id="rId3" Target="../slideLayouts/slideLayout489.xml" Type="http://schemas.openxmlformats.org/officeDocument/2006/relationships/slideLayout"></Relationship><Relationship Id="rId4" Target="../slideLayouts/slideLayout490.xml" Type="http://schemas.openxmlformats.org/officeDocument/2006/relationships/slideLayout"></Relationship><Relationship Id="rId5" Target="../slideLayouts/slideLayout491.xml" Type="http://schemas.openxmlformats.org/officeDocument/2006/relationships/slideLayout"></Relationship><Relationship Id="rId6" Target="../slideLayouts/slideLayout492.xml" Type="http://schemas.openxmlformats.org/officeDocument/2006/relationships/slideLayout"></Relationship><Relationship Id="rId7" Target="../slideLayouts/slideLayout493.xml" Type="http://schemas.openxmlformats.org/officeDocument/2006/relationships/slideLayout"></Relationship><Relationship Id="rId8" Target="../slideLayouts/slideLayout494.xml" Type="http://schemas.openxmlformats.org/officeDocument/2006/relationships/slideLayout"></Relationship><Relationship Id="rId9" Target="../slideLayouts/slideLayout495.xml" Type="http://schemas.openxmlformats.org/officeDocument/2006/relationships/slideLayout"></Relationship><Relationship Id="rId10" Target="../slideLayouts/slideLayout496.xml" Type="http://schemas.openxmlformats.org/officeDocument/2006/relationships/slideLayout"></Relationship><Relationship Id="rId11" Target="../slideLayouts/slideLayout497.xml" Type="http://schemas.openxmlformats.org/officeDocument/2006/relationships/slideLayout"></Relationship><Relationship Id="rId12" Target="../theme/theme44.xml" Type="http://schemas.openxmlformats.org/officeDocument/2006/relationships/theme"></Relationship></Relationships>
</file>

<file path=ppt/slideMasters/_rels/slideMaster45.xml.rels><?xml version="1.0" standalone="yes" ?><Relationships xmlns="http://schemas.openxmlformats.org/package/2006/relationships"><Relationship Id="rId1" Target="../slideLayouts/slideLayout498.xml" Type="http://schemas.openxmlformats.org/officeDocument/2006/relationships/slideLayout"></Relationship><Relationship Id="rId2" Target="../slideLayouts/slideLayout499.xml" Type="http://schemas.openxmlformats.org/officeDocument/2006/relationships/slideLayout"></Relationship><Relationship Id="rId3" Target="../slideLayouts/slideLayout500.xml" Type="http://schemas.openxmlformats.org/officeDocument/2006/relationships/slideLayout"></Relationship><Relationship Id="rId4" Target="../slideLayouts/slideLayout501.xml" Type="http://schemas.openxmlformats.org/officeDocument/2006/relationships/slideLayout"></Relationship><Relationship Id="rId5" Target="../slideLayouts/slideLayout502.xml" Type="http://schemas.openxmlformats.org/officeDocument/2006/relationships/slideLayout"></Relationship><Relationship Id="rId6" Target="../slideLayouts/slideLayout503.xml" Type="http://schemas.openxmlformats.org/officeDocument/2006/relationships/slideLayout"></Relationship><Relationship Id="rId7" Target="../slideLayouts/slideLayout504.xml" Type="http://schemas.openxmlformats.org/officeDocument/2006/relationships/slideLayout"></Relationship><Relationship Id="rId8" Target="../slideLayouts/slideLayout505.xml" Type="http://schemas.openxmlformats.org/officeDocument/2006/relationships/slideLayout"></Relationship><Relationship Id="rId9" Target="../slideLayouts/slideLayout506.xml" Type="http://schemas.openxmlformats.org/officeDocument/2006/relationships/slideLayout"></Relationship><Relationship Id="rId10" Target="../slideLayouts/slideLayout507.xml" Type="http://schemas.openxmlformats.org/officeDocument/2006/relationships/slideLayout"></Relationship><Relationship Id="rId11" Target="../slideLayouts/slideLayout508.xml" Type="http://schemas.openxmlformats.org/officeDocument/2006/relationships/slideLayout"></Relationship><Relationship Id="rId12" Target="../theme/theme45.xml" Type="http://schemas.openxmlformats.org/officeDocument/2006/relationships/theme"></Relationship></Relationships>
</file>

<file path=ppt/slideMasters/_rels/slideMaster46.xml.rels><?xml version="1.0" standalone="yes" ?><Relationships xmlns="http://schemas.openxmlformats.org/package/2006/relationships"><Relationship Id="rId1" Target="../slideLayouts/slideLayout509.xml" Type="http://schemas.openxmlformats.org/officeDocument/2006/relationships/slideLayout"></Relationship><Relationship Id="rId2" Target="../slideLayouts/slideLayout510.xml" Type="http://schemas.openxmlformats.org/officeDocument/2006/relationships/slideLayout"></Relationship><Relationship Id="rId3" Target="../slideLayouts/slideLayout511.xml" Type="http://schemas.openxmlformats.org/officeDocument/2006/relationships/slideLayout"></Relationship><Relationship Id="rId4" Target="../slideLayouts/slideLayout512.xml" Type="http://schemas.openxmlformats.org/officeDocument/2006/relationships/slideLayout"></Relationship><Relationship Id="rId5" Target="../slideLayouts/slideLayout513.xml" Type="http://schemas.openxmlformats.org/officeDocument/2006/relationships/slideLayout"></Relationship><Relationship Id="rId6" Target="../slideLayouts/slideLayout514.xml" Type="http://schemas.openxmlformats.org/officeDocument/2006/relationships/slideLayout"></Relationship><Relationship Id="rId7" Target="../slideLayouts/slideLayout515.xml" Type="http://schemas.openxmlformats.org/officeDocument/2006/relationships/slideLayout"></Relationship><Relationship Id="rId8" Target="../slideLayouts/slideLayout516.xml" Type="http://schemas.openxmlformats.org/officeDocument/2006/relationships/slideLayout"></Relationship><Relationship Id="rId9" Target="../slideLayouts/slideLayout517.xml" Type="http://schemas.openxmlformats.org/officeDocument/2006/relationships/slideLayout"></Relationship><Relationship Id="rId10" Target="../slideLayouts/slideLayout518.xml" Type="http://schemas.openxmlformats.org/officeDocument/2006/relationships/slideLayout"></Relationship><Relationship Id="rId11" Target="../slideLayouts/slideLayout519.xml" Type="http://schemas.openxmlformats.org/officeDocument/2006/relationships/slideLayout"></Relationship><Relationship Id="rId12" Target="../theme/theme46.xml" Type="http://schemas.openxmlformats.org/officeDocument/2006/relationships/theme"></Relationship></Relationships>
</file>

<file path=ppt/slideMasters/_rels/slideMaster47.xml.rels><?xml version="1.0" standalone="yes" ?><Relationships xmlns="http://schemas.openxmlformats.org/package/2006/relationships"><Relationship Id="rId1" Target="../slideLayouts/slideLayout520.xml" Type="http://schemas.openxmlformats.org/officeDocument/2006/relationships/slideLayout"></Relationship><Relationship Id="rId2" Target="../slideLayouts/slideLayout521.xml" Type="http://schemas.openxmlformats.org/officeDocument/2006/relationships/slideLayout"></Relationship><Relationship Id="rId3" Target="../slideLayouts/slideLayout522.xml" Type="http://schemas.openxmlformats.org/officeDocument/2006/relationships/slideLayout"></Relationship><Relationship Id="rId4" Target="../slideLayouts/slideLayout523.xml" Type="http://schemas.openxmlformats.org/officeDocument/2006/relationships/slideLayout"></Relationship><Relationship Id="rId5" Target="../slideLayouts/slideLayout524.xml" Type="http://schemas.openxmlformats.org/officeDocument/2006/relationships/slideLayout"></Relationship><Relationship Id="rId6" Target="../slideLayouts/slideLayout525.xml" Type="http://schemas.openxmlformats.org/officeDocument/2006/relationships/slideLayout"></Relationship><Relationship Id="rId7" Target="../slideLayouts/slideLayout526.xml" Type="http://schemas.openxmlformats.org/officeDocument/2006/relationships/slideLayout"></Relationship><Relationship Id="rId8" Target="../slideLayouts/slideLayout527.xml" Type="http://schemas.openxmlformats.org/officeDocument/2006/relationships/slideLayout"></Relationship><Relationship Id="rId9" Target="../slideLayouts/slideLayout528.xml" Type="http://schemas.openxmlformats.org/officeDocument/2006/relationships/slideLayout"></Relationship><Relationship Id="rId10" Target="../slideLayouts/slideLayout529.xml" Type="http://schemas.openxmlformats.org/officeDocument/2006/relationships/slideLayout"></Relationship><Relationship Id="rId11" Target="../slideLayouts/slideLayout530.xml" Type="http://schemas.openxmlformats.org/officeDocument/2006/relationships/slideLayout"></Relationship><Relationship Id="rId12" Target="../theme/theme47.xml" Type="http://schemas.openxmlformats.org/officeDocument/2006/relationships/theme"></Relationship></Relationships>
</file>

<file path=ppt/slideMasters/_rels/slideMaster48.xml.rels><?xml version="1.0" standalone="yes" ?><Relationships xmlns="http://schemas.openxmlformats.org/package/2006/relationships"><Relationship Id="rId1" Target="../slideLayouts/slideLayout531.xml" Type="http://schemas.openxmlformats.org/officeDocument/2006/relationships/slideLayout"></Relationship><Relationship Id="rId2" Target="../slideLayouts/slideLayout532.xml" Type="http://schemas.openxmlformats.org/officeDocument/2006/relationships/slideLayout"></Relationship><Relationship Id="rId3" Target="../slideLayouts/slideLayout533.xml" Type="http://schemas.openxmlformats.org/officeDocument/2006/relationships/slideLayout"></Relationship><Relationship Id="rId4" Target="../slideLayouts/slideLayout534.xml" Type="http://schemas.openxmlformats.org/officeDocument/2006/relationships/slideLayout"></Relationship><Relationship Id="rId5" Target="../slideLayouts/slideLayout535.xml" Type="http://schemas.openxmlformats.org/officeDocument/2006/relationships/slideLayout"></Relationship><Relationship Id="rId6" Target="../slideLayouts/slideLayout536.xml" Type="http://schemas.openxmlformats.org/officeDocument/2006/relationships/slideLayout"></Relationship><Relationship Id="rId7" Target="../slideLayouts/slideLayout537.xml" Type="http://schemas.openxmlformats.org/officeDocument/2006/relationships/slideLayout"></Relationship><Relationship Id="rId8" Target="../slideLayouts/slideLayout538.xml" Type="http://schemas.openxmlformats.org/officeDocument/2006/relationships/slideLayout"></Relationship><Relationship Id="rId9" Target="../slideLayouts/slideLayout539.xml" Type="http://schemas.openxmlformats.org/officeDocument/2006/relationships/slideLayout"></Relationship><Relationship Id="rId10" Target="../slideLayouts/slideLayout540.xml" Type="http://schemas.openxmlformats.org/officeDocument/2006/relationships/slideLayout"></Relationship><Relationship Id="rId11" Target="../slideLayouts/slideLayout541.xml" Type="http://schemas.openxmlformats.org/officeDocument/2006/relationships/slideLayout"></Relationship><Relationship Id="rId12" Target="../theme/theme48.xml" Type="http://schemas.openxmlformats.org/officeDocument/2006/relationships/theme"></Relationship></Relationships>
</file>

<file path=ppt/slideMasters/_rels/slideMaster49.xml.rels><?xml version="1.0" standalone="yes" ?><Relationships xmlns="http://schemas.openxmlformats.org/package/2006/relationships"><Relationship Id="rId1" Target="../slideLayouts/slideLayout542.xml" Type="http://schemas.openxmlformats.org/officeDocument/2006/relationships/slideLayout"></Relationship><Relationship Id="rId2" Target="../slideLayouts/slideLayout543.xml" Type="http://schemas.openxmlformats.org/officeDocument/2006/relationships/slideLayout"></Relationship><Relationship Id="rId3" Target="../slideLayouts/slideLayout544.xml" Type="http://schemas.openxmlformats.org/officeDocument/2006/relationships/slideLayout"></Relationship><Relationship Id="rId4" Target="../slideLayouts/slideLayout545.xml" Type="http://schemas.openxmlformats.org/officeDocument/2006/relationships/slideLayout"></Relationship><Relationship Id="rId5" Target="../slideLayouts/slideLayout546.xml" Type="http://schemas.openxmlformats.org/officeDocument/2006/relationships/slideLayout"></Relationship><Relationship Id="rId6" Target="../slideLayouts/slideLayout547.xml" Type="http://schemas.openxmlformats.org/officeDocument/2006/relationships/slideLayout"></Relationship><Relationship Id="rId7" Target="../slideLayouts/slideLayout548.xml" Type="http://schemas.openxmlformats.org/officeDocument/2006/relationships/slideLayout"></Relationship><Relationship Id="rId8" Target="../slideLayouts/slideLayout549.xml" Type="http://schemas.openxmlformats.org/officeDocument/2006/relationships/slideLayout"></Relationship><Relationship Id="rId9" Target="../slideLayouts/slideLayout550.xml" Type="http://schemas.openxmlformats.org/officeDocument/2006/relationships/slideLayout"></Relationship><Relationship Id="rId10" Target="../slideLayouts/slideLayout551.xml" Type="http://schemas.openxmlformats.org/officeDocument/2006/relationships/slideLayout"></Relationship><Relationship Id="rId11" Target="../slideLayouts/slideLayout552.xml" Type="http://schemas.openxmlformats.org/officeDocument/2006/relationships/slideLayout"></Relationship><Relationship Id="rId12" Target="../theme/theme49.xml" Type="http://schemas.openxmlformats.org/officeDocument/2006/relationships/theme"></Relationship></Relationships>
</file>

<file path=ppt/slideMasters/_rels/slideMaster5.xml.rels><?xml version="1.0" standalone="yes" ?><Relationships xmlns="http://schemas.openxmlformats.org/package/2006/relationships"><Relationship Id="rId1" Target="../slideLayouts/slideLayout45.xml" Type="http://schemas.openxmlformats.org/officeDocument/2006/relationships/slideLayout"></Relationship><Relationship Id="rId2" Target="../slideLayouts/slideLayout46.xml" Type="http://schemas.openxmlformats.org/officeDocument/2006/relationships/slideLayout"></Relationship><Relationship Id="rId3" Target="../slideLayouts/slideLayout47.xml" Type="http://schemas.openxmlformats.org/officeDocument/2006/relationships/slideLayout"></Relationship><Relationship Id="rId4" Target="../slideLayouts/slideLayout48.xml" Type="http://schemas.openxmlformats.org/officeDocument/2006/relationships/slideLayout"></Relationship><Relationship Id="rId5" Target="../slideLayouts/slideLayout49.xml" Type="http://schemas.openxmlformats.org/officeDocument/2006/relationships/slideLayout"></Relationship><Relationship Id="rId6" Target="../slideLayouts/slideLayout50.xml" Type="http://schemas.openxmlformats.org/officeDocument/2006/relationships/slideLayout"></Relationship><Relationship Id="rId7" Target="../slideLayouts/slideLayout51.xml" Type="http://schemas.openxmlformats.org/officeDocument/2006/relationships/slideLayout"></Relationship><Relationship Id="rId8" Target="../slideLayouts/slideLayout52.xml" Type="http://schemas.openxmlformats.org/officeDocument/2006/relationships/slideLayout"></Relationship><Relationship Id="rId9" Target="../slideLayouts/slideLayout53.xml" Type="http://schemas.openxmlformats.org/officeDocument/2006/relationships/slideLayout"></Relationship><Relationship Id="rId10" Target="../slideLayouts/slideLayout54.xml" Type="http://schemas.openxmlformats.org/officeDocument/2006/relationships/slideLayout"></Relationship><Relationship Id="rId11" Target="../slideLayouts/slideLayout55.xml" Type="http://schemas.openxmlformats.org/officeDocument/2006/relationships/slideLayout"></Relationship><Relationship Id="rId12" Target="../theme/theme5.xml" Type="http://schemas.openxmlformats.org/officeDocument/2006/relationships/theme"></Relationship></Relationships>
</file>

<file path=ppt/slideMasters/_rels/slideMaster50.xml.rels><?xml version="1.0" standalone="yes" ?><Relationships xmlns="http://schemas.openxmlformats.org/package/2006/relationships"><Relationship Id="rId1" Target="../slideLayouts/slideLayout553.xml" Type="http://schemas.openxmlformats.org/officeDocument/2006/relationships/slideLayout"></Relationship><Relationship Id="rId2" Target="../slideLayouts/slideLayout554.xml" Type="http://schemas.openxmlformats.org/officeDocument/2006/relationships/slideLayout"></Relationship><Relationship Id="rId3" Target="../slideLayouts/slideLayout555.xml" Type="http://schemas.openxmlformats.org/officeDocument/2006/relationships/slideLayout"></Relationship><Relationship Id="rId4" Target="../slideLayouts/slideLayout556.xml" Type="http://schemas.openxmlformats.org/officeDocument/2006/relationships/slideLayout"></Relationship><Relationship Id="rId5" Target="../slideLayouts/slideLayout557.xml" Type="http://schemas.openxmlformats.org/officeDocument/2006/relationships/slideLayout"></Relationship><Relationship Id="rId6" Target="../slideLayouts/slideLayout558.xml" Type="http://schemas.openxmlformats.org/officeDocument/2006/relationships/slideLayout"></Relationship><Relationship Id="rId7" Target="../slideLayouts/slideLayout559.xml" Type="http://schemas.openxmlformats.org/officeDocument/2006/relationships/slideLayout"></Relationship><Relationship Id="rId8" Target="../slideLayouts/slideLayout560.xml" Type="http://schemas.openxmlformats.org/officeDocument/2006/relationships/slideLayout"></Relationship><Relationship Id="rId9" Target="../slideLayouts/slideLayout561.xml" Type="http://schemas.openxmlformats.org/officeDocument/2006/relationships/slideLayout"></Relationship><Relationship Id="rId10" Target="../slideLayouts/slideLayout562.xml" Type="http://schemas.openxmlformats.org/officeDocument/2006/relationships/slideLayout"></Relationship><Relationship Id="rId11" Target="../slideLayouts/slideLayout563.xml" Type="http://schemas.openxmlformats.org/officeDocument/2006/relationships/slideLayout"></Relationship><Relationship Id="rId12" Target="../theme/theme50.xml" Type="http://schemas.openxmlformats.org/officeDocument/2006/relationships/theme"></Relationship></Relationships>
</file>

<file path=ppt/slideMasters/_rels/slideMaster51.xml.rels><?xml version="1.0" standalone="yes" ?><Relationships xmlns="http://schemas.openxmlformats.org/package/2006/relationships"><Relationship Id="rId1" Target="../slideLayouts/slideLayout564.xml" Type="http://schemas.openxmlformats.org/officeDocument/2006/relationships/slideLayout"></Relationship><Relationship Id="rId2" Target="../slideLayouts/slideLayout565.xml" Type="http://schemas.openxmlformats.org/officeDocument/2006/relationships/slideLayout"></Relationship><Relationship Id="rId3" Target="../slideLayouts/slideLayout566.xml" Type="http://schemas.openxmlformats.org/officeDocument/2006/relationships/slideLayout"></Relationship><Relationship Id="rId4" Target="../slideLayouts/slideLayout567.xml" Type="http://schemas.openxmlformats.org/officeDocument/2006/relationships/slideLayout"></Relationship><Relationship Id="rId5" Target="../slideLayouts/slideLayout568.xml" Type="http://schemas.openxmlformats.org/officeDocument/2006/relationships/slideLayout"></Relationship><Relationship Id="rId6" Target="../slideLayouts/slideLayout569.xml" Type="http://schemas.openxmlformats.org/officeDocument/2006/relationships/slideLayout"></Relationship><Relationship Id="rId7" Target="../slideLayouts/slideLayout570.xml" Type="http://schemas.openxmlformats.org/officeDocument/2006/relationships/slideLayout"></Relationship><Relationship Id="rId8" Target="../slideLayouts/slideLayout571.xml" Type="http://schemas.openxmlformats.org/officeDocument/2006/relationships/slideLayout"></Relationship><Relationship Id="rId9" Target="../slideLayouts/slideLayout572.xml" Type="http://schemas.openxmlformats.org/officeDocument/2006/relationships/slideLayout"></Relationship><Relationship Id="rId10" Target="../slideLayouts/slideLayout573.xml" Type="http://schemas.openxmlformats.org/officeDocument/2006/relationships/slideLayout"></Relationship><Relationship Id="rId11" Target="../slideLayouts/slideLayout574.xml" Type="http://schemas.openxmlformats.org/officeDocument/2006/relationships/slideLayout"></Relationship><Relationship Id="rId12" Target="../theme/theme51.xml" Type="http://schemas.openxmlformats.org/officeDocument/2006/relationships/theme"></Relationship></Relationships>
</file>

<file path=ppt/slideMasters/_rels/slideMaster52.xml.rels><?xml version="1.0" standalone="yes" ?><Relationships xmlns="http://schemas.openxmlformats.org/package/2006/relationships"><Relationship Id="rId1" Target="../slideLayouts/slideLayout575.xml" Type="http://schemas.openxmlformats.org/officeDocument/2006/relationships/slideLayout"></Relationship><Relationship Id="rId2" Target="../slideLayouts/slideLayout576.xml" Type="http://schemas.openxmlformats.org/officeDocument/2006/relationships/slideLayout"></Relationship><Relationship Id="rId3" Target="../slideLayouts/slideLayout577.xml" Type="http://schemas.openxmlformats.org/officeDocument/2006/relationships/slideLayout"></Relationship><Relationship Id="rId4" Target="../slideLayouts/slideLayout578.xml" Type="http://schemas.openxmlformats.org/officeDocument/2006/relationships/slideLayout"></Relationship><Relationship Id="rId5" Target="../slideLayouts/slideLayout579.xml" Type="http://schemas.openxmlformats.org/officeDocument/2006/relationships/slideLayout"></Relationship><Relationship Id="rId6" Target="../slideLayouts/slideLayout580.xml" Type="http://schemas.openxmlformats.org/officeDocument/2006/relationships/slideLayout"></Relationship><Relationship Id="rId7" Target="../slideLayouts/slideLayout581.xml" Type="http://schemas.openxmlformats.org/officeDocument/2006/relationships/slideLayout"></Relationship><Relationship Id="rId8" Target="../slideLayouts/slideLayout582.xml" Type="http://schemas.openxmlformats.org/officeDocument/2006/relationships/slideLayout"></Relationship><Relationship Id="rId9" Target="../slideLayouts/slideLayout583.xml" Type="http://schemas.openxmlformats.org/officeDocument/2006/relationships/slideLayout"></Relationship><Relationship Id="rId10" Target="../slideLayouts/slideLayout584.xml" Type="http://schemas.openxmlformats.org/officeDocument/2006/relationships/slideLayout"></Relationship><Relationship Id="rId11" Target="../slideLayouts/slideLayout585.xml" Type="http://schemas.openxmlformats.org/officeDocument/2006/relationships/slideLayout"></Relationship><Relationship Id="rId12" Target="../theme/theme52.xml" Type="http://schemas.openxmlformats.org/officeDocument/2006/relationships/theme"></Relationship></Relationships>
</file>

<file path=ppt/slideMasters/_rels/slideMaster53.xml.rels><?xml version="1.0" standalone="yes" ?><Relationships xmlns="http://schemas.openxmlformats.org/package/2006/relationships"><Relationship Id="rId1" Target="../slideLayouts/slideLayout586.xml" Type="http://schemas.openxmlformats.org/officeDocument/2006/relationships/slideLayout"></Relationship><Relationship Id="rId2" Target="../slideLayouts/slideLayout587.xml" Type="http://schemas.openxmlformats.org/officeDocument/2006/relationships/slideLayout"></Relationship><Relationship Id="rId3" Target="../slideLayouts/slideLayout588.xml" Type="http://schemas.openxmlformats.org/officeDocument/2006/relationships/slideLayout"></Relationship><Relationship Id="rId4" Target="../slideLayouts/slideLayout589.xml" Type="http://schemas.openxmlformats.org/officeDocument/2006/relationships/slideLayout"></Relationship><Relationship Id="rId5" Target="../slideLayouts/slideLayout590.xml" Type="http://schemas.openxmlformats.org/officeDocument/2006/relationships/slideLayout"></Relationship><Relationship Id="rId6" Target="../slideLayouts/slideLayout591.xml" Type="http://schemas.openxmlformats.org/officeDocument/2006/relationships/slideLayout"></Relationship><Relationship Id="rId7" Target="../slideLayouts/slideLayout592.xml" Type="http://schemas.openxmlformats.org/officeDocument/2006/relationships/slideLayout"></Relationship><Relationship Id="rId8" Target="../slideLayouts/slideLayout593.xml" Type="http://schemas.openxmlformats.org/officeDocument/2006/relationships/slideLayout"></Relationship><Relationship Id="rId9" Target="../slideLayouts/slideLayout594.xml" Type="http://schemas.openxmlformats.org/officeDocument/2006/relationships/slideLayout"></Relationship><Relationship Id="rId10" Target="../slideLayouts/slideLayout595.xml" Type="http://schemas.openxmlformats.org/officeDocument/2006/relationships/slideLayout"></Relationship><Relationship Id="rId11" Target="../slideLayouts/slideLayout596.xml" Type="http://schemas.openxmlformats.org/officeDocument/2006/relationships/slideLayout"></Relationship><Relationship Id="rId12" Target="../theme/theme53.xml" Type="http://schemas.openxmlformats.org/officeDocument/2006/relationships/theme"></Relationship></Relationships>
</file>

<file path=ppt/slideMasters/_rels/slideMaster54.xml.rels><?xml version="1.0" standalone="yes" ?><Relationships xmlns="http://schemas.openxmlformats.org/package/2006/relationships"><Relationship Id="rId1" Target="../slideLayouts/slideLayout597.xml" Type="http://schemas.openxmlformats.org/officeDocument/2006/relationships/slideLayout"></Relationship><Relationship Id="rId2" Target="../slideLayouts/slideLayout598.xml" Type="http://schemas.openxmlformats.org/officeDocument/2006/relationships/slideLayout"></Relationship><Relationship Id="rId3" Target="../slideLayouts/slideLayout599.xml" Type="http://schemas.openxmlformats.org/officeDocument/2006/relationships/slideLayout"></Relationship><Relationship Id="rId4" Target="../slideLayouts/slideLayout600.xml" Type="http://schemas.openxmlformats.org/officeDocument/2006/relationships/slideLayout"></Relationship><Relationship Id="rId5" Target="../slideLayouts/slideLayout601.xml" Type="http://schemas.openxmlformats.org/officeDocument/2006/relationships/slideLayout"></Relationship><Relationship Id="rId6" Target="../slideLayouts/slideLayout602.xml" Type="http://schemas.openxmlformats.org/officeDocument/2006/relationships/slideLayout"></Relationship><Relationship Id="rId7" Target="../slideLayouts/slideLayout603.xml" Type="http://schemas.openxmlformats.org/officeDocument/2006/relationships/slideLayout"></Relationship><Relationship Id="rId8" Target="../slideLayouts/slideLayout604.xml" Type="http://schemas.openxmlformats.org/officeDocument/2006/relationships/slideLayout"></Relationship><Relationship Id="rId9" Target="../slideLayouts/slideLayout605.xml" Type="http://schemas.openxmlformats.org/officeDocument/2006/relationships/slideLayout"></Relationship><Relationship Id="rId10" Target="../slideLayouts/slideLayout606.xml" Type="http://schemas.openxmlformats.org/officeDocument/2006/relationships/slideLayout"></Relationship><Relationship Id="rId11" Target="../slideLayouts/slideLayout607.xml" Type="http://schemas.openxmlformats.org/officeDocument/2006/relationships/slideLayout"></Relationship><Relationship Id="rId12" Target="../theme/theme54.xml" Type="http://schemas.openxmlformats.org/officeDocument/2006/relationships/theme"></Relationship></Relationships>
</file>

<file path=ppt/slideMasters/_rels/slideMaster55.xml.rels><?xml version="1.0" standalone="yes" ?><Relationships xmlns="http://schemas.openxmlformats.org/package/2006/relationships"><Relationship Id="rId1" Target="../slideLayouts/slideLayout608.xml" Type="http://schemas.openxmlformats.org/officeDocument/2006/relationships/slideLayout"></Relationship><Relationship Id="rId2" Target="../slideLayouts/slideLayout609.xml" Type="http://schemas.openxmlformats.org/officeDocument/2006/relationships/slideLayout"></Relationship><Relationship Id="rId3" Target="../slideLayouts/slideLayout610.xml" Type="http://schemas.openxmlformats.org/officeDocument/2006/relationships/slideLayout"></Relationship><Relationship Id="rId4" Target="../slideLayouts/slideLayout611.xml" Type="http://schemas.openxmlformats.org/officeDocument/2006/relationships/slideLayout"></Relationship><Relationship Id="rId5" Target="../slideLayouts/slideLayout612.xml" Type="http://schemas.openxmlformats.org/officeDocument/2006/relationships/slideLayout"></Relationship><Relationship Id="rId6" Target="../slideLayouts/slideLayout613.xml" Type="http://schemas.openxmlformats.org/officeDocument/2006/relationships/slideLayout"></Relationship><Relationship Id="rId7" Target="../slideLayouts/slideLayout614.xml" Type="http://schemas.openxmlformats.org/officeDocument/2006/relationships/slideLayout"></Relationship><Relationship Id="rId8" Target="../slideLayouts/slideLayout615.xml" Type="http://schemas.openxmlformats.org/officeDocument/2006/relationships/slideLayout"></Relationship><Relationship Id="rId9" Target="../slideLayouts/slideLayout616.xml" Type="http://schemas.openxmlformats.org/officeDocument/2006/relationships/slideLayout"></Relationship><Relationship Id="rId10" Target="../slideLayouts/slideLayout617.xml" Type="http://schemas.openxmlformats.org/officeDocument/2006/relationships/slideLayout"></Relationship><Relationship Id="rId11" Target="../slideLayouts/slideLayout618.xml" Type="http://schemas.openxmlformats.org/officeDocument/2006/relationships/slideLayout"></Relationship><Relationship Id="rId12" Target="../theme/theme55.xml" Type="http://schemas.openxmlformats.org/officeDocument/2006/relationships/theme"></Relationship></Relationships>
</file>

<file path=ppt/slideMasters/_rels/slideMaster56.xml.rels><?xml version="1.0" standalone="yes" ?><Relationships xmlns="http://schemas.openxmlformats.org/package/2006/relationships"><Relationship Id="rId1" Target="../slideLayouts/slideLayout619.xml" Type="http://schemas.openxmlformats.org/officeDocument/2006/relationships/slideLayout"></Relationship><Relationship Id="rId2" Target="../slideLayouts/slideLayout620.xml" Type="http://schemas.openxmlformats.org/officeDocument/2006/relationships/slideLayout"></Relationship><Relationship Id="rId3" Target="../slideLayouts/slideLayout621.xml" Type="http://schemas.openxmlformats.org/officeDocument/2006/relationships/slideLayout"></Relationship><Relationship Id="rId4" Target="../slideLayouts/slideLayout622.xml" Type="http://schemas.openxmlformats.org/officeDocument/2006/relationships/slideLayout"></Relationship><Relationship Id="rId5" Target="../slideLayouts/slideLayout623.xml" Type="http://schemas.openxmlformats.org/officeDocument/2006/relationships/slideLayout"></Relationship><Relationship Id="rId6" Target="../slideLayouts/slideLayout624.xml" Type="http://schemas.openxmlformats.org/officeDocument/2006/relationships/slideLayout"></Relationship><Relationship Id="rId7" Target="../slideLayouts/slideLayout625.xml" Type="http://schemas.openxmlformats.org/officeDocument/2006/relationships/slideLayout"></Relationship><Relationship Id="rId8" Target="../slideLayouts/slideLayout626.xml" Type="http://schemas.openxmlformats.org/officeDocument/2006/relationships/slideLayout"></Relationship><Relationship Id="rId9" Target="../slideLayouts/slideLayout627.xml" Type="http://schemas.openxmlformats.org/officeDocument/2006/relationships/slideLayout"></Relationship><Relationship Id="rId10" Target="../slideLayouts/slideLayout628.xml" Type="http://schemas.openxmlformats.org/officeDocument/2006/relationships/slideLayout"></Relationship><Relationship Id="rId11" Target="../slideLayouts/slideLayout629.xml" Type="http://schemas.openxmlformats.org/officeDocument/2006/relationships/slideLayout"></Relationship><Relationship Id="rId12" Target="../theme/theme56.xml" Type="http://schemas.openxmlformats.org/officeDocument/2006/relationships/theme"></Relationship></Relationships>
</file>

<file path=ppt/slideMasters/_rels/slideMaster57.xml.rels><?xml version="1.0" standalone="yes" ?><Relationships xmlns="http://schemas.openxmlformats.org/package/2006/relationships"><Relationship Id="rId1" Target="../slideLayouts/slideLayout630.xml" Type="http://schemas.openxmlformats.org/officeDocument/2006/relationships/slideLayout"></Relationship><Relationship Id="rId2" Target="../slideLayouts/slideLayout631.xml" Type="http://schemas.openxmlformats.org/officeDocument/2006/relationships/slideLayout"></Relationship><Relationship Id="rId3" Target="../slideLayouts/slideLayout632.xml" Type="http://schemas.openxmlformats.org/officeDocument/2006/relationships/slideLayout"></Relationship><Relationship Id="rId4" Target="../slideLayouts/slideLayout633.xml" Type="http://schemas.openxmlformats.org/officeDocument/2006/relationships/slideLayout"></Relationship><Relationship Id="rId5" Target="../slideLayouts/slideLayout634.xml" Type="http://schemas.openxmlformats.org/officeDocument/2006/relationships/slideLayout"></Relationship><Relationship Id="rId6" Target="../slideLayouts/slideLayout635.xml" Type="http://schemas.openxmlformats.org/officeDocument/2006/relationships/slideLayout"></Relationship><Relationship Id="rId7" Target="../slideLayouts/slideLayout636.xml" Type="http://schemas.openxmlformats.org/officeDocument/2006/relationships/slideLayout"></Relationship><Relationship Id="rId8" Target="../slideLayouts/slideLayout637.xml" Type="http://schemas.openxmlformats.org/officeDocument/2006/relationships/slideLayout"></Relationship><Relationship Id="rId9" Target="../slideLayouts/slideLayout638.xml" Type="http://schemas.openxmlformats.org/officeDocument/2006/relationships/slideLayout"></Relationship><Relationship Id="rId10" Target="../slideLayouts/slideLayout639.xml" Type="http://schemas.openxmlformats.org/officeDocument/2006/relationships/slideLayout"></Relationship><Relationship Id="rId11" Target="../slideLayouts/slideLayout640.xml" Type="http://schemas.openxmlformats.org/officeDocument/2006/relationships/slideLayout"></Relationship><Relationship Id="rId12" Target="../theme/theme57.xml" Type="http://schemas.openxmlformats.org/officeDocument/2006/relationships/theme"></Relationship></Relationships>
</file>

<file path=ppt/slideMasters/_rels/slideMaster6.xml.rels><?xml version="1.0" standalone="yes" ?><Relationships xmlns="http://schemas.openxmlformats.org/package/2006/relationships"><Relationship Id="rId1" Target="../slideLayouts/slideLayout56.xml" Type="http://schemas.openxmlformats.org/officeDocument/2006/relationships/slideLayout"></Relationship><Relationship Id="rId2" Target="../slideLayouts/slideLayout57.xml" Type="http://schemas.openxmlformats.org/officeDocument/2006/relationships/slideLayout"></Relationship><Relationship Id="rId3" Target="../slideLayouts/slideLayout58.xml" Type="http://schemas.openxmlformats.org/officeDocument/2006/relationships/slideLayout"></Relationship><Relationship Id="rId4" Target="../slideLayouts/slideLayout59.xml" Type="http://schemas.openxmlformats.org/officeDocument/2006/relationships/slideLayout"></Relationship><Relationship Id="rId5" Target="../slideLayouts/slideLayout60.xml" Type="http://schemas.openxmlformats.org/officeDocument/2006/relationships/slideLayout"></Relationship><Relationship Id="rId6" Target="../slideLayouts/slideLayout61.xml" Type="http://schemas.openxmlformats.org/officeDocument/2006/relationships/slideLayout"></Relationship><Relationship Id="rId7" Target="../slideLayouts/slideLayout62.xml" Type="http://schemas.openxmlformats.org/officeDocument/2006/relationships/slideLayout"></Relationship><Relationship Id="rId8" Target="../slideLayouts/slideLayout63.xml" Type="http://schemas.openxmlformats.org/officeDocument/2006/relationships/slideLayout"></Relationship><Relationship Id="rId9" Target="../slideLayouts/slideLayout64.xml" Type="http://schemas.openxmlformats.org/officeDocument/2006/relationships/slideLayout"></Relationship><Relationship Id="rId10" Target="../slideLayouts/slideLayout65.xml" Type="http://schemas.openxmlformats.org/officeDocument/2006/relationships/slideLayout"></Relationship><Relationship Id="rId11" Target="../slideLayouts/slideLayout66.xml" Type="http://schemas.openxmlformats.org/officeDocument/2006/relationships/slideLayout"></Relationship><Relationship Id="rId12" Target="../theme/theme6.xml" Type="http://schemas.openxmlformats.org/officeDocument/2006/relationships/theme"></Relationship></Relationships>
</file>

<file path=ppt/slideMasters/_rels/slideMaster7.xml.rels><?xml version="1.0" standalone="yes" ?><Relationships xmlns="http://schemas.openxmlformats.org/package/2006/relationships"><Relationship Id="rId1" Target="../slideLayouts/slideLayout67.xml" Type="http://schemas.openxmlformats.org/officeDocument/2006/relationships/slideLayout"></Relationship><Relationship Id="rId2" Target="../slideLayouts/slideLayout68.xml" Type="http://schemas.openxmlformats.org/officeDocument/2006/relationships/slideLayout"></Relationship><Relationship Id="rId3" Target="../slideLayouts/slideLayout69.xml" Type="http://schemas.openxmlformats.org/officeDocument/2006/relationships/slideLayout"></Relationship><Relationship Id="rId4" Target="../slideLayouts/slideLayout70.xml" Type="http://schemas.openxmlformats.org/officeDocument/2006/relationships/slideLayout"></Relationship><Relationship Id="rId5" Target="../slideLayouts/slideLayout71.xml" Type="http://schemas.openxmlformats.org/officeDocument/2006/relationships/slideLayout"></Relationship><Relationship Id="rId6" Target="../slideLayouts/slideLayout72.xml" Type="http://schemas.openxmlformats.org/officeDocument/2006/relationships/slideLayout"></Relationship><Relationship Id="rId7" Target="../slideLayouts/slideLayout73.xml" Type="http://schemas.openxmlformats.org/officeDocument/2006/relationships/slideLayout"></Relationship><Relationship Id="rId8" Target="../slideLayouts/slideLayout74.xml" Type="http://schemas.openxmlformats.org/officeDocument/2006/relationships/slideLayout"></Relationship><Relationship Id="rId9" Target="../slideLayouts/slideLayout75.xml" Type="http://schemas.openxmlformats.org/officeDocument/2006/relationships/slideLayout"></Relationship><Relationship Id="rId10" Target="../slideLayouts/slideLayout76.xml" Type="http://schemas.openxmlformats.org/officeDocument/2006/relationships/slideLayout"></Relationship><Relationship Id="rId11" Target="../slideLayouts/slideLayout77.xml" Type="http://schemas.openxmlformats.org/officeDocument/2006/relationships/slideLayout"></Relationship><Relationship Id="rId12" Target="../theme/theme7.xml" Type="http://schemas.openxmlformats.org/officeDocument/2006/relationships/theme"></Relationship></Relationships>
</file>

<file path=ppt/slideMasters/_rels/slideMaster8.xml.rels><?xml version="1.0" standalone="yes" ?><Relationships xmlns="http://schemas.openxmlformats.org/package/2006/relationships"><Relationship Id="rId1" Target="../slideLayouts/slideLayout78.xml" Type="http://schemas.openxmlformats.org/officeDocument/2006/relationships/slideLayout"></Relationship><Relationship Id="rId2" Target="../slideLayouts/slideLayout79.xml" Type="http://schemas.openxmlformats.org/officeDocument/2006/relationships/slideLayout"></Relationship><Relationship Id="rId3" Target="../slideLayouts/slideLayout80.xml" Type="http://schemas.openxmlformats.org/officeDocument/2006/relationships/slideLayout"></Relationship><Relationship Id="rId4" Target="../slideLayouts/slideLayout81.xml" Type="http://schemas.openxmlformats.org/officeDocument/2006/relationships/slideLayout"></Relationship><Relationship Id="rId5" Target="../slideLayouts/slideLayout82.xml" Type="http://schemas.openxmlformats.org/officeDocument/2006/relationships/slideLayout"></Relationship><Relationship Id="rId6" Target="../slideLayouts/slideLayout83.xml" Type="http://schemas.openxmlformats.org/officeDocument/2006/relationships/slideLayout"></Relationship><Relationship Id="rId7" Target="../slideLayouts/slideLayout84.xml" Type="http://schemas.openxmlformats.org/officeDocument/2006/relationships/slideLayout"></Relationship><Relationship Id="rId8" Target="../slideLayouts/slideLayout85.xml" Type="http://schemas.openxmlformats.org/officeDocument/2006/relationships/slideLayout"></Relationship><Relationship Id="rId9" Target="../slideLayouts/slideLayout86.xml" Type="http://schemas.openxmlformats.org/officeDocument/2006/relationships/slideLayout"></Relationship><Relationship Id="rId10" Target="../slideLayouts/slideLayout87.xml" Type="http://schemas.openxmlformats.org/officeDocument/2006/relationships/slideLayout"></Relationship><Relationship Id="rId11" Target="../slideLayouts/slideLayout88.xml" Type="http://schemas.openxmlformats.org/officeDocument/2006/relationships/slideLayout"></Relationship><Relationship Id="rId12" Target="../theme/theme8.xml" Type="http://schemas.openxmlformats.org/officeDocument/2006/relationships/theme"></Relationship></Relationships>
</file>

<file path=ppt/slideMasters/_rels/slideMaster9.xml.rels><?xml version="1.0" standalone="yes" ?><Relationships xmlns="http://schemas.openxmlformats.org/package/2006/relationships"><Relationship Id="rId1" Target="../slideLayouts/slideLayout89.xml" Type="http://schemas.openxmlformats.org/officeDocument/2006/relationships/slideLayout"></Relationship><Relationship Id="rId2" Target="../slideLayouts/slideLayout90.xml" Type="http://schemas.openxmlformats.org/officeDocument/2006/relationships/slideLayout"></Relationship><Relationship Id="rId3" Target="../slideLayouts/slideLayout91.xml" Type="http://schemas.openxmlformats.org/officeDocument/2006/relationships/slideLayout"></Relationship><Relationship Id="rId4" Target="../slideLayouts/slideLayout92.xml" Type="http://schemas.openxmlformats.org/officeDocument/2006/relationships/slideLayout"></Relationship><Relationship Id="rId5" Target="../slideLayouts/slideLayout93.xml" Type="http://schemas.openxmlformats.org/officeDocument/2006/relationships/slideLayout"></Relationship><Relationship Id="rId6" Target="../slideLayouts/slideLayout94.xml" Type="http://schemas.openxmlformats.org/officeDocument/2006/relationships/slideLayout"></Relationship><Relationship Id="rId7" Target="../slideLayouts/slideLayout95.xml" Type="http://schemas.openxmlformats.org/officeDocument/2006/relationships/slideLayout"></Relationship><Relationship Id="rId8" Target="../slideLayouts/slideLayout96.xml" Type="http://schemas.openxmlformats.org/officeDocument/2006/relationships/slideLayout"></Relationship><Relationship Id="rId9" Target="../slideLayouts/slideLayout97.xml" Type="http://schemas.openxmlformats.org/officeDocument/2006/relationships/slideLayout"></Relationship><Relationship Id="rId10" Target="../slideLayouts/slideLayout98.xml" Type="http://schemas.openxmlformats.org/officeDocument/2006/relationships/slideLayout"></Relationship><Relationship Id="rId11" Target="../slideLayouts/slideLayout99.xml" Type="http://schemas.openxmlformats.org/officeDocument/2006/relationships/slideLayout"></Relationship><Relationship Id="rId12" Target="../slideLayouts/slideLayout100.xml" Type="http://schemas.openxmlformats.org/officeDocument/2006/relationships/slideLayout"></Relationship><Relationship Id="rId13" Target="../theme/theme9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A4D1814-F45F-4569-BADF-40D0E05DF5F0}" type="slidenum">
              <a:rPr lang="es-MX" smtClean="0">
                <a:uFillTx/>
              </a:rPr>
              <a:t>‹Nr.›</a:t>
            </a:fld>
            <a:endParaRPr lang="es-MX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9C8380-66CD-49A8-A9FD-6616D8ABB258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4202"/>
    <p:sldLayoutId r:id="rId2" id="2147484203"/>
    <p:sldLayoutId r:id="rId3" id="2147484204"/>
    <p:sldLayoutId r:id="rId4" id="2147484205"/>
    <p:sldLayoutId r:id="rId5" id="2147484206"/>
    <p:sldLayoutId r:id="rId6" id="2147484207"/>
    <p:sldLayoutId r:id="rId7" id="2147484208"/>
    <p:sldLayoutId r:id="rId8" id="2147484209"/>
    <p:sldLayoutId r:id="rId9" id="2147484210"/>
    <p:sldLayoutId r:id="rId10" id="2147484211"/>
    <p:sldLayoutId r:id="rId11" id="2147484212"/>
    <p:sldLayoutId r:id="rId12" id="214748421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4324"/>
    <p:sldLayoutId r:id="rId2" id="2147484325"/>
    <p:sldLayoutId r:id="rId3" id="2147484326"/>
    <p:sldLayoutId r:id="rId4" id="2147484327"/>
    <p:sldLayoutId r:id="rId5" id="2147484328"/>
    <p:sldLayoutId r:id="rId6" id="2147484329"/>
    <p:sldLayoutId r:id="rId7" id="2147484330"/>
    <p:sldLayoutId r:id="rId8" id="2147484331"/>
    <p:sldLayoutId r:id="rId9" id="2147484332"/>
    <p:sldLayoutId r:id="rId10" id="2147484333"/>
    <p:sldLayoutId r:id="rId11" id="2147484334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4458"/>
    <p:sldLayoutId r:id="rId2" id="2147484459"/>
    <p:sldLayoutId r:id="rId3" id="2147484460"/>
    <p:sldLayoutId r:id="rId4" id="2147484461"/>
    <p:sldLayoutId r:id="rId5" id="2147484462"/>
    <p:sldLayoutId r:id="rId6" id="2147484463"/>
    <p:sldLayoutId r:id="rId7" id="2147484464"/>
    <p:sldLayoutId r:id="rId8" id="2147484465"/>
    <p:sldLayoutId r:id="rId9" id="2147484466"/>
    <p:sldLayoutId r:id="rId10" id="2147484467"/>
    <p:sldLayoutId r:id="rId11" id="2147484468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4604"/>
    <p:sldLayoutId r:id="rId2" id="2147484605"/>
    <p:sldLayoutId r:id="rId3" id="2147484606"/>
    <p:sldLayoutId r:id="rId4" id="2147484607"/>
    <p:sldLayoutId r:id="rId5" id="2147484608"/>
    <p:sldLayoutId r:id="rId6" id="2147484609"/>
    <p:sldLayoutId r:id="rId7" id="2147484610"/>
    <p:sldLayoutId r:id="rId8" id="2147484611"/>
    <p:sldLayoutId r:id="rId9" id="2147484612"/>
    <p:sldLayoutId r:id="rId10" id="2147484613"/>
    <p:sldLayoutId r:id="rId11" id="2147484614"/>
    <p:sldLayoutId r:id="rId12" id="2147484615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4763"/>
    <p:sldLayoutId r:id="rId2" id="2147484764"/>
    <p:sldLayoutId r:id="rId3" id="2147484765"/>
    <p:sldLayoutId r:id="rId4" id="2147484766"/>
    <p:sldLayoutId r:id="rId5" id="2147484767"/>
    <p:sldLayoutId r:id="rId6" id="2147484768"/>
    <p:sldLayoutId r:id="rId7" id="2147484769"/>
    <p:sldLayoutId r:id="rId8" id="2147484770"/>
    <p:sldLayoutId r:id="rId9" id="2147484771"/>
    <p:sldLayoutId r:id="rId10" id="2147484772"/>
    <p:sldLayoutId r:id="rId11" id="2147484773"/>
    <p:sldLayoutId r:id="rId12" id="2147484774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4935"/>
    <p:sldLayoutId r:id="rId2" id="2147484936"/>
    <p:sldLayoutId r:id="rId3" id="2147484937"/>
    <p:sldLayoutId r:id="rId4" id="2147484938"/>
    <p:sldLayoutId r:id="rId5" id="2147484939"/>
    <p:sldLayoutId r:id="rId6" id="2147484940"/>
    <p:sldLayoutId r:id="rId7" id="2147484941"/>
    <p:sldLayoutId r:id="rId8" id="2147484942"/>
    <p:sldLayoutId r:id="rId9" id="2147484943"/>
    <p:sldLayoutId r:id="rId10" id="2147484944"/>
    <p:sldLayoutId r:id="rId11" id="2147484945"/>
    <p:sldLayoutId r:id="rId12" id="2147484946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5120"/>
    <p:sldLayoutId r:id="rId2" id="2147485121"/>
    <p:sldLayoutId r:id="rId3" id="2147485122"/>
    <p:sldLayoutId r:id="rId4" id="2147485123"/>
    <p:sldLayoutId r:id="rId5" id="2147485124"/>
    <p:sldLayoutId r:id="rId6" id="2147485125"/>
    <p:sldLayoutId r:id="rId7" id="2147485126"/>
    <p:sldLayoutId r:id="rId8" id="2147485127"/>
    <p:sldLayoutId r:id="rId9" id="2147485128"/>
    <p:sldLayoutId r:id="rId10" id="2147485129"/>
    <p:sldLayoutId r:id="rId11" id="2147485130"/>
    <p:sldLayoutId r:id="rId12" id="2147485131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5318"/>
    <p:sldLayoutId r:id="rId2" id="2147485319"/>
    <p:sldLayoutId r:id="rId3" id="2147485320"/>
    <p:sldLayoutId r:id="rId4" id="2147485321"/>
    <p:sldLayoutId r:id="rId5" id="2147485322"/>
    <p:sldLayoutId r:id="rId6" id="2147485323"/>
    <p:sldLayoutId r:id="rId7" id="2147485324"/>
    <p:sldLayoutId r:id="rId8" id="2147485325"/>
    <p:sldLayoutId r:id="rId9" id="2147485326"/>
    <p:sldLayoutId r:id="rId10" id="2147485327"/>
    <p:sldLayoutId r:id="rId11" id="2147485328"/>
    <p:sldLayoutId r:id="rId12" id="2147485329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5529"/>
    <p:sldLayoutId r:id="rId2" id="2147485530"/>
    <p:sldLayoutId r:id="rId3" id="2147485531"/>
    <p:sldLayoutId r:id="rId4" id="2147485532"/>
    <p:sldLayoutId r:id="rId5" id="2147485533"/>
    <p:sldLayoutId r:id="rId6" id="2147485534"/>
    <p:sldLayoutId r:id="rId7" id="2147485535"/>
    <p:sldLayoutId r:id="rId8" id="2147485536"/>
    <p:sldLayoutId r:id="rId9" id="2147485537"/>
    <p:sldLayoutId r:id="rId10" id="2147485538"/>
    <p:sldLayoutId r:id="rId11" id="2147485539"/>
    <p:sldLayoutId r:id="rId12" id="2147485540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5753"/>
    <p:sldLayoutId r:id="rId2" id="2147485754"/>
    <p:sldLayoutId r:id="rId3" id="2147485755"/>
    <p:sldLayoutId r:id="rId4" id="2147485756"/>
    <p:sldLayoutId r:id="rId5" id="2147485757"/>
    <p:sldLayoutId r:id="rId6" id="2147485758"/>
    <p:sldLayoutId r:id="rId7" id="2147485759"/>
    <p:sldLayoutId r:id="rId8" id="2147485760"/>
    <p:sldLayoutId r:id="rId9" id="2147485761"/>
    <p:sldLayoutId r:id="rId10" id="2147485762"/>
    <p:sldLayoutId r:id="rId11" id="2147485763"/>
    <p:sldLayoutId r:id="rId12" id="2147485764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EDD3C2-390B-47A4-A3E7-0D214CA642EB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73"/>
    <p:sldLayoutId r:id="rId2" id="2147483674"/>
    <p:sldLayoutId r:id="rId3" id="2147483675"/>
    <p:sldLayoutId r:id="rId4" id="2147483676"/>
    <p:sldLayoutId r:id="rId5" id="2147483677"/>
    <p:sldLayoutId r:id="rId6" id="2147483678"/>
    <p:sldLayoutId r:id="rId7" id="2147483679"/>
    <p:sldLayoutId r:id="rId8" id="2147483680"/>
    <p:sldLayoutId r:id="rId9" id="2147483681"/>
    <p:sldLayoutId r:id="rId10" id="2147483682"/>
    <p:sldLayoutId r:id="rId11" id="214748368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5990"/>
    <p:sldLayoutId r:id="rId2" id="2147485991"/>
    <p:sldLayoutId r:id="rId3" id="2147485992"/>
    <p:sldLayoutId r:id="rId4" id="2147485993"/>
    <p:sldLayoutId r:id="rId5" id="2147485994"/>
    <p:sldLayoutId r:id="rId6" id="2147485995"/>
    <p:sldLayoutId r:id="rId7" id="2147485996"/>
    <p:sldLayoutId r:id="rId8" id="2147485997"/>
    <p:sldLayoutId r:id="rId9" id="2147485998"/>
    <p:sldLayoutId r:id="rId10" id="2147485999"/>
    <p:sldLayoutId r:id="rId11" id="2147486000"/>
    <p:sldLayoutId r:id="rId12" id="2147486001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6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0964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40 w 5740" name="T0"/>
                <a:gd fmla="*/ 4316 h 4316" name="T1"/>
                <a:gd fmla="*/ 0 w 5740" name="T2"/>
                <a:gd fmla="*/ 4316 h 4316" name="T3"/>
                <a:gd fmla="*/ 0 w 5740" name="T4"/>
                <a:gd fmla="*/ 0 h 4316" name="T5"/>
                <a:gd fmla="*/ 5740 w 5740" name="T6"/>
                <a:gd fmla="*/ 0 h 4316" name="T7"/>
                <a:gd fmla="*/ 5740 w 5740" name="T8"/>
                <a:gd fmla="*/ 4316 h 4316" name="T9"/>
                <a:gd fmla="*/ 5740 w 5740" name="T10"/>
                <a:gd fmla="*/ 4316 h 4316" name="T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40965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77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0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1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5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099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4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15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09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09 w 382" name="T18"/>
                  <a:gd fmla="*/ 96 h 96" name="T19"/>
                  <a:gd fmla="*/ 263 w 382" name="T20"/>
                  <a:gd fmla="*/ 90 h 96" name="T21"/>
                  <a:gd fmla="*/ 311 w 382" name="T22"/>
                  <a:gd fmla="*/ 84 h 96" name="T23"/>
                  <a:gd fmla="*/ 352 w 382" name="T24"/>
                  <a:gd fmla="*/ 66 h 96" name="T25"/>
                  <a:gd fmla="*/ 382 w 382" name="T26"/>
                  <a:gd fmla="*/ 42 h 96" name="T27"/>
                  <a:gd fmla="*/ 376 w 382" name="T28"/>
                  <a:gd fmla="*/ 42 h 96" name="T29"/>
                  <a:gd fmla="*/ 346 w 382" name="T30"/>
                  <a:gd fmla="*/ 66 h 96" name="T31"/>
                  <a:gd fmla="*/ 305 w 382" name="T32"/>
                  <a:gd fmla="*/ 78 h 96" name="T33"/>
                  <a:gd fmla="*/ 263 w 382" name="T34"/>
                  <a:gd fmla="*/ 90 h 96" name="T35"/>
                  <a:gd fmla="*/ 209 w 382" name="T36"/>
                  <a:gd fmla="*/ 96 h 96" name="T37"/>
                  <a:gd fmla="*/ 209 w 382" name="T38"/>
                  <a:gd fmla="*/ 96 h 96" name="T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6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7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9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0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19 w 185" name="T4"/>
                  <a:gd fmla="*/ 36 h 210" name="T5"/>
                  <a:gd fmla="*/ 155 w 185" name="T6"/>
                  <a:gd fmla="*/ 72 h 210" name="T7"/>
                  <a:gd fmla="*/ 161 w 185" name="T8"/>
                  <a:gd fmla="*/ 90 h 210" name="T9"/>
                  <a:gd fmla="*/ 167 w 185" name="T10"/>
                  <a:gd fmla="*/ 114 h 210" name="T11"/>
                  <a:gd fmla="*/ 161 w 185" name="T12"/>
                  <a:gd fmla="*/ 138 h 210" name="T13"/>
                  <a:gd fmla="*/ 149 w 185" name="T14"/>
                  <a:gd fmla="*/ 162 h 210" name="T15"/>
                  <a:gd fmla="*/ 119 w 185" name="T16"/>
                  <a:gd fmla="*/ 180 h 210" name="T17"/>
                  <a:gd fmla="*/ 90 w 185" name="T18"/>
                  <a:gd fmla="*/ 198 h 210" name="T19"/>
                  <a:gd fmla="*/ 96 w 185" name="T20"/>
                  <a:gd fmla="*/ 210 h 210" name="T21"/>
                  <a:gd fmla="*/ 131 w 185" name="T22"/>
                  <a:gd fmla="*/ 192 h 210" name="T23"/>
                  <a:gd fmla="*/ 161 w 185" name="T24"/>
                  <a:gd fmla="*/ 168 h 210" name="T25"/>
                  <a:gd fmla="*/ 179 w 185" name="T26"/>
                  <a:gd fmla="*/ 144 h 210" name="T27"/>
                  <a:gd fmla="*/ 185 w 185" name="T28"/>
                  <a:gd fmla="*/ 114 h 210" name="T29"/>
                  <a:gd fmla="*/ 179 w 185" name="T30"/>
                  <a:gd fmla="*/ 90 h 210" name="T31"/>
                  <a:gd fmla="*/ 173 w 185" name="T32"/>
                  <a:gd fmla="*/ 66 h 210" name="T33"/>
                  <a:gd fmla="*/ 155 w 185" name="T34"/>
                  <a:gd fmla="*/ 48 h 210" name="T35"/>
                  <a:gd fmla="*/ 131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41022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3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4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5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41026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8C579-F460-4180-921D-E7B0C162BDFF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6240"/>
    <p:sldLayoutId r:id="rId2" id="2147486241"/>
    <p:sldLayoutId r:id="rId3" id="2147486242"/>
    <p:sldLayoutId r:id="rId4" id="2147486243"/>
    <p:sldLayoutId r:id="rId5" id="2147486244"/>
    <p:sldLayoutId r:id="rId6" id="2147486245"/>
    <p:sldLayoutId r:id="rId7" id="2147486246"/>
    <p:sldLayoutId r:id="rId8" id="2147486247"/>
    <p:sldLayoutId r:id="rId9" id="2147486248"/>
    <p:sldLayoutId r:id="rId10" id="2147486249"/>
    <p:sldLayoutId r:id="rId11" id="2147486250"/>
    <p:sldLayoutId r:id="rId12" id="2147486251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6503"/>
    <p:sldLayoutId r:id="rId2" id="2147486504"/>
    <p:sldLayoutId r:id="rId3" id="2147486505"/>
    <p:sldLayoutId r:id="rId4" id="2147486506"/>
    <p:sldLayoutId r:id="rId5" id="2147486507"/>
    <p:sldLayoutId r:id="rId6" id="2147486508"/>
    <p:sldLayoutId r:id="rId7" id="2147486509"/>
    <p:sldLayoutId r:id="rId8" id="2147486510"/>
    <p:sldLayoutId r:id="rId9" id="2147486511"/>
    <p:sldLayoutId r:id="rId10" id="2147486512"/>
    <p:sldLayoutId r:id="rId11" id="214748651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6778"/>
    <p:sldLayoutId r:id="rId2" id="2147486779"/>
    <p:sldLayoutId r:id="rId3" id="2147486780"/>
    <p:sldLayoutId r:id="rId4" id="2147486781"/>
    <p:sldLayoutId r:id="rId5" id="2147486782"/>
    <p:sldLayoutId r:id="rId6" id="2147486783"/>
    <p:sldLayoutId r:id="rId7" id="2147486784"/>
    <p:sldLayoutId r:id="rId8" id="2147486785"/>
    <p:sldLayoutId r:id="rId9" id="2147486786"/>
    <p:sldLayoutId r:id="rId10" id="2147486787"/>
    <p:sldLayoutId r:id="rId11" id="2147486788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7065"/>
    <p:sldLayoutId r:id="rId2" id="2147487066"/>
    <p:sldLayoutId r:id="rId3" id="2147487067"/>
    <p:sldLayoutId r:id="rId4" id="2147487068"/>
    <p:sldLayoutId r:id="rId5" id="2147487069"/>
    <p:sldLayoutId r:id="rId6" id="2147487070"/>
    <p:sldLayoutId r:id="rId7" id="2147487071"/>
    <p:sldLayoutId r:id="rId8" id="2147487072"/>
    <p:sldLayoutId r:id="rId9" id="2147487073"/>
    <p:sldLayoutId r:id="rId10" id="2147487074"/>
    <p:sldLayoutId r:id="rId11" id="2147487075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7364"/>
    <p:sldLayoutId r:id="rId2" id="2147487365"/>
    <p:sldLayoutId r:id="rId3" id="2147487366"/>
    <p:sldLayoutId r:id="rId4" id="2147487367"/>
    <p:sldLayoutId r:id="rId5" id="2147487368"/>
    <p:sldLayoutId r:id="rId6" id="2147487369"/>
    <p:sldLayoutId r:id="rId7" id="2147487370"/>
    <p:sldLayoutId r:id="rId8" id="2147487371"/>
    <p:sldLayoutId r:id="rId9" id="2147487372"/>
    <p:sldLayoutId r:id="rId10" id="2147487373"/>
    <p:sldLayoutId r:id="rId11" id="2147487374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7675"/>
    <p:sldLayoutId r:id="rId2" id="2147487676"/>
    <p:sldLayoutId r:id="rId3" id="2147487677"/>
    <p:sldLayoutId r:id="rId4" id="2147487678"/>
    <p:sldLayoutId r:id="rId5" id="2147487679"/>
    <p:sldLayoutId r:id="rId6" id="2147487680"/>
    <p:sldLayoutId r:id="rId7" id="2147487681"/>
    <p:sldLayoutId r:id="rId8" id="2147487682"/>
    <p:sldLayoutId r:id="rId9" id="2147487683"/>
    <p:sldLayoutId r:id="rId10" id="2147487684"/>
    <p:sldLayoutId r:id="rId11" id="2147487685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7998"/>
    <p:sldLayoutId r:id="rId2" id="2147487999"/>
    <p:sldLayoutId r:id="rId3" id="2147488000"/>
    <p:sldLayoutId r:id="rId4" id="2147488001"/>
    <p:sldLayoutId r:id="rId5" id="2147488002"/>
    <p:sldLayoutId r:id="rId6" id="2147488003"/>
    <p:sldLayoutId r:id="rId7" id="2147488004"/>
    <p:sldLayoutId r:id="rId8" id="2147488005"/>
    <p:sldLayoutId r:id="rId9" id="2147488006"/>
    <p:sldLayoutId r:id="rId10" id="2147488007"/>
    <p:sldLayoutId r:id="rId11" id="2147488008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8333"/>
    <p:sldLayoutId r:id="rId2" id="2147488334"/>
    <p:sldLayoutId r:id="rId3" id="2147488335"/>
    <p:sldLayoutId r:id="rId4" id="2147488336"/>
    <p:sldLayoutId r:id="rId5" id="2147488337"/>
    <p:sldLayoutId r:id="rId6" id="2147488338"/>
    <p:sldLayoutId r:id="rId7" id="2147488339"/>
    <p:sldLayoutId r:id="rId8" id="2147488340"/>
    <p:sldLayoutId r:id="rId9" id="2147488341"/>
    <p:sldLayoutId r:id="rId10" id="2147488342"/>
    <p:sldLayoutId r:id="rId11" id="2147488343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CCB048-7F33-41A5-BCD0-B2642A1B2D22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8680"/>
    <p:sldLayoutId r:id="rId2" id="2147488681"/>
    <p:sldLayoutId r:id="rId3" id="2147488682"/>
    <p:sldLayoutId r:id="rId4" id="2147488683"/>
    <p:sldLayoutId r:id="rId5" id="2147488684"/>
    <p:sldLayoutId r:id="rId6" id="2147488685"/>
    <p:sldLayoutId r:id="rId7" id="2147488686"/>
    <p:sldLayoutId r:id="rId8" id="2147488687"/>
    <p:sldLayoutId r:id="rId9" id="2147488688"/>
    <p:sldLayoutId r:id="rId10" id="2147488689"/>
    <p:sldLayoutId r:id="rId11" id="2147488690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2036F-9D6D-480A-89CE-1B73907D04FF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97"/>
    <p:sldLayoutId r:id="rId2" id="2147483698"/>
    <p:sldLayoutId r:id="rId3" id="2147483699"/>
    <p:sldLayoutId r:id="rId4" id="2147483700"/>
    <p:sldLayoutId r:id="rId5" id="2147483701"/>
    <p:sldLayoutId r:id="rId6" id="2147483702"/>
    <p:sldLayoutId r:id="rId7" id="2147483703"/>
    <p:sldLayoutId r:id="rId8" id="2147483704"/>
    <p:sldLayoutId r:id="rId9" id="2147483705"/>
    <p:sldLayoutId r:id="rId10" id="2147483706"/>
    <p:sldLayoutId r:id="rId11" id="2147483707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lang="es-MX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1027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1033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58 w 5740" name="T0"/>
                <a:gd fmla="*/ 1632 h 4316" name="T1"/>
                <a:gd fmla="*/ 0 w 5740" name="T2"/>
                <a:gd fmla="*/ 1632 h 4316" name="T3"/>
                <a:gd fmla="*/ 0 w 5740" name="T4"/>
                <a:gd fmla="*/ 0 h 4316" name="T5"/>
                <a:gd fmla="*/ 5758 w 5740" name="T6"/>
                <a:gd fmla="*/ 0 h 4316" name="T7"/>
                <a:gd fmla="*/ 5758 w 5740" name="T8"/>
                <a:gd fmla="*/ 1632 h 4316" name="T9"/>
                <a:gd fmla="*/ 5758 w 5740" name="T10"/>
                <a:gd fmla="*/ 1632 h 4316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1034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5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79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80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84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  <a:gd fmla="*/ 0 60000 65536" name="T72"/>
                  <a:gd fmla="*/ 0 60000 65536" name="T73"/>
                  <a:gd fmla="*/ 0 60000 65536" name="T74"/>
                  <a:gd fmla="*/ 0 60000 65536" name="T75"/>
                  <a:gd fmla="*/ 0 60000 65536" name="T76"/>
                  <a:gd fmla="*/ 0 60000 65536" name="T77"/>
                  <a:gd fmla="*/ 0 60000 65536" name="T78"/>
                  <a:gd fmla="*/ 0 60000 65536" name="T79"/>
                  <a:gd fmla="*/ 0 60000 65536" name="T80"/>
                  <a:gd fmla="*/ 0 60000 65536" name="T81"/>
                  <a:gd fmla="*/ 0 60000 65536" name="T82"/>
                  <a:gd fmla="*/ 0 60000 65536" name="T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57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  <a:gd fmla="*/ 0 60000 65536" name="T132"/>
                  <a:gd fmla="*/ 0 60000 65536" name="T133"/>
                  <a:gd fmla="*/ 0 60000 65536" name="T134"/>
                  <a:gd fmla="*/ 0 60000 65536" name="T135"/>
                  <a:gd fmla="*/ 0 60000 65536" name="T136"/>
                  <a:gd fmla="*/ 0 60000 65536" name="T137"/>
                  <a:gd fmla="*/ 0 60000 65536" name="T138"/>
                  <a:gd fmla="*/ 0 60000 65536" name="T139"/>
                  <a:gd fmla="*/ 0 60000 65536" name="T140"/>
                  <a:gd fmla="*/ 0 60000 65536" name="T141"/>
                  <a:gd fmla="*/ 0 60000 65536" name="T142"/>
                  <a:gd fmla="*/ 0 60000 65536" name="T143"/>
                  <a:gd fmla="*/ 0 60000 65536" name="T144"/>
                  <a:gd fmla="*/ 0 60000 65536" name="T145"/>
                  <a:gd fmla="*/ 0 60000 65536" name="T146"/>
                  <a:gd fmla="*/ 0 60000 65536" name="T147"/>
                  <a:gd fmla="*/ 0 60000 65536" name="T148"/>
                  <a:gd fmla="*/ 0 60000 65536" name="T149"/>
                  <a:gd fmla="*/ 0 60000 65536" name="T150"/>
                  <a:gd fmla="*/ 0 60000 65536" name="T151"/>
                  <a:gd fmla="*/ 0 60000 65536" name="T152"/>
                  <a:gd fmla="*/ 0 60000 65536" name="T153"/>
                  <a:gd fmla="*/ 0 60000 65536" name="T154"/>
                  <a:gd fmla="*/ 0 60000 65536" name="T155"/>
                  <a:gd fmla="*/ 0 60000 65536" name="T156"/>
                  <a:gd fmla="*/ 0 60000 65536" name="T157"/>
                  <a:gd fmla="*/ 0 60000 65536" name="T158"/>
                  <a:gd fmla="*/ 0 60000 65536" name="T159"/>
                  <a:gd fmla="*/ 0 60000 65536" name="T160"/>
                  <a:gd fmla="*/ 0 60000 65536" name="T161"/>
                  <a:gd fmla="*/ 0 60000 65536" name="T162"/>
                  <a:gd fmla="*/ 0 60000 65536" name="T163"/>
                  <a:gd fmla="*/ 0 60000 65536" name="T164"/>
                  <a:gd fmla="*/ 0 60000 65536" name="T165"/>
                  <a:gd fmla="*/ 0 60000 65536" name="T166"/>
                  <a:gd fmla="*/ 0 60000 65536" name="T167"/>
                  <a:gd fmla="*/ 0 60000 65536" name="T168"/>
                  <a:gd fmla="*/ 0 60000 65536" name="T169"/>
                  <a:gd fmla="*/ 0 60000 65536" name="T170"/>
                  <a:gd fmla="*/ 0 60000 65536" name="T171"/>
                  <a:gd fmla="*/ 0 60000 65536" name="T172"/>
                  <a:gd fmla="*/ 0 60000 65536" name="T173"/>
                  <a:gd fmla="*/ 0 60000 65536" name="T174"/>
                  <a:gd fmla="*/ 0 60000 65536" name="T175"/>
                  <a:gd fmla="*/ 0 60000 65536" name="T176"/>
                  <a:gd fmla="*/ 0 60000 65536" name="T177"/>
                  <a:gd fmla="*/ 0 60000 65536" name="T178"/>
                  <a:gd fmla="*/ 0 60000 65536" name="T179"/>
                  <a:gd fmla="*/ 0 60000 65536" name="T180"/>
                  <a:gd fmla="*/ 0 60000 65536" name="T181"/>
                  <a:gd fmla="*/ 0 60000 65536" name="T182"/>
                  <a:gd fmla="*/ 0 60000 65536" name="T183"/>
                  <a:gd fmla="*/ 0 60000 65536" name="T184"/>
                  <a:gd fmla="*/ 0 60000 65536" name="T185"/>
                  <a:gd fmla="*/ 0 60000 65536" name="T186"/>
                  <a:gd fmla="*/ 0 60000 65536" name="T187"/>
                  <a:gd fmla="*/ 0 60000 65536" name="T1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7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1038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10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10 w 382" name="T18"/>
                  <a:gd fmla="*/ 96 h 96" name="T19"/>
                  <a:gd fmla="*/ 264 w 382" name="T20"/>
                  <a:gd fmla="*/ 90 h 96" name="T21"/>
                  <a:gd fmla="*/ 312 w 382" name="T22"/>
                  <a:gd fmla="*/ 84 h 96" name="T23"/>
                  <a:gd fmla="*/ 353 w 382" name="T24"/>
                  <a:gd fmla="*/ 66 h 96" name="T25"/>
                  <a:gd fmla="*/ 383 w 382" name="T26"/>
                  <a:gd fmla="*/ 42 h 96" name="T27"/>
                  <a:gd fmla="*/ 377 w 382" name="T28"/>
                  <a:gd fmla="*/ 42 h 96" name="T29"/>
                  <a:gd fmla="*/ 347 w 382" name="T30"/>
                  <a:gd fmla="*/ 66 h 96" name="T31"/>
                  <a:gd fmla="*/ 306 w 382" name="T32"/>
                  <a:gd fmla="*/ 78 h 96" name="T33"/>
                  <a:gd fmla="*/ 264 w 382" name="T34"/>
                  <a:gd fmla="*/ 90 h 96" name="T35"/>
                  <a:gd fmla="*/ 210 w 382" name="T36"/>
                  <a:gd fmla="*/ 96 h 96" name="T37"/>
                  <a:gd fmla="*/ 210 w 382" name="T38"/>
                  <a:gd fmla="*/ 96 h 9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39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0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1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  <a:gd fmla="*/ 0 60000 65536" name="T24"/>
                  <a:gd fmla="*/ 0 60000 65536" name="T25"/>
                  <a:gd fmla="*/ 0 60000 65536" name="T26"/>
                  <a:gd fmla="*/ 0 60000 65536" name="T27"/>
                  <a:gd fmla="*/ 0 60000 65536" name="T28"/>
                  <a:gd fmla="*/ 0 60000 65536" name="T29"/>
                  <a:gd fmla="*/ 0 60000 65536" name="T30"/>
                  <a:gd fmla="*/ 0 60000 65536" name="T31"/>
                  <a:gd fmla="*/ 0 60000 65536" name="T32"/>
                  <a:gd fmla="*/ 0 60000 65536" name="T33"/>
                  <a:gd fmla="*/ 0 60000 65536" name="T34"/>
                  <a:gd fmla="*/ 0 60000 65536" name="T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2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3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20 w 185" name="T4"/>
                  <a:gd fmla="*/ 36 h 210" name="T5"/>
                  <a:gd fmla="*/ 156 w 185" name="T6"/>
                  <a:gd fmla="*/ 72 h 210" name="T7"/>
                  <a:gd fmla="*/ 162 w 185" name="T8"/>
                  <a:gd fmla="*/ 90 h 210" name="T9"/>
                  <a:gd fmla="*/ 168 w 185" name="T10"/>
                  <a:gd fmla="*/ 114 h 210" name="T11"/>
                  <a:gd fmla="*/ 162 w 185" name="T12"/>
                  <a:gd fmla="*/ 138 h 210" name="T13"/>
                  <a:gd fmla="*/ 150 w 185" name="T14"/>
                  <a:gd fmla="*/ 162 h 210" name="T15"/>
                  <a:gd fmla="*/ 120 w 185" name="T16"/>
                  <a:gd fmla="*/ 180 h 210" name="T17"/>
                  <a:gd fmla="*/ 90 w 185" name="T18"/>
                  <a:gd fmla="*/ 198 h 210" name="T19"/>
                  <a:gd fmla="*/ 97 w 185" name="T20"/>
                  <a:gd fmla="*/ 210 h 210" name="T21"/>
                  <a:gd fmla="*/ 132 w 185" name="T22"/>
                  <a:gd fmla="*/ 192 h 210" name="T23"/>
                  <a:gd fmla="*/ 162 w 185" name="T24"/>
                  <a:gd fmla="*/ 168 h 210" name="T25"/>
                  <a:gd fmla="*/ 180 w 185" name="T26"/>
                  <a:gd fmla="*/ 144 h 210" name="T27"/>
                  <a:gd fmla="*/ 186 w 185" name="T28"/>
                  <a:gd fmla="*/ 114 h 210" name="T29"/>
                  <a:gd fmla="*/ 180 w 185" name="T30"/>
                  <a:gd fmla="*/ 90 h 210" name="T31"/>
                  <a:gd fmla="*/ 174 w 185" name="T32"/>
                  <a:gd fmla="*/ 66 h 210" name="T33"/>
                  <a:gd fmla="*/ 156 w 185" name="T34"/>
                  <a:gd fmla="*/ 48 h 210" name="T35"/>
                  <a:gd fmla="*/ 132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4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  <a:gd fmla="*/ 0 60000 65536" name="T88"/>
                  <a:gd fmla="*/ 0 60000 65536" name="T89"/>
                  <a:gd fmla="*/ 0 60000 65536" name="T90"/>
                  <a:gd fmla="*/ 0 60000 65536" name="T91"/>
                  <a:gd fmla="*/ 0 60000 65536" name="T92"/>
                  <a:gd fmla="*/ 0 60000 65536" name="T93"/>
                  <a:gd fmla="*/ 0 60000 65536" name="T94"/>
                  <a:gd fmla="*/ 0 60000 65536" name="T95"/>
                  <a:gd fmla="*/ 0 60000 65536" name="T96"/>
                  <a:gd fmla="*/ 0 60000 65536" name="T97"/>
                  <a:gd fmla="*/ 0 60000 65536" name="T98"/>
                  <a:gd fmla="*/ 0 60000 65536" name="T99"/>
                  <a:gd fmla="*/ 0 60000 65536" name="T100"/>
                  <a:gd fmla="*/ 0 60000 65536" name="T101"/>
                  <a:gd fmla="*/ 0 60000 65536" name="T102"/>
                  <a:gd fmla="*/ 0 60000 65536" name="T103"/>
                  <a:gd fmla="*/ 0 60000 65536" name="T104"/>
                  <a:gd fmla="*/ 0 60000 65536" name="T105"/>
                  <a:gd fmla="*/ 0 60000 65536" name="T106"/>
                  <a:gd fmla="*/ 0 60000 65536" name="T107"/>
                  <a:gd fmla="*/ 0 60000 65536" name="T108"/>
                  <a:gd fmla="*/ 0 60000 65536" name="T109"/>
                  <a:gd fmla="*/ 0 60000 65536" name="T110"/>
                  <a:gd fmla="*/ 0 60000 65536" name="T111"/>
                  <a:gd fmla="*/ 0 60000 65536" name="T112"/>
                  <a:gd fmla="*/ 0 60000 65536" name="T113"/>
                  <a:gd fmla="*/ 0 60000 65536" name="T114"/>
                  <a:gd fmla="*/ 0 60000 65536" name="T115"/>
                  <a:gd fmla="*/ 0 60000 65536" name="T116"/>
                  <a:gd fmla="*/ 0 60000 65536" name="T117"/>
                  <a:gd fmla="*/ 0 60000 65536" name="T118"/>
                  <a:gd fmla="*/ 0 60000 65536" name="T119"/>
                  <a:gd fmla="*/ 0 60000 65536" name="T120"/>
                  <a:gd fmla="*/ 0 60000 65536" name="T121"/>
                  <a:gd fmla="*/ 0 60000 65536" name="T122"/>
                  <a:gd fmla="*/ 0 60000 65536" name="T123"/>
                  <a:gd fmla="*/ 0 60000 65536" name="T124"/>
                  <a:gd fmla="*/ 0 60000 65536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1045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6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7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8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9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fld id="{9AE7779B-69A2-4766-BEB2-63A34E5AFE2C}" type="slidenum">
              <a:rPr altLang="es-MX" lang="es-ES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9039"/>
    <p:sldLayoutId r:id="rId2" id="2147489040"/>
    <p:sldLayoutId r:id="rId3" id="2147489041"/>
    <p:sldLayoutId r:id="rId4" id="2147489042"/>
    <p:sldLayoutId r:id="rId5" id="2147489043"/>
    <p:sldLayoutId r:id="rId6" id="2147489044"/>
    <p:sldLayoutId r:id="rId7" id="2147489045"/>
    <p:sldLayoutId r:id="rId8" id="2147489046"/>
    <p:sldLayoutId r:id="rId9" id="2147489047"/>
    <p:sldLayoutId r:id="rId10" id="2147489048"/>
    <p:sldLayoutId r:id="rId11" id="2147489049"/>
    <p:sldLayoutId r:id="rId12" id="2147489050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0962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hidden">
          <a:xfrm>
            <a:off x="6627813" y="6429375"/>
            <a:ext cx="285750" cy="209550"/>
          </a:xfrm>
          <a:custGeom>
            <a:avLst/>
            <a:gdLst>
              <a:gd fmla="*/ 0 w 179" name="T0"/>
              <a:gd fmla="*/ 132 h 132" name="T1"/>
              <a:gd fmla="*/ 29 w 179" name="T2"/>
              <a:gd fmla="*/ 132 h 132" name="T3"/>
              <a:gd fmla="*/ 77 w 179" name="T4"/>
              <a:gd fmla="*/ 108 h 132" name="T5"/>
              <a:gd fmla="*/ 119 w 179" name="T6"/>
              <a:gd fmla="*/ 78 h 132" name="T7"/>
              <a:gd fmla="*/ 155 w 179" name="T8"/>
              <a:gd fmla="*/ 48 h 132" name="T9"/>
              <a:gd fmla="*/ 179 w 179" name="T10"/>
              <a:gd fmla="*/ 12 h 132" name="T11"/>
              <a:gd fmla="*/ 173 w 179" name="T12"/>
              <a:gd fmla="*/ 6 h 132" name="T13"/>
              <a:gd fmla="*/ 167 w 179" name="T14"/>
              <a:gd fmla="*/ 0 h 132" name="T15"/>
              <a:gd fmla="*/ 137 w 179" name="T16"/>
              <a:gd fmla="*/ 42 h 132" name="T17"/>
              <a:gd fmla="*/ 101 w 179" name="T18"/>
              <a:gd fmla="*/ 78 h 132" name="T19"/>
              <a:gd fmla="*/ 53 w 179" name="T20"/>
              <a:gd fmla="*/ 108 h 132" name="T21"/>
              <a:gd fmla="*/ 0 w 179" name="T22"/>
              <a:gd fmla="*/ 132 h 132" name="T23"/>
              <a:gd fmla="*/ 0 w 179" name="T24"/>
              <a:gd fmla="*/ 132 h 132" name="T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b="b" l="0" r="r" t="0"/>
            <a:pathLst>
              <a:path h="132" w="179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shade val="87843"/>
                </a:schemeClr>
              </a:gs>
            </a:gsLst>
            <a:lin ang="18900000" scaled="1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lang="es-MX">
              <a:solidFill>
                <a:srgbClr val="FFFFFF"/>
              </a:solidFill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1027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1033" name="Freeform 4"/>
            <p:cNvSpPr xmlns:c="http://schemas.openxmlformats.org/drawingml/2006/chart" xmlns:pic="http://schemas.openxmlformats.org/drawingml/2006/picture" xmlns:dgm="http://schemas.openxmlformats.org/drawingml/2006/diagram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hidden">
            <a:xfrm>
              <a:off x="2" y="2688"/>
              <a:ext cx="5758" cy="1632"/>
            </a:xfrm>
            <a:custGeom>
              <a:avLst/>
              <a:gdLst>
                <a:gd fmla="*/ 5758 w 5740" name="T0"/>
                <a:gd fmla="*/ 1632 h 4316" name="T1"/>
                <a:gd fmla="*/ 0 w 5740" name="T2"/>
                <a:gd fmla="*/ 1632 h 4316" name="T3"/>
                <a:gd fmla="*/ 0 w 5740" name="T4"/>
                <a:gd fmla="*/ 0 h 4316" name="T5"/>
                <a:gd fmla="*/ 5758 w 5740" name="T6"/>
                <a:gd fmla="*/ 0 h 4316" name="T7"/>
                <a:gd fmla="*/ 5758 w 5740" name="T8"/>
                <a:gd fmla="*/ 1632 h 4316" name="T9"/>
                <a:gd fmla="*/ 5758 w 5740" name="T10"/>
                <a:gd fmla="*/ 1632 h 4316" name="T11"/>
                <a:gd fmla="*/ 0 60000 65536" name="T12"/>
                <a:gd fmla="*/ 0 60000 65536" name="T13"/>
                <a:gd fmla="*/ 0 60000 65536" name="T14"/>
                <a:gd fmla="*/ 0 60000 65536" name="T15"/>
                <a:gd fmla="*/ 0 60000 65536" name="T16"/>
                <a:gd fmla="*/ 0 60000 65536" name="T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b="b" l="0" r="r" t="0"/>
              <a:pathLst>
                <a:path h="4316" w="574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mtClean="0">
                <a:solidFill>
                  <a:srgbClr val="FFFFFF"/>
                </a:solidFill>
                <a:uFillTx/>
              </a:endParaRPr>
            </a:p>
          </p:txBody>
        </p:sp>
        <p:grpSp>
          <p:nvGrpSpPr>
            <p:cNvPr xmlns:c="http://schemas.openxmlformats.org/drawingml/2006/chart" xmlns:pic="http://schemas.openxmlformats.org/drawingml/2006/picture" xmlns:dgm="http://schemas.openxmlformats.org/drawingml/2006/diagram" id="1034" name="Group 5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66" name="Oval 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shape">
                  <a:fillToRect b="50000" l="50000" r="50000" t="50000"/>
                </a:path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7" name="Oval 7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8" name="Oval 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69" name="Oval 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0" name="Oval 1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1" name="Freeform 1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75" y="3715"/>
                <a:ext cx="383" cy="161"/>
              </a:xfrm>
              <a:custGeom>
                <a:avLst/>
                <a:gdLst>
                  <a:gd fmla="*/ 376 w 382" name="T0"/>
                  <a:gd fmla="*/ 12 h 161" name="T1"/>
                  <a:gd fmla="*/ 257 w 382" name="T2"/>
                  <a:gd fmla="*/ 24 h 161" name="T3"/>
                  <a:gd fmla="*/ 149 w 382" name="T4"/>
                  <a:gd fmla="*/ 54 h 161" name="T5"/>
                  <a:gd fmla="*/ 101 w 382" name="T6"/>
                  <a:gd fmla="*/ 77 h 161" name="T7"/>
                  <a:gd fmla="*/ 59 w 382" name="T8"/>
                  <a:gd fmla="*/ 101 h 161" name="T9"/>
                  <a:gd fmla="*/ 24 w 382" name="T10"/>
                  <a:gd fmla="*/ 131 h 161" name="T11"/>
                  <a:gd fmla="*/ 0 w 382" name="T12"/>
                  <a:gd fmla="*/ 161 h 161" name="T13"/>
                  <a:gd fmla="*/ 0 w 382" name="T14"/>
                  <a:gd fmla="*/ 137 h 161" name="T15"/>
                  <a:gd fmla="*/ 29 w 382" name="T16"/>
                  <a:gd fmla="*/ 107 h 161" name="T17"/>
                  <a:gd fmla="*/ 65 w 382" name="T18"/>
                  <a:gd fmla="*/ 83 h 161" name="T19"/>
                  <a:gd fmla="*/ 155 w 382" name="T20"/>
                  <a:gd fmla="*/ 36 h 161" name="T21"/>
                  <a:gd fmla="*/ 257 w 382" name="T22"/>
                  <a:gd fmla="*/ 12 h 161" name="T23"/>
                  <a:gd fmla="*/ 376 w 382" name="T24"/>
                  <a:gd fmla="*/ 0 h 161" name="T25"/>
                  <a:gd fmla="*/ 376 w 382" name="T26"/>
                  <a:gd fmla="*/ 0 h 161" name="T27"/>
                  <a:gd fmla="*/ 382 w 382" name="T28"/>
                  <a:gd fmla="*/ 0 h 161" name="T29"/>
                  <a:gd fmla="*/ 382 w 382" name="T30"/>
                  <a:gd fmla="*/ 12 h 161" name="T31"/>
                  <a:gd fmla="*/ 376 w 382" name="T32"/>
                  <a:gd fmla="*/ 12 h 161" name="T33"/>
                  <a:gd fmla="*/ 376 w 382" name="T34"/>
                  <a:gd fmla="*/ 12 h 161" name="T35"/>
                  <a:gd fmla="*/ 376 w 382" name="T36"/>
                  <a:gd fmla="*/ 12 h 161" name="T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b="b" l="0" r="r" t="0"/>
                <a:pathLst>
                  <a:path h="161" w="382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2" name="Freeform 1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695" y="4170"/>
                <a:ext cx="444" cy="66"/>
              </a:xfrm>
              <a:custGeom>
                <a:avLst/>
                <a:gdLst>
                  <a:gd fmla="*/ 257 w 443" name="T0"/>
                  <a:gd fmla="*/ 54 h 66" name="T1"/>
                  <a:gd fmla="*/ 353 w 443" name="T2"/>
                  <a:gd fmla="*/ 48 h 66" name="T3"/>
                  <a:gd fmla="*/ 443 w 443" name="T4"/>
                  <a:gd fmla="*/ 24 h 66" name="T5"/>
                  <a:gd fmla="*/ 443 w 443" name="T6"/>
                  <a:gd fmla="*/ 36 h 66" name="T7"/>
                  <a:gd fmla="*/ 353 w 443" name="T8"/>
                  <a:gd fmla="*/ 60 h 66" name="T9"/>
                  <a:gd fmla="*/ 257 w 443" name="T10"/>
                  <a:gd fmla="*/ 66 h 66" name="T11"/>
                  <a:gd fmla="*/ 186 w 443" name="T12"/>
                  <a:gd fmla="*/ 60 h 66" name="T13"/>
                  <a:gd fmla="*/ 120 w 443" name="T14"/>
                  <a:gd fmla="*/ 48 h 66" name="T15"/>
                  <a:gd fmla="*/ 60 w 443" name="T16"/>
                  <a:gd fmla="*/ 36 h 66" name="T17"/>
                  <a:gd fmla="*/ 0 w 443" name="T18"/>
                  <a:gd fmla="*/ 12 h 66" name="T19"/>
                  <a:gd fmla="*/ 0 w 443" name="T20"/>
                  <a:gd fmla="*/ 0 h 66" name="T21"/>
                  <a:gd fmla="*/ 54 w 443" name="T22"/>
                  <a:gd fmla="*/ 24 h 66" name="T23"/>
                  <a:gd fmla="*/ 120 w 443" name="T24"/>
                  <a:gd fmla="*/ 36 h 66" name="T25"/>
                  <a:gd fmla="*/ 186 w 443" name="T26"/>
                  <a:gd fmla="*/ 48 h 66" name="T27"/>
                  <a:gd fmla="*/ 257 w 443" name="T28"/>
                  <a:gd fmla="*/ 54 h 66" name="T29"/>
                  <a:gd fmla="*/ 257 w 443" name="T30"/>
                  <a:gd fmla="*/ 54 h 6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66" w="443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84706"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3" name="Freeform 1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27" y="3906"/>
                <a:ext cx="89" cy="216"/>
              </a:xfrm>
              <a:custGeom>
                <a:avLst/>
                <a:gdLst>
                  <a:gd fmla="*/ 12 w 89" name="T0"/>
                  <a:gd fmla="*/ 66 h 216" name="T1"/>
                  <a:gd fmla="*/ 18 w 89" name="T2"/>
                  <a:gd fmla="*/ 108 h 216" name="T3"/>
                  <a:gd fmla="*/ 36 w 89" name="T4"/>
                  <a:gd fmla="*/ 144 h 216" name="T5"/>
                  <a:gd fmla="*/ 60 w 89" name="T6"/>
                  <a:gd fmla="*/ 180 h 216" name="T7"/>
                  <a:gd fmla="*/ 89 w 89" name="T8"/>
                  <a:gd fmla="*/ 216 h 216" name="T9"/>
                  <a:gd fmla="*/ 72 w 89" name="T10"/>
                  <a:gd fmla="*/ 216 h 216" name="T11"/>
                  <a:gd fmla="*/ 42 w 89" name="T12"/>
                  <a:gd fmla="*/ 180 h 216" name="T13"/>
                  <a:gd fmla="*/ 18 w 89" name="T14"/>
                  <a:gd fmla="*/ 144 h 216" name="T15"/>
                  <a:gd fmla="*/ 6 w 89" name="T16"/>
                  <a:gd fmla="*/ 108 h 216" name="T17"/>
                  <a:gd fmla="*/ 0 w 89" name="T18"/>
                  <a:gd fmla="*/ 66 h 216" name="T19"/>
                  <a:gd fmla="*/ 0 w 89" name="T20"/>
                  <a:gd fmla="*/ 30 h 216" name="T21"/>
                  <a:gd fmla="*/ 12 w 89" name="T22"/>
                  <a:gd fmla="*/ 0 h 216" name="T23"/>
                  <a:gd fmla="*/ 30 w 89" name="T24"/>
                  <a:gd fmla="*/ 0 h 216" name="T25"/>
                  <a:gd fmla="*/ 18 w 89" name="T26"/>
                  <a:gd fmla="*/ 30 h 216" name="T27"/>
                  <a:gd fmla="*/ 12 w 89" name="T28"/>
                  <a:gd fmla="*/ 66 h 216" name="T29"/>
                  <a:gd fmla="*/ 12 w 89" name="T30"/>
                  <a:gd fmla="*/ 66 h 216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16" w="89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4" name="Freeform 1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569" y="3745"/>
                <a:ext cx="750" cy="461"/>
              </a:xfrm>
              <a:custGeom>
                <a:avLst/>
                <a:gdLst>
                  <a:gd fmla="*/ 382 w 747" name="T0"/>
                  <a:gd fmla="*/ 443 h 461" name="T1"/>
                  <a:gd fmla="*/ 311 w 747" name="T2"/>
                  <a:gd fmla="*/ 437 h 461" name="T3"/>
                  <a:gd fmla="*/ 245 w 747" name="T4"/>
                  <a:gd fmla="*/ 425 h 461" name="T5"/>
                  <a:gd fmla="*/ 185 w 747" name="T6"/>
                  <a:gd fmla="*/ 407 h 461" name="T7"/>
                  <a:gd fmla="*/ 131 w 747" name="T8"/>
                  <a:gd fmla="*/ 383 h 461" name="T9"/>
                  <a:gd fmla="*/ 83 w 747" name="T10"/>
                  <a:gd fmla="*/ 347 h 461" name="T11"/>
                  <a:gd fmla="*/ 53 w 747" name="T12"/>
                  <a:gd fmla="*/ 311 h 461" name="T13"/>
                  <a:gd fmla="*/ 30 w 747" name="T14"/>
                  <a:gd fmla="*/ 269 h 461" name="T15"/>
                  <a:gd fmla="*/ 24 w 747" name="T16"/>
                  <a:gd fmla="*/ 227 h 461" name="T17"/>
                  <a:gd fmla="*/ 30 w 747" name="T18"/>
                  <a:gd fmla="*/ 185 h 461" name="T19"/>
                  <a:gd fmla="*/ 53 w 747" name="T20"/>
                  <a:gd fmla="*/ 143 h 461" name="T21"/>
                  <a:gd fmla="*/ 83 w 747" name="T22"/>
                  <a:gd fmla="*/ 107 h 461" name="T23"/>
                  <a:gd fmla="*/ 131 w 747" name="T24"/>
                  <a:gd fmla="*/ 77 h 461" name="T25"/>
                  <a:gd fmla="*/ 185 w 747" name="T26"/>
                  <a:gd fmla="*/ 47 h 461" name="T27"/>
                  <a:gd fmla="*/ 245 w 747" name="T28"/>
                  <a:gd fmla="*/ 30 h 461" name="T29"/>
                  <a:gd fmla="*/ 311 w 747" name="T30"/>
                  <a:gd fmla="*/ 18 h 461" name="T31"/>
                  <a:gd fmla="*/ 382 w 747" name="T32"/>
                  <a:gd fmla="*/ 12 h 461" name="T33"/>
                  <a:gd fmla="*/ 478 w 747" name="T34"/>
                  <a:gd fmla="*/ 18 h 461" name="T35"/>
                  <a:gd fmla="*/ 562 w 747" name="T36"/>
                  <a:gd fmla="*/ 41 h 461" name="T37"/>
                  <a:gd fmla="*/ 562 w 747" name="T38"/>
                  <a:gd fmla="*/ 36 h 461" name="T39"/>
                  <a:gd fmla="*/ 562 w 747" name="T40"/>
                  <a:gd fmla="*/ 30 h 461" name="T41"/>
                  <a:gd fmla="*/ 478 w 747" name="T42"/>
                  <a:gd fmla="*/ 6 h 461" name="T43"/>
                  <a:gd fmla="*/ 382 w 747" name="T44"/>
                  <a:gd fmla="*/ 0 h 461" name="T45"/>
                  <a:gd fmla="*/ 305 w 747" name="T46"/>
                  <a:gd fmla="*/ 6 h 461" name="T47"/>
                  <a:gd fmla="*/ 233 w 747" name="T48"/>
                  <a:gd fmla="*/ 18 h 461" name="T49"/>
                  <a:gd fmla="*/ 167 w 747" name="T50"/>
                  <a:gd fmla="*/ 41 h 461" name="T51"/>
                  <a:gd fmla="*/ 113 w 747" name="T52"/>
                  <a:gd fmla="*/ 65 h 461" name="T53"/>
                  <a:gd fmla="*/ 65 w 747" name="T54"/>
                  <a:gd fmla="*/ 101 h 461" name="T55"/>
                  <a:gd fmla="*/ 30 w 747" name="T56"/>
                  <a:gd fmla="*/ 137 h 461" name="T57"/>
                  <a:gd fmla="*/ 6 w 747" name="T58"/>
                  <a:gd fmla="*/ 179 h 461" name="T59"/>
                  <a:gd fmla="*/ 0 w 747" name="T60"/>
                  <a:gd fmla="*/ 227 h 461" name="T61"/>
                  <a:gd fmla="*/ 6 w 747" name="T62"/>
                  <a:gd fmla="*/ 275 h 461" name="T63"/>
                  <a:gd fmla="*/ 30 w 747" name="T64"/>
                  <a:gd fmla="*/ 317 h 461" name="T65"/>
                  <a:gd fmla="*/ 65 w 747" name="T66"/>
                  <a:gd fmla="*/ 359 h 461" name="T67"/>
                  <a:gd fmla="*/ 113 w 747" name="T68"/>
                  <a:gd fmla="*/ 395 h 461" name="T69"/>
                  <a:gd fmla="*/ 167 w 747" name="T70"/>
                  <a:gd fmla="*/ 419 h 461" name="T71"/>
                  <a:gd fmla="*/ 233 w 747" name="T72"/>
                  <a:gd fmla="*/ 443 h 461" name="T73"/>
                  <a:gd fmla="*/ 305 w 747" name="T74"/>
                  <a:gd fmla="*/ 455 h 461" name="T75"/>
                  <a:gd fmla="*/ 382 w 747" name="T76"/>
                  <a:gd fmla="*/ 461 h 461" name="T77"/>
                  <a:gd fmla="*/ 448 w 747" name="T78"/>
                  <a:gd fmla="*/ 455 h 461" name="T79"/>
                  <a:gd fmla="*/ 508 w 747" name="T80"/>
                  <a:gd fmla="*/ 449 h 461" name="T81"/>
                  <a:gd fmla="*/ 609 w 747" name="T82"/>
                  <a:gd fmla="*/ 413 h 461" name="T83"/>
                  <a:gd fmla="*/ 657 w 747" name="T84"/>
                  <a:gd fmla="*/ 389 h 461" name="T85"/>
                  <a:gd fmla="*/ 693 w 747" name="T86"/>
                  <a:gd fmla="*/ 359 h 461" name="T87"/>
                  <a:gd fmla="*/ 723 w 747" name="T88"/>
                  <a:gd fmla="*/ 329 h 461" name="T89"/>
                  <a:gd fmla="*/ 747 w 747" name="T90"/>
                  <a:gd fmla="*/ 293 h 461" name="T91"/>
                  <a:gd fmla="*/ 741 w 747" name="T92"/>
                  <a:gd fmla="*/ 287 h 461" name="T93"/>
                  <a:gd fmla="*/ 729 w 747" name="T94"/>
                  <a:gd fmla="*/ 281 h 461" name="T95"/>
                  <a:gd fmla="*/ 711 w 747" name="T96"/>
                  <a:gd fmla="*/ 317 h 461" name="T97"/>
                  <a:gd fmla="*/ 681 w 747" name="T98"/>
                  <a:gd fmla="*/ 347 h 461" name="T99"/>
                  <a:gd fmla="*/ 645 w 747" name="T100"/>
                  <a:gd fmla="*/ 377 h 461" name="T101"/>
                  <a:gd fmla="*/ 604 w 747" name="T102"/>
                  <a:gd fmla="*/ 401 h 461" name="T103"/>
                  <a:gd fmla="*/ 502 w 747" name="T104"/>
                  <a:gd fmla="*/ 431 h 461" name="T105"/>
                  <a:gd fmla="*/ 442 w 747" name="T106"/>
                  <a:gd fmla="*/ 443 h 461" name="T107"/>
                  <a:gd fmla="*/ 382 w 747" name="T108"/>
                  <a:gd fmla="*/ 443 h 461" name="T109"/>
                  <a:gd fmla="*/ 382 w 747" name="T110"/>
                  <a:gd fmla="*/ 443 h 461" name="T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b="b" l="0" r="r" t="0"/>
                <a:pathLst>
                  <a:path h="461" w="747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path path="rect">
                  <a:fillToRect b="50000" l="50000" r="50000" t="50000"/>
                </a:path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5" name="Freeform 1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037" y="3721"/>
                <a:ext cx="96" cy="30"/>
              </a:xfrm>
              <a:custGeom>
                <a:avLst/>
                <a:gdLst>
                  <a:gd fmla="*/ 0 w 96" name="T0"/>
                  <a:gd fmla="*/ 0 h 30" name="T1"/>
                  <a:gd fmla="*/ 0 w 96" name="T2"/>
                  <a:gd fmla="*/ 12 h 30" name="T3"/>
                  <a:gd fmla="*/ 48 w 96" name="T4"/>
                  <a:gd fmla="*/ 18 h 30" name="T5"/>
                  <a:gd fmla="*/ 96 w 96" name="T6"/>
                  <a:gd fmla="*/ 30 h 30" name="T7"/>
                  <a:gd fmla="*/ 96 w 96" name="T8"/>
                  <a:gd fmla="*/ 24 h 30" name="T9"/>
                  <a:gd fmla="*/ 96 w 96" name="T10"/>
                  <a:gd fmla="*/ 18 h 30" name="T11"/>
                  <a:gd fmla="*/ 48 w 96" name="T12"/>
                  <a:gd fmla="*/ 12 h 30" name="T13"/>
                  <a:gd fmla="*/ 0 w 96" name="T14"/>
                  <a:gd fmla="*/ 0 h 30" name="T15"/>
                  <a:gd fmla="*/ 0 w 96" name="T16"/>
                  <a:gd fmla="*/ 0 h 3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30" w="96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6" name="Oval 16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5" name="Group 17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78" name="Oval 1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79" name="Oval 1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0" name="Oval 2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1" name="Oval 2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2" name="Oval 2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3" name="Oval 2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8784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4" name="Oval 24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5" name="Oval 25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6" name="Freeform 2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585" y="3822"/>
                <a:ext cx="449" cy="186"/>
              </a:xfrm>
              <a:custGeom>
                <a:avLst/>
                <a:gdLst>
                  <a:gd fmla="*/ 6 w 448" name="T0"/>
                  <a:gd fmla="*/ 6 h 186" name="T1"/>
                  <a:gd fmla="*/ 78 w 448" name="T2"/>
                  <a:gd fmla="*/ 12 h 186" name="T3"/>
                  <a:gd fmla="*/ 150 w 448" name="T4"/>
                  <a:gd fmla="*/ 18 h 186" name="T5"/>
                  <a:gd fmla="*/ 215 w 448" name="T6"/>
                  <a:gd fmla="*/ 36 h 186" name="T7"/>
                  <a:gd fmla="*/ 275 w 448" name="T8"/>
                  <a:gd fmla="*/ 60 h 186" name="T9"/>
                  <a:gd fmla="*/ 329 w 448" name="T10"/>
                  <a:gd fmla="*/ 84 h 186" name="T11"/>
                  <a:gd fmla="*/ 377 w 448" name="T12"/>
                  <a:gd fmla="*/ 114 h 186" name="T13"/>
                  <a:gd fmla="*/ 419 w 448" name="T14"/>
                  <a:gd fmla="*/ 150 h 186" name="T15"/>
                  <a:gd fmla="*/ 448 w 448" name="T16"/>
                  <a:gd fmla="*/ 186 h 186" name="T17"/>
                  <a:gd fmla="*/ 448 w 448" name="T18"/>
                  <a:gd fmla="*/ 162 h 186" name="T19"/>
                  <a:gd fmla="*/ 413 w 448" name="T20"/>
                  <a:gd fmla="*/ 126 h 186" name="T21"/>
                  <a:gd fmla="*/ 371 w 448" name="T22"/>
                  <a:gd fmla="*/ 96 h 186" name="T23"/>
                  <a:gd fmla="*/ 323 w 448" name="T24"/>
                  <a:gd fmla="*/ 66 h 186" name="T25"/>
                  <a:gd fmla="*/ 269 w 448" name="T26"/>
                  <a:gd fmla="*/ 48 h 186" name="T27"/>
                  <a:gd fmla="*/ 144 w 448" name="T28"/>
                  <a:gd fmla="*/ 12 h 186" name="T29"/>
                  <a:gd fmla="*/ 78 w 448" name="T30"/>
                  <a:gd fmla="*/ 6 h 186" name="T31"/>
                  <a:gd fmla="*/ 6 w 448" name="T32"/>
                  <a:gd fmla="*/ 0 h 186" name="T33"/>
                  <a:gd fmla="*/ 0 w 448" name="T34"/>
                  <a:gd fmla="*/ 0 h 186" name="T35"/>
                  <a:gd fmla="*/ 0 w 448" name="T36"/>
                  <a:gd fmla="*/ 0 h 186" name="T37"/>
                  <a:gd fmla="*/ 0 w 448" name="T38"/>
                  <a:gd fmla="*/ 6 h 186" name="T39"/>
                  <a:gd fmla="*/ 0 w 448" name="T40"/>
                  <a:gd fmla="*/ 6 h 186" name="T41"/>
                  <a:gd fmla="*/ 6 w 448" name="T42"/>
                  <a:gd fmla="*/ 6 h 186" name="T43"/>
                  <a:gd fmla="*/ 6 w 448" name="T44"/>
                  <a:gd fmla="*/ 6 h 186" name="T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b="b" l="0" r="r" t="0"/>
                <a:pathLst>
                  <a:path h="186" w="448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shade val="9098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7" name="Freeform 2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142" y="3852"/>
                <a:ext cx="892" cy="462"/>
              </a:xfrm>
              <a:custGeom>
                <a:avLst/>
                <a:gdLst>
                  <a:gd fmla="*/ 23 w 890" name="T0"/>
                  <a:gd fmla="*/ 276 h 462" name="T1"/>
                  <a:gd fmla="*/ 29 w 890" name="T2"/>
                  <a:gd fmla="*/ 222 h 462" name="T3"/>
                  <a:gd fmla="*/ 59 w 890" name="T4"/>
                  <a:gd fmla="*/ 174 h 462" name="T5"/>
                  <a:gd fmla="*/ 95 w 890" name="T6"/>
                  <a:gd fmla="*/ 132 h 462" name="T7"/>
                  <a:gd fmla="*/ 149 w 890" name="T8"/>
                  <a:gd fmla="*/ 96 h 462" name="T9"/>
                  <a:gd fmla="*/ 209 w 890" name="T10"/>
                  <a:gd fmla="*/ 60 h 462" name="T11"/>
                  <a:gd fmla="*/ 281 w 890" name="T12"/>
                  <a:gd fmla="*/ 36 h 462" name="T13"/>
                  <a:gd fmla="*/ 364 w 890" name="T14"/>
                  <a:gd fmla="*/ 24 h 462" name="T15"/>
                  <a:gd fmla="*/ 448 w 890" name="T16"/>
                  <a:gd fmla="*/ 18 h 462" name="T17"/>
                  <a:gd fmla="*/ 532 w 890" name="T18"/>
                  <a:gd fmla="*/ 24 h 462" name="T19"/>
                  <a:gd fmla="*/ 609 w 890" name="T20"/>
                  <a:gd fmla="*/ 36 h 462" name="T21"/>
                  <a:gd fmla="*/ 681 w 890" name="T22"/>
                  <a:gd fmla="*/ 60 h 462" name="T23"/>
                  <a:gd fmla="*/ 741 w 890" name="T24"/>
                  <a:gd fmla="*/ 96 h 462" name="T25"/>
                  <a:gd fmla="*/ 795 w 890" name="T26"/>
                  <a:gd fmla="*/ 132 h 462" name="T27"/>
                  <a:gd fmla="*/ 831 w 890" name="T28"/>
                  <a:gd fmla="*/ 174 h 462" name="T29"/>
                  <a:gd fmla="*/ 861 w 890" name="T30"/>
                  <a:gd fmla="*/ 222 h 462" name="T31"/>
                  <a:gd fmla="*/ 867 w 890" name="T32"/>
                  <a:gd fmla="*/ 276 h 462" name="T33"/>
                  <a:gd fmla="*/ 855 w 890" name="T34"/>
                  <a:gd fmla="*/ 330 h 462" name="T35"/>
                  <a:gd fmla="*/ 831 w 890" name="T36"/>
                  <a:gd fmla="*/ 378 h 462" name="T37"/>
                  <a:gd fmla="*/ 783 w 890" name="T38"/>
                  <a:gd fmla="*/ 426 h 462" name="T39"/>
                  <a:gd fmla="*/ 723 w 890" name="T40"/>
                  <a:gd fmla="*/ 462 h 462" name="T41"/>
                  <a:gd fmla="*/ 765 w 890" name="T42"/>
                  <a:gd fmla="*/ 462 h 462" name="T43"/>
                  <a:gd fmla="*/ 819 w 890" name="T44"/>
                  <a:gd fmla="*/ 426 h 462" name="T45"/>
                  <a:gd fmla="*/ 855 w 890" name="T46"/>
                  <a:gd fmla="*/ 378 h 462" name="T47"/>
                  <a:gd fmla="*/ 884 w 890" name="T48"/>
                  <a:gd fmla="*/ 330 h 462" name="T49"/>
                  <a:gd fmla="*/ 890 w 890" name="T50"/>
                  <a:gd fmla="*/ 276 h 462" name="T51"/>
                  <a:gd fmla="*/ 884 w 890" name="T52"/>
                  <a:gd fmla="*/ 222 h 462" name="T53"/>
                  <a:gd fmla="*/ 855 w 890" name="T54"/>
                  <a:gd fmla="*/ 168 h 462" name="T55"/>
                  <a:gd fmla="*/ 813 w 890" name="T56"/>
                  <a:gd fmla="*/ 120 h 462" name="T57"/>
                  <a:gd fmla="*/ 759 w 890" name="T58"/>
                  <a:gd fmla="*/ 84 h 462" name="T59"/>
                  <a:gd fmla="*/ 693 w 890" name="T60"/>
                  <a:gd fmla="*/ 48 h 462" name="T61"/>
                  <a:gd fmla="*/ 621 w 890" name="T62"/>
                  <a:gd fmla="*/ 24 h 462" name="T63"/>
                  <a:gd fmla="*/ 538 w 890" name="T64"/>
                  <a:gd fmla="*/ 6 h 462" name="T65"/>
                  <a:gd fmla="*/ 448 w 890" name="T66"/>
                  <a:gd fmla="*/ 0 h 462" name="T67"/>
                  <a:gd fmla="*/ 358 w 890" name="T68"/>
                  <a:gd fmla="*/ 6 h 462" name="T69"/>
                  <a:gd fmla="*/ 275 w 890" name="T70"/>
                  <a:gd fmla="*/ 24 h 462" name="T71"/>
                  <a:gd fmla="*/ 197 w 890" name="T72"/>
                  <a:gd fmla="*/ 48 h 462" name="T73"/>
                  <a:gd fmla="*/ 131 w 890" name="T74"/>
                  <a:gd fmla="*/ 84 h 462" name="T75"/>
                  <a:gd fmla="*/ 77 w 890" name="T76"/>
                  <a:gd fmla="*/ 120 h 462" name="T77"/>
                  <a:gd fmla="*/ 35 w 890" name="T78"/>
                  <a:gd fmla="*/ 168 h 462" name="T79"/>
                  <a:gd fmla="*/ 12 w 890" name="T80"/>
                  <a:gd fmla="*/ 222 h 462" name="T81"/>
                  <a:gd fmla="*/ 0 w 890" name="T82"/>
                  <a:gd fmla="*/ 276 h 462" name="T83"/>
                  <a:gd fmla="*/ 6 w 890" name="T84"/>
                  <a:gd fmla="*/ 330 h 462" name="T85"/>
                  <a:gd fmla="*/ 35 w 890" name="T86"/>
                  <a:gd fmla="*/ 378 h 462" name="T87"/>
                  <a:gd fmla="*/ 71 w 890" name="T88"/>
                  <a:gd fmla="*/ 426 h 462" name="T89"/>
                  <a:gd fmla="*/ 125 w 890" name="T90"/>
                  <a:gd fmla="*/ 462 h 462" name="T91"/>
                  <a:gd fmla="*/ 167 w 890" name="T92"/>
                  <a:gd fmla="*/ 462 h 462" name="T93"/>
                  <a:gd fmla="*/ 107 w 890" name="T94"/>
                  <a:gd fmla="*/ 426 h 462" name="T95"/>
                  <a:gd fmla="*/ 59 w 890" name="T96"/>
                  <a:gd fmla="*/ 378 h 462" name="T97"/>
                  <a:gd fmla="*/ 35 w 890" name="T98"/>
                  <a:gd fmla="*/ 330 h 462" name="T99"/>
                  <a:gd fmla="*/ 23 w 890" name="T100"/>
                  <a:gd fmla="*/ 276 h 462" name="T101"/>
                  <a:gd fmla="*/ 23 w 890" name="T102"/>
                  <a:gd fmla="*/ 276 h 462" name="T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b="b" l="0" r="r" t="0"/>
                <a:pathLst>
                  <a:path h="462" w="89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4706"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8" name="Freeform 2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82" y="3828"/>
                <a:ext cx="407" cy="486"/>
              </a:xfrm>
              <a:custGeom>
                <a:avLst/>
                <a:gdLst>
                  <a:gd fmla="*/ 18 w 406" name="T0"/>
                  <a:gd fmla="*/ 300 h 486" name="T1"/>
                  <a:gd fmla="*/ 24 w 406" name="T2"/>
                  <a:gd fmla="*/ 246 h 486" name="T3"/>
                  <a:gd fmla="*/ 48 w 406" name="T4"/>
                  <a:gd fmla="*/ 198 h 486" name="T5"/>
                  <a:gd fmla="*/ 83 w 406" name="T6"/>
                  <a:gd fmla="*/ 150 h 486" name="T7"/>
                  <a:gd fmla="*/ 131 w 406" name="T8"/>
                  <a:gd fmla="*/ 108 h 486" name="T9"/>
                  <a:gd fmla="*/ 185 w 406" name="T10"/>
                  <a:gd fmla="*/ 72 h 486" name="T11"/>
                  <a:gd fmla="*/ 251 w 406" name="T12"/>
                  <a:gd fmla="*/ 42 h 486" name="T13"/>
                  <a:gd fmla="*/ 329 w 406" name="T14"/>
                  <a:gd fmla="*/ 24 h 486" name="T15"/>
                  <a:gd fmla="*/ 406 w 406" name="T16"/>
                  <a:gd fmla="*/ 6 h 486" name="T17"/>
                  <a:gd fmla="*/ 406 w 406" name="T18"/>
                  <a:gd fmla="*/ 0 h 486" name="T19"/>
                  <a:gd fmla="*/ 323 w 406" name="T20"/>
                  <a:gd fmla="*/ 12 h 486" name="T21"/>
                  <a:gd fmla="*/ 245 w 406" name="T22"/>
                  <a:gd fmla="*/ 36 h 486" name="T23"/>
                  <a:gd fmla="*/ 179 w 406" name="T24"/>
                  <a:gd fmla="*/ 66 h 486" name="T25"/>
                  <a:gd fmla="*/ 119 w 406" name="T26"/>
                  <a:gd fmla="*/ 102 h 486" name="T27"/>
                  <a:gd fmla="*/ 72 w 406" name="T28"/>
                  <a:gd fmla="*/ 144 h 486" name="T29"/>
                  <a:gd fmla="*/ 30 w 406" name="T30"/>
                  <a:gd fmla="*/ 192 h 486" name="T31"/>
                  <a:gd fmla="*/ 6 w 406" name="T32"/>
                  <a:gd fmla="*/ 246 h 486" name="T33"/>
                  <a:gd fmla="*/ 0 w 406" name="T34"/>
                  <a:gd fmla="*/ 300 h 486" name="T35"/>
                  <a:gd fmla="*/ 6 w 406" name="T36"/>
                  <a:gd fmla="*/ 348 h 486" name="T37"/>
                  <a:gd fmla="*/ 30 w 406" name="T38"/>
                  <a:gd fmla="*/ 396 h 486" name="T39"/>
                  <a:gd fmla="*/ 66 w 406" name="T40"/>
                  <a:gd fmla="*/ 444 h 486" name="T41"/>
                  <a:gd fmla="*/ 107 w 406" name="T42"/>
                  <a:gd fmla="*/ 486 h 486" name="T43"/>
                  <a:gd fmla="*/ 131 w 406" name="T44"/>
                  <a:gd fmla="*/ 486 h 486" name="T45"/>
                  <a:gd fmla="*/ 83 w 406" name="T46"/>
                  <a:gd fmla="*/ 450 h 486" name="T47"/>
                  <a:gd fmla="*/ 48 w 406" name="T48"/>
                  <a:gd fmla="*/ 402 h 486" name="T49"/>
                  <a:gd fmla="*/ 24 w 406" name="T50"/>
                  <a:gd fmla="*/ 354 h 486" name="T51"/>
                  <a:gd fmla="*/ 18 w 406" name="T52"/>
                  <a:gd fmla="*/ 300 h 486" name="T53"/>
                  <a:gd fmla="*/ 18 w 406" name="T54"/>
                  <a:gd fmla="*/ 300 h 486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486" w="40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0980"/>
                    </a:schemeClr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89" name="Freeform 2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87" y="4044"/>
                <a:ext cx="108" cy="252"/>
              </a:xfrm>
              <a:custGeom>
                <a:avLst/>
                <a:gdLst>
                  <a:gd fmla="*/ 89 w 107" name="T0"/>
                  <a:gd fmla="*/ 84 h 252" name="T1"/>
                  <a:gd fmla="*/ 83 w 107" name="T2"/>
                  <a:gd fmla="*/ 132 h 252" name="T3"/>
                  <a:gd fmla="*/ 65 w 107" name="T4"/>
                  <a:gd fmla="*/ 174 h 252" name="T5"/>
                  <a:gd fmla="*/ 36 w 107" name="T6"/>
                  <a:gd fmla="*/ 216 h 252" name="T7"/>
                  <a:gd fmla="*/ 0 w 107" name="T8"/>
                  <a:gd fmla="*/ 252 h 252" name="T9"/>
                  <a:gd fmla="*/ 18 w 107" name="T10"/>
                  <a:gd fmla="*/ 252 h 252" name="T11"/>
                  <a:gd fmla="*/ 53 w 107" name="T12"/>
                  <a:gd fmla="*/ 216 h 252" name="T13"/>
                  <a:gd fmla="*/ 83 w 107" name="T14"/>
                  <a:gd fmla="*/ 174 h 252" name="T15"/>
                  <a:gd fmla="*/ 101 w 107" name="T16"/>
                  <a:gd fmla="*/ 132 h 252" name="T17"/>
                  <a:gd fmla="*/ 107 w 107" name="T18"/>
                  <a:gd fmla="*/ 84 h 252" name="T19"/>
                  <a:gd fmla="*/ 101 w 107" name="T20"/>
                  <a:gd fmla="*/ 42 h 252" name="T21"/>
                  <a:gd fmla="*/ 89 w 107" name="T22"/>
                  <a:gd fmla="*/ 0 h 252" name="T23"/>
                  <a:gd fmla="*/ 65 w 107" name="T24"/>
                  <a:gd fmla="*/ 0 h 252" name="T25"/>
                  <a:gd fmla="*/ 83 w 107" name="T26"/>
                  <a:gd fmla="*/ 42 h 252" name="T27"/>
                  <a:gd fmla="*/ 89 w 107" name="T28"/>
                  <a:gd fmla="*/ 84 h 252" name="T29"/>
                  <a:gd fmla="*/ 89 w 107" name="T30"/>
                  <a:gd fmla="*/ 84 h 252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252" w="107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1961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79" name="Freeform 3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068" y="3685"/>
                <a:ext cx="835" cy="150"/>
              </a:xfrm>
              <a:custGeom>
                <a:avLst/>
                <a:gdLst>
                  <a:gd fmla="*/ 518 w 835" name="T0"/>
                  <a:gd fmla="*/ 18 h 150" name="T1"/>
                  <a:gd fmla="*/ 597 w 835" name="T2"/>
                  <a:gd fmla="*/ 24 h 150" name="T3"/>
                  <a:gd fmla="*/ 682 w 835" name="T4"/>
                  <a:gd fmla="*/ 30 h 150" name="T5"/>
                  <a:gd fmla="*/ 755 w 835" name="T6"/>
                  <a:gd fmla="*/ 42 h 150" name="T7"/>
                  <a:gd fmla="*/ 828 w 835" name="T8"/>
                  <a:gd fmla="*/ 60 h 150" name="T9"/>
                  <a:gd fmla="*/ 835 w 835" name="T10"/>
                  <a:gd fmla="*/ 42 h 150" name="T11"/>
                  <a:gd fmla="*/ 761 w 835" name="T12"/>
                  <a:gd fmla="*/ 24 h 150" name="T13"/>
                  <a:gd fmla="*/ 688 w 835" name="T14"/>
                  <a:gd fmla="*/ 12 h 150" name="T15"/>
                  <a:gd fmla="*/ 603 w 835" name="T16"/>
                  <a:gd fmla="*/ 6 h 150" name="T17"/>
                  <a:gd fmla="*/ 518 w 835" name="T18"/>
                  <a:gd fmla="*/ 0 h 150" name="T19"/>
                  <a:gd fmla="*/ 372 w 835" name="T20"/>
                  <a:gd fmla="*/ 12 h 150" name="T21"/>
                  <a:gd fmla="*/ 232 w 835" name="T22"/>
                  <a:gd fmla="*/ 36 h 150" name="T23"/>
                  <a:gd fmla="*/ 110 w 835" name="T24"/>
                  <a:gd fmla="*/ 78 h 150" name="T25"/>
                  <a:gd fmla="*/ 0 w 835" name="T26"/>
                  <a:gd fmla="*/ 132 h 150" name="T27"/>
                  <a:gd fmla="*/ 19 w 835" name="T28"/>
                  <a:gd fmla="*/ 150 h 150" name="T29"/>
                  <a:gd fmla="*/ 122 w 835" name="T30"/>
                  <a:gd fmla="*/ 96 h 150" name="T31"/>
                  <a:gd fmla="*/ 244 w 835" name="T32"/>
                  <a:gd fmla="*/ 54 h 150" name="T33"/>
                  <a:gd fmla="*/ 378 w 835" name="T34"/>
                  <a:gd fmla="*/ 30 h 150" name="T35"/>
                  <a:gd fmla="*/ 518 w 835" name="T36"/>
                  <a:gd fmla="*/ 18 h 150" name="T37"/>
                  <a:gd fmla="*/ 518 w 835" name="T38"/>
                  <a:gd fmla="*/ 18 h 150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150" w="835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80" name="Freeform 3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867" y="3853"/>
                <a:ext cx="171" cy="461"/>
              </a:xfrm>
              <a:custGeom>
                <a:avLst/>
                <a:gdLst>
                  <a:gd fmla="*/ 31 w 171" name="T0"/>
                  <a:gd fmla="*/ 263 h 461" name="T1"/>
                  <a:gd fmla="*/ 43 w 171" name="T2"/>
                  <a:gd fmla="*/ 191 h 461" name="T3"/>
                  <a:gd fmla="*/ 67 w 171" name="T4"/>
                  <a:gd fmla="*/ 131 h 461" name="T5"/>
                  <a:gd fmla="*/ 116 w 171" name="T6"/>
                  <a:gd fmla="*/ 72 h 461" name="T7"/>
                  <a:gd fmla="*/ 171 w 171" name="T8"/>
                  <a:gd fmla="*/ 18 h 461" name="T9"/>
                  <a:gd fmla="*/ 153 w 171" name="T10"/>
                  <a:gd fmla="*/ 0 h 461" name="T11"/>
                  <a:gd fmla="*/ 86 w 171" name="T12"/>
                  <a:gd fmla="*/ 60 h 461" name="T13"/>
                  <a:gd fmla="*/ 43 w 171" name="T14"/>
                  <a:gd fmla="*/ 120 h 461" name="T15"/>
                  <a:gd fmla="*/ 13 w 171" name="T16"/>
                  <a:gd fmla="*/ 191 h 461" name="T17"/>
                  <a:gd fmla="*/ 0 w 171" name="T18"/>
                  <a:gd fmla="*/ 263 h 461" name="T19"/>
                  <a:gd fmla="*/ 6 w 171" name="T20"/>
                  <a:gd fmla="*/ 317 h 461" name="T21"/>
                  <a:gd fmla="*/ 25 w 171" name="T22"/>
                  <a:gd fmla="*/ 365 h 461" name="T23"/>
                  <a:gd fmla="*/ 49 w 171" name="T24"/>
                  <a:gd fmla="*/ 413 h 461" name="T25"/>
                  <a:gd fmla="*/ 86 w 171" name="T26"/>
                  <a:gd fmla="*/ 461 h 461" name="T27"/>
                  <a:gd fmla="*/ 122 w 171" name="T28"/>
                  <a:gd fmla="*/ 461 h 461" name="T29"/>
                  <a:gd fmla="*/ 86 w 171" name="T30"/>
                  <a:gd fmla="*/ 413 h 461" name="T31"/>
                  <a:gd fmla="*/ 55 w 171" name="T32"/>
                  <a:gd fmla="*/ 365 h 461" name="T33"/>
                  <a:gd fmla="*/ 37 w 171" name="T34"/>
                  <a:gd fmla="*/ 317 h 461" name="T35"/>
                  <a:gd fmla="*/ 31 w 171" name="T36"/>
                  <a:gd fmla="*/ 263 h 461" name="T37"/>
                  <a:gd fmla="*/ 31 w 171" name="T38"/>
                  <a:gd fmla="*/ 263 h 461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461" w="17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2" name="Freeform 3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951" y="3751"/>
                <a:ext cx="360" cy="563"/>
              </a:xfrm>
              <a:custGeom>
                <a:avLst/>
                <a:gdLst>
                  <a:gd fmla="*/ 360 w 360" name="T0"/>
                  <a:gd fmla="*/ 365 h 563" name="T1"/>
                  <a:gd fmla="*/ 353 w 360" name="T2"/>
                  <a:gd fmla="*/ 305 h 563" name="T3"/>
                  <a:gd fmla="*/ 335 w 360" name="T4"/>
                  <a:gd fmla="*/ 251 h 563" name="T5"/>
                  <a:gd fmla="*/ 305 w 360" name="T6"/>
                  <a:gd fmla="*/ 204 h 563" name="T7"/>
                  <a:gd fmla="*/ 262 w 360" name="T8"/>
                  <a:gd fmla="*/ 156 h 563" name="T9"/>
                  <a:gd fmla="*/ 213 w 360" name="T10"/>
                  <a:gd fmla="*/ 108 h 563" name="T11"/>
                  <a:gd fmla="*/ 159 w 360" name="T12"/>
                  <a:gd fmla="*/ 66 h 563" name="T13"/>
                  <a:gd fmla="*/ 92 w 360" name="T14"/>
                  <a:gd fmla="*/ 30 h 563" name="T15"/>
                  <a:gd fmla="*/ 19 w 360" name="T16"/>
                  <a:gd fmla="*/ 0 h 563" name="T17"/>
                  <a:gd fmla="*/ 0 w 360" name="T18"/>
                  <a:gd fmla="*/ 12 h 563" name="T19"/>
                  <a:gd fmla="*/ 67 w 360" name="T20"/>
                  <a:gd fmla="*/ 42 h 563" name="T21"/>
                  <a:gd fmla="*/ 134 w 360" name="T22"/>
                  <a:gd fmla="*/ 78 h 563" name="T23"/>
                  <a:gd fmla="*/ 189 w 360" name="T24"/>
                  <a:gd fmla="*/ 114 h 563" name="T25"/>
                  <a:gd fmla="*/ 238 w 360" name="T26"/>
                  <a:gd fmla="*/ 162 h 563" name="T27"/>
                  <a:gd fmla="*/ 274 w 360" name="T28"/>
                  <a:gd fmla="*/ 210 h 563" name="T29"/>
                  <a:gd fmla="*/ 299 w 360" name="T30"/>
                  <a:gd fmla="*/ 257 h 563" name="T31"/>
                  <a:gd fmla="*/ 317 w 360" name="T32"/>
                  <a:gd fmla="*/ 311 h 563" name="T33"/>
                  <a:gd fmla="*/ 323 w 360" name="T34"/>
                  <a:gd fmla="*/ 365 h 563" name="T35"/>
                  <a:gd fmla="*/ 317 w 360" name="T36"/>
                  <a:gd fmla="*/ 419 h 563" name="T37"/>
                  <a:gd fmla="*/ 299 w 360" name="T38"/>
                  <a:gd fmla="*/ 467 h 563" name="T39"/>
                  <a:gd fmla="*/ 274 w 360" name="T40"/>
                  <a:gd fmla="*/ 515 h 563" name="T41"/>
                  <a:gd fmla="*/ 238 w 360" name="T42"/>
                  <a:gd fmla="*/ 563 h 563" name="T43"/>
                  <a:gd fmla="*/ 268 w 360" name="T44"/>
                  <a:gd fmla="*/ 563 h 563" name="T45"/>
                  <a:gd fmla="*/ 311 w 360" name="T46"/>
                  <a:gd fmla="*/ 515 h 563" name="T47"/>
                  <a:gd fmla="*/ 335 w 360" name="T48"/>
                  <a:gd fmla="*/ 467 h 563" name="T49"/>
                  <a:gd fmla="*/ 353 w 360" name="T50"/>
                  <a:gd fmla="*/ 419 h 563" name="T51"/>
                  <a:gd fmla="*/ 360 w 360" name="T52"/>
                  <a:gd fmla="*/ 365 h 563" name="T53"/>
                  <a:gd fmla="*/ 360 w 360" name="T54"/>
                  <a:gd fmla="*/ 365 h 563" name="T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b="b" l="0" r="r" t="0"/>
                <a:pathLst>
                  <a:path h="563" w="36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3" name="Freeform 3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2318" y="3631"/>
                <a:ext cx="1078" cy="425"/>
              </a:xfrm>
              <a:custGeom>
                <a:avLst/>
                <a:gdLst>
                  <a:gd fmla="*/ 1053 w 1078" name="T0"/>
                  <a:gd fmla="*/ 425 h 425" name="T1"/>
                  <a:gd fmla="*/ 1078 w 1078" name="T2"/>
                  <a:gd fmla="*/ 419 h 425" name="T3"/>
                  <a:gd fmla="*/ 1066 w 1078" name="T4"/>
                  <a:gd fmla="*/ 377 h 425" name="T5"/>
                  <a:gd fmla="*/ 1047 w 1078" name="T6"/>
                  <a:gd fmla="*/ 336 h 425" name="T7"/>
                  <a:gd fmla="*/ 986 w 1078" name="T8"/>
                  <a:gd fmla="*/ 252 h 425" name="T9"/>
                  <a:gd fmla="*/ 907 w 1078" name="T10"/>
                  <a:gd fmla="*/ 180 h 425" name="T11"/>
                  <a:gd fmla="*/ 810 w 1078" name="T12"/>
                  <a:gd fmla="*/ 120 h 425" name="T13"/>
                  <a:gd fmla="*/ 694 w 1078" name="T14"/>
                  <a:gd fmla="*/ 72 h 425" name="T15"/>
                  <a:gd fmla="*/ 560 w 1078" name="T16"/>
                  <a:gd fmla="*/ 30 h 425" name="T17"/>
                  <a:gd fmla="*/ 420 w 1078" name="T18"/>
                  <a:gd fmla="*/ 6 h 425" name="T19"/>
                  <a:gd fmla="*/ 268 w 1078" name="T20"/>
                  <a:gd fmla="*/ 0 h 425" name="T21"/>
                  <a:gd fmla="*/ 134 w 1078" name="T22"/>
                  <a:gd fmla="*/ 6 h 425" name="T23"/>
                  <a:gd fmla="*/ 0 w 1078" name="T24"/>
                  <a:gd fmla="*/ 24 h 425" name="T25"/>
                  <a:gd fmla="*/ 12 w 1078" name="T26"/>
                  <a:gd fmla="*/ 36 h 425" name="T27"/>
                  <a:gd fmla="*/ 134 w 1078" name="T28"/>
                  <a:gd fmla="*/ 18 h 425" name="T29"/>
                  <a:gd fmla="*/ 268 w 1078" name="T30"/>
                  <a:gd fmla="*/ 12 h 425" name="T31"/>
                  <a:gd fmla="*/ 420 w 1078" name="T32"/>
                  <a:gd fmla="*/ 18 h 425" name="T33"/>
                  <a:gd fmla="*/ 554 w 1078" name="T34"/>
                  <a:gd fmla="*/ 42 h 425" name="T35"/>
                  <a:gd fmla="*/ 682 w 1078" name="T36"/>
                  <a:gd fmla="*/ 84 h 425" name="T37"/>
                  <a:gd fmla="*/ 798 w 1078" name="T38"/>
                  <a:gd fmla="*/ 132 h 425" name="T39"/>
                  <a:gd fmla="*/ 895 w 1078" name="T40"/>
                  <a:gd fmla="*/ 192 h 425" name="T41"/>
                  <a:gd fmla="*/ 968 w 1078" name="T42"/>
                  <a:gd fmla="*/ 264 h 425" name="T43"/>
                  <a:gd fmla="*/ 999 w 1078" name="T44"/>
                  <a:gd fmla="*/ 300 h 425" name="T45"/>
                  <a:gd fmla="*/ 1023 w 1078" name="T46"/>
                  <a:gd fmla="*/ 342 h 425" name="T47"/>
                  <a:gd fmla="*/ 1041 w 1078" name="T48"/>
                  <a:gd fmla="*/ 383 h 425" name="T49"/>
                  <a:gd fmla="*/ 1053 w 1078" name="T50"/>
                  <a:gd fmla="*/ 425 h 425" name="T51"/>
                  <a:gd fmla="*/ 1053 w 1078" name="T52"/>
                  <a:gd fmla="*/ 425 h 425" name="T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b="b" l="0" r="r" t="0"/>
                <a:pathLst>
                  <a:path h="425" w="1078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4" name="Freeform 3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3304" y="4080"/>
                <a:ext cx="98" cy="234"/>
              </a:xfrm>
              <a:custGeom>
                <a:avLst/>
                <a:gdLst>
                  <a:gd fmla="*/ 0 w 98" name="T0"/>
                  <a:gd fmla="*/ 234 h 234" name="T1"/>
                  <a:gd fmla="*/ 25 w 98" name="T2"/>
                  <a:gd fmla="*/ 234 h 234" name="T3"/>
                  <a:gd fmla="*/ 55 w 98" name="T4"/>
                  <a:gd fmla="*/ 186 h 234" name="T5"/>
                  <a:gd fmla="*/ 80 w 98" name="T6"/>
                  <a:gd fmla="*/ 138 h 234" name="T7"/>
                  <a:gd fmla="*/ 92 w 98" name="T8"/>
                  <a:gd fmla="*/ 90 h 234" name="T9"/>
                  <a:gd fmla="*/ 98 w 98" name="T10"/>
                  <a:gd fmla="*/ 36 h 234" name="T11"/>
                  <a:gd fmla="*/ 98 w 98" name="T12"/>
                  <a:gd fmla="*/ 0 h 234" name="T13"/>
                  <a:gd fmla="*/ 74 w 98" name="T14"/>
                  <a:gd fmla="*/ 0 h 234" name="T15"/>
                  <a:gd fmla="*/ 74 w 98" name="T16"/>
                  <a:gd fmla="*/ 36 h 234" name="T17"/>
                  <a:gd fmla="*/ 67 w 98" name="T18"/>
                  <a:gd fmla="*/ 90 h 234" name="T19"/>
                  <a:gd fmla="*/ 55 w 98" name="T20"/>
                  <a:gd fmla="*/ 138 h 234" name="T21"/>
                  <a:gd fmla="*/ 31 w 98" name="T22"/>
                  <a:gd fmla="*/ 186 h 234" name="T23"/>
                  <a:gd fmla="*/ 0 w 98" name="T24"/>
                  <a:gd fmla="*/ 234 h 234" name="T25"/>
                  <a:gd fmla="*/ 0 w 98" name="T26"/>
                  <a:gd fmla="*/ 234 h 234" name="T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b="b" l="0" r="r" t="0"/>
                <a:pathLst>
                  <a:path h="234" w="98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87843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84" name="Freeform 3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1776" y="3673"/>
                <a:ext cx="481" cy="641"/>
              </a:xfrm>
              <a:custGeom>
                <a:avLst/>
                <a:gdLst>
                  <a:gd fmla="*/ 18 w 481" name="T0"/>
                  <a:gd fmla="*/ 443 h 641" name="T1"/>
                  <a:gd fmla="*/ 24 w 481" name="T2"/>
                  <a:gd fmla="*/ 371 h 641" name="T3"/>
                  <a:gd fmla="*/ 55 w 481" name="T4"/>
                  <a:gd fmla="*/ 305 h 641" name="T5"/>
                  <a:gd fmla="*/ 91 w 481" name="T6"/>
                  <a:gd fmla="*/ 246 h 641" name="T7"/>
                  <a:gd fmla="*/ 146 w 481" name="T8"/>
                  <a:gd fmla="*/ 186 h 641" name="T9"/>
                  <a:gd fmla="*/ 213 w 481" name="T10"/>
                  <a:gd fmla="*/ 132 h 641" name="T11"/>
                  <a:gd fmla="*/ 292 w 481" name="T12"/>
                  <a:gd fmla="*/ 84 h 641" name="T13"/>
                  <a:gd fmla="*/ 384 w 481" name="T14"/>
                  <a:gd fmla="*/ 48 h 641" name="T15"/>
                  <a:gd fmla="*/ 481 w 481" name="T16"/>
                  <a:gd fmla="*/ 12 h 641" name="T17"/>
                  <a:gd fmla="*/ 457 w 481" name="T18"/>
                  <a:gd fmla="*/ 0 h 641" name="T19"/>
                  <a:gd fmla="*/ 359 w 481" name="T20"/>
                  <a:gd fmla="*/ 36 h 641" name="T21"/>
                  <a:gd fmla="*/ 274 w 481" name="T22"/>
                  <a:gd fmla="*/ 78 h 641" name="T23"/>
                  <a:gd fmla="*/ 195 w 481" name="T24"/>
                  <a:gd fmla="*/ 126 h 641" name="T25"/>
                  <a:gd fmla="*/ 128 w 481" name="T26"/>
                  <a:gd fmla="*/ 180 h 641" name="T27"/>
                  <a:gd fmla="*/ 73 w 481" name="T28"/>
                  <a:gd fmla="*/ 240 h 641" name="T29"/>
                  <a:gd fmla="*/ 37 w 481" name="T30"/>
                  <a:gd fmla="*/ 305 h 641" name="T31"/>
                  <a:gd fmla="*/ 6 w 481" name="T32"/>
                  <a:gd fmla="*/ 371 h 641" name="T33"/>
                  <a:gd fmla="*/ 0 w 481" name="T34"/>
                  <a:gd fmla="*/ 443 h 641" name="T35"/>
                  <a:gd fmla="*/ 6 w 481" name="T36"/>
                  <a:gd fmla="*/ 497 h 641" name="T37"/>
                  <a:gd fmla="*/ 18 w 481" name="T38"/>
                  <a:gd fmla="*/ 545 h 641" name="T39"/>
                  <a:gd fmla="*/ 43 w 481" name="T40"/>
                  <a:gd fmla="*/ 593 h 641" name="T41"/>
                  <a:gd fmla="*/ 73 w 481" name="T42"/>
                  <a:gd fmla="*/ 641 h 641" name="T43"/>
                  <a:gd fmla="*/ 97 w 481" name="T44"/>
                  <a:gd fmla="*/ 641 h 641" name="T45"/>
                  <a:gd fmla="*/ 67 w 481" name="T46"/>
                  <a:gd fmla="*/ 593 h 641" name="T47"/>
                  <a:gd fmla="*/ 43 w 481" name="T48"/>
                  <a:gd fmla="*/ 545 h 641" name="T49"/>
                  <a:gd fmla="*/ 24 w 481" name="T50"/>
                  <a:gd fmla="*/ 497 h 641" name="T51"/>
                  <a:gd fmla="*/ 18 w 481" name="T52"/>
                  <a:gd fmla="*/ 443 h 641" name="T53"/>
                  <a:gd fmla="*/ 18 w 481" name="T54"/>
                  <a:gd fmla="*/ 443 h 641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  <a:gd fmla="*/ 0 60000 65536" name="T72"/>
                  <a:gd fmla="*/ 0 60000 65536" name="T73"/>
                  <a:gd fmla="*/ 0 60000 65536" name="T74"/>
                  <a:gd fmla="*/ 0 60000 65536" name="T75"/>
                  <a:gd fmla="*/ 0 60000 65536" name="T76"/>
                  <a:gd fmla="*/ 0 60000 65536" name="T77"/>
                  <a:gd fmla="*/ 0 60000 65536" name="T78"/>
                  <a:gd fmla="*/ 0 60000 65536" name="T79"/>
                  <a:gd fmla="*/ 0 60000 65536" name="T80"/>
                  <a:gd fmla="*/ 0 60000 65536" name="T81"/>
                  <a:gd fmla="*/ 0 60000 65536" name="T82"/>
                  <a:gd fmla="*/ 0 60000 65536" name="T8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b="b" l="0" r="r" t="0"/>
                <a:pathLst>
                  <a:path h="641" w="48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6" name="Group 36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0997" name="Freeform 37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200" y="3402"/>
                <a:ext cx="1201" cy="731"/>
              </a:xfrm>
              <a:custGeom>
                <a:avLst/>
                <a:gdLst>
                  <a:gd fmla="*/ 484 w 1201" name="T0"/>
                  <a:gd fmla="*/ 6 h 731" name="T1"/>
                  <a:gd fmla="*/ 263 w 1201" name="T2"/>
                  <a:gd fmla="*/ 60 h 731" name="T3"/>
                  <a:gd fmla="*/ 101 w 1201" name="T4"/>
                  <a:gd fmla="*/ 162 h 731" name="T5"/>
                  <a:gd fmla="*/ 12 w 1201" name="T6"/>
                  <a:gd fmla="*/ 294 h 731" name="T7"/>
                  <a:gd fmla="*/ 0 w 1201" name="T8"/>
                  <a:gd fmla="*/ 366 h 731" name="T9"/>
                  <a:gd fmla="*/ 12 w 1201" name="T10"/>
                  <a:gd fmla="*/ 437 h 731" name="T11"/>
                  <a:gd fmla="*/ 101 w 1201" name="T12"/>
                  <a:gd fmla="*/ 569 h 731" name="T13"/>
                  <a:gd fmla="*/ 263 w 1201" name="T14"/>
                  <a:gd fmla="*/ 671 h 731" name="T15"/>
                  <a:gd fmla="*/ 484 w 1201" name="T16"/>
                  <a:gd fmla="*/ 725 h 731" name="T17"/>
                  <a:gd fmla="*/ 723 w 1201" name="T18"/>
                  <a:gd fmla="*/ 725 h 731" name="T19"/>
                  <a:gd fmla="*/ 938 w 1201" name="T20"/>
                  <a:gd fmla="*/ 671 h 731" name="T21"/>
                  <a:gd fmla="*/ 1100 w 1201" name="T22"/>
                  <a:gd fmla="*/ 569 h 731" name="T23"/>
                  <a:gd fmla="*/ 1189 w 1201" name="T24"/>
                  <a:gd fmla="*/ 437 h 731" name="T25"/>
                  <a:gd fmla="*/ 1201 w 1201" name="T26"/>
                  <a:gd fmla="*/ 366 h 731" name="T27"/>
                  <a:gd fmla="*/ 1189 w 1201" name="T28"/>
                  <a:gd fmla="*/ 294 h 731" name="T29"/>
                  <a:gd fmla="*/ 1100 w 1201" name="T30"/>
                  <a:gd fmla="*/ 162 h 731" name="T31"/>
                  <a:gd fmla="*/ 938 w 1201" name="T32"/>
                  <a:gd fmla="*/ 60 h 731" name="T33"/>
                  <a:gd fmla="*/ 723 w 1201" name="T34"/>
                  <a:gd fmla="*/ 6 h 731" name="T35"/>
                  <a:gd fmla="*/ 604 w 1201" name="T36"/>
                  <a:gd fmla="*/ 0 h 731" name="T37"/>
                  <a:gd fmla="*/ 490 w 1201" name="T38"/>
                  <a:gd fmla="*/ 701 h 731" name="T39"/>
                  <a:gd fmla="*/ 287 w 1201" name="T40"/>
                  <a:gd fmla="*/ 647 h 731" name="T41"/>
                  <a:gd fmla="*/ 131 w 1201" name="T42"/>
                  <a:gd fmla="*/ 557 h 731" name="T43"/>
                  <a:gd fmla="*/ 48 w 1201" name="T44"/>
                  <a:gd fmla="*/ 437 h 731" name="T45"/>
                  <a:gd fmla="*/ 36 w 1201" name="T46"/>
                  <a:gd fmla="*/ 366 h 731" name="T47"/>
                  <a:gd fmla="*/ 48 w 1201" name="T48"/>
                  <a:gd fmla="*/ 300 h 731" name="T49"/>
                  <a:gd fmla="*/ 131 w 1201" name="T50"/>
                  <a:gd fmla="*/ 174 h 731" name="T51"/>
                  <a:gd fmla="*/ 287 w 1201" name="T52"/>
                  <a:gd fmla="*/ 84 h 731" name="T53"/>
                  <a:gd fmla="*/ 490 w 1201" name="T54"/>
                  <a:gd fmla="*/ 30 h 731" name="T55"/>
                  <a:gd fmla="*/ 717 w 1201" name="T56"/>
                  <a:gd fmla="*/ 30 h 731" name="T57"/>
                  <a:gd fmla="*/ 920 w 1201" name="T58"/>
                  <a:gd fmla="*/ 84 h 731" name="T59"/>
                  <a:gd fmla="*/ 1070 w 1201" name="T60"/>
                  <a:gd fmla="*/ 174 h 731" name="T61"/>
                  <a:gd fmla="*/ 1153 w 1201" name="T62"/>
                  <a:gd fmla="*/ 300 h 731" name="T63"/>
                  <a:gd fmla="*/ 1153 w 1201" name="T64"/>
                  <a:gd fmla="*/ 437 h 731" name="T65"/>
                  <a:gd fmla="*/ 1070 w 1201" name="T66"/>
                  <a:gd fmla="*/ 557 h 731" name="T67"/>
                  <a:gd fmla="*/ 920 w 1201" name="T68"/>
                  <a:gd fmla="*/ 647 h 731" name="T69"/>
                  <a:gd fmla="*/ 717 w 1201" name="T70"/>
                  <a:gd fmla="*/ 701 h 731" name="T71"/>
                  <a:gd fmla="*/ 604 w 1201" name="T72"/>
                  <a:gd fmla="*/ 707 h 731" name="T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b="b" l="0" r="r" t="0"/>
                <a:pathLst>
                  <a:path h="731" w="120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8" name="Freeform 3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128" y="3366"/>
                <a:ext cx="544" cy="737"/>
              </a:xfrm>
              <a:custGeom>
                <a:avLst/>
                <a:gdLst>
                  <a:gd fmla="*/ 24 w 544" name="T0"/>
                  <a:gd fmla="*/ 402 h 737" name="T1"/>
                  <a:gd fmla="*/ 36 w 544" name="T2"/>
                  <a:gd fmla="*/ 330 h 737" name="T3"/>
                  <a:gd fmla="*/ 66 w 544" name="T4"/>
                  <a:gd fmla="*/ 264 h 737" name="T5"/>
                  <a:gd fmla="*/ 108 w 544" name="T6"/>
                  <a:gd fmla="*/ 204 h 737" name="T7"/>
                  <a:gd fmla="*/ 173 w 544" name="T8"/>
                  <a:gd fmla="*/ 150 h 737" name="T9"/>
                  <a:gd fmla="*/ 251 w 544" name="T10"/>
                  <a:gd fmla="*/ 102 h 737" name="T11"/>
                  <a:gd fmla="*/ 335 w 544" name="T12"/>
                  <a:gd fmla="*/ 60 h 737" name="T13"/>
                  <a:gd fmla="*/ 436 w 544" name="T14"/>
                  <a:gd fmla="*/ 30 h 737" name="T15"/>
                  <a:gd fmla="*/ 544 w 544" name="T16"/>
                  <a:gd fmla="*/ 12 h 737" name="T17"/>
                  <a:gd fmla="*/ 544 w 544" name="T18"/>
                  <a:gd fmla="*/ 0 h 737" name="T19"/>
                  <a:gd fmla="*/ 430 w 544" name="T20"/>
                  <a:gd fmla="*/ 18 h 737" name="T21"/>
                  <a:gd fmla="*/ 329 w 544" name="T22"/>
                  <a:gd fmla="*/ 48 h 737" name="T23"/>
                  <a:gd fmla="*/ 233 w 544" name="T24"/>
                  <a:gd fmla="*/ 90 h 737" name="T25"/>
                  <a:gd fmla="*/ 155 w 544" name="T26"/>
                  <a:gd fmla="*/ 138 h 737" name="T27"/>
                  <a:gd fmla="*/ 90 w 544" name="T28"/>
                  <a:gd fmla="*/ 198 h 737" name="T29"/>
                  <a:gd fmla="*/ 42 w 544" name="T30"/>
                  <a:gd fmla="*/ 258 h 737" name="T31"/>
                  <a:gd fmla="*/ 12 w 544" name="T32"/>
                  <a:gd fmla="*/ 330 h 737" name="T33"/>
                  <a:gd fmla="*/ 0 w 544" name="T34"/>
                  <a:gd fmla="*/ 402 h 737" name="T35"/>
                  <a:gd fmla="*/ 6 w 544" name="T36"/>
                  <a:gd fmla="*/ 455 h 737" name="T37"/>
                  <a:gd fmla="*/ 18 w 544" name="T38"/>
                  <a:gd fmla="*/ 503 h 737" name="T39"/>
                  <a:gd fmla="*/ 42 w 544" name="T40"/>
                  <a:gd fmla="*/ 545 h 737" name="T41"/>
                  <a:gd fmla="*/ 78 w 544" name="T42"/>
                  <a:gd fmla="*/ 593 h 737" name="T43"/>
                  <a:gd fmla="*/ 114 w 544" name="T44"/>
                  <a:gd fmla="*/ 635 h 737" name="T45"/>
                  <a:gd fmla="*/ 161 w 544" name="T46"/>
                  <a:gd fmla="*/ 671 h 737" name="T47"/>
                  <a:gd fmla="*/ 221 w 544" name="T48"/>
                  <a:gd fmla="*/ 707 h 737" name="T49"/>
                  <a:gd fmla="*/ 281 w 544" name="T50"/>
                  <a:gd fmla="*/ 737 h 737" name="T51"/>
                  <a:gd fmla="*/ 323 w 544" name="T52"/>
                  <a:gd fmla="*/ 737 h 737" name="T53"/>
                  <a:gd fmla="*/ 257 w 544" name="T54"/>
                  <a:gd fmla="*/ 707 h 737" name="T55"/>
                  <a:gd fmla="*/ 203 w 544" name="T56"/>
                  <a:gd fmla="*/ 671 h 737" name="T57"/>
                  <a:gd fmla="*/ 149 w 544" name="T58"/>
                  <a:gd fmla="*/ 635 h 737" name="T59"/>
                  <a:gd fmla="*/ 108 w 544" name="T60"/>
                  <a:gd fmla="*/ 593 h 737" name="T61"/>
                  <a:gd fmla="*/ 72 w 544" name="T62"/>
                  <a:gd fmla="*/ 551 h 737" name="T63"/>
                  <a:gd fmla="*/ 48 w 544" name="T64"/>
                  <a:gd fmla="*/ 503 h 737" name="T65"/>
                  <a:gd fmla="*/ 30 w 544" name="T66"/>
                  <a:gd fmla="*/ 455 h 737" name="T67"/>
                  <a:gd fmla="*/ 24 w 544" name="T68"/>
                  <a:gd fmla="*/ 402 h 737" name="T69"/>
                  <a:gd fmla="*/ 24 w 544" name="T70"/>
                  <a:gd fmla="*/ 402 h 737" name="T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b="b" l="0" r="r" t="0"/>
                <a:pathLst>
                  <a:path h="737" w="544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0999" name="Freeform 3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92" y="3360"/>
                <a:ext cx="609" cy="252"/>
              </a:xfrm>
              <a:custGeom>
                <a:avLst/>
                <a:gdLst>
                  <a:gd fmla="*/ 12 w 609" name="T0"/>
                  <a:gd fmla="*/ 12 h 252" name="T1"/>
                  <a:gd fmla="*/ 113 w 609" name="T2"/>
                  <a:gd fmla="*/ 18 h 252" name="T3"/>
                  <a:gd fmla="*/ 203 w 609" name="T4"/>
                  <a:gd fmla="*/ 30 h 252" name="T5"/>
                  <a:gd fmla="*/ 292 w 609" name="T6"/>
                  <a:gd fmla="*/ 48 h 252" name="T7"/>
                  <a:gd fmla="*/ 376 w 609" name="T8"/>
                  <a:gd fmla="*/ 78 h 252" name="T9"/>
                  <a:gd fmla="*/ 448 w 609" name="T10"/>
                  <a:gd fmla="*/ 114 h 252" name="T11"/>
                  <a:gd fmla="*/ 514 w 609" name="T12"/>
                  <a:gd fmla="*/ 156 h 252" name="T13"/>
                  <a:gd fmla="*/ 567 w 609" name="T14"/>
                  <a:gd fmla="*/ 198 h 252" name="T15"/>
                  <a:gd fmla="*/ 609 w 609" name="T16"/>
                  <a:gd fmla="*/ 252 h 252" name="T17"/>
                  <a:gd fmla="*/ 609 w 609" name="T18"/>
                  <a:gd fmla="*/ 216 h 252" name="T19"/>
                  <a:gd fmla="*/ 561 w 609" name="T20"/>
                  <a:gd fmla="*/ 168 h 252" name="T21"/>
                  <a:gd fmla="*/ 502 w 609" name="T22"/>
                  <a:gd fmla="*/ 126 h 252" name="T23"/>
                  <a:gd fmla="*/ 436 w 609" name="T24"/>
                  <a:gd fmla="*/ 90 h 252" name="T25"/>
                  <a:gd fmla="*/ 364 w 609" name="T26"/>
                  <a:gd fmla="*/ 60 h 252" name="T27"/>
                  <a:gd fmla="*/ 286 w 609" name="T28"/>
                  <a:gd fmla="*/ 36 h 252" name="T29"/>
                  <a:gd fmla="*/ 197 w 609" name="T30"/>
                  <a:gd fmla="*/ 18 h 252" name="T31"/>
                  <a:gd fmla="*/ 107 w 609" name="T32"/>
                  <a:gd fmla="*/ 6 h 252" name="T33"/>
                  <a:gd fmla="*/ 12 w 609" name="T34"/>
                  <a:gd fmla="*/ 0 h 252" name="T35"/>
                  <a:gd fmla="*/ 6 w 609" name="T36"/>
                  <a:gd fmla="*/ 0 h 252" name="T37"/>
                  <a:gd fmla="*/ 0 w 609" name="T38"/>
                  <a:gd fmla="*/ 0 h 252" name="T39"/>
                  <a:gd fmla="*/ 0 w 609" name="T40"/>
                  <a:gd fmla="*/ 12 h 252" name="T41"/>
                  <a:gd fmla="*/ 6 w 609" name="T42"/>
                  <a:gd fmla="*/ 12 h 252" name="T43"/>
                  <a:gd fmla="*/ 12 w 609" name="T44"/>
                  <a:gd fmla="*/ 12 h 252" name="T45"/>
                  <a:gd fmla="*/ 12 w 609" name="T46"/>
                  <a:gd fmla="*/ 12 h 252" name="T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b="b" l="0" r="r" t="0"/>
                <a:pathLst>
                  <a:path h="252" w="609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0" name="Freeform 4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46" y="4007"/>
                <a:ext cx="72" cy="54"/>
              </a:xfrm>
              <a:custGeom>
                <a:avLst/>
                <a:gdLst>
                  <a:gd fmla="*/ 72 w 72" name="T0"/>
                  <a:gd fmla="*/ 0 h 54" name="T1"/>
                  <a:gd fmla="*/ 36 w 72" name="T2"/>
                  <a:gd fmla="*/ 30 h 54" name="T3"/>
                  <a:gd fmla="*/ 0 w 72" name="T4"/>
                  <a:gd fmla="*/ 54 h 54" name="T5"/>
                  <a:gd fmla="*/ 36 w 72" name="T6"/>
                  <a:gd fmla="*/ 54 h 54" name="T7"/>
                  <a:gd fmla="*/ 54 w 72" name="T8"/>
                  <a:gd fmla="*/ 42 h 54" name="T9"/>
                  <a:gd fmla="*/ 72 w 72" name="T10"/>
                  <a:gd fmla="*/ 24 h 54" name="T11"/>
                  <a:gd fmla="*/ 72 w 72" name="T12"/>
                  <a:gd fmla="*/ 24 h 54" name="T13"/>
                  <a:gd fmla="*/ 72 w 72" name="T14"/>
                  <a:gd fmla="*/ 0 h 54" name="T15"/>
                  <a:gd fmla="*/ 72 w 72" name="T16"/>
                  <a:gd fmla="*/ 0 h 54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54" w="72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1" name="Freeform 41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05" y="4073"/>
                <a:ext cx="705" cy="108"/>
              </a:xfrm>
              <a:custGeom>
                <a:avLst/>
                <a:gdLst>
                  <a:gd fmla="*/ 299 w 705" name="T0"/>
                  <a:gd fmla="*/ 90 h 108" name="T1"/>
                  <a:gd fmla="*/ 221 w 705" name="T2"/>
                  <a:gd fmla="*/ 90 h 108" name="T3"/>
                  <a:gd fmla="*/ 143 w 705" name="T4"/>
                  <a:gd fmla="*/ 78 h 108" name="T5"/>
                  <a:gd fmla="*/ 0 w 705" name="T6"/>
                  <a:gd fmla="*/ 48 h 108" name="T7"/>
                  <a:gd fmla="*/ 0 w 705" name="T8"/>
                  <a:gd fmla="*/ 66 h 108" name="T9"/>
                  <a:gd fmla="*/ 143 w 705" name="T10"/>
                  <a:gd fmla="*/ 96 h 108" name="T11"/>
                  <a:gd fmla="*/ 221 w 705" name="T12"/>
                  <a:gd fmla="*/ 108 h 108" name="T13"/>
                  <a:gd fmla="*/ 299 w 705" name="T14"/>
                  <a:gd fmla="*/ 108 h 108" name="T15"/>
                  <a:gd fmla="*/ 412 w 705" name="T16"/>
                  <a:gd fmla="*/ 102 h 108" name="T17"/>
                  <a:gd fmla="*/ 520 w 705" name="T18"/>
                  <a:gd fmla="*/ 84 h 108" name="T19"/>
                  <a:gd fmla="*/ 615 w 705" name="T20"/>
                  <a:gd fmla="*/ 60 h 108" name="T21"/>
                  <a:gd fmla="*/ 705 w 705" name="T22"/>
                  <a:gd fmla="*/ 24 h 108" name="T23"/>
                  <a:gd fmla="*/ 705 w 705" name="T24"/>
                  <a:gd fmla="*/ 0 h 108" name="T25"/>
                  <a:gd fmla="*/ 615 w 705" name="T26"/>
                  <a:gd fmla="*/ 42 h 108" name="T27"/>
                  <a:gd fmla="*/ 520 w 705" name="T28"/>
                  <a:gd fmla="*/ 66 h 108" name="T29"/>
                  <a:gd fmla="*/ 412 w 705" name="T30"/>
                  <a:gd fmla="*/ 84 h 108" name="T31"/>
                  <a:gd fmla="*/ 299 w 705" name="T32"/>
                  <a:gd fmla="*/ 90 h 108" name="T33"/>
                  <a:gd fmla="*/ 299 w 705" name="T34"/>
                  <a:gd fmla="*/ 90 h 108" name="T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b="b" l="0" r="r" t="0"/>
                <a:pathLst>
                  <a:path h="108" w="705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2" name="Freeform 42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36" y="3654"/>
                <a:ext cx="143" cy="341"/>
              </a:xfrm>
              <a:custGeom>
                <a:avLst/>
                <a:gdLst>
                  <a:gd fmla="*/ 119 w 143" name="T0"/>
                  <a:gd fmla="*/ 114 h 341" name="T1"/>
                  <a:gd fmla="*/ 113 w 143" name="T2"/>
                  <a:gd fmla="*/ 173 h 341" name="T3"/>
                  <a:gd fmla="*/ 89 w 143" name="T4"/>
                  <a:gd fmla="*/ 239 h 341" name="T5"/>
                  <a:gd fmla="*/ 47 w 143" name="T6"/>
                  <a:gd fmla="*/ 293 h 341" name="T7"/>
                  <a:gd fmla="*/ 0 w 143" name="T8"/>
                  <a:gd fmla="*/ 341 h 341" name="T9"/>
                  <a:gd fmla="*/ 29 w 143" name="T10"/>
                  <a:gd fmla="*/ 341 h 341" name="T11"/>
                  <a:gd fmla="*/ 77 w 143" name="T12"/>
                  <a:gd fmla="*/ 287 h 341" name="T13"/>
                  <a:gd fmla="*/ 113 w 143" name="T14"/>
                  <a:gd fmla="*/ 233 h 341" name="T15"/>
                  <a:gd fmla="*/ 137 w 143" name="T16"/>
                  <a:gd fmla="*/ 173 h 341" name="T17"/>
                  <a:gd fmla="*/ 143 w 143" name="T18"/>
                  <a:gd fmla="*/ 114 h 341" name="T19"/>
                  <a:gd fmla="*/ 137 w 143" name="T20"/>
                  <a:gd fmla="*/ 60 h 341" name="T21"/>
                  <a:gd fmla="*/ 119 w 143" name="T22"/>
                  <a:gd fmla="*/ 0 h 341" name="T23"/>
                  <a:gd fmla="*/ 89 w 143" name="T24"/>
                  <a:gd fmla="*/ 0 h 341" name="T25"/>
                  <a:gd fmla="*/ 113 w 143" name="T26"/>
                  <a:gd fmla="*/ 60 h 341" name="T27"/>
                  <a:gd fmla="*/ 119 w 143" name="T28"/>
                  <a:gd fmla="*/ 114 h 341" name="T29"/>
                  <a:gd fmla="*/ 119 w 143" name="T30"/>
                  <a:gd fmla="*/ 114 h 341" name="T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b="b" l="0" r="r" t="0"/>
                <a:pathLst>
                  <a:path h="341" w="143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3" name="Freeform 43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061" y="3624"/>
                <a:ext cx="83" cy="90"/>
              </a:xfrm>
              <a:custGeom>
                <a:avLst/>
                <a:gdLst>
                  <a:gd fmla="*/ 59 w 83" name="T0"/>
                  <a:gd fmla="*/ 90 h 90" name="T1"/>
                  <a:gd fmla="*/ 83 w 83" name="T2"/>
                  <a:gd fmla="*/ 84 h 90" name="T3"/>
                  <a:gd fmla="*/ 71 w 83" name="T4"/>
                  <a:gd fmla="*/ 60 h 90" name="T5"/>
                  <a:gd fmla="*/ 53 w 83" name="T6"/>
                  <a:gd fmla="*/ 42 h 90" name="T7"/>
                  <a:gd fmla="*/ 6 w 83" name="T8"/>
                  <a:gd fmla="*/ 0 h 90" name="T9"/>
                  <a:gd fmla="*/ 0 w 83" name="T10"/>
                  <a:gd fmla="*/ 18 h 90" name="T11"/>
                  <a:gd fmla="*/ 35 w 83" name="T12"/>
                  <a:gd fmla="*/ 48 h 90" name="T13"/>
                  <a:gd fmla="*/ 59 w 83" name="T14"/>
                  <a:gd fmla="*/ 90 h 90" name="T15"/>
                  <a:gd fmla="*/ 59 w 83" name="T16"/>
                  <a:gd fmla="*/ 90 h 90" name="T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b="b" l="0" r="r" t="0"/>
                <a:pathLst>
                  <a:path h="90" w="83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57" name="Freeform 44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45" y="3552"/>
                <a:ext cx="717" cy="431"/>
              </a:xfrm>
              <a:custGeom>
                <a:avLst/>
                <a:gdLst>
                  <a:gd fmla="*/ 693 w 717" name="T0"/>
                  <a:gd fmla="*/ 216 h 431" name="T1"/>
                  <a:gd fmla="*/ 687 w 717" name="T2"/>
                  <a:gd fmla="*/ 257 h 431" name="T3"/>
                  <a:gd fmla="*/ 669 w 717" name="T4"/>
                  <a:gd fmla="*/ 293 h 431" name="T5"/>
                  <a:gd fmla="*/ 633 w 717" name="T6"/>
                  <a:gd fmla="*/ 329 h 431" name="T7"/>
                  <a:gd fmla="*/ 598 w 717" name="T8"/>
                  <a:gd fmla="*/ 359 h 431" name="T9"/>
                  <a:gd fmla="*/ 544 w 717" name="T10"/>
                  <a:gd fmla="*/ 383 h 431" name="T11"/>
                  <a:gd fmla="*/ 490 w 717" name="T12"/>
                  <a:gd fmla="*/ 401 h 431" name="T13"/>
                  <a:gd fmla="*/ 424 w 717" name="T14"/>
                  <a:gd fmla="*/ 413 h 431" name="T15"/>
                  <a:gd fmla="*/ 359 w 717" name="T16"/>
                  <a:gd fmla="*/ 419 h 431" name="T17"/>
                  <a:gd fmla="*/ 293 w 717" name="T18"/>
                  <a:gd fmla="*/ 413 h 431" name="T19"/>
                  <a:gd fmla="*/ 227 w 717" name="T20"/>
                  <a:gd fmla="*/ 401 h 431" name="T21"/>
                  <a:gd fmla="*/ 173 w 717" name="T22"/>
                  <a:gd fmla="*/ 383 h 431" name="T23"/>
                  <a:gd fmla="*/ 119 w 717" name="T24"/>
                  <a:gd fmla="*/ 359 h 431" name="T25"/>
                  <a:gd fmla="*/ 84 w 717" name="T26"/>
                  <a:gd fmla="*/ 329 h 431" name="T27"/>
                  <a:gd fmla="*/ 48 w 717" name="T28"/>
                  <a:gd fmla="*/ 293 h 431" name="T29"/>
                  <a:gd fmla="*/ 30 w 717" name="T30"/>
                  <a:gd fmla="*/ 257 h 431" name="T31"/>
                  <a:gd fmla="*/ 24 w 717" name="T32"/>
                  <a:gd fmla="*/ 216 h 431" name="T33"/>
                  <a:gd fmla="*/ 30 w 717" name="T34"/>
                  <a:gd fmla="*/ 174 h 431" name="T35"/>
                  <a:gd fmla="*/ 48 w 717" name="T36"/>
                  <a:gd fmla="*/ 138 h 431" name="T37"/>
                  <a:gd fmla="*/ 84 w 717" name="T38"/>
                  <a:gd fmla="*/ 102 h 431" name="T39"/>
                  <a:gd fmla="*/ 119 w 717" name="T40"/>
                  <a:gd fmla="*/ 72 h 431" name="T41"/>
                  <a:gd fmla="*/ 173 w 717" name="T42"/>
                  <a:gd fmla="*/ 48 h 431" name="T43"/>
                  <a:gd fmla="*/ 227 w 717" name="T44"/>
                  <a:gd fmla="*/ 30 h 431" name="T45"/>
                  <a:gd fmla="*/ 293 w 717" name="T46"/>
                  <a:gd fmla="*/ 18 h 431" name="T47"/>
                  <a:gd fmla="*/ 359 w 717" name="T48"/>
                  <a:gd fmla="*/ 12 h 431" name="T49"/>
                  <a:gd fmla="*/ 418 w 717" name="T50"/>
                  <a:gd fmla="*/ 18 h 431" name="T51"/>
                  <a:gd fmla="*/ 478 w 717" name="T52"/>
                  <a:gd fmla="*/ 30 h 431" name="T53"/>
                  <a:gd fmla="*/ 532 w 717" name="T54"/>
                  <a:gd fmla="*/ 48 h 431" name="T55"/>
                  <a:gd fmla="*/ 580 w 717" name="T56"/>
                  <a:gd fmla="*/ 66 h 431" name="T57"/>
                  <a:gd fmla="*/ 586 w 717" name="T58"/>
                  <a:gd fmla="*/ 48 h 431" name="T59"/>
                  <a:gd fmla="*/ 478 w 717" name="T60"/>
                  <a:gd fmla="*/ 12 h 431" name="T61"/>
                  <a:gd fmla="*/ 418 w 717" name="T62"/>
                  <a:gd fmla="*/ 6 h 431" name="T63"/>
                  <a:gd fmla="*/ 359 w 717" name="T64"/>
                  <a:gd fmla="*/ 0 h 431" name="T65"/>
                  <a:gd fmla="*/ 287 w 717" name="T66"/>
                  <a:gd fmla="*/ 6 h 431" name="T67"/>
                  <a:gd fmla="*/ 221 w 717" name="T68"/>
                  <a:gd fmla="*/ 18 h 431" name="T69"/>
                  <a:gd fmla="*/ 161 w 717" name="T70"/>
                  <a:gd fmla="*/ 36 h 431" name="T71"/>
                  <a:gd fmla="*/ 107 w 717" name="T72"/>
                  <a:gd fmla="*/ 66 h 431" name="T73"/>
                  <a:gd fmla="*/ 60 w 717" name="T74"/>
                  <a:gd fmla="*/ 96 h 431" name="T75"/>
                  <a:gd fmla="*/ 30 w 717" name="T76"/>
                  <a:gd fmla="*/ 132 h 431" name="T77"/>
                  <a:gd fmla="*/ 6 w 717" name="T78"/>
                  <a:gd fmla="*/ 174 h 431" name="T79"/>
                  <a:gd fmla="*/ 0 w 717" name="T80"/>
                  <a:gd fmla="*/ 216 h 431" name="T81"/>
                  <a:gd fmla="*/ 6 w 717" name="T82"/>
                  <a:gd fmla="*/ 257 h 431" name="T83"/>
                  <a:gd fmla="*/ 30 w 717" name="T84"/>
                  <a:gd fmla="*/ 299 h 431" name="T85"/>
                  <a:gd fmla="*/ 60 w 717" name="T86"/>
                  <a:gd fmla="*/ 335 h 431" name="T87"/>
                  <a:gd fmla="*/ 107 w 717" name="T88"/>
                  <a:gd fmla="*/ 371 h 431" name="T89"/>
                  <a:gd fmla="*/ 161 w 717" name="T90"/>
                  <a:gd fmla="*/ 395 h 431" name="T91"/>
                  <a:gd fmla="*/ 221 w 717" name="T92"/>
                  <a:gd fmla="*/ 413 h 431" name="T93"/>
                  <a:gd fmla="*/ 287 w 717" name="T94"/>
                  <a:gd fmla="*/ 425 h 431" name="T95"/>
                  <a:gd fmla="*/ 359 w 717" name="T96"/>
                  <a:gd fmla="*/ 431 h 431" name="T97"/>
                  <a:gd fmla="*/ 430 w 717" name="T98"/>
                  <a:gd fmla="*/ 425 h 431" name="T99"/>
                  <a:gd fmla="*/ 496 w 717" name="T100"/>
                  <a:gd fmla="*/ 413 h 431" name="T101"/>
                  <a:gd fmla="*/ 562 w 717" name="T102"/>
                  <a:gd fmla="*/ 395 h 431" name="T103"/>
                  <a:gd fmla="*/ 610 w 717" name="T104"/>
                  <a:gd fmla="*/ 371 h 431" name="T105"/>
                  <a:gd fmla="*/ 657 w 717" name="T106"/>
                  <a:gd fmla="*/ 335 h 431" name="T107"/>
                  <a:gd fmla="*/ 687 w 717" name="T108"/>
                  <a:gd fmla="*/ 299 h 431" name="T109"/>
                  <a:gd fmla="*/ 711 w 717" name="T110"/>
                  <a:gd fmla="*/ 257 h 431" name="T111"/>
                  <a:gd fmla="*/ 717 w 717" name="T112"/>
                  <a:gd fmla="*/ 216 h 431" name="T113"/>
                  <a:gd fmla="*/ 717 w 717" name="T114"/>
                  <a:gd fmla="*/ 204 h 431" name="T115"/>
                  <a:gd fmla="*/ 711 w 717" name="T116"/>
                  <a:gd fmla="*/ 192 h 431" name="T117"/>
                  <a:gd fmla="*/ 687 w 717" name="T118"/>
                  <a:gd fmla="*/ 198 h 431" name="T119"/>
                  <a:gd fmla="*/ 693 w 717" name="T120"/>
                  <a:gd fmla="*/ 210 h 431" name="T121"/>
                  <a:gd fmla="*/ 693 w 717" name="T122"/>
                  <a:gd fmla="*/ 216 h 431" name="T123"/>
                  <a:gd fmla="*/ 693 w 717" name="T124"/>
                  <a:gd fmla="*/ 216 h 431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  <a:gd fmla="*/ 0 60000 65536" name="T132"/>
                  <a:gd fmla="*/ 0 60000 65536" name="T133"/>
                  <a:gd fmla="*/ 0 60000 65536" name="T134"/>
                  <a:gd fmla="*/ 0 60000 65536" name="T135"/>
                  <a:gd fmla="*/ 0 60000 65536" name="T136"/>
                  <a:gd fmla="*/ 0 60000 65536" name="T137"/>
                  <a:gd fmla="*/ 0 60000 65536" name="T138"/>
                  <a:gd fmla="*/ 0 60000 65536" name="T139"/>
                  <a:gd fmla="*/ 0 60000 65536" name="T140"/>
                  <a:gd fmla="*/ 0 60000 65536" name="T141"/>
                  <a:gd fmla="*/ 0 60000 65536" name="T142"/>
                  <a:gd fmla="*/ 0 60000 65536" name="T143"/>
                  <a:gd fmla="*/ 0 60000 65536" name="T144"/>
                  <a:gd fmla="*/ 0 60000 65536" name="T145"/>
                  <a:gd fmla="*/ 0 60000 65536" name="T146"/>
                  <a:gd fmla="*/ 0 60000 65536" name="T147"/>
                  <a:gd fmla="*/ 0 60000 65536" name="T148"/>
                  <a:gd fmla="*/ 0 60000 65536" name="T149"/>
                  <a:gd fmla="*/ 0 60000 65536" name="T150"/>
                  <a:gd fmla="*/ 0 60000 65536" name="T151"/>
                  <a:gd fmla="*/ 0 60000 65536" name="T152"/>
                  <a:gd fmla="*/ 0 60000 65536" name="T153"/>
                  <a:gd fmla="*/ 0 60000 65536" name="T154"/>
                  <a:gd fmla="*/ 0 60000 65536" name="T155"/>
                  <a:gd fmla="*/ 0 60000 65536" name="T156"/>
                  <a:gd fmla="*/ 0 60000 65536" name="T157"/>
                  <a:gd fmla="*/ 0 60000 65536" name="T158"/>
                  <a:gd fmla="*/ 0 60000 65536" name="T159"/>
                  <a:gd fmla="*/ 0 60000 65536" name="T160"/>
                  <a:gd fmla="*/ 0 60000 65536" name="T161"/>
                  <a:gd fmla="*/ 0 60000 65536" name="T162"/>
                  <a:gd fmla="*/ 0 60000 65536" name="T163"/>
                  <a:gd fmla="*/ 0 60000 65536" name="T164"/>
                  <a:gd fmla="*/ 0 60000 65536" name="T165"/>
                  <a:gd fmla="*/ 0 60000 65536" name="T166"/>
                  <a:gd fmla="*/ 0 60000 65536" name="T167"/>
                  <a:gd fmla="*/ 0 60000 65536" name="T168"/>
                  <a:gd fmla="*/ 0 60000 65536" name="T169"/>
                  <a:gd fmla="*/ 0 60000 65536" name="T170"/>
                  <a:gd fmla="*/ 0 60000 65536" name="T171"/>
                  <a:gd fmla="*/ 0 60000 65536" name="T172"/>
                  <a:gd fmla="*/ 0 60000 65536" name="T173"/>
                  <a:gd fmla="*/ 0 60000 65536" name="T174"/>
                  <a:gd fmla="*/ 0 60000 65536" name="T175"/>
                  <a:gd fmla="*/ 0 60000 65536" name="T176"/>
                  <a:gd fmla="*/ 0 60000 65536" name="T177"/>
                  <a:gd fmla="*/ 0 60000 65536" name="T178"/>
                  <a:gd fmla="*/ 0 60000 65536" name="T179"/>
                  <a:gd fmla="*/ 0 60000 65536" name="T180"/>
                  <a:gd fmla="*/ 0 60000 65536" name="T181"/>
                  <a:gd fmla="*/ 0 60000 65536" name="T182"/>
                  <a:gd fmla="*/ 0 60000 65536" name="T183"/>
                  <a:gd fmla="*/ 0 60000 65536" name="T184"/>
                  <a:gd fmla="*/ 0 60000 65536" name="T185"/>
                  <a:gd fmla="*/ 0 60000 65536" name="T186"/>
                  <a:gd fmla="*/ 0 60000 65536" name="T187"/>
                  <a:gd fmla="*/ 0 60000 65536" name="T1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b="b" l="0" r="r" t="0"/>
                <a:pathLst>
                  <a:path h="431" w="717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5" name="Freeform 4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349" y="3510"/>
                <a:ext cx="909" cy="533"/>
              </a:xfrm>
              <a:custGeom>
                <a:avLst/>
                <a:gdLst>
                  <a:gd fmla="*/ 616 w 909" name="T0"/>
                  <a:gd fmla="*/ 0 h 533" name="T1"/>
                  <a:gd fmla="*/ 616 w 909" name="T2"/>
                  <a:gd fmla="*/ 18 h 533" name="T3"/>
                  <a:gd fmla="*/ 724 w 909" name="T4"/>
                  <a:gd fmla="*/ 60 h 533" name="T5"/>
                  <a:gd fmla="*/ 765 w 909" name="T6"/>
                  <a:gd fmla="*/ 84 h 533" name="T7"/>
                  <a:gd fmla="*/ 807 w 909" name="T8"/>
                  <a:gd fmla="*/ 114 h 533" name="T9"/>
                  <a:gd fmla="*/ 837 w 909" name="T10"/>
                  <a:gd fmla="*/ 144 h 533" name="T11"/>
                  <a:gd fmla="*/ 861 w 909" name="T12"/>
                  <a:gd fmla="*/ 180 h 533" name="T13"/>
                  <a:gd fmla="*/ 873 w 909" name="T14"/>
                  <a:gd fmla="*/ 216 h 533" name="T15"/>
                  <a:gd fmla="*/ 879 w 909" name="T16"/>
                  <a:gd fmla="*/ 258 h 533" name="T17"/>
                  <a:gd fmla="*/ 873 w 909" name="T18"/>
                  <a:gd fmla="*/ 311 h 533" name="T19"/>
                  <a:gd fmla="*/ 843 w 909" name="T20"/>
                  <a:gd fmla="*/ 359 h 533" name="T21"/>
                  <a:gd fmla="*/ 807 w 909" name="T22"/>
                  <a:gd fmla="*/ 401 h 533" name="T23"/>
                  <a:gd fmla="*/ 753 w 909" name="T24"/>
                  <a:gd fmla="*/ 443 h 533" name="T25"/>
                  <a:gd fmla="*/ 694 w 909" name="T26"/>
                  <a:gd fmla="*/ 473 h 533" name="T27"/>
                  <a:gd fmla="*/ 622 w 909" name="T28"/>
                  <a:gd fmla="*/ 497 h 533" name="T29"/>
                  <a:gd fmla="*/ 538 w 909" name="T30"/>
                  <a:gd fmla="*/ 509 h 533" name="T31"/>
                  <a:gd fmla="*/ 455 w 909" name="T32"/>
                  <a:gd fmla="*/ 515 h 533" name="T33"/>
                  <a:gd fmla="*/ 371 w 909" name="T34"/>
                  <a:gd fmla="*/ 509 h 533" name="T35"/>
                  <a:gd fmla="*/ 287 w 909" name="T36"/>
                  <a:gd fmla="*/ 497 h 533" name="T37"/>
                  <a:gd fmla="*/ 215 w 909" name="T38"/>
                  <a:gd fmla="*/ 473 h 533" name="T39"/>
                  <a:gd fmla="*/ 156 w 909" name="T40"/>
                  <a:gd fmla="*/ 443 h 533" name="T41"/>
                  <a:gd fmla="*/ 102 w 909" name="T42"/>
                  <a:gd fmla="*/ 401 h 533" name="T43"/>
                  <a:gd fmla="*/ 66 w 909" name="T44"/>
                  <a:gd fmla="*/ 359 h 533" name="T45"/>
                  <a:gd fmla="*/ 36 w 909" name="T46"/>
                  <a:gd fmla="*/ 311 h 533" name="T47"/>
                  <a:gd fmla="*/ 30 w 909" name="T48"/>
                  <a:gd fmla="*/ 258 h 533" name="T49"/>
                  <a:gd fmla="*/ 36 w 909" name="T50"/>
                  <a:gd fmla="*/ 222 h 533" name="T51"/>
                  <a:gd fmla="*/ 48 w 909" name="T52"/>
                  <a:gd fmla="*/ 186 h 533" name="T53"/>
                  <a:gd fmla="*/ 66 w 909" name="T54"/>
                  <a:gd fmla="*/ 156 h 533" name="T55"/>
                  <a:gd fmla="*/ 90 w 909" name="T56"/>
                  <a:gd fmla="*/ 126 h 533" name="T57"/>
                  <a:gd fmla="*/ 66 w 909" name="T58"/>
                  <a:gd fmla="*/ 114 h 533" name="T59"/>
                  <a:gd fmla="*/ 36 w 909" name="T60"/>
                  <a:gd fmla="*/ 144 h 533" name="T61"/>
                  <a:gd fmla="*/ 18 w 909" name="T62"/>
                  <a:gd fmla="*/ 180 h 533" name="T63"/>
                  <a:gd fmla="*/ 6 w 909" name="T64"/>
                  <a:gd fmla="*/ 216 h 533" name="T65"/>
                  <a:gd fmla="*/ 0 w 909" name="T66"/>
                  <a:gd fmla="*/ 258 h 533" name="T67"/>
                  <a:gd fmla="*/ 12 w 909" name="T68"/>
                  <a:gd fmla="*/ 311 h 533" name="T69"/>
                  <a:gd fmla="*/ 36 w 909" name="T70"/>
                  <a:gd fmla="*/ 365 h 533" name="T71"/>
                  <a:gd fmla="*/ 78 w 909" name="T72"/>
                  <a:gd fmla="*/ 413 h 533" name="T73"/>
                  <a:gd fmla="*/ 132 w 909" name="T74"/>
                  <a:gd fmla="*/ 449 h 533" name="T75"/>
                  <a:gd fmla="*/ 203 w 909" name="T76"/>
                  <a:gd fmla="*/ 485 h 533" name="T77"/>
                  <a:gd fmla="*/ 275 w 909" name="T78"/>
                  <a:gd fmla="*/ 509 h 533" name="T79"/>
                  <a:gd fmla="*/ 365 w 909" name="T80"/>
                  <a:gd fmla="*/ 527 h 533" name="T81"/>
                  <a:gd fmla="*/ 455 w 909" name="T82"/>
                  <a:gd fmla="*/ 533 h 533" name="T83"/>
                  <a:gd fmla="*/ 544 w 909" name="T84"/>
                  <a:gd fmla="*/ 527 h 533" name="T85"/>
                  <a:gd fmla="*/ 634 w 909" name="T86"/>
                  <a:gd fmla="*/ 509 h 533" name="T87"/>
                  <a:gd fmla="*/ 712 w 909" name="T88"/>
                  <a:gd fmla="*/ 485 h 533" name="T89"/>
                  <a:gd fmla="*/ 777 w 909" name="T90"/>
                  <a:gd fmla="*/ 449 h 533" name="T91"/>
                  <a:gd fmla="*/ 831 w 909" name="T92"/>
                  <a:gd fmla="*/ 413 h 533" name="T93"/>
                  <a:gd fmla="*/ 873 w 909" name="T94"/>
                  <a:gd fmla="*/ 365 h 533" name="T95"/>
                  <a:gd fmla="*/ 897 w 909" name="T96"/>
                  <a:gd fmla="*/ 311 h 533" name="T97"/>
                  <a:gd fmla="*/ 909 w 909" name="T98"/>
                  <a:gd fmla="*/ 258 h 533" name="T99"/>
                  <a:gd fmla="*/ 903 w 909" name="T100"/>
                  <a:gd fmla="*/ 216 h 533" name="T101"/>
                  <a:gd fmla="*/ 885 w 909" name="T102"/>
                  <a:gd fmla="*/ 174 h 533" name="T103"/>
                  <a:gd fmla="*/ 861 w 909" name="T104"/>
                  <a:gd fmla="*/ 132 h 533" name="T105"/>
                  <a:gd fmla="*/ 825 w 909" name="T106"/>
                  <a:gd fmla="*/ 102 h 533" name="T107"/>
                  <a:gd fmla="*/ 783 w 909" name="T108"/>
                  <a:gd fmla="*/ 66 h 533" name="T109"/>
                  <a:gd fmla="*/ 735 w 909" name="T110"/>
                  <a:gd fmla="*/ 42 h 533" name="T111"/>
                  <a:gd fmla="*/ 616 w 909" name="T112"/>
                  <a:gd fmla="*/ 0 h 533" name="T113"/>
                  <a:gd fmla="*/ 616 w 909" name="T114"/>
                  <a:gd fmla="*/ 0 h 533" name="T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b="b" l="0" r="r" t="0"/>
                <a:pathLst>
                  <a:path h="533" w="909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6" name="Freeform 4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64" y="3492"/>
                <a:ext cx="365" cy="66"/>
              </a:xfrm>
              <a:custGeom>
                <a:avLst/>
                <a:gdLst>
                  <a:gd fmla="*/ 240 w 365" name="T0"/>
                  <a:gd fmla="*/ 18 h 66" name="T1"/>
                  <a:gd fmla="*/ 299 w 365" name="T2"/>
                  <a:gd fmla="*/ 24 h 66" name="T3"/>
                  <a:gd fmla="*/ 359 w 365" name="T4"/>
                  <a:gd fmla="*/ 30 h 66" name="T5"/>
                  <a:gd fmla="*/ 365 w 365" name="T6"/>
                  <a:gd fmla="*/ 12 h 66" name="T7"/>
                  <a:gd fmla="*/ 305 w 365" name="T8"/>
                  <a:gd fmla="*/ 6 h 66" name="T9"/>
                  <a:gd fmla="*/ 240 w 365" name="T10"/>
                  <a:gd fmla="*/ 0 h 66" name="T11"/>
                  <a:gd fmla="*/ 174 w 365" name="T12"/>
                  <a:gd fmla="*/ 6 h 66" name="T13"/>
                  <a:gd fmla="*/ 114 w 365" name="T14"/>
                  <a:gd fmla="*/ 12 h 66" name="T15"/>
                  <a:gd fmla="*/ 0 w 365" name="T16"/>
                  <a:gd fmla="*/ 42 h 66" name="T17"/>
                  <a:gd fmla="*/ 0 w 365" name="T18"/>
                  <a:gd fmla="*/ 66 h 66" name="T19"/>
                  <a:gd fmla="*/ 54 w 365" name="T20"/>
                  <a:gd fmla="*/ 48 h 66" name="T21"/>
                  <a:gd fmla="*/ 114 w 365" name="T22"/>
                  <a:gd fmla="*/ 30 h 66" name="T23"/>
                  <a:gd fmla="*/ 174 w 365" name="T24"/>
                  <a:gd fmla="*/ 24 h 66" name="T25"/>
                  <a:gd fmla="*/ 240 w 365" name="T26"/>
                  <a:gd fmla="*/ 18 h 66" name="T27"/>
                  <a:gd fmla="*/ 240 w 365" name="T28"/>
                  <a:gd fmla="*/ 18 h 66" name="T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b="b" l="0" r="r" t="0"/>
                <a:pathLst>
                  <a:path h="66" w="365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7" name="Freeform 4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463" y="3558"/>
                <a:ext cx="66" cy="48"/>
              </a:xfrm>
              <a:custGeom>
                <a:avLst/>
                <a:gdLst>
                  <a:gd fmla="*/ 66 w 66" name="T0"/>
                  <a:gd fmla="*/ 18 h 48" name="T1"/>
                  <a:gd fmla="*/ 48 w 66" name="T2"/>
                  <a:gd fmla="*/ 0 h 48" name="T3"/>
                  <a:gd fmla="*/ 24 w 66" name="T4"/>
                  <a:gd fmla="*/ 12 h 48" name="T5"/>
                  <a:gd fmla="*/ 0 w 66" name="T6"/>
                  <a:gd fmla="*/ 30 h 48" name="T7"/>
                  <a:gd fmla="*/ 12 w 66" name="T8"/>
                  <a:gd fmla="*/ 48 h 48" name="T9"/>
                  <a:gd fmla="*/ 42 w 66" name="T10"/>
                  <a:gd fmla="*/ 30 h 48" name="T11"/>
                  <a:gd fmla="*/ 66 w 66" name="T12"/>
                  <a:gd fmla="*/ 18 h 48" name="T13"/>
                  <a:gd fmla="*/ 66 w 66" name="T14"/>
                  <a:gd fmla="*/ 18 h 48" name="T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b="b" l="0" r="r" t="0"/>
                <a:pathLst>
                  <a:path h="48" w="66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8" name="Oval 48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09" name="Oval 49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0" name="Oval 50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1" name="Oval 51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4118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2" name="Oval 52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shade val="94118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3" name="Oval 53"/>
              <p:cNvSpPr xmlns:c="http://schemas.openxmlformats.org/drawingml/2006/chart" xmlns:pic="http://schemas.openxmlformats.org/drawingml/2006/picture" xmlns:dgm="http://schemas.openxmlformats.org/drawingml/2006/diagram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shade val="96863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>
                    <a:uFillTx/>
                  </a:defRPr>
                </a:pPr>
                <a:endParaRPr lang="es-MX">
                  <a:solidFill>
                    <a:srgbClr val="FFFFFF"/>
                  </a:solidFill>
                  <a:uFillTx/>
                </a:endParaRP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1037" name="Group 54"/>
            <p:cNvGrpSpPr xmlns:c="http://schemas.openxmlformats.org/drawingml/2006/chart" xmlns:pic="http://schemas.openxmlformats.org/drawingml/2006/picture" xmlns:dgm="http://schemas.openxmlformats.org/drawingml/2006/diagram"/>
            <p:nvPr userDrawn="1"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1038" name="Freeform 55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280" y="3186"/>
                <a:ext cx="383" cy="96"/>
              </a:xfrm>
              <a:custGeom>
                <a:avLst/>
                <a:gdLst>
                  <a:gd fmla="*/ 210 w 382" name="T0"/>
                  <a:gd fmla="*/ 96 h 96" name="T1"/>
                  <a:gd fmla="*/ 143 w 382" name="T2"/>
                  <a:gd fmla="*/ 90 h 96" name="T3"/>
                  <a:gd fmla="*/ 83 w 382" name="T4"/>
                  <a:gd fmla="*/ 66 h 96" name="T5"/>
                  <a:gd fmla="*/ 35 w 382" name="T6"/>
                  <a:gd fmla="*/ 36 h 96" name="T7"/>
                  <a:gd fmla="*/ 6 w 382" name="T8"/>
                  <a:gd fmla="*/ 0 h 96" name="T9"/>
                  <a:gd fmla="*/ 0 w 382" name="T10"/>
                  <a:gd fmla="*/ 6 h 96" name="T11"/>
                  <a:gd fmla="*/ 29 w 382" name="T12"/>
                  <a:gd fmla="*/ 42 h 96" name="T13"/>
                  <a:gd fmla="*/ 77 w 382" name="T14"/>
                  <a:gd fmla="*/ 72 h 96" name="T15"/>
                  <a:gd fmla="*/ 137 w 382" name="T16"/>
                  <a:gd fmla="*/ 90 h 96" name="T17"/>
                  <a:gd fmla="*/ 210 w 382" name="T18"/>
                  <a:gd fmla="*/ 96 h 96" name="T19"/>
                  <a:gd fmla="*/ 264 w 382" name="T20"/>
                  <a:gd fmla="*/ 90 h 96" name="T21"/>
                  <a:gd fmla="*/ 312 w 382" name="T22"/>
                  <a:gd fmla="*/ 84 h 96" name="T23"/>
                  <a:gd fmla="*/ 353 w 382" name="T24"/>
                  <a:gd fmla="*/ 66 h 96" name="T25"/>
                  <a:gd fmla="*/ 383 w 382" name="T26"/>
                  <a:gd fmla="*/ 42 h 96" name="T27"/>
                  <a:gd fmla="*/ 377 w 382" name="T28"/>
                  <a:gd fmla="*/ 42 h 96" name="T29"/>
                  <a:gd fmla="*/ 347 w 382" name="T30"/>
                  <a:gd fmla="*/ 66 h 96" name="T31"/>
                  <a:gd fmla="*/ 306 w 382" name="T32"/>
                  <a:gd fmla="*/ 78 h 96" name="T33"/>
                  <a:gd fmla="*/ 264 w 382" name="T34"/>
                  <a:gd fmla="*/ 90 h 96" name="T35"/>
                  <a:gd fmla="*/ 210 w 382" name="T36"/>
                  <a:gd fmla="*/ 96 h 96" name="T37"/>
                  <a:gd fmla="*/ 210 w 382" name="T38"/>
                  <a:gd fmla="*/ 96 h 9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b="b" l="0" r="r" t="0"/>
                <a:pathLst>
                  <a:path h="96" w="382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39" name="Freeform 56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15" y="3024"/>
                <a:ext cx="258" cy="54"/>
              </a:xfrm>
              <a:custGeom>
                <a:avLst/>
                <a:gdLst>
                  <a:gd fmla="*/ 174 w 258" name="T0"/>
                  <a:gd fmla="*/ 0 h 54" name="T1"/>
                  <a:gd fmla="*/ 216 w 258" name="T2"/>
                  <a:gd fmla="*/ 6 h 54" name="T3"/>
                  <a:gd fmla="*/ 258 w 258" name="T4"/>
                  <a:gd fmla="*/ 12 h 54" name="T5"/>
                  <a:gd fmla="*/ 252 w 258" name="T6"/>
                  <a:gd fmla="*/ 6 h 54" name="T7"/>
                  <a:gd fmla="*/ 216 w 258" name="T8"/>
                  <a:gd fmla="*/ 0 h 54" name="T9"/>
                  <a:gd fmla="*/ 174 w 258" name="T10"/>
                  <a:gd fmla="*/ 0 h 54" name="T11"/>
                  <a:gd fmla="*/ 120 w 258" name="T12"/>
                  <a:gd fmla="*/ 6 h 54" name="T13"/>
                  <a:gd fmla="*/ 78 w 258" name="T14"/>
                  <a:gd fmla="*/ 12 h 54" name="T15"/>
                  <a:gd fmla="*/ 36 w 258" name="T16"/>
                  <a:gd fmla="*/ 30 h 54" name="T17"/>
                  <a:gd fmla="*/ 0 w 258" name="T18"/>
                  <a:gd fmla="*/ 48 h 54" name="T19"/>
                  <a:gd fmla="*/ 6 w 258" name="T20"/>
                  <a:gd fmla="*/ 54 h 54" name="T21"/>
                  <a:gd fmla="*/ 36 w 258" name="T22"/>
                  <a:gd fmla="*/ 36 h 54" name="T23"/>
                  <a:gd fmla="*/ 78 w 258" name="T24"/>
                  <a:gd fmla="*/ 18 h 54" name="T25"/>
                  <a:gd fmla="*/ 120 w 258" name="T26"/>
                  <a:gd fmla="*/ 6 h 54" name="T27"/>
                  <a:gd fmla="*/ 174 w 258" name="T28"/>
                  <a:gd fmla="*/ 0 h 54" name="T29"/>
                  <a:gd fmla="*/ 174 w 258" name="T30"/>
                  <a:gd fmla="*/ 0 h 54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54" w="258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0" name="Freeform 57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645" y="3066"/>
                <a:ext cx="60" cy="156"/>
              </a:xfrm>
              <a:custGeom>
                <a:avLst/>
                <a:gdLst>
                  <a:gd fmla="*/ 54 w 60" name="T0"/>
                  <a:gd fmla="*/ 90 h 156" name="T1"/>
                  <a:gd fmla="*/ 48 w 60" name="T2"/>
                  <a:gd fmla="*/ 126 h 156" name="T3"/>
                  <a:gd fmla="*/ 24 w 60" name="T4"/>
                  <a:gd fmla="*/ 156 h 156" name="T5"/>
                  <a:gd fmla="*/ 30 w 60" name="T6"/>
                  <a:gd fmla="*/ 156 h 156" name="T7"/>
                  <a:gd fmla="*/ 54 w 60" name="T8"/>
                  <a:gd fmla="*/ 126 h 156" name="T9"/>
                  <a:gd fmla="*/ 60 w 60" name="T10"/>
                  <a:gd fmla="*/ 90 h 156" name="T11"/>
                  <a:gd fmla="*/ 54 w 60" name="T12"/>
                  <a:gd fmla="*/ 66 h 156" name="T13"/>
                  <a:gd fmla="*/ 48 w 60" name="T14"/>
                  <a:gd fmla="*/ 42 h 156" name="T15"/>
                  <a:gd fmla="*/ 30 w 60" name="T16"/>
                  <a:gd fmla="*/ 18 h 156" name="T17"/>
                  <a:gd fmla="*/ 6 w 60" name="T18"/>
                  <a:gd fmla="*/ 0 h 156" name="T19"/>
                  <a:gd fmla="*/ 0 w 60" name="T20"/>
                  <a:gd fmla="*/ 6 h 156" name="T21"/>
                  <a:gd fmla="*/ 24 w 60" name="T22"/>
                  <a:gd fmla="*/ 24 h 156" name="T23"/>
                  <a:gd fmla="*/ 42 w 60" name="T24"/>
                  <a:gd fmla="*/ 42 h 156" name="T25"/>
                  <a:gd fmla="*/ 48 w 60" name="T26"/>
                  <a:gd fmla="*/ 66 h 156" name="T27"/>
                  <a:gd fmla="*/ 54 w 60" name="T28"/>
                  <a:gd fmla="*/ 90 h 156" name="T29"/>
                  <a:gd fmla="*/ 54 w 60" name="T30"/>
                  <a:gd fmla="*/ 90 h 156" name="T31"/>
                  <a:gd fmla="*/ 0 60000 65536" name="T32"/>
                  <a:gd fmla="*/ 0 60000 65536" name="T33"/>
                  <a:gd fmla="*/ 0 60000 65536" name="T34"/>
                  <a:gd fmla="*/ 0 60000 65536" name="T35"/>
                  <a:gd fmla="*/ 0 60000 65536" name="T36"/>
                  <a:gd fmla="*/ 0 60000 65536" name="T37"/>
                  <a:gd fmla="*/ 0 60000 65536" name="T38"/>
                  <a:gd fmla="*/ 0 60000 65536" name="T39"/>
                  <a:gd fmla="*/ 0 60000 65536" name="T40"/>
                  <a:gd fmla="*/ 0 60000 6553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b="b" l="0" r="r" t="0"/>
                <a:pathLst>
                  <a:path h="156" w="6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1" name="Freeform 58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75" y="3246"/>
                <a:ext cx="192" cy="18"/>
              </a:xfrm>
              <a:custGeom>
                <a:avLst/>
                <a:gdLst>
                  <a:gd fmla="*/ 114 w 192" name="T0"/>
                  <a:gd fmla="*/ 12 h 18" name="T1"/>
                  <a:gd fmla="*/ 72 w 192" name="T2"/>
                  <a:gd fmla="*/ 6 h 18" name="T3"/>
                  <a:gd fmla="*/ 30 w 192" name="T4"/>
                  <a:gd fmla="*/ 0 h 18" name="T5"/>
                  <a:gd fmla="*/ 0 w 192" name="T6"/>
                  <a:gd fmla="*/ 0 h 18" name="T7"/>
                  <a:gd fmla="*/ 54 w 192" name="T8"/>
                  <a:gd fmla="*/ 12 h 18" name="T9"/>
                  <a:gd fmla="*/ 114 w 192" name="T10"/>
                  <a:gd fmla="*/ 18 h 18" name="T11"/>
                  <a:gd fmla="*/ 156 w 192" name="T12"/>
                  <a:gd fmla="*/ 18 h 18" name="T13"/>
                  <a:gd fmla="*/ 192 w 192" name="T14"/>
                  <a:gd fmla="*/ 12 h 18" name="T15"/>
                  <a:gd fmla="*/ 186 w 192" name="T16"/>
                  <a:gd fmla="*/ 0 h 18" name="T17"/>
                  <a:gd fmla="*/ 150 w 192" name="T18"/>
                  <a:gd fmla="*/ 6 h 18" name="T19"/>
                  <a:gd fmla="*/ 114 w 192" name="T20"/>
                  <a:gd fmla="*/ 12 h 18" name="T21"/>
                  <a:gd fmla="*/ 114 w 192" name="T22"/>
                  <a:gd fmla="*/ 12 h 18" name="T23"/>
                  <a:gd fmla="*/ 0 60000 65536" name="T24"/>
                  <a:gd fmla="*/ 0 60000 65536" name="T25"/>
                  <a:gd fmla="*/ 0 60000 65536" name="T26"/>
                  <a:gd fmla="*/ 0 60000 65536" name="T27"/>
                  <a:gd fmla="*/ 0 60000 65536" name="T28"/>
                  <a:gd fmla="*/ 0 60000 65536" name="T29"/>
                  <a:gd fmla="*/ 0 60000 65536" name="T30"/>
                  <a:gd fmla="*/ 0 60000 65536" name="T31"/>
                  <a:gd fmla="*/ 0 60000 65536" name="T32"/>
                  <a:gd fmla="*/ 0 60000 65536" name="T33"/>
                  <a:gd fmla="*/ 0 60000 65536" name="T34"/>
                  <a:gd fmla="*/ 0 60000 65536" name="T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b="b" l="0" r="r" t="0"/>
                <a:pathLst>
                  <a:path h="18" w="192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2" name="Freeform 59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04" y="3042"/>
                <a:ext cx="161" cy="186"/>
              </a:xfrm>
              <a:custGeom>
                <a:avLst/>
                <a:gdLst>
                  <a:gd fmla="*/ 11 w 161" name="T0"/>
                  <a:gd fmla="*/ 114 h 186" name="T1"/>
                  <a:gd fmla="*/ 17 w 161" name="T2"/>
                  <a:gd fmla="*/ 96 h 186" name="T3"/>
                  <a:gd fmla="*/ 23 w 161" name="T4"/>
                  <a:gd fmla="*/ 78 h 186" name="T5"/>
                  <a:gd fmla="*/ 53 w 161" name="T6"/>
                  <a:gd fmla="*/ 42 h 186" name="T7"/>
                  <a:gd fmla="*/ 101 w 161" name="T8"/>
                  <a:gd fmla="*/ 18 h 186" name="T9"/>
                  <a:gd fmla="*/ 155 w 161" name="T10"/>
                  <a:gd fmla="*/ 6 h 186" name="T11"/>
                  <a:gd fmla="*/ 161 w 161" name="T12"/>
                  <a:gd fmla="*/ 0 h 186" name="T13"/>
                  <a:gd fmla="*/ 95 w 161" name="T14"/>
                  <a:gd fmla="*/ 12 h 186" name="T15"/>
                  <a:gd fmla="*/ 47 w 161" name="T16"/>
                  <a:gd fmla="*/ 36 h 186" name="T17"/>
                  <a:gd fmla="*/ 11 w 161" name="T18"/>
                  <a:gd fmla="*/ 72 h 186" name="T19"/>
                  <a:gd fmla="*/ 5 w 161" name="T20"/>
                  <a:gd fmla="*/ 90 h 186" name="T21"/>
                  <a:gd fmla="*/ 0 w 161" name="T22"/>
                  <a:gd fmla="*/ 114 h 186" name="T23"/>
                  <a:gd fmla="*/ 11 w 161" name="T24"/>
                  <a:gd fmla="*/ 150 h 186" name="T25"/>
                  <a:gd fmla="*/ 23 w 161" name="T26"/>
                  <a:gd fmla="*/ 168 h 186" name="T27"/>
                  <a:gd fmla="*/ 41 w 161" name="T28"/>
                  <a:gd fmla="*/ 186 h 186" name="T29"/>
                  <a:gd fmla="*/ 65 w 161" name="T30"/>
                  <a:gd fmla="*/ 186 h 186" name="T31"/>
                  <a:gd fmla="*/ 41 w 161" name="T32"/>
                  <a:gd fmla="*/ 168 h 186" name="T33"/>
                  <a:gd fmla="*/ 23 w 161" name="T34"/>
                  <a:gd fmla="*/ 150 h 186" name="T35"/>
                  <a:gd fmla="*/ 17 w 161" name="T36"/>
                  <a:gd fmla="*/ 132 h 186" name="T37"/>
                  <a:gd fmla="*/ 11 w 161" name="T38"/>
                  <a:gd fmla="*/ 114 h 186" name="T39"/>
                  <a:gd fmla="*/ 11 w 161" name="T40"/>
                  <a:gd fmla="*/ 114 h 186" name="T41"/>
                  <a:gd fmla="*/ 0 60000 65536" name="T42"/>
                  <a:gd fmla="*/ 0 60000 65536" name="T43"/>
                  <a:gd fmla="*/ 0 60000 65536" name="T44"/>
                  <a:gd fmla="*/ 0 60000 65536" name="T45"/>
                  <a:gd fmla="*/ 0 60000 65536" name="T46"/>
                  <a:gd fmla="*/ 0 60000 65536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b="b" l="0" r="r" t="0"/>
                <a:pathLst>
                  <a:path h="186" w="161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3" name="Freeform 60"/>
              <p:cNvSpPr xmlns:c="http://schemas.openxmlformats.org/drawingml/2006/chart" xmlns:pic="http://schemas.openxmlformats.org/drawingml/2006/picture" xmlns:dgm="http://schemas.openxmlformats.org/drawingml/2006/diagram">
                <a:spLocks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489" y="3042"/>
                <a:ext cx="186" cy="210"/>
              </a:xfrm>
              <a:custGeom>
                <a:avLst/>
                <a:gdLst>
                  <a:gd fmla="*/ 0 w 185" name="T0"/>
                  <a:gd fmla="*/ 6 h 210" name="T1"/>
                  <a:gd fmla="*/ 66 w 185" name="T2"/>
                  <a:gd fmla="*/ 12 h 210" name="T3"/>
                  <a:gd fmla="*/ 120 w 185" name="T4"/>
                  <a:gd fmla="*/ 36 h 210" name="T5"/>
                  <a:gd fmla="*/ 156 w 185" name="T6"/>
                  <a:gd fmla="*/ 72 h 210" name="T7"/>
                  <a:gd fmla="*/ 162 w 185" name="T8"/>
                  <a:gd fmla="*/ 90 h 210" name="T9"/>
                  <a:gd fmla="*/ 168 w 185" name="T10"/>
                  <a:gd fmla="*/ 114 h 210" name="T11"/>
                  <a:gd fmla="*/ 162 w 185" name="T12"/>
                  <a:gd fmla="*/ 138 h 210" name="T13"/>
                  <a:gd fmla="*/ 150 w 185" name="T14"/>
                  <a:gd fmla="*/ 162 h 210" name="T15"/>
                  <a:gd fmla="*/ 120 w 185" name="T16"/>
                  <a:gd fmla="*/ 180 h 210" name="T17"/>
                  <a:gd fmla="*/ 90 w 185" name="T18"/>
                  <a:gd fmla="*/ 198 h 210" name="T19"/>
                  <a:gd fmla="*/ 97 w 185" name="T20"/>
                  <a:gd fmla="*/ 210 h 210" name="T21"/>
                  <a:gd fmla="*/ 132 w 185" name="T22"/>
                  <a:gd fmla="*/ 192 h 210" name="T23"/>
                  <a:gd fmla="*/ 162 w 185" name="T24"/>
                  <a:gd fmla="*/ 168 h 210" name="T25"/>
                  <a:gd fmla="*/ 180 w 185" name="T26"/>
                  <a:gd fmla="*/ 144 h 210" name="T27"/>
                  <a:gd fmla="*/ 186 w 185" name="T28"/>
                  <a:gd fmla="*/ 114 h 210" name="T29"/>
                  <a:gd fmla="*/ 180 w 185" name="T30"/>
                  <a:gd fmla="*/ 90 h 210" name="T31"/>
                  <a:gd fmla="*/ 174 w 185" name="T32"/>
                  <a:gd fmla="*/ 66 h 210" name="T33"/>
                  <a:gd fmla="*/ 156 w 185" name="T34"/>
                  <a:gd fmla="*/ 48 h 210" name="T35"/>
                  <a:gd fmla="*/ 132 w 185" name="T36"/>
                  <a:gd fmla="*/ 30 h 210" name="T37"/>
                  <a:gd fmla="*/ 72 w 185" name="T38"/>
                  <a:gd fmla="*/ 6 h 210" name="T39"/>
                  <a:gd fmla="*/ 0 w 185" name="T40"/>
                  <a:gd fmla="*/ 0 h 210" name="T41"/>
                  <a:gd fmla="*/ 0 w 185" name="T42"/>
                  <a:gd fmla="*/ 6 h 210" name="T43"/>
                  <a:gd fmla="*/ 0 w 185" name="T44"/>
                  <a:gd fmla="*/ 6 h 210" name="T45"/>
                  <a:gd fmla="*/ 0 w 185" name="T46"/>
                  <a:gd fmla="*/ 6 h 210" name="T47"/>
                  <a:gd fmla="*/ 0 60000 65536" name="T48"/>
                  <a:gd fmla="*/ 0 60000 65536" name="T49"/>
                  <a:gd fmla="*/ 0 60000 65536" name="T50"/>
                  <a:gd fmla="*/ 0 60000 65536" name="T51"/>
                  <a:gd fmla="*/ 0 60000 65536" name="T52"/>
                  <a:gd fmla="*/ 0 60000 65536" name="T53"/>
                  <a:gd fmla="*/ 0 60000 65536" name="T54"/>
                  <a:gd fmla="*/ 0 60000 65536" name="T55"/>
                  <a:gd fmla="*/ 0 60000 65536" name="T56"/>
                  <a:gd fmla="*/ 0 60000 65536" name="T57"/>
                  <a:gd fmla="*/ 0 60000 65536" name="T58"/>
                  <a:gd fmla="*/ 0 60000 65536" name="T59"/>
                  <a:gd fmla="*/ 0 60000 65536" name="T60"/>
                  <a:gd fmla="*/ 0 60000 65536" name="T61"/>
                  <a:gd fmla="*/ 0 60000 65536" name="T62"/>
                  <a:gd fmla="*/ 0 60000 65536" name="T63"/>
                  <a:gd fmla="*/ 0 60000 65536" name="T64"/>
                  <a:gd fmla="*/ 0 60000 65536" name="T65"/>
                  <a:gd fmla="*/ 0 60000 65536" name="T66"/>
                  <a:gd fmla="*/ 0 60000 65536" name="T67"/>
                  <a:gd fmla="*/ 0 60000 65536" name="T68"/>
                  <a:gd fmla="*/ 0 60000 65536" name="T69"/>
                  <a:gd fmla="*/ 0 60000 65536" name="T70"/>
                  <a:gd fmla="*/ 0 60000 65536" name="T7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b="b" l="0" r="r" t="0"/>
                <a:pathLst>
                  <a:path h="210" w="185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1044" name="Freeform 61"/>
              <p:cNvSpPr xmlns:c="http://schemas.openxmlformats.org/drawingml/2006/chart" xmlns:pic="http://schemas.openxmlformats.org/drawingml/2006/picture" xmlns:dgm="http://schemas.openxmlformats.org/drawingml/2006/diagram">
                <a:spLocks noEditPoint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hidden">
              <a:xfrm>
                <a:off x="5345" y="3058"/>
                <a:ext cx="299" cy="186"/>
              </a:xfrm>
              <a:custGeom>
                <a:avLst/>
                <a:gdLst>
                  <a:gd fmla="*/ 150 w 299" name="T0"/>
                  <a:gd fmla="*/ 0 h 186" name="T1"/>
                  <a:gd fmla="*/ 90 w 299" name="T2"/>
                  <a:gd fmla="*/ 6 h 186" name="T3"/>
                  <a:gd fmla="*/ 42 w 299" name="T4"/>
                  <a:gd fmla="*/ 30 h 186" name="T5"/>
                  <a:gd fmla="*/ 12 w 299" name="T6"/>
                  <a:gd fmla="*/ 54 h 186" name="T7"/>
                  <a:gd fmla="*/ 6 w 299" name="T8"/>
                  <a:gd fmla="*/ 72 h 186" name="T9"/>
                  <a:gd fmla="*/ 0 w 299" name="T10"/>
                  <a:gd fmla="*/ 90 h 186" name="T11"/>
                  <a:gd fmla="*/ 6 w 299" name="T12"/>
                  <a:gd fmla="*/ 108 h 186" name="T13"/>
                  <a:gd fmla="*/ 12 w 299" name="T14"/>
                  <a:gd fmla="*/ 126 h 186" name="T15"/>
                  <a:gd fmla="*/ 42 w 299" name="T16"/>
                  <a:gd fmla="*/ 156 h 186" name="T17"/>
                  <a:gd fmla="*/ 90 w 299" name="T18"/>
                  <a:gd fmla="*/ 180 h 186" name="T19"/>
                  <a:gd fmla="*/ 150 w 299" name="T20"/>
                  <a:gd fmla="*/ 186 h 186" name="T21"/>
                  <a:gd fmla="*/ 209 w 299" name="T22"/>
                  <a:gd fmla="*/ 180 h 186" name="T23"/>
                  <a:gd fmla="*/ 257 w 299" name="T24"/>
                  <a:gd fmla="*/ 156 h 186" name="T25"/>
                  <a:gd fmla="*/ 287 w 299" name="T26"/>
                  <a:gd fmla="*/ 126 h 186" name="T27"/>
                  <a:gd fmla="*/ 299 w 299" name="T28"/>
                  <a:gd fmla="*/ 108 h 186" name="T29"/>
                  <a:gd fmla="*/ 299 w 299" name="T30"/>
                  <a:gd fmla="*/ 90 h 186" name="T31"/>
                  <a:gd fmla="*/ 299 w 299" name="T32"/>
                  <a:gd fmla="*/ 72 h 186" name="T33"/>
                  <a:gd fmla="*/ 287 w 299" name="T34"/>
                  <a:gd fmla="*/ 54 h 186" name="T35"/>
                  <a:gd fmla="*/ 257 w 299" name="T36"/>
                  <a:gd fmla="*/ 30 h 186" name="T37"/>
                  <a:gd fmla="*/ 209 w 299" name="T38"/>
                  <a:gd fmla="*/ 6 h 186" name="T39"/>
                  <a:gd fmla="*/ 150 w 299" name="T40"/>
                  <a:gd fmla="*/ 0 h 186" name="T41"/>
                  <a:gd fmla="*/ 150 w 299" name="T42"/>
                  <a:gd fmla="*/ 0 h 186" name="T43"/>
                  <a:gd fmla="*/ 150 w 299" name="T44"/>
                  <a:gd fmla="*/ 180 h 186" name="T45"/>
                  <a:gd fmla="*/ 96 w 299" name="T46"/>
                  <a:gd fmla="*/ 174 h 186" name="T47"/>
                  <a:gd fmla="*/ 48 w 299" name="T48"/>
                  <a:gd fmla="*/ 156 h 186" name="T49"/>
                  <a:gd fmla="*/ 18 w 299" name="T50"/>
                  <a:gd fmla="*/ 126 h 186" name="T51"/>
                  <a:gd fmla="*/ 12 w 299" name="T52"/>
                  <a:gd fmla="*/ 108 h 186" name="T53"/>
                  <a:gd fmla="*/ 6 w 299" name="T54"/>
                  <a:gd fmla="*/ 90 h 186" name="T55"/>
                  <a:gd fmla="*/ 12 w 299" name="T56"/>
                  <a:gd fmla="*/ 72 h 186" name="T57"/>
                  <a:gd fmla="*/ 18 w 299" name="T58"/>
                  <a:gd fmla="*/ 54 h 186" name="T59"/>
                  <a:gd fmla="*/ 48 w 299" name="T60"/>
                  <a:gd fmla="*/ 30 h 186" name="T61"/>
                  <a:gd fmla="*/ 96 w 299" name="T62"/>
                  <a:gd fmla="*/ 12 h 186" name="T63"/>
                  <a:gd fmla="*/ 150 w 299" name="T64"/>
                  <a:gd fmla="*/ 6 h 186" name="T65"/>
                  <a:gd fmla="*/ 203 w 299" name="T66"/>
                  <a:gd fmla="*/ 12 h 186" name="T67"/>
                  <a:gd fmla="*/ 251 w 299" name="T68"/>
                  <a:gd fmla="*/ 30 h 186" name="T69"/>
                  <a:gd fmla="*/ 281 w 299" name="T70"/>
                  <a:gd fmla="*/ 54 h 186" name="T71"/>
                  <a:gd fmla="*/ 293 w 299" name="T72"/>
                  <a:gd fmla="*/ 72 h 186" name="T73"/>
                  <a:gd fmla="*/ 293 w 299" name="T74"/>
                  <a:gd fmla="*/ 90 h 186" name="T75"/>
                  <a:gd fmla="*/ 293 w 299" name="T76"/>
                  <a:gd fmla="*/ 108 h 186" name="T77"/>
                  <a:gd fmla="*/ 281 w 299" name="T78"/>
                  <a:gd fmla="*/ 126 h 186" name="T79"/>
                  <a:gd fmla="*/ 251 w 299" name="T80"/>
                  <a:gd fmla="*/ 156 h 186" name="T81"/>
                  <a:gd fmla="*/ 203 w 299" name="T82"/>
                  <a:gd fmla="*/ 174 h 186" name="T83"/>
                  <a:gd fmla="*/ 150 w 299" name="T84"/>
                  <a:gd fmla="*/ 180 h 186" name="T85"/>
                  <a:gd fmla="*/ 150 w 299" name="T86"/>
                  <a:gd fmla="*/ 180 h 186" name="T87"/>
                  <a:gd fmla="*/ 0 60000 65536" name="T88"/>
                  <a:gd fmla="*/ 0 60000 65536" name="T89"/>
                  <a:gd fmla="*/ 0 60000 65536" name="T90"/>
                  <a:gd fmla="*/ 0 60000 65536" name="T91"/>
                  <a:gd fmla="*/ 0 60000 65536" name="T92"/>
                  <a:gd fmla="*/ 0 60000 65536" name="T93"/>
                  <a:gd fmla="*/ 0 60000 65536" name="T94"/>
                  <a:gd fmla="*/ 0 60000 65536" name="T95"/>
                  <a:gd fmla="*/ 0 60000 65536" name="T96"/>
                  <a:gd fmla="*/ 0 60000 65536" name="T97"/>
                  <a:gd fmla="*/ 0 60000 65536" name="T98"/>
                  <a:gd fmla="*/ 0 60000 65536" name="T99"/>
                  <a:gd fmla="*/ 0 60000 65536" name="T100"/>
                  <a:gd fmla="*/ 0 60000 65536" name="T101"/>
                  <a:gd fmla="*/ 0 60000 65536" name="T102"/>
                  <a:gd fmla="*/ 0 60000 65536" name="T103"/>
                  <a:gd fmla="*/ 0 60000 65536" name="T104"/>
                  <a:gd fmla="*/ 0 60000 65536" name="T105"/>
                  <a:gd fmla="*/ 0 60000 65536" name="T106"/>
                  <a:gd fmla="*/ 0 60000 65536" name="T107"/>
                  <a:gd fmla="*/ 0 60000 65536" name="T108"/>
                  <a:gd fmla="*/ 0 60000 65536" name="T109"/>
                  <a:gd fmla="*/ 0 60000 65536" name="T110"/>
                  <a:gd fmla="*/ 0 60000 65536" name="T111"/>
                  <a:gd fmla="*/ 0 60000 65536" name="T112"/>
                  <a:gd fmla="*/ 0 60000 65536" name="T113"/>
                  <a:gd fmla="*/ 0 60000 65536" name="T114"/>
                  <a:gd fmla="*/ 0 60000 65536" name="T115"/>
                  <a:gd fmla="*/ 0 60000 65536" name="T116"/>
                  <a:gd fmla="*/ 0 60000 65536" name="T117"/>
                  <a:gd fmla="*/ 0 60000 65536" name="T118"/>
                  <a:gd fmla="*/ 0 60000 65536" name="T119"/>
                  <a:gd fmla="*/ 0 60000 65536" name="T120"/>
                  <a:gd fmla="*/ 0 60000 65536" name="T121"/>
                  <a:gd fmla="*/ 0 60000 65536" name="T122"/>
                  <a:gd fmla="*/ 0 60000 65536" name="T123"/>
                  <a:gd fmla="*/ 0 60000 65536" name="T124"/>
                  <a:gd fmla="*/ 0 60000 65536" name="T125"/>
                  <a:gd fmla="*/ 0 60000 65536" name="T126"/>
                  <a:gd fmla="*/ 0 60000 65536" name="T127"/>
                  <a:gd fmla="*/ 0 60000 65536" name="T128"/>
                  <a:gd fmla="*/ 0 60000 65536" name="T129"/>
                  <a:gd fmla="*/ 0 60000 65536" name="T130"/>
                  <a:gd fmla="*/ 0 60000 65536" name="T1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b="b" l="0" r="r" t="0"/>
                <a:pathLst>
                  <a:path h="186" w="299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mtClean="0">
                  <a:solidFill>
                    <a:srgbClr val="FFFFFF"/>
                  </a:solidFill>
                  <a:uFillTx/>
                </a:endParaRPr>
              </a:p>
            </p:txBody>
          </p:sp>
          <p:grpSp>
            <p:nvGrpSpPr>
              <p:cNvPr xmlns:c="http://schemas.openxmlformats.org/drawingml/2006/chart" xmlns:pic="http://schemas.openxmlformats.org/drawingml/2006/picture" xmlns:dgm="http://schemas.openxmlformats.org/drawingml/2006/diagram" id="1045" name="Group 62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6" name="Oval 63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7" name="Oval 64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8" name="Oval 65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1049" name="Oval 66"/>
                <p:cNvSpPr xmlns:c="http://schemas.openxmlformats.org/drawingml/2006/chart" xmlns:pic="http://schemas.openxmlformats.org/drawingml/2006/picture" xmlns:dgm="http://schemas.openxmlformats.org/drawingml/2006/diagram">
                  <a:spLocks noChangeArrowheads="1"/>
                </p:cNvSpPr>
                <p:nvPr userDrawn="1"/>
              </p:nvSpPr>
              <p:spPr xmlns:c="http://schemas.openxmlformats.org/drawingml/2006/chart" xmlns:pic="http://schemas.openxmlformats.org/drawingml/2006/picture" xmlns:dgm="http://schemas.openxmlformats.org/drawingml/2006/diagram"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1pPr>
                  <a:lvl2pPr eaLnBrk="0" hangingPunct="0" indent="-285750" marL="74295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2pPr>
                  <a:lvl3pPr eaLnBrk="0" hangingPunct="0" indent="-228600" marL="11430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3pPr>
                  <a:lvl4pPr eaLnBrk="0" hangingPunct="0" indent="-228600" marL="16002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4pPr>
                  <a:lvl5pPr eaLnBrk="0" hangingPunct="0" indent="-228600" marL="2057400"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5pPr>
                  <a:lvl6pPr eaLnBrk="0" fontAlgn="base" hangingPunct="0" indent="-228600" marL="25146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6pPr>
                  <a:lvl7pPr eaLnBrk="0" fontAlgn="base" hangingPunct="0" indent="-228600" marL="29718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7pPr>
                  <a:lvl8pPr eaLnBrk="0" fontAlgn="base" hangingPunct="0" indent="-228600" marL="34290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8pPr>
                  <a:lvl9pPr eaLnBrk="0" fontAlgn="base" hangingPunct="0" indent="-228600" marL="388620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uFillTx/>
                      <a:latin charset="0" typeface="Arial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altLang="es-MX" lang="es-MX" smtClean="0">
                    <a:solidFill>
                      <a:srgbClr val="FFFFFF"/>
                    </a:solidFill>
                    <a:uFillTx/>
                  </a:endParaRPr>
                </a:p>
              </p:txBody>
            </p:sp>
          </p:grpSp>
        </p:grpSp>
      </p:grpSp>
      <p:sp>
        <p:nvSpPr>
          <p:cNvPr xmlns:c="http://schemas.openxmlformats.org/drawingml/2006/chart" xmlns:pic="http://schemas.openxmlformats.org/drawingml/2006/picture" xmlns:dgm="http://schemas.openxmlformats.org/drawingml/2006/diagram" id="41027" name="Rectangle 6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1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8" name="Rectangle 68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29" name="Rectangle 69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0" name="Rectangle 70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altLang="es-MX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1031" name="Rectangle 71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mtClean="0" sz="1400">
                <a:effectLst>
                  <a:outerShdw algn="tl" blurRad="38100" dir="2700000" dist="38100">
                    <a:srgbClr val="000000"/>
                  </a:outerShdw>
                </a:effectLst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fld id="{B36B694F-C9EA-4164-AD12-7C241ECDD70C}" type="slidenum">
              <a:rPr altLang="es-MX" lang="es-ES">
                <a:solidFill>
                  <a:srgbClr val="FFFFFF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  <a:defRPr>
                  <a:uFillTx/>
                </a:defRPr>
              </a:pPr>
              <a:t>‹Nr.›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89411"/>
    <p:sldLayoutId r:id="rId2" id="2147489412"/>
    <p:sldLayoutId r:id="rId3" id="2147489413"/>
    <p:sldLayoutId r:id="rId4" id="2147489414"/>
    <p:sldLayoutId r:id="rId5" id="2147489415"/>
    <p:sldLayoutId r:id="rId6" id="2147489416"/>
    <p:sldLayoutId r:id="rId7" id="2147489417"/>
    <p:sldLayoutId r:id="rId8" id="2147489418"/>
    <p:sldLayoutId r:id="rId9" id="2147489419"/>
    <p:sldLayoutId r:id="rId10" id="2147489420"/>
    <p:sldLayoutId r:id="rId11" id="2147489421"/>
    <p:sldLayoutId r:id="rId12" id="2147489422"/>
  </p:sldLayoutIdLst>
  <p:timing>
    <p:tnLst>
      <p:par>
        <p:cTn dur="indefinite" id="1" nodeType="tmRoot" restart="never"/>
      </p:par>
    </p:tnLst>
  </p:timing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80000"/>
        <a:buFont charset="2" pitchFamily="2" typeface="Wingdings"/>
        <a:buChar char="Ø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50000"/>
        <a:buFont charset="2" pitchFamily="2" typeface="Wingdings"/>
        <a:buChar char="l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lr>
          <a:schemeClr val="folHlink"/>
        </a:buClr>
        <a:buSzPct val="50000"/>
        <a:buFont charset="2" pitchFamily="2" typeface="Wingdings"/>
        <a:buChar char="l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9796"/>
    <p:sldLayoutId r:id="rId2" id="2147489797"/>
    <p:sldLayoutId r:id="rId3" id="2147489798"/>
    <p:sldLayoutId r:id="rId4" id="2147489799"/>
    <p:sldLayoutId r:id="rId5" id="2147489800"/>
    <p:sldLayoutId r:id="rId6" id="2147489801"/>
    <p:sldLayoutId r:id="rId7" id="2147489802"/>
    <p:sldLayoutId r:id="rId8" id="2147489803"/>
    <p:sldLayoutId r:id="rId9" id="2147489804"/>
    <p:sldLayoutId r:id="rId10" id="2147489805"/>
    <p:sldLayoutId r:id="rId11" id="2147489806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folHlink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338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3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0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1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2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fld id="{9FAD8E9E-6470-4074-9FC8-AB2460959AF1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3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90193"/>
    <p:sldLayoutId r:id="rId2" id="2147490194"/>
    <p:sldLayoutId r:id="rId3" id="2147490195"/>
    <p:sldLayoutId r:id="rId4" id="2147490196"/>
    <p:sldLayoutId r:id="rId5" id="2147490197"/>
    <p:sldLayoutId r:id="rId6" id="2147490198"/>
    <p:sldLayoutId r:id="rId7" id="2147490199"/>
    <p:sldLayoutId r:id="rId8" id="2147490200"/>
    <p:sldLayoutId r:id="rId9" id="2147490201"/>
    <p:sldLayoutId r:id="rId10" id="2147490202"/>
    <p:sldLayoutId r:id="rId11" id="214749020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2pPr>
      <a:lvl3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3pPr>
      <a:lvl4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4pPr>
      <a:lvl5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5pPr>
      <a:lvl6pPr algn="l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6pPr>
      <a:lvl7pPr algn="l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7pPr>
      <a:lvl8pPr algn="l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8pPr>
      <a:lvl9pPr algn="l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70000"/>
        <a:buFont charset="2" pitchFamily="2" typeface="Wingdings"/>
        <a:buChar char="n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1"/>
        </a:buClr>
        <a:buSzPct val="65000"/>
        <a:buFont charset="2" pitchFamily="2" typeface="Wingdings"/>
        <a:buChar char="n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folHlink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338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3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0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1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2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tx1"/>
                </a:solidFill>
                <a:effectLst/>
                <a:uFillTx/>
                <a:latin charset="0" pitchFamily="18" typeface="Times New Roman"/>
              </a:defRPr>
            </a:lvl1pPr>
          </a:lstStyle>
          <a:p>
            <a:pPr fontAlgn="base">
              <a:spcAft>
                <a:spcPct val="0"/>
              </a:spcAft>
            </a:pPr>
            <a:fld id="{9FAD8E9E-6470-4074-9FC8-AB2460959AF1}" type="slidenum">
              <a:rPr altLang="es-MX" lang="es-ES" smtClean="0">
                <a:solidFill>
                  <a:srgbClr val="FFFFFF"/>
                </a:solidFill>
                <a:uFillTx/>
              </a:rPr>
              <a:pPr fontAlgn="base"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3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kumimoji="1" lang="es-MX" smtClean="0" sz="2400">
              <a:solidFill>
                <a:srgbClr val="FFFFFF"/>
              </a:solidFill>
              <a:uFillTx/>
              <a:latin charset="0" pitchFamily="18" typeface="Times New Roman"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dk2" bg2="dk1" folHlink="folHlink" hlink="hlink" tx1="lt1" tx2="lt2"/>
  <p:sldLayoutIdLst>
    <p:sldLayoutId r:id="rId1" id="2147490602"/>
    <p:sldLayoutId r:id="rId2" id="2147490603"/>
    <p:sldLayoutId r:id="rId3" id="2147490604"/>
    <p:sldLayoutId r:id="rId4" id="2147490605"/>
    <p:sldLayoutId r:id="rId5" id="2147490606"/>
    <p:sldLayoutId r:id="rId6" id="2147490607"/>
    <p:sldLayoutId r:id="rId7" id="2147490608"/>
    <p:sldLayoutId r:id="rId8" id="2147490609"/>
    <p:sldLayoutId r:id="rId9" id="2147490610"/>
    <p:sldLayoutId r:id="rId10" id="2147490611"/>
    <p:sldLayoutId r:id="rId11" id="2147490612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2pPr>
      <a:lvl3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3pPr>
      <a:lvl4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4pPr>
      <a:lvl5pPr algn="l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5pPr>
      <a:lvl6pPr algn="l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6pPr>
      <a:lvl7pPr algn="l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7pPr>
      <a:lvl8pPr algn="l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8pPr>
      <a:lvl9pPr algn="l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34" typeface="Tahoma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lr>
          <a:schemeClr val="accent1"/>
        </a:buClr>
        <a:buSzPct val="80000"/>
        <a:buFont charset="2" pitchFamily="2" typeface="Wingdings"/>
        <a:buChar char="n"/>
        <a:defRPr sz="32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lr>
          <a:schemeClr val="tx2"/>
        </a:buClr>
        <a:buSzPct val="70000"/>
        <a:buFont charset="2" pitchFamily="2" typeface="Wingdings"/>
        <a:buChar char="n"/>
        <a:defRPr sz="28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lr>
          <a:schemeClr val="accent1"/>
        </a:buClr>
        <a:buSzPct val="65000"/>
        <a:buFont charset="2" pitchFamily="2" typeface="Wingdings"/>
        <a:buChar char="n"/>
        <a:defRPr sz="24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lr>
          <a:schemeClr val="tx2"/>
        </a:buClr>
        <a:buSzPct val="55000"/>
        <a:buFont charset="2" pitchFamily="2" typeface="Wingdings"/>
        <a:buChar char="n"/>
        <a:defRPr sz="2000">
          <a:solidFill>
            <a:schemeClr val="tx1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1023"/>
    <p:sldLayoutId r:id="rId2" id="2147491024"/>
    <p:sldLayoutId r:id="rId3" id="2147491025"/>
    <p:sldLayoutId r:id="rId4" id="2147491026"/>
    <p:sldLayoutId r:id="rId5" id="2147491027"/>
    <p:sldLayoutId r:id="rId6" id="2147491028"/>
    <p:sldLayoutId r:id="rId7" id="2147491029"/>
    <p:sldLayoutId r:id="rId8" id="2147491030"/>
    <p:sldLayoutId r:id="rId9" id="2147491031"/>
    <p:sldLayoutId r:id="rId10" id="2147491032"/>
    <p:sldLayoutId r:id="rId11" id="214749103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1456"/>
    <p:sldLayoutId r:id="rId2" id="2147491457"/>
    <p:sldLayoutId r:id="rId3" id="2147491458"/>
    <p:sldLayoutId r:id="rId4" id="2147491459"/>
    <p:sldLayoutId r:id="rId5" id="2147491460"/>
    <p:sldLayoutId r:id="rId6" id="2147491461"/>
    <p:sldLayoutId r:id="rId7" id="2147491462"/>
    <p:sldLayoutId r:id="rId8" id="2147491463"/>
    <p:sldLayoutId r:id="rId9" id="2147491464"/>
    <p:sldLayoutId r:id="rId10" id="2147491465"/>
    <p:sldLayoutId r:id="rId11" id="2147491466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1901"/>
    <p:sldLayoutId r:id="rId2" id="2147491902"/>
    <p:sldLayoutId r:id="rId3" id="2147491903"/>
    <p:sldLayoutId r:id="rId4" id="2147491904"/>
    <p:sldLayoutId r:id="rId5" id="2147491905"/>
    <p:sldLayoutId r:id="rId6" id="2147491906"/>
    <p:sldLayoutId r:id="rId7" id="2147491907"/>
    <p:sldLayoutId r:id="rId8" id="2147491908"/>
    <p:sldLayoutId r:id="rId9" id="2147491909"/>
    <p:sldLayoutId r:id="rId10" id="2147491910"/>
    <p:sldLayoutId r:id="rId11" id="214749191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2358"/>
    <p:sldLayoutId r:id="rId2" id="2147492359"/>
    <p:sldLayoutId r:id="rId3" id="2147492360"/>
    <p:sldLayoutId r:id="rId4" id="2147492361"/>
    <p:sldLayoutId r:id="rId5" id="2147492362"/>
    <p:sldLayoutId r:id="rId6" id="2147492363"/>
    <p:sldLayoutId r:id="rId7" id="2147492364"/>
    <p:sldLayoutId r:id="rId8" id="2147492365"/>
    <p:sldLayoutId r:id="rId9" id="2147492366"/>
    <p:sldLayoutId r:id="rId10" id="2147492367"/>
    <p:sldLayoutId r:id="rId11" id="2147492368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2827"/>
    <p:sldLayoutId r:id="rId2" id="2147492828"/>
    <p:sldLayoutId r:id="rId3" id="2147492829"/>
    <p:sldLayoutId r:id="rId4" id="2147492830"/>
    <p:sldLayoutId r:id="rId5" id="2147492831"/>
    <p:sldLayoutId r:id="rId6" id="2147492832"/>
    <p:sldLayoutId r:id="rId7" id="2147492833"/>
    <p:sldLayoutId r:id="rId8" id="2147492834"/>
    <p:sldLayoutId r:id="rId9" id="2147492835"/>
    <p:sldLayoutId r:id="rId10" id="2147492836"/>
    <p:sldLayoutId r:id="rId11" id="2147492837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2036F-9D6D-480A-89CE-1B73907D04FF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733"/>
    <p:sldLayoutId r:id="rId2" id="2147483734"/>
    <p:sldLayoutId r:id="rId3" id="2147483735"/>
    <p:sldLayoutId r:id="rId4" id="2147483736"/>
    <p:sldLayoutId r:id="rId5" id="2147483737"/>
    <p:sldLayoutId r:id="rId6" id="2147483738"/>
    <p:sldLayoutId r:id="rId7" id="2147483739"/>
    <p:sldLayoutId r:id="rId8" id="2147483740"/>
    <p:sldLayoutId r:id="rId9" id="2147483741"/>
    <p:sldLayoutId r:id="rId10" id="2147483742"/>
    <p:sldLayoutId r:id="rId11" id="214748374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3308"/>
    <p:sldLayoutId r:id="rId2" id="2147493309"/>
    <p:sldLayoutId r:id="rId3" id="2147493310"/>
    <p:sldLayoutId r:id="rId4" id="2147493311"/>
    <p:sldLayoutId r:id="rId5" id="2147493312"/>
    <p:sldLayoutId r:id="rId6" id="2147493313"/>
    <p:sldLayoutId r:id="rId7" id="2147493314"/>
    <p:sldLayoutId r:id="rId8" id="2147493315"/>
    <p:sldLayoutId r:id="rId9" id="2147493316"/>
    <p:sldLayoutId r:id="rId10" id="2147493317"/>
    <p:sldLayoutId r:id="rId11" id="2147493318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3801"/>
    <p:sldLayoutId r:id="rId2" id="2147493802"/>
    <p:sldLayoutId r:id="rId3" id="2147493803"/>
    <p:sldLayoutId r:id="rId4" id="2147493804"/>
    <p:sldLayoutId r:id="rId5" id="2147493805"/>
    <p:sldLayoutId r:id="rId6" id="2147493806"/>
    <p:sldLayoutId r:id="rId7" id="2147493807"/>
    <p:sldLayoutId r:id="rId8" id="2147493808"/>
    <p:sldLayoutId r:id="rId9" id="2147493809"/>
    <p:sldLayoutId r:id="rId10" id="2147493810"/>
    <p:sldLayoutId r:id="rId11" id="214749381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4306"/>
    <p:sldLayoutId r:id="rId2" id="2147494307"/>
    <p:sldLayoutId r:id="rId3" id="2147494308"/>
    <p:sldLayoutId r:id="rId4" id="2147494309"/>
    <p:sldLayoutId r:id="rId5" id="2147494310"/>
    <p:sldLayoutId r:id="rId6" id="2147494311"/>
    <p:sldLayoutId r:id="rId7" id="2147494312"/>
    <p:sldLayoutId r:id="rId8" id="2147494313"/>
    <p:sldLayoutId r:id="rId9" id="2147494314"/>
    <p:sldLayoutId r:id="rId10" id="2147494315"/>
    <p:sldLayoutId r:id="rId11" id="2147494316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4823"/>
    <p:sldLayoutId r:id="rId2" id="2147494824"/>
    <p:sldLayoutId r:id="rId3" id="2147494825"/>
    <p:sldLayoutId r:id="rId4" id="2147494826"/>
    <p:sldLayoutId r:id="rId5" id="2147494827"/>
    <p:sldLayoutId r:id="rId6" id="2147494828"/>
    <p:sldLayoutId r:id="rId7" id="2147494829"/>
    <p:sldLayoutId r:id="rId8" id="2147494830"/>
    <p:sldLayoutId r:id="rId9" id="2147494831"/>
    <p:sldLayoutId r:id="rId10" id="2147494832"/>
    <p:sldLayoutId r:id="rId11" id="2147494833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5352"/>
    <p:sldLayoutId r:id="rId2" id="2147495353"/>
    <p:sldLayoutId r:id="rId3" id="2147495354"/>
    <p:sldLayoutId r:id="rId4" id="2147495355"/>
    <p:sldLayoutId r:id="rId5" id="2147495356"/>
    <p:sldLayoutId r:id="rId6" id="2147495357"/>
    <p:sldLayoutId r:id="rId7" id="2147495358"/>
    <p:sldLayoutId r:id="rId8" id="2147495359"/>
    <p:sldLayoutId r:id="rId9" id="2147495360"/>
    <p:sldLayoutId r:id="rId10" id="2147495361"/>
    <p:sldLayoutId r:id="rId11" id="2147495362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5893"/>
    <p:sldLayoutId r:id="rId2" id="2147495894"/>
    <p:sldLayoutId r:id="rId3" id="2147495895"/>
    <p:sldLayoutId r:id="rId4" id="2147495896"/>
    <p:sldLayoutId r:id="rId5" id="2147495897"/>
    <p:sldLayoutId r:id="rId6" id="2147495898"/>
    <p:sldLayoutId r:id="rId7" id="2147495899"/>
    <p:sldLayoutId r:id="rId8" id="2147495900"/>
    <p:sldLayoutId r:id="rId9" id="2147495901"/>
    <p:sldLayoutId r:id="rId10" id="2147495902"/>
    <p:sldLayoutId r:id="rId11" id="2147495903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6446"/>
    <p:sldLayoutId r:id="rId2" id="2147496447"/>
    <p:sldLayoutId r:id="rId3" id="2147496448"/>
    <p:sldLayoutId r:id="rId4" id="2147496449"/>
    <p:sldLayoutId r:id="rId5" id="2147496450"/>
    <p:sldLayoutId r:id="rId6" id="2147496451"/>
    <p:sldLayoutId r:id="rId7" id="2147496452"/>
    <p:sldLayoutId r:id="rId8" id="2147496453"/>
    <p:sldLayoutId r:id="rId9" id="2147496454"/>
    <p:sldLayoutId r:id="rId10" id="2147496455"/>
    <p:sldLayoutId r:id="rId11" id="2147496456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7011"/>
    <p:sldLayoutId r:id="rId2" id="2147497012"/>
    <p:sldLayoutId r:id="rId3" id="2147497013"/>
    <p:sldLayoutId r:id="rId4" id="2147497014"/>
    <p:sldLayoutId r:id="rId5" id="2147497015"/>
    <p:sldLayoutId r:id="rId6" id="2147497016"/>
    <p:sldLayoutId r:id="rId7" id="2147497017"/>
    <p:sldLayoutId r:id="rId8" id="2147497018"/>
    <p:sldLayoutId r:id="rId9" id="2147497019"/>
    <p:sldLayoutId r:id="rId10" id="2147497020"/>
    <p:sldLayoutId r:id="rId11" id="2147497021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7588"/>
    <p:sldLayoutId r:id="rId2" id="2147497589"/>
    <p:sldLayoutId r:id="rId3" id="2147497590"/>
    <p:sldLayoutId r:id="rId4" id="2147497591"/>
    <p:sldLayoutId r:id="rId5" id="2147497592"/>
    <p:sldLayoutId r:id="rId6" id="2147497593"/>
    <p:sldLayoutId r:id="rId7" id="2147497594"/>
    <p:sldLayoutId r:id="rId8" id="2147497595"/>
    <p:sldLayoutId r:id="rId9" id="2147497596"/>
    <p:sldLayoutId r:id="rId10" id="2147497597"/>
    <p:sldLayoutId r:id="rId11" id="2147497598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8177"/>
    <p:sldLayoutId r:id="rId2" id="2147498178"/>
    <p:sldLayoutId r:id="rId3" id="2147498179"/>
    <p:sldLayoutId r:id="rId4" id="2147498180"/>
    <p:sldLayoutId r:id="rId5" id="2147498181"/>
    <p:sldLayoutId r:id="rId6" id="2147498182"/>
    <p:sldLayoutId r:id="rId7" id="2147498183"/>
    <p:sldLayoutId r:id="rId8" id="2147498184"/>
    <p:sldLayoutId r:id="rId9" id="2147498185"/>
    <p:sldLayoutId r:id="rId10" id="2147498186"/>
    <p:sldLayoutId r:id="rId11" id="2147498187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2036F-9D6D-480A-89CE-1B73907D04FF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781"/>
    <p:sldLayoutId r:id="rId2" id="2147483782"/>
    <p:sldLayoutId r:id="rId3" id="2147483783"/>
    <p:sldLayoutId r:id="rId4" id="2147483784"/>
    <p:sldLayoutId r:id="rId5" id="2147483785"/>
    <p:sldLayoutId r:id="rId6" id="2147483786"/>
    <p:sldLayoutId r:id="rId7" id="2147483787"/>
    <p:sldLayoutId r:id="rId8" id="2147483788"/>
    <p:sldLayoutId r:id="rId9" id="2147483789"/>
    <p:sldLayoutId r:id="rId10" id="2147483790"/>
    <p:sldLayoutId r:id="rId11" id="214748379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8C6EF8-5771-424E-964A-15AB4D2DCC46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8778"/>
    <p:sldLayoutId r:id="rId2" id="2147498779"/>
    <p:sldLayoutId r:id="rId3" id="2147498780"/>
    <p:sldLayoutId r:id="rId4" id="2147498781"/>
    <p:sldLayoutId r:id="rId5" id="2147498782"/>
    <p:sldLayoutId r:id="rId6" id="2147498783"/>
    <p:sldLayoutId r:id="rId7" id="2147498784"/>
    <p:sldLayoutId r:id="rId8" id="2147498785"/>
    <p:sldLayoutId r:id="rId9" id="2147498786"/>
    <p:sldLayoutId r:id="rId10" id="2147498787"/>
    <p:sldLayoutId r:id="rId11" id="2147498788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8D8D2B-1D22-4D32-BF48-D35DE59A7EBD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99391"/>
    <p:sldLayoutId r:id="rId2" id="2147499392"/>
    <p:sldLayoutId r:id="rId3" id="2147499393"/>
    <p:sldLayoutId r:id="rId4" id="2147499394"/>
    <p:sldLayoutId r:id="rId5" id="2147499395"/>
    <p:sldLayoutId r:id="rId6" id="2147499396"/>
    <p:sldLayoutId r:id="rId7" id="2147499397"/>
    <p:sldLayoutId r:id="rId8" id="2147499398"/>
    <p:sldLayoutId r:id="rId9" id="2147499399"/>
    <p:sldLayoutId r:id="rId10" id="2147499400"/>
    <p:sldLayoutId r:id="rId11" id="214749940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8D8D2B-1D22-4D32-BF48-D35DE59A7EBD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0016"/>
    <p:sldLayoutId r:id="rId2" id="2147500017"/>
    <p:sldLayoutId r:id="rId3" id="2147500018"/>
    <p:sldLayoutId r:id="rId4" id="2147500019"/>
    <p:sldLayoutId r:id="rId5" id="2147500020"/>
    <p:sldLayoutId r:id="rId6" id="2147500021"/>
    <p:sldLayoutId r:id="rId7" id="2147500022"/>
    <p:sldLayoutId r:id="rId8" id="2147500023"/>
    <p:sldLayoutId r:id="rId9" id="2147500024"/>
    <p:sldLayoutId r:id="rId10" id="2147500025"/>
    <p:sldLayoutId r:id="rId11" id="2147500026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9FE74209-BF0A-454A-A6EA-D87F8FA08CAF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 smtClean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0653"/>
    <p:sldLayoutId r:id="rId2" id="2147500654"/>
    <p:sldLayoutId r:id="rId3" id="2147500655"/>
    <p:sldLayoutId r:id="rId4" id="2147500656"/>
    <p:sldLayoutId r:id="rId5" id="2147500657"/>
    <p:sldLayoutId r:id="rId6" id="2147500658"/>
    <p:sldLayoutId r:id="rId7" id="2147500659"/>
    <p:sldLayoutId r:id="rId8" id="2147500660"/>
    <p:sldLayoutId r:id="rId9" id="2147500661"/>
    <p:sldLayoutId r:id="rId10" id="2147500662"/>
    <p:sldLayoutId r:id="rId11" id="214750066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B9B79-787E-4BDF-A43E-BD5FA72DFA9D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1302"/>
    <p:sldLayoutId r:id="rId2" id="2147501303"/>
    <p:sldLayoutId r:id="rId3" id="2147501304"/>
    <p:sldLayoutId r:id="rId4" id="2147501305"/>
    <p:sldLayoutId r:id="rId5" id="2147501306"/>
    <p:sldLayoutId r:id="rId6" id="2147501307"/>
    <p:sldLayoutId r:id="rId7" id="2147501308"/>
    <p:sldLayoutId r:id="rId8" id="2147501309"/>
    <p:sldLayoutId r:id="rId9" id="2147501310"/>
    <p:sldLayoutId r:id="rId10" id="2147501311"/>
    <p:sldLayoutId r:id="rId11" id="2147501312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D7A68E-F767-462F-907C-C68428A1AB67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1963"/>
    <p:sldLayoutId r:id="rId2" id="2147501964"/>
    <p:sldLayoutId r:id="rId3" id="2147501965"/>
    <p:sldLayoutId r:id="rId4" id="2147501966"/>
    <p:sldLayoutId r:id="rId5" id="2147501967"/>
    <p:sldLayoutId r:id="rId6" id="2147501968"/>
    <p:sldLayoutId r:id="rId7" id="2147501969"/>
    <p:sldLayoutId r:id="rId8" id="2147501970"/>
    <p:sldLayoutId r:id="rId9" id="2147501971"/>
    <p:sldLayoutId r:id="rId10" id="2147501972"/>
    <p:sldLayoutId r:id="rId11" id="2147501973"/>
  </p:sldLayoutIdLst>
  <p:transition spd="med">
    <p:blinds/>
  </p:transition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título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AC62B5-CB42-4D99-8FC0-5D34FF026105}" type="slidenum">
              <a:rPr altLang="es-MX" lang="es-ES" smtClean="0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 smtClean="0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2636"/>
    <p:sldLayoutId r:id="rId2" id="2147502637"/>
    <p:sldLayoutId r:id="rId3" id="2147502638"/>
    <p:sldLayoutId r:id="rId4" id="2147502639"/>
    <p:sldLayoutId r:id="rId5" id="2147502640"/>
    <p:sldLayoutId r:id="rId6" id="2147502641"/>
    <p:sldLayoutId r:id="rId7" id="2147502642"/>
    <p:sldLayoutId r:id="rId8" id="2147502643"/>
    <p:sldLayoutId r:id="rId9" id="2147502644"/>
    <p:sldLayoutId r:id="rId10" id="2147502645"/>
    <p:sldLayoutId r:id="rId11" id="2147502646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" smtClean="0">
                <a:uFillTx/>
              </a:rPr>
              <a:t>Haga clic para modificar el estilo de título del patrón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text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" smtClean="0">
                <a:uFillTx/>
              </a:rPr>
              <a:t>Segundo nivel</a:t>
            </a:r>
          </a:p>
          <a:p>
            <a:pPr lvl="2"/>
            <a:r>
              <a:rPr lang="es-ES" smtClean="0">
                <a:uFillTx/>
              </a:rPr>
              <a:t>Tercer nivel</a:t>
            </a:r>
          </a:p>
          <a:p>
            <a:pPr lvl="3"/>
            <a:r>
              <a:rPr lang="es-ES" smtClean="0">
                <a:uFillTx/>
              </a:rPr>
              <a:t>Cuarto nivel</a:t>
            </a:r>
          </a:p>
          <a:p>
            <a:pPr lvl="4"/>
            <a:r>
              <a:rPr lang="es-ES" smtClean="0">
                <a:uFillTx/>
              </a:rPr>
              <a:t>Quinto nivel</a:t>
            </a:r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fech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EC0B1040-C3DA-4BB7-864E-308DD85546F4}" type="datetimeFigureOut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20/02/17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pie de págin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858DA66F-B304-4B7F-8E6E-48273BE0BE62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‹Nr.›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503321"/>
    <p:sldLayoutId r:id="rId2" id="2147503322"/>
    <p:sldLayoutId r:id="rId3" id="2147503323"/>
    <p:sldLayoutId r:id="rId4" id="2147503324"/>
    <p:sldLayoutId r:id="rId5" id="2147503325"/>
    <p:sldLayoutId r:id="rId6" id="2147503326"/>
    <p:sldLayoutId r:id="rId7" id="2147503327"/>
    <p:sldLayoutId r:id="rId8" id="2147503328"/>
    <p:sldLayoutId r:id="rId9" id="2147503329"/>
    <p:sldLayoutId r:id="rId10" id="2147503330"/>
    <p:sldLayoutId r:id="rId11" id="2147503331"/>
  </p:sldLayoutIdLst>
  <p:txStyles>
    <p:titleStyle xmlns:c="http://schemas.openxmlformats.org/drawingml/2006/chart" xmlns:pic="http://schemas.openxmlformats.org/drawingml/2006/picture" xmlns:dgm="http://schemas.openxmlformats.org/drawingml/2006/diagram"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914400" eaLnBrk="1" hangingPunct="1" indent="-342900" latinLnBrk="0" marL="342900" rtl="0">
        <a:spcBef>
          <a:spcPct val="20000"/>
        </a:spcBef>
        <a:buFont charset="0" panose="020B0604020202020204" pitchFamily="34"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anose="020B0604020202020204" pitchFamily="34"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anose="020B0604020202020204" pitchFamily="34"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anose="020B0604020202020204" pitchFamily="34"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2036F-9D6D-480A-89CE-1B73907D04FF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841"/>
    <p:sldLayoutId r:id="rId2" id="2147483842"/>
    <p:sldLayoutId r:id="rId3" id="2147483843"/>
    <p:sldLayoutId r:id="rId4" id="2147483844"/>
    <p:sldLayoutId r:id="rId5" id="2147483845"/>
    <p:sldLayoutId r:id="rId6" id="2147483846"/>
    <p:sldLayoutId r:id="rId7" id="2147483847"/>
    <p:sldLayoutId r:id="rId8" id="2147483848"/>
    <p:sldLayoutId r:id="rId9" id="2147483849"/>
    <p:sldLayoutId r:id="rId10" id="2147483850"/>
    <p:sldLayoutId r:id="rId11" id="2147483851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D613C4-0366-4022-93CA-D041A49B6374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913"/>
    <p:sldLayoutId r:id="rId2" id="2147483914"/>
    <p:sldLayoutId r:id="rId3" id="2147483915"/>
    <p:sldLayoutId r:id="rId4" id="2147483916"/>
    <p:sldLayoutId r:id="rId5" id="2147483917"/>
    <p:sldLayoutId r:id="rId6" id="2147483918"/>
    <p:sldLayoutId r:id="rId7" id="2147483919"/>
    <p:sldLayoutId r:id="rId8" id="2147483920"/>
    <p:sldLayoutId r:id="rId9" id="2147483921"/>
    <p:sldLayoutId r:id="rId10" id="2147483922"/>
    <p:sldLayoutId r:id="rId11" id="2147483923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b="0"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D613C4-0366-4022-93CA-D041A49B6374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997"/>
    <p:sldLayoutId r:id="rId2" id="2147483998"/>
    <p:sldLayoutId r:id="rId3" id="2147483999"/>
    <p:sldLayoutId r:id="rId4" id="2147484000"/>
    <p:sldLayoutId r:id="rId5" id="2147484001"/>
    <p:sldLayoutId r:id="rId6" id="2147484002"/>
    <p:sldLayoutId r:id="rId7" id="2147484003"/>
    <p:sldLayoutId r:id="rId8" id="2147484004"/>
    <p:sldLayoutId r:id="rId9" id="2147484005"/>
    <p:sldLayoutId r:id="rId10" id="2147484006"/>
    <p:sldLayoutId r:id="rId11" id="2147484007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2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cambiar el estilo de título	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altLang="es-MX" lang="es-ES" smtClean="0">
                <a:uFillTx/>
              </a:rPr>
              <a:t>Haga clic para modificar el estilo de texto del patrón</a:t>
            </a:r>
          </a:p>
          <a:p>
            <a:pPr lvl="1"/>
            <a:r>
              <a:rPr altLang="es-MX" lang="es-ES" smtClean="0">
                <a:uFillTx/>
              </a:rPr>
              <a:t>Segundo nivel</a:t>
            </a:r>
          </a:p>
          <a:p>
            <a:pPr lvl="2"/>
            <a:r>
              <a:rPr altLang="es-MX" lang="es-ES" smtClean="0">
                <a:uFillTx/>
              </a:rPr>
              <a:t>Tercer nivel</a:t>
            </a:r>
          </a:p>
          <a:p>
            <a:pPr lvl="3"/>
            <a:r>
              <a:rPr altLang="es-MX" lang="es-ES" smtClean="0">
                <a:uFillTx/>
              </a:rPr>
              <a:t>Cuarto nivel</a:t>
            </a:r>
          </a:p>
          <a:p>
            <a:pPr lvl="4"/>
            <a:r>
              <a:rPr altLang="es-MX" lang="es-ES" smtClean="0">
                <a:uFillTx/>
              </a:rPr>
              <a:t>Quinto nivel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2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3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r">
              <a:defRPr sz="1400">
                <a:uFillTx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9C8380-66CD-49A8-A9FD-6616D8ABB258}" type="slidenum">
              <a:rPr altLang="es-MX" lang="es-ES">
                <a:solidFill>
                  <a:srgbClr val="000000"/>
                </a:solidFill>
                <a:uFillTx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4093"/>
    <p:sldLayoutId r:id="rId2" id="2147484094"/>
    <p:sldLayoutId r:id="rId3" id="2147484095"/>
    <p:sldLayoutId r:id="rId4" id="2147484096"/>
    <p:sldLayoutId r:id="rId5" id="2147484097"/>
    <p:sldLayoutId r:id="rId6" id="2147484098"/>
    <p:sldLayoutId r:id="rId7" id="2147484099"/>
    <p:sldLayoutId r:id="rId8" id="2147484100"/>
    <p:sldLayoutId r:id="rId9" id="2147484101"/>
    <p:sldLayoutId r:id="rId10" id="2147484102"/>
    <p:sldLayoutId r:id="rId11" id="2147484103"/>
    <p:sldLayoutId r:id="rId12" id="2147484104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uFillTx/>
          <a:latin charset="0" typeface="Arial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uFillTx/>
          <a:latin typeface="+mn-lt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MX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84.xml" Type="http://schemas.openxmlformats.org/officeDocument/2006/relationships/slideLayout"></Relationship><Relationship Id="rId2" Target="../media/image1.jpe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/Relationships>
</file>

<file path=ppt/slides/_rels/slide100.xml.rels><?xml version="1.0" standalone="yes" ?><Relationships xmlns="http://schemas.openxmlformats.org/package/2006/relationships"><Relationship Id="rId1" Target="../slideLayouts/slideLayout73.xml" Type="http://schemas.openxmlformats.org/officeDocument/2006/relationships/slideLayout"></Relationship><Relationship Id="rId2" Target="../notesSlides/notesSlide14.xml" Type="http://schemas.openxmlformats.org/officeDocument/2006/relationships/notesSlide"></Relationship><Relationship Id="rId3" Target="../media/image111.jpe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130.xml" Type="http://schemas.openxmlformats.org/officeDocument/2006/relationships/slideLayout"></Relationship><Relationship Id="rId2" Target="../media/image8.png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249.xml" Type="http://schemas.openxmlformats.org/officeDocument/2006/relationships/slideLayout"></Relationship><Relationship Id="rId2" Target="../media/image9.jpe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141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10.emf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.pn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2.jpe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230.xml" Type="http://schemas.openxmlformats.org/officeDocument/2006/relationships/slideLayout"></Relationship><Relationship Id="rId2" Target="../notesSlides/notesSlide2.xml" Type="http://schemas.openxmlformats.org/officeDocument/2006/relationships/notesSlide"></Relationship></Relationships>
</file>

<file path=ppt/slides/_rels/slide17.xml.rels><?xml version="1.0" standalone="yes" ?><Relationships xmlns="http://schemas.openxmlformats.org/package/2006/relationships"><Relationship Id="rId1" Target="../slideLayouts/slideLayout242.xml" Type="http://schemas.openxmlformats.org/officeDocument/2006/relationships/slideLayout"></Relationship><Relationship Id="rId2" Target="../notesSlides/notesSlide3.xml" Type="http://schemas.openxmlformats.org/officeDocument/2006/relationships/notesSlide"></Relationship></Relationships>
</file>

<file path=ppt/slides/_rels/slide18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5.pn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2.xml.rels><?xml version="1.0" standalone="yes" ?><Relationships xmlns="http://schemas.openxmlformats.org/package/2006/relationships"><Relationship Id="rId1" Target="../slideLayouts/slideLayout592.xml" Type="http://schemas.openxmlformats.org/officeDocument/2006/relationships/slideLayout"></Relationship><Relationship Id="rId2" Target="../media/image2.jpe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/Relationships>
</file>

<file path=ppt/slides/_rels/slide21.xml.rels><?xml version="1.0" standalone="yes" ?><Relationships xmlns="http://schemas.openxmlformats.org/package/2006/relationships"><Relationship Id="rId1" Target="../slideLayouts/slideLayout281.xml" Type="http://schemas.openxmlformats.org/officeDocument/2006/relationships/slideLayout"></Relationship></Relationships>
</file>

<file path=ppt/slides/_rels/slide22.xml.rels><?xml version="1.0" standalone="yes" ?><Relationships xmlns="http://schemas.openxmlformats.org/package/2006/relationships"><Relationship Id="rId1" Target="../slideLayouts/slideLayout271.xml" Type="http://schemas.openxmlformats.org/officeDocument/2006/relationships/slideLayout"></Relationship><Relationship Id="rId2" Target="../media/image16.jpe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7.jpe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8.jpe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9.jpe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20.jpe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293.xml" Type="http://schemas.openxmlformats.org/officeDocument/2006/relationships/slideLayout"></Relationship><Relationship Id="rId2" Target="../media/image21.jpe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304.xml" Type="http://schemas.openxmlformats.org/officeDocument/2006/relationships/slideLayout"></Relationship><Relationship Id="rId2" Target="../media/image22.jpe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315.xml" Type="http://schemas.openxmlformats.org/officeDocument/2006/relationships/slideLayout"></Relationship><Relationship Id="rId2" Target="../media/image23.jpe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3.jpeg" Type="http://schemas.openxmlformats.org/officeDocument/2006/relationships/image"></Relationship></Relationships>
</file>

<file path=ppt/slides/_rels/slide30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24.pn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326.xml" Type="http://schemas.openxmlformats.org/officeDocument/2006/relationships/slideLayout"></Relationship><Relationship Id="rId2" Target="../media/image25.jpeg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34.xml.rels><?xml version="1.0" standalone="yes" ?><Relationships xmlns="http://schemas.openxmlformats.org/package/2006/relationships"><Relationship Id="rId1" Target="../slideLayouts/slideLayout107.xml" Type="http://schemas.openxmlformats.org/officeDocument/2006/relationships/slideLayout"></Relationship><Relationship Id="rId2" Target="../media/image26.jpeg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95.xml" Type="http://schemas.openxmlformats.org/officeDocument/2006/relationships/slideLayout"></Relationship><Relationship Id="rId2" Target="../media/image27.jpe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625.xml" Type="http://schemas.openxmlformats.org/officeDocument/2006/relationships/slideLayout"></Relationship><Relationship Id="rId2" Target="../media/image28.tiff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636.xml" Type="http://schemas.openxmlformats.org/officeDocument/2006/relationships/slideLayout"></Relationship><Relationship Id="rId2" Target="../media/image29.jpe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581.xml" Type="http://schemas.openxmlformats.org/officeDocument/2006/relationships/slideLayout"></Relationship><Relationship Id="rId2" Target="../media/image30.pn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570.xml" Type="http://schemas.openxmlformats.org/officeDocument/2006/relationships/slideLayout"></Relationship><Relationship Id="rId2" Target="../media/image31.jpe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41.xml.rels><?xml version="1.0" standalone="yes" ?><Relationships xmlns="http://schemas.openxmlformats.org/package/2006/relationships"><Relationship Id="rId1" Target="../slideLayouts/slideLayout570.xml" Type="http://schemas.openxmlformats.org/officeDocument/2006/relationships/slideLayout"></Relationship><Relationship Id="rId2" Target="../media/image32.jpeg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3.jpeg" Type="http://schemas.openxmlformats.org/officeDocument/2006/relationships/image"></Relationship><Relationship Id="rId3" Target="../media/image28.tiff" Type="http://schemas.openxmlformats.org/officeDocument/2006/relationships/image"></Relationship></Relationships>
</file>

<file path=ppt/slides/_rels/slide43.xml.rels><?xml version="1.0" standalone="yes" ?><Relationships xmlns="http://schemas.openxmlformats.org/package/2006/relationships"><Relationship Id="rId1" Target="../slideLayouts/slideLayout337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34.jpeg" Type="http://schemas.openxmlformats.org/officeDocument/2006/relationships/image"></Relationship><Relationship Id="rId4" Target="../media/image35.jpeg" Type="http://schemas.openxmlformats.org/officeDocument/2006/relationships/image"></Relationship><Relationship Id="rId5" Target="../media/image36.jpeg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37.jpeg" Type="http://schemas.openxmlformats.org/officeDocument/2006/relationships/image"></Relationship></Relationships>
</file>

<file path=ppt/slides/_rels/slide45.xml.rels><?xml version="1.0" standalone="yes" ?><Relationships xmlns="http://schemas.openxmlformats.org/package/2006/relationships"><Relationship Id="rId1" Target="../slideLayouts/slideLayout349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38.jpeg" Type="http://schemas.openxmlformats.org/officeDocument/2006/relationships/image"></Relationship></Relationships>
</file>

<file path=ppt/slides/_rels/slide46.xml.rels><?xml version="1.0" standalone="yes" ?><Relationships xmlns="http://schemas.openxmlformats.org/package/2006/relationships"><Relationship Id="rId1" Target="../slideLayouts/slideLayout466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40.jpeg" Type="http://schemas.openxmlformats.org/officeDocument/2006/relationships/image"></Relationship><Relationship Id="rId4" Target="../media/image41.jpeg" Type="http://schemas.openxmlformats.org/officeDocument/2006/relationships/image"></Relationship><Relationship Id="rId5" Target="../media/image42.jpeg" Type="http://schemas.openxmlformats.org/officeDocument/2006/relationships/image"></Relationship></Relationships>
</file>

<file path=ppt/slides/_rels/slide47.xml.rels><?xml version="1.0" standalone="yes" ?><Relationships xmlns="http://schemas.openxmlformats.org/package/2006/relationships"><Relationship Id="rId1" Target="../slideLayouts/slideLayout477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43.jpeg" Type="http://schemas.openxmlformats.org/officeDocument/2006/relationships/image"></Relationship><Relationship Id="rId4" Target="../media/image44.jpeg" Type="http://schemas.openxmlformats.org/officeDocument/2006/relationships/image"></Relationship><Relationship Id="rId5" Target="../media/image45.jpeg" Type="http://schemas.openxmlformats.org/officeDocument/2006/relationships/image"></Relationship></Relationships>
</file>

<file path=ppt/slides/_rels/slide48.xml.rels><?xml version="1.0" standalone="yes" ?><Relationships xmlns="http://schemas.openxmlformats.org/package/2006/relationships"><Relationship Id="rId1" Target="../slideLayouts/slideLayout488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46.jpeg" Type="http://schemas.openxmlformats.org/officeDocument/2006/relationships/image"></Relationship><Relationship Id="rId4" Target="../media/image47.jpeg" Type="http://schemas.openxmlformats.org/officeDocument/2006/relationships/image"></Relationship><Relationship Id="rId5" Target="../media/image48.jpeg" Type="http://schemas.openxmlformats.org/officeDocument/2006/relationships/image"></Relationship><Relationship Id="rId6" Target="../media/image49.jpeg" Type="http://schemas.openxmlformats.org/officeDocument/2006/relationships/image"></Relationship><Relationship Id="rId7" Target="../media/image50.jpe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499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51.jpeg" Type="http://schemas.openxmlformats.org/officeDocument/2006/relationships/image"></Relationship><Relationship Id="rId4" Target="../media/image52.jpeg" Type="http://schemas.openxmlformats.org/officeDocument/2006/relationships/image"></Relationship><Relationship Id="rId5" Target="../media/image53.jpe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50.xml.rels><?xml version="1.0" standalone="yes" ?><Relationships xmlns="http://schemas.openxmlformats.org/package/2006/relationships"><Relationship Id="rId1" Target="../slideLayouts/slideLayout510.xml" Type="http://schemas.openxmlformats.org/officeDocument/2006/relationships/slideLayout"></Relationship><Relationship Id="rId2" Target="../media/image39.jpeg" Type="http://schemas.openxmlformats.org/officeDocument/2006/relationships/image"></Relationship></Relationships>
</file>

<file path=ppt/slides/_rels/slide51.xml.rels><?xml version="1.0" standalone="yes" ?><Relationships xmlns="http://schemas.openxmlformats.org/package/2006/relationships"><Relationship Id="rId1" Target="../slideLayouts/slideLayout521.xml" Type="http://schemas.openxmlformats.org/officeDocument/2006/relationships/slideLayout"></Relationship><Relationship Id="rId2" Target="../media/image39.jpeg" Type="http://schemas.openxmlformats.org/officeDocument/2006/relationships/image"></Relationship></Relationships>
</file>

<file path=ppt/slides/_rels/slide52.xml.rels><?xml version="1.0" standalone="yes" ?><Relationships xmlns="http://schemas.openxmlformats.org/package/2006/relationships"><Relationship Id="rId1" Target="../slideLayouts/slideLayout532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54.jpeg" Type="http://schemas.openxmlformats.org/officeDocument/2006/relationships/image"></Relationship><Relationship Id="rId4" Target="../media/image55.jpeg" Type="http://schemas.openxmlformats.org/officeDocument/2006/relationships/image"></Relationship><Relationship Id="rId5" Target="../media/image56.jpeg" Type="http://schemas.openxmlformats.org/officeDocument/2006/relationships/image"></Relationship><Relationship Id="rId6" Target="../media/image57.jpeg" Type="http://schemas.openxmlformats.org/officeDocument/2006/relationships/image"></Relationship><Relationship Id="rId7" Target="../media/image58.jpeg" Type="http://schemas.openxmlformats.org/officeDocument/2006/relationships/image"></Relationship></Relationships>
</file>

<file path=ppt/slides/_rels/slide53.xml.rels><?xml version="1.0" standalone="yes" ?><Relationships xmlns="http://schemas.openxmlformats.org/package/2006/relationships"><Relationship Id="rId1" Target="../slideLayouts/slideLayout543.xml" Type="http://schemas.openxmlformats.org/officeDocument/2006/relationships/slideLayout"></Relationship><Relationship Id="rId2" Target="../media/image39.jpeg" Type="http://schemas.openxmlformats.org/officeDocument/2006/relationships/image"></Relationship><Relationship Id="rId3" Target="../media/image59.jpeg" Type="http://schemas.openxmlformats.org/officeDocument/2006/relationships/image"></Relationship><Relationship Id="rId4" Target="../media/image60.jpeg" Type="http://schemas.openxmlformats.org/officeDocument/2006/relationships/image"></Relationship><Relationship Id="rId5" Target="../media/image61.jpeg" Type="http://schemas.openxmlformats.org/officeDocument/2006/relationships/image"></Relationship></Relationships>
</file>

<file path=ppt/slides/_rels/slide54.xml.rels><?xml version="1.0" standalone="yes" ?><Relationships xmlns="http://schemas.openxmlformats.org/package/2006/relationships"><Relationship Id="rId1" Target="../slideLayouts/slideLayout554.xml" Type="http://schemas.openxmlformats.org/officeDocument/2006/relationships/slideLayout"></Relationship><Relationship Id="rId2" Target="../media/image39.jpeg" Type="http://schemas.openxmlformats.org/officeDocument/2006/relationships/image"></Relationship></Relationships>
</file>

<file path=ppt/slides/_rels/slide55.xml.rels><?xml version="1.0" standalone="yes" ?><Relationships xmlns="http://schemas.openxmlformats.org/package/2006/relationships"><Relationship Id="rId1" Target="../slideLayouts/slideLayout113.xml" Type="http://schemas.openxmlformats.org/officeDocument/2006/relationships/slideLayout"></Relationship><Relationship Id="rId2" Target="../media/image62.jpeg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153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63.jpeg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177.xml" Type="http://schemas.openxmlformats.org/officeDocument/2006/relationships/slideLayout"></Relationship><Relationship Id="rId2" Target="../notesSlides/notesSlide8.xml" Type="http://schemas.openxmlformats.org/officeDocument/2006/relationships/notesSlide"></Relationship><Relationship Id="rId3" Target="../media/image64.jpeg" Type="http://schemas.openxmlformats.org/officeDocument/2006/relationships/image"></Relationship></Relationships>
</file>

<file path=ppt/slides/_rels/slide58.xml.rels><?xml version="1.0" standalone="yes" ?><Relationships xmlns="http://schemas.openxmlformats.org/package/2006/relationships"><Relationship Id="rId1" Target="../slideLayouts/slideLayout189.xml" Type="http://schemas.openxmlformats.org/officeDocument/2006/relationships/slideLayout"></Relationship><Relationship Id="rId2" Target="../notesSlides/notesSlide9.xml" Type="http://schemas.openxmlformats.org/officeDocument/2006/relationships/notesSlide"></Relationship><Relationship Id="rId3" Target="../media/image65.png" Type="http://schemas.openxmlformats.org/officeDocument/2006/relationships/image"></Relationship></Relationships>
</file>

<file path=ppt/slides/_rels/slide59.xml.rels><?xml version="1.0" standalone="yes" ?><Relationships xmlns="http://schemas.openxmlformats.org/package/2006/relationships"><Relationship Id="rId1" Target="../slideLayouts/slideLayout165.xml" Type="http://schemas.openxmlformats.org/officeDocument/2006/relationships/slideLayout"></Relationship><Relationship Id="rId2" Target="../notesSlides/notesSlide10.xml" Type="http://schemas.openxmlformats.org/officeDocument/2006/relationships/notesSlide"></Relationship><Relationship Id="rId3" Target="../media/image66.jpe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.jpeg" Type="http://schemas.openxmlformats.org/officeDocument/2006/relationships/image"></Relationship></Relationships>
</file>

<file path=ppt/slides/_rels/slide6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61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/Relationships>
</file>

<file path=ppt/slides/_rels/slide6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63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/Relationships>
</file>

<file path=ppt/slides/_rels/slide64.xml.rels><?xml version="1.0" standalone="yes" ?><Relationships xmlns="http://schemas.openxmlformats.org/package/2006/relationships"><Relationship Id="rId1" Target="../slideLayouts/slideLayout372.xml" Type="http://schemas.openxmlformats.org/officeDocument/2006/relationships/slideLayout"></Relationship></Relationships>
</file>

<file path=ppt/slides/_rels/slide6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7.png" Type="http://schemas.openxmlformats.org/officeDocument/2006/relationships/image"></Relationship></Relationships>
</file>

<file path=ppt/slides/_rels/slide66.xml.rels><?xml version="1.0" standalone="yes" ?><Relationships xmlns="http://schemas.openxmlformats.org/package/2006/relationships"><Relationship Id="rId1" Target="../slideLayouts/slideLayout383.xml" Type="http://schemas.openxmlformats.org/officeDocument/2006/relationships/slideLayout"></Relationship></Relationships>
</file>

<file path=ppt/slides/_rels/slide67.xml.rels><?xml version="1.0" standalone="yes" ?><Relationships xmlns="http://schemas.openxmlformats.org/package/2006/relationships"><Relationship Id="rId1" Target="../slideLayouts/slideLayout271.xml" Type="http://schemas.openxmlformats.org/officeDocument/2006/relationships/slideLayout"></Relationship><Relationship Id="rId2" Target="../media/image69.jpeg" Type="http://schemas.openxmlformats.org/officeDocument/2006/relationships/image"></Relationship></Relationships>
</file>

<file path=ppt/slides/_rels/slide68.xml.rels><?xml version="1.0" standalone="yes" ?><Relationships xmlns="http://schemas.openxmlformats.org/package/2006/relationships"><Relationship Id="rId1" Target="../slideLayouts/slideLayout394.xml" Type="http://schemas.openxmlformats.org/officeDocument/2006/relationships/slideLayout"></Relationship><Relationship Id="rId2" Target="../media/image70.jpeg" Type="http://schemas.openxmlformats.org/officeDocument/2006/relationships/image"></Relationship></Relationships>
</file>

<file path=ppt/slides/_rels/slide69.xml.rels><?xml version="1.0" standalone="yes" ?><Relationships xmlns="http://schemas.openxmlformats.org/package/2006/relationships"><Relationship Id="rId1" Target="../slideLayouts/slideLayout405.xml" Type="http://schemas.openxmlformats.org/officeDocument/2006/relationships/slideLayout"></Relationship><Relationship Id="rId2" Target="../media/image71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.png" Type="http://schemas.openxmlformats.org/officeDocument/2006/relationships/image"></Relationship></Relationships>
</file>

<file path=ppt/slides/_rels/slide70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/Relationships>
</file>

<file path=ppt/slides/_rels/slide71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72.jpeg" Type="http://schemas.openxmlformats.org/officeDocument/2006/relationships/image"></Relationship></Relationships>
</file>

<file path=ppt/slides/_rels/slide72.xml.rels><?xml version="1.0" standalone="yes" ?><Relationships xmlns="http://schemas.openxmlformats.org/package/2006/relationships"><Relationship Id="rId1" Target="../slideLayouts/slideLayout416.xml" Type="http://schemas.openxmlformats.org/officeDocument/2006/relationships/slideLayout"></Relationship><Relationship Id="rId2" Target="../media/image73.png" Type="http://schemas.openxmlformats.org/officeDocument/2006/relationships/image"></Relationship></Relationships>
</file>

<file path=ppt/slides/_rels/slide73.xml.rels><?xml version="1.0" standalone="yes" ?><Relationships xmlns="http://schemas.openxmlformats.org/package/2006/relationships"><Relationship Id="rId1" Target="../slideLayouts/slideLayout427.xml" Type="http://schemas.openxmlformats.org/officeDocument/2006/relationships/slideLayout"></Relationship><Relationship Id="rId2" Target="../media/image74.jpeg" Type="http://schemas.openxmlformats.org/officeDocument/2006/relationships/image"></Relationship></Relationships>
</file>

<file path=ppt/slides/_rels/slide74.xml.rels><?xml version="1.0" standalone="yes" ?><Relationships xmlns="http://schemas.openxmlformats.org/package/2006/relationships"><Relationship Id="rId1" Target="../slideLayouts/slideLayout460.xml" Type="http://schemas.openxmlformats.org/officeDocument/2006/relationships/slideLayout"></Relationship><Relationship Id="rId2" Target="../media/image75.jpeg" Type="http://schemas.openxmlformats.org/officeDocument/2006/relationships/image"></Relationship></Relationships>
</file>

<file path=ppt/slides/_rels/slide75.xml.rels><?xml version="1.0" standalone="yes" ?><Relationships xmlns="http://schemas.openxmlformats.org/package/2006/relationships"><Relationship Id="rId1" Target="../slideLayouts/slideLayout438.xml" Type="http://schemas.openxmlformats.org/officeDocument/2006/relationships/slideLayout"></Relationship></Relationships>
</file>

<file path=ppt/slides/_rels/slide76.xml.rels><?xml version="1.0" standalone="yes" ?><Relationships xmlns="http://schemas.openxmlformats.org/package/2006/relationships"><Relationship Id="rId1" Target="../slideLayouts/slideLayout449.xml" Type="http://schemas.openxmlformats.org/officeDocument/2006/relationships/slideLayout"></Relationship><Relationship Id="rId2" Target="../media/image76.png" Type="http://schemas.openxmlformats.org/officeDocument/2006/relationships/image"></Relationship></Relationships>
</file>

<file path=ppt/slides/_rels/slide77.xml.rels><?xml version="1.0" standalone="yes" ?><Relationships xmlns="http://schemas.openxmlformats.org/package/2006/relationships"><Relationship Id="rId1" Target="../slideLayouts/slideLayout51.xml" Type="http://schemas.openxmlformats.org/officeDocument/2006/relationships/slideLayout"></Relationship><Relationship Id="rId2" Target="../media/image77.jpeg" Type="http://schemas.openxmlformats.org/officeDocument/2006/relationships/image"></Relationship></Relationships>
</file>

<file path=ppt/slides/_rels/slide7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8.jpeg" Type="http://schemas.openxmlformats.org/officeDocument/2006/relationships/image"></Relationship></Relationships>
</file>

<file path=ppt/slides/_rels/slide79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79.jpe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260.xml" Type="http://schemas.openxmlformats.org/officeDocument/2006/relationships/slideLayout"></Relationship><Relationship Id="rId2" Target="../media/image6.jpeg" Type="http://schemas.openxmlformats.org/officeDocument/2006/relationships/image"></Relationship></Relationships>
</file>

<file path=ppt/slides/_rels/slide8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0.jpeg" Type="http://schemas.openxmlformats.org/officeDocument/2006/relationships/image"></Relationship></Relationships>
</file>

<file path=ppt/slides/_rels/slide81.xml.rels><?xml version="1.0" standalone="yes" ?><Relationships xmlns="http://schemas.openxmlformats.org/package/2006/relationships"><Relationship Id="rId1" Target="../slideLayouts/slideLayout51.xml" Type="http://schemas.openxmlformats.org/officeDocument/2006/relationships/slideLayout"></Relationship><Relationship Id="rId2" Target="../media/image81.jpeg" Type="http://schemas.openxmlformats.org/officeDocument/2006/relationships/image"></Relationship><Relationship Id="rId3" Target="../media/image82.png" Type="http://schemas.openxmlformats.org/officeDocument/2006/relationships/image"></Relationship></Relationships>
</file>

<file path=ppt/slides/_rels/slide82.xml.rels><?xml version="1.0" standalone="yes" ?><Relationships xmlns="http://schemas.openxmlformats.org/package/2006/relationships"><Relationship Id="rId1" Target="../slideLayouts/slideLayout195.xml" Type="http://schemas.openxmlformats.org/officeDocument/2006/relationships/slideLayout"></Relationship><Relationship Id="rId2" Target="../notesSlides/notesSlide11.xml" Type="http://schemas.openxmlformats.org/officeDocument/2006/relationships/notesSlide"></Relationship><Relationship Id="rId3" Target="../media/image83.png" Type="http://schemas.openxmlformats.org/officeDocument/2006/relationships/image"></Relationship></Relationships>
</file>

<file path=ppt/slides/_rels/slide83.xml.rels><?xml version="1.0" standalone="yes" ?><Relationships xmlns="http://schemas.openxmlformats.org/package/2006/relationships"><Relationship Id="rId1" Target="../slideLayouts/slideLayout361.xml" Type="http://schemas.openxmlformats.org/officeDocument/2006/relationships/slideLayout"></Relationship><Relationship Id="rId2" Target="../media/image84.jpeg" Type="http://schemas.openxmlformats.org/officeDocument/2006/relationships/image"></Relationship></Relationships>
</file>

<file path=ppt/slides/_rels/slide84.xml.rels><?xml version="1.0" standalone="yes" ?><Relationships xmlns="http://schemas.openxmlformats.org/package/2006/relationships"><Relationship Id="rId1" Target="../slideLayouts/slideLayout603.xml" Type="http://schemas.openxmlformats.org/officeDocument/2006/relationships/slideLayout"></Relationship><Relationship Id="rId2" Target="../media/image85.jpeg" Type="http://schemas.openxmlformats.org/officeDocument/2006/relationships/image"></Relationship><Relationship Id="rId3" Target="../media/image86.jpeg" Type="http://schemas.openxmlformats.org/officeDocument/2006/relationships/image"></Relationship><Relationship Id="rId4" Target="../media/image87.jpeg" Type="http://schemas.openxmlformats.org/officeDocument/2006/relationships/image"></Relationship><Relationship Id="rId5" Target="../media/image88.jpeg" Type="http://schemas.openxmlformats.org/officeDocument/2006/relationships/image"></Relationship><Relationship Id="rId6" Target="../media/image89.jpeg" Type="http://schemas.openxmlformats.org/officeDocument/2006/relationships/image"></Relationship><Relationship Id="rId7" Target="../media/image90.jpeg" Type="http://schemas.openxmlformats.org/officeDocument/2006/relationships/image"></Relationship><Relationship Id="rId8" Target="../media/image91.jpeg" Type="http://schemas.openxmlformats.org/officeDocument/2006/relationships/image"></Relationship><Relationship Id="rId9" Target="../media/image92.jpeg" Type="http://schemas.openxmlformats.org/officeDocument/2006/relationships/image"></Relationship><Relationship Id="rId10" Target="../media/image93.jpeg" Type="http://schemas.openxmlformats.org/officeDocument/2006/relationships/image"></Relationship></Relationships>
</file>

<file path=ppt/slides/_rels/slide85.xml.rels><?xml version="1.0" standalone="yes" ?><Relationships xmlns="http://schemas.openxmlformats.org/package/2006/relationships"><Relationship Id="rId1" Target="../slideLayouts/slideLayout62.xml" Type="http://schemas.openxmlformats.org/officeDocument/2006/relationships/slideLayout"></Relationship></Relationships>
</file>

<file path=ppt/slides/_rels/slide86.xml.rels><?xml version="1.0" standalone="yes" ?><Relationships xmlns="http://schemas.openxmlformats.org/package/2006/relationships"><Relationship Id="rId1" Target="../slideLayouts/slideLayout40.xml" Type="http://schemas.openxmlformats.org/officeDocument/2006/relationships/slideLayout"></Relationship><Relationship Id="rId2" Target="../notesSlides/notesSlide12.xml" Type="http://schemas.openxmlformats.org/officeDocument/2006/relationships/notesSlide"></Relationship></Relationships>
</file>

<file path=ppt/slides/_rels/slide87.xml.rels><?xml version="1.0" standalone="yes" ?><Relationships xmlns="http://schemas.openxmlformats.org/package/2006/relationships"><Relationship Id="rId1" Target="../slideLayouts/slideLayout213.xml" Type="http://schemas.openxmlformats.org/officeDocument/2006/relationships/slideLayout"></Relationship><Relationship Id="rId2" Target="../notesSlides/notesSlide13.xml" Type="http://schemas.openxmlformats.org/officeDocument/2006/relationships/notesSlide"></Relationship><Relationship Id="rId3" Target="../media/image96.jpeg" Type="http://schemas.openxmlformats.org/officeDocument/2006/relationships/image"></Relationship></Relationships>
</file>

<file path=ppt/slides/_rels/slide88.xml.rels><?xml version="1.0" standalone="yes" ?><Relationships xmlns="http://schemas.openxmlformats.org/package/2006/relationships"><Relationship Id="rId1" Target="../slideLayouts/slideLayout40.xml" Type="http://schemas.openxmlformats.org/officeDocument/2006/relationships/slideLayout"></Relationship><Relationship Id="rId2" Target="../media/image97.jpeg" Type="http://schemas.openxmlformats.org/officeDocument/2006/relationships/image"></Relationship><Relationship Id="rId3" Target="../media/image98.jpeg" Type="http://schemas.openxmlformats.org/officeDocument/2006/relationships/image"></Relationship><Relationship Id="rId4" Target="../media/image99.jpeg" Type="http://schemas.openxmlformats.org/officeDocument/2006/relationships/image"></Relationship></Relationships>
</file>

<file path=ppt/slides/_rels/slide89.xml.rels><?xml version="1.0" standalone="yes" ?><Relationships xmlns="http://schemas.openxmlformats.org/package/2006/relationships"><Relationship Id="rId1" Target="../slideLayouts/slideLayout29.xml" Type="http://schemas.openxmlformats.org/officeDocument/2006/relationships/slideLayout"></Relationship><Relationship Id="rId2" Target="../media/image100.wmf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90.xml.rels><?xml version="1.0" standalone="yes" ?><Relationships xmlns="http://schemas.openxmlformats.org/package/2006/relationships"><Relationship Id="rId1" Target="../slideLayouts/slideLayout614.xml" Type="http://schemas.openxmlformats.org/officeDocument/2006/relationships/slideLayout"></Relationship><Relationship Id="rId2" Target="../media/image101.jpeg" Type="http://schemas.openxmlformats.org/officeDocument/2006/relationships/image"></Relationship></Relationships>
</file>

<file path=ppt/slides/_rels/slide9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2.jpeg" Type="http://schemas.openxmlformats.org/officeDocument/2006/relationships/image"></Relationship></Relationships>
</file>

<file path=ppt/slides/_rels/slide92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03.jpeg" Type="http://schemas.openxmlformats.org/officeDocument/2006/relationships/image"></Relationship></Relationships>
</file>

<file path=ppt/slides/_rels/slide93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04.jpeg" Type="http://schemas.openxmlformats.org/officeDocument/2006/relationships/image"></Relationship></Relationships>
</file>

<file path=ppt/slides/_rels/slide9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5.jpeg" Type="http://schemas.openxmlformats.org/officeDocument/2006/relationships/image"></Relationship></Relationships>
</file>

<file path=ppt/slides/_rels/slide95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06.jpeg" Type="http://schemas.openxmlformats.org/officeDocument/2006/relationships/image"></Relationship></Relationships>
</file>

<file path=ppt/slides/_rels/slide96.xml.rels><?xml version="1.0" standalone="yes" ?><Relationships xmlns="http://schemas.openxmlformats.org/package/2006/relationships"><Relationship Id="rId1" Target="../slideLayouts/slideLayout18.xml" Type="http://schemas.openxmlformats.org/officeDocument/2006/relationships/slideLayout"></Relationship><Relationship Id="rId2" Target="../media/image107.jpeg" Type="http://schemas.openxmlformats.org/officeDocument/2006/relationships/image"></Relationship></Relationships>
</file>

<file path=ppt/slides/_rels/slide97.xml.rels><?xml version="1.0" standalone="yes" ?><Relationships xmlns="http://schemas.openxmlformats.org/package/2006/relationships"><Relationship Id="rId1" Target="../slideLayouts/slideLayout603.xml" Type="http://schemas.openxmlformats.org/officeDocument/2006/relationships/slideLayout"></Relationship><Relationship Id="rId2" Target="../media/image108.emf" Type="http://schemas.openxmlformats.org/officeDocument/2006/relationships/image"></Relationship></Relationships>
</file>

<file path=ppt/slides/_rels/slide98.xml.rels><?xml version="1.0" standalone="yes" ?><Relationships xmlns="http://schemas.openxmlformats.org/package/2006/relationships"><Relationship Id="rId1" Target="../slideLayouts/slideLayout598.xml" Type="http://schemas.openxmlformats.org/officeDocument/2006/relationships/slideLayout"></Relationship><Relationship Id="rId2" Target="../media/image109.emf" Type="http://schemas.openxmlformats.org/officeDocument/2006/relationships/image"></Relationship></Relationships>
</file>

<file path=ppt/slides/_rels/slide9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0.jpe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2_0231" id="57348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7482" y="-469736"/>
            <a:ext cx="9200989" cy="687898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7349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827088" y="476250"/>
            <a:ext cx="7772400" cy="14700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>
            <a:lvl1pPr algn="ctr">
              <a:defRPr sz="4400">
                <a:solidFill>
                  <a:schemeClr val="tx2"/>
                </a:solidFill>
                <a:uFillTx/>
                <a:latin charset="0" typeface="Arial"/>
              </a:defRPr>
            </a:lvl1pPr>
            <a:lvl2pPr algn="ctr">
              <a:defRPr sz="4400">
                <a:solidFill>
                  <a:schemeClr val="tx2"/>
                </a:solidFill>
                <a:uFillTx/>
                <a:latin charset="0" typeface="Arial"/>
              </a:defRPr>
            </a:lvl2pPr>
            <a:lvl3pPr algn="ctr">
              <a:defRPr sz="4400">
                <a:solidFill>
                  <a:schemeClr val="tx2"/>
                </a:solidFill>
                <a:uFillTx/>
                <a:latin charset="0" typeface="Arial"/>
              </a:defRPr>
            </a:lvl3pPr>
            <a:lvl4pPr algn="ctr">
              <a:defRPr sz="4400">
                <a:solidFill>
                  <a:schemeClr val="tx2"/>
                </a:solidFill>
                <a:uFillTx/>
                <a:latin charset="0" typeface="Arial"/>
              </a:defRPr>
            </a:lvl4pPr>
            <a:lvl5pPr algn="ctr">
              <a:defRPr sz="4400">
                <a:solidFill>
                  <a:schemeClr val="tx2"/>
                </a:solidFill>
                <a:uFillTx/>
                <a:latin charset="0" typeface="Arial"/>
              </a:defRPr>
            </a:lvl5pPr>
            <a:lvl6pPr algn="ctr" fontAlgn="base" marL="4572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typeface="Arial"/>
              </a:defRPr>
            </a:lvl6pPr>
            <a:lvl7pPr algn="ctr" fontAlgn="base" marL="9144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typeface="Arial"/>
              </a:defRPr>
            </a:lvl7pPr>
            <a:lvl8pPr algn="ctr" fontAlgn="base" marL="13716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typeface="Arial"/>
              </a:defRPr>
            </a:lvl8pPr>
            <a:lvl9pPr algn="ctr" fontAlgn="base" marL="18288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b="1" dirty="0" lang="es-MX" smtClean="0">
              <a:solidFill>
                <a:schemeClr val="bg1"/>
              </a:solidFill>
              <a:uFillTx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dirty="0" lang="es-MX" smtClean="0">
                <a:solidFill>
                  <a:schemeClr val="bg1"/>
                </a:solidFill>
                <a:uFillTx/>
              </a:rPr>
              <a:t>Composición Química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dirty="0" lang="es-MX" smtClean="0">
                <a:solidFill>
                  <a:schemeClr val="bg1"/>
                </a:solidFill>
                <a:uFillTx/>
              </a:rPr>
              <a:t>de los Océanos y Contaminación</a:t>
            </a:r>
            <a:endParaRPr altLang="es-MX" b="1" dirty="0" lang="es-ES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7350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476375" y="2349500"/>
            <a:ext cx="6400800" cy="11525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uFillTx/>
                <a:latin charset="0" typeface="Arial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uFillTx/>
                <a:latin charset="0" typeface="Arial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uFillTx/>
                <a:latin charset="0" typeface="Arial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uFillTx/>
                <a:latin charset="0" typeface="Arial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uFillTx/>
                <a:latin charset="0" typeface="Arial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uFillTx/>
                <a:latin charset="0" typeface="Arial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uFillTx/>
                <a:latin charset="0" typeface="Arial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uFillTx/>
                <a:latin charset="0" typeface="Arial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fontAlgn="base">
              <a:spcAft>
                <a:spcPct val="0"/>
              </a:spcAft>
            </a:pPr>
            <a:endParaRPr altLang="es-MX" b="1" dirty="0" lang="es-ES" smtClean="0">
              <a:solidFill>
                <a:srgbClr val="000000"/>
              </a:solidFill>
              <a:uFillTx/>
            </a:endParaRPr>
          </a:p>
          <a:p>
            <a:pPr fontAlgn="base">
              <a:spcAft>
                <a:spcPct val="0"/>
              </a:spcAft>
            </a:pPr>
            <a:endParaRPr altLang="es-MX" b="1" dirty="0" lang="es-ES">
              <a:solidFill>
                <a:srgbClr val="000000"/>
              </a:solidFill>
              <a:uFillTx/>
            </a:endParaRPr>
          </a:p>
          <a:p>
            <a:pPr fontAlgn="base">
              <a:spcAft>
                <a:spcPct val="0"/>
              </a:spcAft>
            </a:pPr>
            <a:r>
              <a:rPr altLang="es-MX" b="1" dirty="0" lang="es-ES" smtClean="0">
                <a:solidFill>
                  <a:schemeClr val="bg1"/>
                </a:solidFill>
                <a:uFillTx/>
              </a:rPr>
              <a:t>Dra. Leticia Rosales Hoz</a:t>
            </a:r>
            <a:endParaRPr altLang="es-MX" b="1" dirty="0" lang="es-ES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87624" y="4509120"/>
            <a:ext cx="7411864" cy="52322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2800">
                <a:solidFill>
                  <a:schemeClr val="bg1"/>
                </a:solidFill>
                <a:uFillTx/>
              </a:rPr>
              <a:t>Instituto de Ciencias del Mar y Limnología</a:t>
            </a:r>
            <a:endParaRPr dirty="0" lang="es-MX" sz="28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EC98266-DF80-454B-B26E-D51B4A56A519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10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4" name="3 Objeto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3606800" y="3086100"/>
          <a:ext cx="1928813" cy="68580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0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IS_4" id="4403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908050"/>
            <a:ext cx="9144000" cy="3133725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4035" name="Text Box 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285875" y="4238625"/>
            <a:ext cx="6570663" cy="17367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5400">
                <a:solidFill>
                  <a:srgbClr val="FFFFFF"/>
                </a:solidFill>
                <a:uFillTx/>
              </a:rPr>
              <a:t>GRACIAS POR SU ATENCIÓN</a:t>
            </a:r>
            <a:endParaRPr altLang="es-MX" b="1" dirty="0" lang="es-E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4036" name="Text Box 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9790113" y="1720850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MX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4037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239889" y="4581128"/>
            <a:ext cx="2664222" cy="707886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4000">
                <a:solidFill>
                  <a:srgbClr val="000000"/>
                </a:solidFill>
                <a:uFillTx/>
              </a:rPr>
              <a:t>GRACIAS</a:t>
            </a:r>
            <a:endParaRPr altLang="es-MX" b="1" dirty="0" lang="es-ES" sz="40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4038" name="Text Box 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166813" y="6977063"/>
            <a:ext cx="184150" cy="3667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MX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EC98266-DF80-454B-B26E-D51B4A56A519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100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Resultado de imagen para Dead zones in the ocean" id="614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1520" y="404664"/>
            <a:ext cx="8747031" cy="4824536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11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Imagen relacionada" id="307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97830" y="114267"/>
            <a:ext cx="8694650" cy="630757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Rectángulo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3528" y="6421840"/>
            <a:ext cx="6624736" cy="369332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r>
              <a:rPr dirty="0" lang="es-MX" smtClean="0">
                <a:solidFill>
                  <a:srgbClr val="000000"/>
                </a:solidFill>
                <a:uFillTx/>
              </a:rPr>
              <a:t>https:77wwwgoogle.com.mx/</a:t>
            </a:r>
            <a:r>
              <a:rPr dirty="0" err="1" lang="es-MX" smtClean="0">
                <a:solidFill>
                  <a:srgbClr val="000000"/>
                </a:solidFill>
                <a:uFillTx/>
              </a:rPr>
              <a:t>search?q</a:t>
            </a:r>
            <a:r>
              <a:rPr dirty="0" lang="es-MX" smtClean="0">
                <a:solidFill>
                  <a:srgbClr val="000000"/>
                </a:solidFill>
                <a:uFillTx/>
              </a:rPr>
              <a:t>=</a:t>
            </a:r>
            <a:r>
              <a:rPr dirty="0" err="1" lang="es-MX" smtClean="0">
                <a:solidFill>
                  <a:srgbClr val="000000"/>
                </a:solidFill>
                <a:uFillTx/>
              </a:rPr>
              <a:t>Dead+zones+in+the+ocean</a:t>
            </a:r>
            <a:endParaRPr dirty="0" lang="es-MX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12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48132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258888" y="1196975"/>
            <a:ext cx="7094537" cy="52006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8133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563938" y="260350"/>
            <a:ext cx="5708650" cy="2014538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México con sus 11,592 km de litoral constituye un reto mayor debido a la extensión, diversidad de ambientes y especies.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17 estados costeros (45-50 millones de hab)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1’020,965 km</a:t>
            </a:r>
            <a:r>
              <a:rPr altLang="es-MX" b="1" baseline="30000" lang="es-MX" smtClean="0">
                <a:solidFill>
                  <a:srgbClr val="FFFF00"/>
                </a:solidFill>
                <a:uFillTx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8,644 km de litoral (sin considerar las islas)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1’479,800 ha de lagunas costeras</a:t>
            </a:r>
            <a:endParaRPr altLang="es-MX" b="1" lang="es-ES" smtClean="0">
              <a:solidFill>
                <a:srgbClr val="FFFF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8134" name="Text Box 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79388" y="4149725"/>
            <a:ext cx="2736850" cy="228917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mtClean="0">
                <a:solidFill>
                  <a:srgbClr val="FFFF00"/>
                </a:solidFill>
                <a:uFillTx/>
              </a:rPr>
              <a:t>Por consecuencia hay mucho por hacer y se requiere generar el conocimiento sobre la taxonomía y distribución de organismos útiles como indicadores</a:t>
            </a:r>
            <a:endParaRPr altLang="es-MX" b="1" lang="es-ES" smtClean="0">
              <a:solidFill>
                <a:srgbClr val="FFFF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13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sed mar" id="2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 b="7121" l="4971" r="6830" t="7392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49383" y="605641"/>
            <a:ext cx="8704613" cy="566453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14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43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3043" y="-26222"/>
            <a:ext cx="8735421" cy="655156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75989" y="6550223"/>
            <a:ext cx="2172475" cy="30777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1400">
                <a:uFillTx/>
              </a:rPr>
              <a:t>Foto </a:t>
            </a:r>
            <a:r>
              <a:rPr dirty="0" err="1" lang="es-MX" sz="1400">
                <a:uFillTx/>
              </a:rPr>
              <a:t>Wezddy</a:t>
            </a:r>
            <a:r>
              <a:rPr dirty="0" lang="es-MX" sz="1400">
                <a:uFillTx/>
              </a:rPr>
              <a:t> </a:t>
            </a:r>
            <a:r>
              <a:rPr dirty="0" lang="es-MX" smtClean="0" sz="1400">
                <a:uFillTx/>
              </a:rPr>
              <a:t>Del Toro</a:t>
            </a:r>
            <a:endParaRPr dirty="0" lang="es-MX" sz="14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39552" y="548680"/>
            <a:ext cx="7632848" cy="83099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2400">
                <a:solidFill>
                  <a:srgbClr val="FFFF00"/>
                </a:solidFill>
                <a:uFillTx/>
              </a:rPr>
              <a:t>Zona Costera Adyacente a la desembocadura del Rio Panuco</a:t>
            </a:r>
            <a:endParaRPr dirty="0" lang="es-MX" sz="2400">
              <a:solidFill>
                <a:srgbClr val="FFFF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15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88066" name="Object 2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358775" y="1576388"/>
          <a:ext cx="8316913" cy="3703637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8806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95288" y="5445125"/>
            <a:ext cx="8383587" cy="3667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lang="es-ES" smtClean="0">
                <a:solidFill>
                  <a:srgbClr val="FFFFFF"/>
                </a:solidFill>
                <a:uFillTx/>
              </a:rPr>
              <a:t>Salinidad arriba (+) y abajo (-) del promedio en la Z.C. del Río Panuco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B689F024-9109-49C8-8B68-427B32BBB283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16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91138" name="Object 2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1570038" y="1101725"/>
          <a:ext cx="5976937" cy="4632325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9113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021388"/>
            <a:ext cx="8964613" cy="3667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lang="es-ES" smtClean="0">
                <a:solidFill>
                  <a:srgbClr val="FFFFFF"/>
                </a:solidFill>
                <a:uFillTx/>
              </a:rPr>
              <a:t>Concentración promedio de nutrientes en diferentes épocas en la Z.C. del Río Panuco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B689F024-9109-49C8-8B68-427B32BBB283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17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Text Box 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4231109"/>
            <a:ext cx="9144000" cy="85407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defTabSz="914400" eaLnBrk="1" fontAlgn="base" hangingPunct="1" indent="0" latinLnBrk="0" lvl="0" marL="0" marR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>
                <a:uFillTx/>
              </a:defRPr>
            </a:pPr>
            <a:r>
              <a:rPr altLang="es-MX" b="1" baseline="0" cap="none" dirty="0" i="0" kern="0" kumimoji="0" lang="es-ES" noProof="0" normalizeH="0" smtClean="0" spc="0" strike="noStrike" sz="2000" u="none">
                <a:ln>
                  <a:noFill/>
                </a:ln>
                <a:solidFill>
                  <a:srgbClr val="0068AE"/>
                </a:solidFill>
                <a:effectLst/>
                <a:uFillTx/>
              </a:rPr>
              <a:t>Concentración de nutrientes en las inmediaciones de la Isla de Sacrificios</a:t>
            </a:r>
          </a:p>
          <a:p>
            <a:pPr algn="ctr" defTabSz="914400" eaLnBrk="1" fontAlgn="base" hangingPunct="1" indent="0" latinLnBrk="0" lvl="0" marL="0" marR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>
                <a:uFillTx/>
              </a:defRPr>
            </a:pPr>
            <a:r>
              <a:rPr altLang="es-MX" b="1" baseline="0" cap="none" dirty="0" i="0" kern="0" kumimoji="0" lang="es-ES" noProof="0" normalizeH="0" smtClean="0" spc="0" strike="noStrike" sz="2000" u="none">
                <a:ln>
                  <a:noFill/>
                </a:ln>
                <a:solidFill>
                  <a:srgbClr val="0068AE"/>
                </a:solidFill>
                <a:effectLst/>
                <a:uFillTx/>
              </a:rPr>
              <a:t>Valores arriba del promedio (+), valores abajo del promedio (-)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921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85750" y="1371972"/>
            <a:ext cx="8570913" cy="27051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18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" name="1 Tabla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611560" y="2348880"/>
          <a:ext cx="7632849" cy="2832719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1526570"/>
                <a:gridCol w="1691200"/>
                <a:gridCol w="1361939"/>
                <a:gridCol w="1396955"/>
                <a:gridCol w="1656185"/>
              </a:tblGrid>
              <a:tr h="599387">
                <a:tc>
                  <a:txBody>
                    <a:bodyPr/>
                    <a:lstStyle/>
                    <a:p>
                      <a:pPr algn="ctr"/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Area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Epoca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Min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Max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Oxigeno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599387"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Panuco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Sept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3.45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38.0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3.6-4.5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599387"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SAV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Junio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4.22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13.26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2.87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1034558"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N Golfo</a:t>
                      </a:r>
                    </a:p>
                    <a:p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Mexico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Z </a:t>
                      </a:r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Cost</a:t>
                      </a:r>
                      <a:endParaRPr dirty="0" lang="es-MX" smtClean="0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  <a:p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Mar </a:t>
                      </a:r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Prof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140.0</a:t>
                      </a:r>
                    </a:p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10.0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200.0</a:t>
                      </a:r>
                    </a:p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25.0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Menos</a:t>
                      </a:r>
                    </a:p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2.0 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4" name="3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1560" y="548680"/>
            <a:ext cx="7632848" cy="95410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2800">
                <a:uFillTx/>
                <a:latin charset="0" panose="020B0604020202020204" pitchFamily="34" typeface="Arial"/>
                <a:cs charset="0" panose="020B0604020202020204" pitchFamily="34" typeface="Arial"/>
              </a:rPr>
              <a:t>Concentración de Nitrógeno TOTAL (µM) </a:t>
            </a:r>
          </a:p>
          <a:p>
            <a:pPr algn="ctr"/>
            <a:r>
              <a:rPr dirty="0" lang="es-MX" smtClean="0" sz="2800">
                <a:uFillTx/>
                <a:latin charset="0" panose="020B0604020202020204" pitchFamily="34" typeface="Arial"/>
                <a:cs charset="0" panose="020B0604020202020204" pitchFamily="34" typeface="Arial"/>
              </a:rPr>
              <a:t>HIPOXIA: Oxígeno  0.2 – 3.0 ml/l</a:t>
            </a:r>
            <a:endParaRPr dirty="0" lang="es-MX" sz="28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19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://informacionimagenes.net/wp-content/uploads/2015/10/frases-celebres-Mafalda-12.jpg" id="307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853669" y="188640"/>
            <a:ext cx="6480720" cy="64484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9FE74209-BF0A-454A-A6EA-D87F8FA08CAF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2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5" y="548680"/>
            <a:ext cx="8464663" cy="424731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b="1" dirty="0" lang="es-MX" smtClean="0" sz="2800">
                <a:uFillTx/>
              </a:rPr>
              <a:t>Factores que intervienen para producir Hipoxia:</a:t>
            </a:r>
          </a:p>
          <a:p>
            <a:endParaRPr dirty="0" lang="es-MX" smtClean="0">
              <a:uFillTx/>
            </a:endParaRPr>
          </a:p>
          <a:p>
            <a:endParaRPr dirty="0" lang="es-MX" smtClean="0" sz="2800">
              <a:uFillTx/>
            </a:endParaRPr>
          </a:p>
          <a:p>
            <a:r>
              <a:rPr dirty="0" lang="es-MX" smtClean="0" sz="2800">
                <a:uFillTx/>
              </a:rPr>
              <a:t>Altas descargas de ríos enriquecidos con  nutrientes</a:t>
            </a:r>
          </a:p>
          <a:p>
            <a:endParaRPr dirty="0" lang="es-MX" smtClean="0" sz="2800">
              <a:uFillTx/>
            </a:endParaRPr>
          </a:p>
          <a:p>
            <a:r>
              <a:rPr dirty="0" lang="es-MX" smtClean="0" sz="2800">
                <a:uFillTx/>
              </a:rPr>
              <a:t>Vientos (producen mezcla de la columna de agua)</a:t>
            </a:r>
          </a:p>
          <a:p>
            <a:endParaRPr dirty="0" lang="es-MX" smtClean="0" sz="2800">
              <a:uFillTx/>
            </a:endParaRPr>
          </a:p>
          <a:p>
            <a:r>
              <a:rPr dirty="0" lang="es-MX" smtClean="0" sz="2800">
                <a:uFillTx/>
              </a:rPr>
              <a:t>Circulación regional</a:t>
            </a:r>
          </a:p>
          <a:p>
            <a:endParaRPr dirty="0" lang="es-MX" smtClean="0" sz="2800">
              <a:uFillTx/>
            </a:endParaRPr>
          </a:p>
          <a:p>
            <a:r>
              <a:rPr dirty="0" lang="es-MX" smtClean="0" sz="2800">
                <a:uFillTx/>
              </a:rPr>
              <a:t>Temperatura en función de la época</a:t>
            </a:r>
            <a:endParaRPr dirty="0" lang="es-MX" sz="2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9698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1560" y="609600"/>
            <a:ext cx="784664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>
                <a:uFillTx/>
              </a:rPr>
              <a:t>SISTEMAS HIDROTERMALES</a:t>
            </a:r>
            <a:endParaRPr altLang="es-MX" b="1" dirty="0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9699" name="Text Box 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555875"/>
            <a:ext cx="8534400" cy="35036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altLang="es-MX" b="1" dirty="0" lang="es-MX" smtClean="0" sz="3200">
                <a:solidFill>
                  <a:srgbClr val="000000"/>
                </a:solidFill>
                <a:uFillTx/>
              </a:rPr>
              <a:t>FLUIDOS HIDROTERMALES QUE SE ESCAPAN A TRAVÉS DE FISURAS EN LA CORTEZA OCEANICA RECIEN FORMADA, RICOS EN METALES QUE DAN LUGAR A DEPOSITOS DE SEDIMENTOS METALIFEROS A LAS ORILLAS DE LAS CORDILLERAS MID-OCEANICAS</a:t>
            </a:r>
            <a:endParaRPr altLang="es-MX" b="1" dirty="0" lang="es-ES" smtClean="0" sz="32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E949754-AACB-43BC-BB7C-869DACEA203B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Mis documentos\Mis imágenes\2005-11 (Nov)\Escanear0010.jpg" id="3277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339725"/>
            <a:ext cx="9144000" cy="58547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6" y="764704"/>
            <a:ext cx="2634888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MX" smtClean="0">
                <a:solidFill>
                  <a:srgbClr val="F8F8F8"/>
                </a:solidFill>
                <a:uFillTx/>
              </a:rPr>
              <a:t>Proyecto CYAMEX-RITA</a:t>
            </a:r>
            <a:endParaRPr dirty="0" lang="es-MX">
              <a:solidFill>
                <a:srgbClr val="F8F8F8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22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upload.wikimedia.org/wikipedia/commons/thumb/6/6f/Blacksmoker_in_Atlantic_Ocean.jpg/250px-Blacksmoker_in_Atlantic_Ocean.jpg" id="2" name="1 Imagen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051720" y="262586"/>
            <a:ext cx="4320480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upload.wikimedia.org/wikipedia/commons/thumb/b/b8/Deep_sea_vent_chemistry_diagram.jpg/1024px-Deep_sea_vent_chemistry_diagram.jpg" id="2" name="1 Imagen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67544" y="548680"/>
            <a:ext cx="8208911" cy="5472607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24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upload.wikimedia.org/wikipedia/commons/thumb/f/f6/Riftia_tube_worm_colony_Galapagos_2011.jpg/220px-Riftia_tube_worm_colony_Galapagos_2011.jpg" id="2" name="1 Imagen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552" y="476672"/>
            <a:ext cx="5184575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22462" y="1856125"/>
            <a:ext cx="2481986" cy="3046988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uFillTx/>
              </a:rPr>
              <a:t>Tubos de Gusano gigantes (Riftia pachyptila) presentes en las ventilas hidrotermales de las Galápagos</a:t>
            </a:r>
            <a:endParaRPr dirty="0" lang="es-MX" sz="24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55576" y="5877272"/>
            <a:ext cx="8136904" cy="461665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uFillTx/>
              </a:rPr>
              <a:t>CO</a:t>
            </a:r>
            <a:r>
              <a:rPr dirty="0" lang="es-MX" smtClean="0" sz="2000">
                <a:uFillTx/>
              </a:rPr>
              <a:t>2</a:t>
            </a:r>
            <a:r>
              <a:rPr dirty="0" lang="es-MX" smtClean="0" sz="2400">
                <a:uFillTx/>
              </a:rPr>
              <a:t> + H</a:t>
            </a:r>
            <a:r>
              <a:rPr dirty="0" lang="es-MX" smtClean="0" sz="2000">
                <a:uFillTx/>
              </a:rPr>
              <a:t>2</a:t>
            </a:r>
            <a:r>
              <a:rPr dirty="0" lang="es-MX" smtClean="0" sz="2400">
                <a:uFillTx/>
              </a:rPr>
              <a:t>S  + O</a:t>
            </a:r>
            <a:r>
              <a:rPr dirty="0" lang="es-MX" smtClean="0" sz="2000">
                <a:uFillTx/>
              </a:rPr>
              <a:t>2</a:t>
            </a:r>
            <a:r>
              <a:rPr dirty="0" lang="es-MX" smtClean="0" sz="2400">
                <a:uFillTx/>
              </a:rPr>
              <a:t>  +  H</a:t>
            </a:r>
            <a:r>
              <a:rPr dirty="0" lang="es-MX" smtClean="0" sz="2000">
                <a:uFillTx/>
              </a:rPr>
              <a:t>2</a:t>
            </a:r>
            <a:r>
              <a:rPr dirty="0" lang="es-MX" sz="2400">
                <a:uFillTx/>
              </a:rPr>
              <a:t>O </a:t>
            </a:r>
            <a:r>
              <a:rPr dirty="0" lang="es-MX" smtClean="0" sz="2400">
                <a:uFillTx/>
              </a:rPr>
              <a:t>+ </a:t>
            </a:r>
            <a:r>
              <a:rPr dirty="0" lang="es-MX" smtClean="0" sz="2400" u="sng">
                <a:uFillTx/>
              </a:rPr>
              <a:t>Bacteria</a:t>
            </a:r>
            <a:r>
              <a:rPr dirty="0" lang="es-MX" smtClean="0" sz="2400">
                <a:uFillTx/>
              </a:rPr>
              <a:t> = CH</a:t>
            </a:r>
            <a:r>
              <a:rPr dirty="0" lang="es-MX" smtClean="0" sz="2000">
                <a:uFillTx/>
              </a:rPr>
              <a:t>2</a:t>
            </a:r>
            <a:r>
              <a:rPr dirty="0" lang="es-MX" smtClean="0" sz="2400">
                <a:uFillTx/>
              </a:rPr>
              <a:t>O  +  H</a:t>
            </a:r>
            <a:r>
              <a:rPr dirty="0" lang="es-MX" smtClean="0" sz="2000">
                <a:uFillTx/>
              </a:rPr>
              <a:t>2</a:t>
            </a:r>
            <a:r>
              <a:rPr dirty="0" lang="es-MX" smtClean="0" sz="2400">
                <a:uFillTx/>
              </a:rPr>
              <a:t>SO</a:t>
            </a:r>
            <a:r>
              <a:rPr dirty="0" lang="es-MX" smtClean="0" sz="2000">
                <a:uFillTx/>
              </a:rPr>
              <a:t>4</a:t>
            </a:r>
            <a:endParaRPr dirty="0" lang="es-MX" sz="20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upload.wikimedia.org/wikipedia/commons/thumb/7/7a/Dense_mass_of_anomuran_crab_Kiwa_around_deep-sea_hydrothermal_vent.jpg/1024px-Dense_mass_of_anomuran_crab_Kiwa_around_deep-sea_hydrothermal_vent.jpg" id="2" name="1 Imagen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765935" y="1775777"/>
            <a:ext cx="5612130" cy="330644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87624" y="5445224"/>
            <a:ext cx="6768752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uFillTx/>
              </a:rPr>
              <a:t>Fauna abundante (</a:t>
            </a:r>
            <a:r>
              <a:rPr dirty="0" err="1" lang="es-MX" smtClean="0">
                <a:uFillTx/>
              </a:rPr>
              <a:t>Kiwa</a:t>
            </a:r>
            <a:r>
              <a:rPr dirty="0" lang="es-MX" smtClean="0">
                <a:uFillTx/>
              </a:rPr>
              <a:t> </a:t>
            </a:r>
            <a:r>
              <a:rPr dirty="0" err="1" lang="es-MX" smtClean="0">
                <a:uFillTx/>
              </a:rPr>
              <a:t>anomurans</a:t>
            </a:r>
            <a:r>
              <a:rPr dirty="0" lang="es-MX" smtClean="0">
                <a:uFillTx/>
              </a:rPr>
              <a:t> y </a:t>
            </a:r>
            <a:r>
              <a:rPr dirty="0" err="1" lang="es-MX" smtClean="0">
                <a:uFillTx/>
              </a:rPr>
              <a:t>Vulcanolepas</a:t>
            </a:r>
            <a:r>
              <a:rPr dirty="0" lang="es-MX" smtClean="0">
                <a:uFillTx/>
              </a:rPr>
              <a:t> ) cercanas a las ventilas de la cordillera este de Escocia</a:t>
            </a:r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Mis documentos\Mis imágenes\2005-11 (Nov)\Escanear0027.jpg" id="4198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 r="3117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05496" y="873125"/>
            <a:ext cx="8858992" cy="511175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Mis documentos\Mis imágenes\2005-11 (Nov)\Escanear0028.jpg" id="4301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 b="3672" t="1388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281385" y="260648"/>
            <a:ext cx="6530975" cy="6293922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Mis documentos\Mis imágenes\2005-11 (Nov)\Escanear0026.jpg" id="4608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022475" y="114300"/>
            <a:ext cx="5099050" cy="66294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29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921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899592" y="908720"/>
            <a:ext cx="7344816" cy="438065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upload.wikimedia.org/wikipedia/commons/thumb/e/ed/Distribution_of_hydrothermal_vent_fields.png/1024px-Distribution_of_hydrothermal_vent_fields.png" id="2" name="1 Imagen"/>
          <p:cNvPicPr xmlns:c="http://schemas.openxmlformats.org/drawingml/2006/chart" xmlns:pic="http://schemas.openxmlformats.org/drawingml/2006/picture" xmlns:dgm="http://schemas.openxmlformats.org/drawingml/2006/diagram"/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71963" y="260648"/>
            <a:ext cx="8136904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048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07504" y="864543"/>
            <a:ext cx="8983035" cy="50847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7584" y="1351796"/>
            <a:ext cx="7488832" cy="4093428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4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PRODUCTIVIDAD BIOLOGICA</a:t>
            </a:r>
          </a:p>
          <a:p>
            <a:endParaRPr dirty="0" lang="es-MX" sz="4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b="1" dirty="0" lang="es-MX" smtClean="0" sz="2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Ca2+ y HCO3- </a:t>
            </a:r>
          </a:p>
          <a:p>
            <a:r>
              <a:rPr dirty="0" lang="es-MX" smtClean="0" sz="2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SON REMOVIDOS PARA FORMAR ESQUELETOS DE ORGANISMOS: ARRECIFES CORALINOS</a:t>
            </a:r>
          </a:p>
          <a:p>
            <a:r>
              <a:rPr dirty="0" lang="es-MX" smtClean="0" sz="2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COCCOLITOFORIDOS Y FORAMINIFEROS</a:t>
            </a:r>
          </a:p>
          <a:p>
            <a:endParaRPr dirty="0" lang="es-MX" sz="2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endParaRPr dirty="0" lang="es-MX" smtClean="0" sz="2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b="1" dirty="0" lang="es-MX" smtClean="0" sz="2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SILICA </a:t>
            </a:r>
          </a:p>
          <a:p>
            <a:r>
              <a:rPr dirty="0" lang="es-MX" smtClean="0" sz="2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ES REMOVIDA POR ORGANISMOS PARA FORMAR ESQUELETOS DE DIATOMEAS Y RADIOLARIOS</a:t>
            </a:r>
            <a:endParaRPr dirty="0" lang="es-MX" sz="2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32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6" y="620688"/>
            <a:ext cx="7848872" cy="470898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b="1" dirty="0" lang="es-MX" smtClean="0" sz="4000">
                <a:uFillTx/>
                <a:latin charset="0" panose="020B0604020202020204" pitchFamily="34" typeface="Arial"/>
                <a:cs charset="0" panose="020B0604020202020204" pitchFamily="34" typeface="Arial"/>
              </a:rPr>
              <a:t>SEDIMENTACION EN EL MAR</a:t>
            </a:r>
          </a:p>
          <a:p>
            <a:pPr algn="ctr"/>
            <a:endParaRPr dirty="0" lang="es-MX" sz="4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3600">
                <a:uFillTx/>
                <a:latin charset="0" panose="020B0604020202020204" pitchFamily="34" typeface="Arial"/>
                <a:cs charset="0" panose="020B0604020202020204" pitchFamily="34" typeface="Arial"/>
              </a:rPr>
              <a:t>MATERIA ORGANICA</a:t>
            </a:r>
          </a:p>
          <a:p>
            <a:endParaRPr dirty="0" lang="es-MX" smtClean="0" sz="36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3600">
                <a:uFillTx/>
                <a:latin charset="0" panose="020B0604020202020204" pitchFamily="34" typeface="Arial"/>
                <a:cs charset="0" panose="020B0604020202020204" pitchFamily="34" typeface="Arial"/>
              </a:rPr>
              <a:t>SULFUROS</a:t>
            </a:r>
          </a:p>
          <a:p>
            <a:endParaRPr dirty="0" lang="es-MX" smtClean="0" sz="36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3600">
                <a:uFillTx/>
                <a:latin charset="0" panose="020B0604020202020204" pitchFamily="34" typeface="Arial"/>
                <a:cs charset="0" panose="020B0604020202020204" pitchFamily="34" typeface="Arial"/>
              </a:rPr>
              <a:t>NODULOS POLIMETALICOS</a:t>
            </a:r>
          </a:p>
          <a:p>
            <a:endParaRPr dirty="0" lang="es-MX" sz="40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33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el puma" id="5124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899592" y="116632"/>
            <a:ext cx="7344866" cy="658715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390935" y="692696"/>
            <a:ext cx="2853473" cy="584775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MX" smtClean="0" sz="3200">
                <a:solidFill>
                  <a:schemeClr val="accent6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B/O EL PUMA</a:t>
            </a:r>
            <a:endParaRPr b="1" dirty="0" lang="es-MX" sz="3200">
              <a:solidFill>
                <a:schemeClr val="accent6"/>
              </a:solidFill>
              <a:uFillTx/>
              <a:latin charset="0" panose="02020603050405020304" pitchFamily="18" typeface="Times New Roman"/>
              <a:cs charset="0" panose="02020603050405020304" pitchFamily="18" typeface="Times New Roman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952742F-3120-47BA-8850-38710D3E3A38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34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DSC00918" id="23556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188913"/>
            <a:ext cx="8712200" cy="653415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952742F-3120-47BA-8850-38710D3E3A38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43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72074" y="188640"/>
            <a:ext cx="8620406" cy="652489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B6220F2-8BB1-4B77-98C4-A95B6621CA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02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 b="16103" l="48978" r="13570" t="6681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23528" y="188640"/>
            <a:ext cx="8351153" cy="617495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60419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0825" y="1154113"/>
            <a:ext cx="8640763" cy="45497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1EC0A2A-2EF5-49C3-93C3-4A800A6C97F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Mis documentos\Mis imágenes\2004-04 (Abr)\Escanear0009.jpg" id="819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0825" y="661988"/>
            <a:ext cx="8640763" cy="5532437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E1EC0A2A-2EF5-49C3-93C3-4A800A6C97F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39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" name="1 Tabla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1524000" y="1397000"/>
          <a:ext cx="6096000" cy="512572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uFillTx/>
                        </a:rPr>
                        <a:t>Elemento/ion</a:t>
                      </a:r>
                      <a:endParaRPr dirty="0" lang="es-MX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 lang="es-MX" smtClean="0">
                          <a:uFillTx/>
                        </a:rPr>
                        <a:t>Oceano</a:t>
                      </a:r>
                      <a:endParaRPr dirty="0" lang="es-MX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uFillTx/>
                        </a:rPr>
                        <a:t>Río</a:t>
                      </a:r>
                      <a:endParaRPr dirty="0" lang="es-MX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err="1" lang="es-MX" smtClean="0" sz="2000">
                          <a:uFillTx/>
                        </a:rPr>
                        <a:t>Silica</a:t>
                      </a:r>
                      <a:r>
                        <a:rPr dirty="0" lang="es-MX" smtClean="0" sz="2000">
                          <a:uFillTx/>
                        </a:rPr>
                        <a:t> 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----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14.51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Hierro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---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0.74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Calcio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1.19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16.62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Magnesio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3.72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4.54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Sodio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30.53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6.98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Potasio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1.11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2.55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Bicarbonato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0.42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31.90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Sulfato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7.67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12.41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Cloro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55.16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8.64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Nitrato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---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1.11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Bromuro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000">
                          <a:uFillTx/>
                        </a:rPr>
                        <a:t>0.20</a:t>
                      </a:r>
                      <a:endParaRPr b="1"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---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 sz="2000">
                          <a:uFillTx/>
                        </a:rPr>
                        <a:t>Total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100.00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000">
                          <a:uFillTx/>
                        </a:rPr>
                        <a:t>100.00</a:t>
                      </a:r>
                      <a:endParaRPr dirty="0" lang="es-MX" sz="2000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15616" y="260648"/>
            <a:ext cx="7056784" cy="95410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2800">
                <a:uFillTx/>
              </a:rPr>
              <a:t>Composición Agua de Mar y de Río en % de sales Totales</a:t>
            </a:r>
            <a:endParaRPr dirty="0" lang="es-MX" sz="2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4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" name="1 Tabla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2555776" y="2348880"/>
          <a:ext cx="3960440" cy="362712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1980220"/>
                <a:gridCol w="19802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Elemento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Conc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Mn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23.30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Fe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6.80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Cu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0.80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Ni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0.87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Co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0.23</a:t>
                      </a:r>
                      <a:endParaRPr b="1"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Ti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 sz="2800">
                          <a:uFillTx/>
                          <a:latin charset="0" panose="020B0604020202020204" pitchFamily="34" typeface="Arial"/>
                          <a:cs charset="0" panose="020B0604020202020204" pitchFamily="34" typeface="Arial"/>
                        </a:rPr>
                        <a:t>1.18</a:t>
                      </a:r>
                      <a:endParaRPr dirty="0" lang="es-MX" sz="2800">
                        <a:uFillTx/>
                        <a:latin charset="0" panose="020B0604020202020204" pitchFamily="34" typeface="Arial"/>
                        <a:cs charset="0" panose="020B0604020202020204" pitchFamily="34"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75656" y="469414"/>
            <a:ext cx="6696744" cy="156966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b="1" dirty="0" lang="es-MX" smtClean="0" sz="3200">
                <a:uFillTx/>
              </a:rPr>
              <a:t>Concentración Máxima (%) de diversos metales  en NÓDULOS COLECTADOS EN LA ZEE DE MÉXICO</a:t>
            </a:r>
            <a:endParaRPr b="1" dirty="0" lang="es-MX" sz="3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40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B6220F2-8BB1-4B77-98C4-A95B6621CA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41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536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1782" y="980728"/>
            <a:ext cx="9068507" cy="46805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42</a:t>
            </a:fld>
            <a:endParaRPr lang="es-MX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43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1520" y="0"/>
            <a:ext cx="8607329" cy="47971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b="43624" l="36953" r="5259" t="8203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225129" y="4869160"/>
            <a:ext cx="2787031" cy="175854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608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23850" y="333375"/>
            <a:ext cx="8640763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5pPr>
            <a:lvl6pPr algn="ctr" fontAlgn="base" marL="4572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6pPr>
            <a:lvl7pPr algn="ctr" fontAlgn="base" marL="9144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7pPr>
            <a:lvl8pPr algn="ctr" fontAlgn="base" marL="13716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8pPr>
            <a:lvl9pPr algn="ctr" fontAlgn="base" marL="18288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r>
              <a:rPr altLang="es-MX" b="1" dirty="0" lang="es-ES" smtClean="0" sz="4800">
                <a:solidFill>
                  <a:srgbClr val="FFFFFF"/>
                </a:solidFill>
                <a:uFillTx/>
              </a:rPr>
              <a:t>CONTAMINACIÓN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k44agua" id="15363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356100" y="2420938"/>
            <a:ext cx="4392613" cy="30146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1_rio_contaminado" id="15364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750" y="4221163"/>
            <a:ext cx="34575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ontam3" id="1536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 l="2068" t="2795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11188" y="1612900"/>
            <a:ext cx="3384550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defRPr>
                <a:uFillTx/>
              </a:defRPr>
            </a:pPr>
            <a:fld id="{474789D1-5495-4D76-AA34-3406FCE9A4CC}" type="slidenum">
              <a:rPr altLang="es-MX" lang="es-E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43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imagenes con frases de Mafalda (13)" id="512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403648" y="404664"/>
            <a:ext cx="6286136" cy="6237312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44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266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67544" y="962725"/>
            <a:ext cx="8281987" cy="954107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eaLnBrk="0" hangingPunct="0"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eaLnBrk="0" hangingPunct="0"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eaLnBrk="0" hangingPunct="0"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eaLnBrk="0" hangingPunct="0"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altLang="es-MX" b="1" dirty="0" lang="es-ES" smtClean="0" sz="2800">
                <a:solidFill>
                  <a:srgbClr val="FFFFFF"/>
                </a:solidFill>
                <a:uFillTx/>
              </a:rPr>
              <a:t>Principales problemas de las costas del mundo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altLang="es-MX" b="1" dirty="0" lang="es-MX" smtClean="0" sz="2800">
              <a:solidFill>
                <a:srgbClr val="FFFFFF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desmonte-misiones8" id="11267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483768" y="2708920"/>
            <a:ext cx="4176464" cy="306331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defRPr>
                <a:uFillTx/>
              </a:defRPr>
            </a:pPr>
            <a:fld id="{ADDB9B32-031E-4B8C-8A3F-443230801DE4}" type="slidenum">
              <a:rPr altLang="es-MX" lang="es-ES" smtClean="0">
                <a:solidFill>
                  <a:srgbClr val="FFFFFF"/>
                </a:solidFill>
                <a:uFillTx/>
              </a:rPr>
              <a:pPr>
                <a:defRPr>
                  <a:uFillTx/>
                </a:defRPr>
              </a:pPr>
              <a:t>45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5734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734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04664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734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565400"/>
            <a:ext cx="8229600" cy="14684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90000"/>
              </a:lnSpc>
            </a:pPr>
            <a:r>
              <a:rPr altLang="es-MX" b="1" dirty="0" lang="es-MX" sz="3600">
                <a:solidFill>
                  <a:srgbClr val="F8F8F8"/>
                </a:solidFill>
                <a:uFillTx/>
              </a:rPr>
              <a:t>Disminución del aporte de sedimento por la construcción de presas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33" id="57349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011863" y="4076700"/>
            <a:ext cx="1728787" cy="1495425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34" id="57350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924300" y="4149725"/>
            <a:ext cx="1295400" cy="123825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35" id="57351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187450" y="4076700"/>
            <a:ext cx="1871663" cy="144145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46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5837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837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332656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8372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636838"/>
            <a:ext cx="8229600" cy="125253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90000"/>
              </a:lnSpc>
            </a:pPr>
            <a:r>
              <a:rPr altLang="es-MX" b="1" dirty="0" lang="es-MX" sz="4000">
                <a:solidFill>
                  <a:srgbClr val="F8F8F8"/>
                </a:solidFill>
                <a:uFillTx/>
              </a:rPr>
              <a:t>Aumento en la erosión costera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37" id="58373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900113" y="4149725"/>
            <a:ext cx="2087562" cy="1368425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39" id="58374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419475" y="4149725"/>
            <a:ext cx="1871663" cy="139541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103_0352" id="5837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724525" y="3860800"/>
            <a:ext cx="2601913" cy="195103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47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5939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9395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332656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9396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528888"/>
            <a:ext cx="7772400" cy="90011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>
              <a:lnSpc>
                <a:spcPct val="90000"/>
              </a:lnSpc>
            </a:pPr>
            <a:r>
              <a:rPr altLang="es-MX" b="1" dirty="0" lang="es-MX" sz="4000">
                <a:solidFill>
                  <a:srgbClr val="F8F8F8"/>
                </a:solidFill>
                <a:uFillTx/>
              </a:rPr>
              <a:t>Aumento del aporte de sedimentos por la deforestación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46" id="59397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750" y="4221163"/>
            <a:ext cx="1728788" cy="139700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42" id="59398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003800" y="5516563"/>
            <a:ext cx="1574800" cy="104933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43" id="59399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843213" y="4437063"/>
            <a:ext cx="1641475" cy="113665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44" id="59400" name="Picture 8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7235825" y="4437063"/>
            <a:ext cx="1249363" cy="1439862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45" id="59401" name="Picture 9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219700" y="3716338"/>
            <a:ext cx="1296988" cy="1296987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48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041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041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006" y="332656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0420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3850" y="2565400"/>
            <a:ext cx="8229600" cy="1828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>
              <a:lnSpc>
                <a:spcPct val="90000"/>
              </a:lnSpc>
            </a:pPr>
            <a:r>
              <a:rPr altLang="es-MX" b="1" dirty="0" lang="es-MX">
                <a:solidFill>
                  <a:srgbClr val="F8F8F8"/>
                </a:solidFill>
                <a:uFillTx/>
              </a:rPr>
              <a:t>Aumento en la turbidez del agua, o que produce una reducción en la penetración de la luz y por lo tanto una disminución en la productividad</a:t>
            </a:r>
            <a:endParaRPr altLang="es-MX" b="1" dirty="0" lang="es-ES">
              <a:solidFill>
                <a:srgbClr val="F8F8F8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48" id="60421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331913" y="4724400"/>
            <a:ext cx="1800225" cy="120491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38" id="60422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635375" y="4652963"/>
            <a:ext cx="1871663" cy="1400175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47" id="60423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084888" y="4724400"/>
            <a:ext cx="1871662" cy="1198563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49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39552" y="404664"/>
            <a:ext cx="7488832" cy="6001643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3200">
                <a:uFillTx/>
              </a:rPr>
              <a:t>La Composición Química del Océano está en función de:</a:t>
            </a:r>
          </a:p>
          <a:p>
            <a:pPr lvl="1"/>
            <a:endParaRPr dirty="0" lang="es-MX" smtClean="0" sz="3200">
              <a:uFillTx/>
            </a:endParaRPr>
          </a:p>
          <a:p>
            <a:pPr lvl="1"/>
            <a:r>
              <a:rPr dirty="0" lang="es-MX" smtClean="0" sz="3200">
                <a:uFillTx/>
              </a:rPr>
              <a:t>  Descargas de los ríos</a:t>
            </a:r>
          </a:p>
          <a:p>
            <a:pPr indent="-342900" marL="342900">
              <a:buAutoNum type="arabicParenR"/>
            </a:pPr>
            <a:endParaRPr dirty="0" lang="es-MX" sz="3200">
              <a:uFillTx/>
            </a:endParaRPr>
          </a:p>
          <a:p>
            <a:pPr lvl="1"/>
            <a:r>
              <a:rPr dirty="0" lang="es-MX" smtClean="0" sz="3200">
                <a:uFillTx/>
              </a:rPr>
              <a:t>  Procesos Hidrotermales</a:t>
            </a:r>
          </a:p>
          <a:p>
            <a:pPr lvl="1"/>
            <a:endParaRPr dirty="0" lang="es-MX" sz="3200">
              <a:uFillTx/>
            </a:endParaRPr>
          </a:p>
          <a:p>
            <a:pPr lvl="1"/>
            <a:r>
              <a:rPr dirty="0" lang="es-MX" smtClean="0" sz="3200">
                <a:uFillTx/>
              </a:rPr>
              <a:t>  Productividad Biológica</a:t>
            </a:r>
            <a:endParaRPr dirty="0" lang="es-MX" sz="3200">
              <a:uFillTx/>
            </a:endParaRPr>
          </a:p>
          <a:p>
            <a:r>
              <a:rPr dirty="0" lang="es-MX" smtClean="0" sz="3200">
                <a:uFillTx/>
              </a:rPr>
              <a:t>	</a:t>
            </a:r>
            <a:endParaRPr dirty="0" lang="es-MX" sz="3200">
              <a:uFillTx/>
            </a:endParaRPr>
          </a:p>
          <a:p>
            <a:pPr lvl="1"/>
            <a:r>
              <a:rPr dirty="0" lang="es-MX" smtClean="0" sz="3200">
                <a:uFillTx/>
              </a:rPr>
              <a:t>  Sedimentación en el mar</a:t>
            </a:r>
          </a:p>
          <a:p>
            <a:pPr indent="-342900" marL="342900">
              <a:buAutoNum type="arabicParenR"/>
            </a:pPr>
            <a:endParaRPr dirty="0" lang="es-MX" sz="3200">
              <a:uFillTx/>
            </a:endParaRPr>
          </a:p>
          <a:p>
            <a:pPr lvl="1"/>
            <a:r>
              <a:rPr dirty="0" lang="es-MX" sz="3200">
                <a:uFillTx/>
              </a:rPr>
              <a:t> </a:t>
            </a:r>
            <a:r>
              <a:rPr dirty="0" lang="es-MX" smtClean="0" sz="3200">
                <a:uFillTx/>
              </a:rPr>
              <a:t>Contribuciones Antrópicas</a:t>
            </a:r>
            <a:endParaRPr dirty="0" lang="es-MX" sz="3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5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144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144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60648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4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636838"/>
            <a:ext cx="8229600" cy="20447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 indent="-365125" marL="365125">
              <a:lnSpc>
                <a:spcPct val="90000"/>
              </a:lnSpc>
            </a:pPr>
            <a:r>
              <a:rPr altLang="es-MX" b="1" dirty="0" lang="es-MX" sz="3600">
                <a:solidFill>
                  <a:srgbClr val="F8F8F8"/>
                </a:solidFill>
                <a:uFillTx/>
              </a:rPr>
              <a:t>Aumento en las descargas de nutrientes (nitrógeno y fósforo) por su uso en actividades agrícolas y/o industriales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50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246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246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60648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2468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565400"/>
            <a:ext cx="8229600" cy="11811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indent="-365125" marL="365125">
              <a:lnSpc>
                <a:spcPct val="90000"/>
              </a:lnSpc>
            </a:pPr>
            <a:r>
              <a:rPr altLang="es-MX" b="1" dirty="0" lang="es-MX" sz="3600">
                <a:solidFill>
                  <a:srgbClr val="F8F8F8"/>
                </a:solidFill>
                <a:uFillTx/>
              </a:rPr>
              <a:t>Producción de áreas en el océano con concentraciones mínimas de oxígeno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51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349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349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4213" y="260648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3492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636838"/>
            <a:ext cx="8229600" cy="190023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indent="-365125" marL="365125">
              <a:lnSpc>
                <a:spcPct val="90000"/>
              </a:lnSpc>
            </a:pPr>
            <a:r>
              <a:rPr altLang="es-MX" b="1" dirty="0" lang="es-MX">
                <a:solidFill>
                  <a:srgbClr val="F8F8F8"/>
                </a:solidFill>
                <a:uFillTx/>
              </a:rPr>
              <a:t>Aumento de descargas urbanas</a:t>
            </a:r>
          </a:p>
          <a:p>
            <a:pPr indent="-457200" lvl="1" marL="1082675">
              <a:lnSpc>
                <a:spcPct val="90000"/>
              </a:lnSpc>
              <a:buFontTx/>
              <a:buAutoNum type="romanLcPeriod"/>
            </a:pPr>
            <a:r>
              <a:rPr altLang="es-MX" b="1" dirty="0" lang="es-MX">
                <a:solidFill>
                  <a:srgbClr val="F8F8F8"/>
                </a:solidFill>
                <a:uFillTx/>
              </a:rPr>
              <a:t>Contaminación por </a:t>
            </a:r>
            <a:r>
              <a:rPr altLang="es-MX" b="1" dirty="0" err="1" lang="es-MX">
                <a:solidFill>
                  <a:srgbClr val="F8F8F8"/>
                </a:solidFill>
                <a:uFillTx/>
              </a:rPr>
              <a:t>coliformes</a:t>
            </a:r>
            <a:r>
              <a:rPr altLang="es-MX" b="1" dirty="0" lang="es-MX">
                <a:solidFill>
                  <a:srgbClr val="F8F8F8"/>
                </a:solidFill>
                <a:uFillTx/>
              </a:rPr>
              <a:t> fecales</a:t>
            </a:r>
          </a:p>
          <a:p>
            <a:pPr indent="-457200" lvl="1" marL="1082675">
              <a:lnSpc>
                <a:spcPct val="90000"/>
              </a:lnSpc>
              <a:buFontTx/>
              <a:buAutoNum type="romanLcPeriod"/>
            </a:pPr>
            <a:r>
              <a:rPr altLang="es-MX" b="1" dirty="0" lang="es-MX">
                <a:solidFill>
                  <a:srgbClr val="F8F8F8"/>
                </a:solidFill>
                <a:uFillTx/>
              </a:rPr>
              <a:t>Consumo del oxígeno disuelto por la materia orgánica</a:t>
            </a:r>
            <a:endParaRPr altLang="es-MX" b="1" dirty="0" lang="es-ES">
              <a:solidFill>
                <a:srgbClr val="F8F8F8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54" id="63493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443663" y="5661025"/>
            <a:ext cx="1871662" cy="942975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50" id="63494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779838" y="4149725"/>
            <a:ext cx="1727200" cy="1292225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51" id="6349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067175" y="5589588"/>
            <a:ext cx="1152525" cy="1071562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52" id="63496" name="Picture 8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804025" y="4221163"/>
            <a:ext cx="1220788" cy="119538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101_0101" id="63497" name="Picture 9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84213" y="4581525"/>
            <a:ext cx="2592387" cy="19431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52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55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5539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60648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5540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3850" y="2565400"/>
            <a:ext cx="8229600" cy="12525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3600">
                <a:solidFill>
                  <a:srgbClr val="F8F8F8"/>
                </a:solidFill>
                <a:uFillTx/>
              </a:rPr>
              <a:t>Introducción de compuestos orgánicos tales como hidrocarburos, </a:t>
            </a:r>
            <a:r>
              <a:rPr altLang="es-MX" b="1" dirty="0" err="1" lang="es-MX" sz="3600">
                <a:solidFill>
                  <a:srgbClr val="F8F8F8"/>
                </a:solidFill>
                <a:uFillTx/>
              </a:rPr>
              <a:t>PCBs</a:t>
            </a:r>
            <a:r>
              <a:rPr altLang="es-MX" b="1" dirty="0" lang="es-MX" sz="3600">
                <a:solidFill>
                  <a:srgbClr val="F8F8F8"/>
                </a:solidFill>
                <a:uFillTx/>
              </a:rPr>
              <a:t>, </a:t>
            </a:r>
            <a:r>
              <a:rPr altLang="es-MX" b="1" dirty="0" err="1" lang="es-MX" sz="3600">
                <a:solidFill>
                  <a:srgbClr val="F8F8F8"/>
                </a:solidFill>
                <a:uFillTx/>
              </a:rPr>
              <a:t>etc</a:t>
            </a:r>
            <a:endParaRPr altLang="es-MX" b="1" dirty="0" lang="es-MX" sz="3600">
              <a:solidFill>
                <a:srgbClr val="F8F8F8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images69" id="65541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635375" y="4365625"/>
            <a:ext cx="1944688" cy="129540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26" id="65542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443663" y="3933825"/>
            <a:ext cx="1562100" cy="208756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images24" id="65543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042988" y="4365625"/>
            <a:ext cx="1728787" cy="1285875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53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3_0377" id="6656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656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55576" y="7845"/>
            <a:ext cx="77724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altLang="es-MX" b="1" dirty="0" lang="es-MX" sz="4000">
                <a:solidFill>
                  <a:srgbClr val="FF0000"/>
                </a:solidFill>
                <a:uFillTx/>
              </a:rPr>
              <a:t>Principales problemas que enfrenta la  zona costera</a:t>
            </a:r>
            <a:endParaRPr altLang="es-MX" b="1" dirty="0" lang="es-ES" sz="40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656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288" y="2636838"/>
            <a:ext cx="8229600" cy="11811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>
              <a:lnSpc>
                <a:spcPct val="90000"/>
              </a:lnSpc>
            </a:pPr>
            <a:r>
              <a:rPr altLang="es-MX" b="1" dirty="0" lang="es-MX" sz="3600">
                <a:solidFill>
                  <a:srgbClr val="F8F8F8"/>
                </a:solidFill>
                <a:uFillTx/>
              </a:rPr>
              <a:t>Introducción de metales pesados (Hg, Pb, Zn, V, Ni, Cu, etc.)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CDC748C9-5481-43E2-961C-8D5DB1DFE2A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54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MX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https://d2ufo47lrtsv5s.cloudfront.net/content/sci/328/5985/1512/F1.large.jpg?width=800&amp;height=600&amp;carousel=1" id="102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8957209" cy="6249053"/>
          </a:xfrm>
          <a:prstGeom prst="rect">
            <a:avLst/>
          </a:prstGeom>
          <a:noFill/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45065" name="Picture 1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7165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5066" name="Text Box 10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235825" y="0"/>
            <a:ext cx="1908175" cy="64230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mtClean="0" sz="2800">
                <a:solidFill>
                  <a:srgbClr val="FFFFFF"/>
                </a:solidFill>
                <a:uFillTx/>
                <a:latin charset="0" pitchFamily="18" typeface="Book Antiqua"/>
              </a:rPr>
              <a:t>Cambio climático:</a:t>
            </a:r>
            <a:r>
              <a:rPr altLang="es-MX" lang="es-MX" smtClean="0" sz="2400">
                <a:solidFill>
                  <a:srgbClr val="FFFFFF"/>
                </a:solidFill>
                <a:uFillTx/>
                <a:latin charset="0" pitchFamily="18" typeface="Book Antiqua"/>
              </a:rPr>
              <a:t> cambio en el clima atribuido a la actividad humana que altera la composición de la atmósfera mundial y que se suma a la variabilidad natural del clima</a:t>
            </a:r>
            <a:endParaRPr altLang="es-MX" lang="es-ES" smtClean="0" sz="2400">
              <a:solidFill>
                <a:srgbClr val="FFFFFF"/>
              </a:solidFill>
              <a:uFillTx/>
              <a:latin charset="0" pitchFamily="18" typeface="Book Antiqua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56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earthlights_dmsp_1000pixels" id="4100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 b="-838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descr="ancash%201" id="4101" name="AutoShap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lang="es-MX" smtClean="0">
              <a:solidFill>
                <a:srgbClr val="FFFFFF"/>
              </a:solidFill>
              <a:uFillTx/>
              <a:latin charset="0" pitchFamily="18" typeface="Book Antiqua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descr="ancash%201" id="4102" name="AutoShap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altLang="es-MX" lang="es-MX" smtClean="0">
              <a:solidFill>
                <a:srgbClr val="FFFFFF"/>
              </a:solidFill>
              <a:uFillTx/>
              <a:latin charset="0" pitchFamily="18" typeface="Book Antiqua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earthlights_dmsp_1000pixels" id="4103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>
            <a:lum bright="60000" contrast="48000"/>
          </a:blip>
          <a:srcRect b="-850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104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96081" y="4604935"/>
            <a:ext cx="8351837" cy="120032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fontAlgn="base" indent="-228600" marL="25146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fontAlgn="base" indent="-228600" marL="29718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fontAlgn="base" indent="-228600" marL="34290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fontAlgn="base" indent="-228600" marL="388620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dirty="0" lang="es-MX" smtClean="0" sz="2400">
                <a:solidFill>
                  <a:srgbClr val="F8F8F8"/>
                </a:solidFill>
                <a:uFillTx/>
                <a:latin charset="0" pitchFamily="34" typeface="Tahoma"/>
              </a:rPr>
              <a:t>Los países más poblados: China (1306 M), India (1080 M), USA (296 M; 4.6%), Indonesia (242 M), Brasil (186 M) y Pakistán (162 M).   </a:t>
            </a:r>
            <a:endParaRPr altLang="es-MX" dirty="0" lang="es-ES" smtClean="0" sz="2400">
              <a:solidFill>
                <a:srgbClr val="F8F8F8"/>
              </a:solidFill>
              <a:uFillTx/>
              <a:latin charset="0" pitchFamily="34" typeface="Tahoma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Rectángulo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085279" y="260648"/>
            <a:ext cx="5278240" cy="58477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dirty="0" lang="es-MX" sz="3200">
                <a:solidFill>
                  <a:srgbClr val="F8F8F8"/>
                </a:solidFill>
                <a:uFillTx/>
                <a:latin charset="0" pitchFamily="34" typeface="Tahoma"/>
              </a:rPr>
              <a:t>6500 millones de habitantes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57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5124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 b="5257" r="34549" t="6099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331913" y="1196975"/>
            <a:ext cx="6481762" cy="52212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125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900237" y="476250"/>
            <a:ext cx="7344171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dirty="0" lang="es-MX" smtClean="0" sz="2400">
                <a:solidFill>
                  <a:srgbClr val="FFFFFF"/>
                </a:solidFill>
                <a:uFillTx/>
              </a:rPr>
              <a:t>Población humana estimada a través de la historia</a:t>
            </a:r>
            <a:endParaRPr altLang="es-MX" dirty="0" lang="es-ES" smtClean="0" sz="2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58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8196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589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200" name="Text Box 8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79388" y="6092825"/>
            <a:ext cx="7921625" cy="6413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ES" smtClean="0">
                <a:solidFill>
                  <a:srgbClr val="FFFF00"/>
                </a:solidFill>
                <a:uFillTx/>
              </a:rPr>
              <a:t>Las regiones costeras representan el 20 % de los suelos habitables del planeta pero agrupan a la mitad de la población mundial 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201" name="Text Box 9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-776288" y="352425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MX" smtClean="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59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331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72624" y="116632"/>
            <a:ext cx="8244408" cy="61838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75781" y="6355360"/>
            <a:ext cx="2160240" cy="30777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1400">
                <a:uFillTx/>
              </a:rPr>
              <a:t>Foto: Dr. </a:t>
            </a:r>
            <a:r>
              <a:rPr dirty="0" err="1" lang="es-MX" smtClean="0" sz="1400">
                <a:uFillTx/>
              </a:rPr>
              <a:t>Raul</a:t>
            </a:r>
            <a:r>
              <a:rPr dirty="0" lang="es-MX" smtClean="0" sz="1400">
                <a:uFillTx/>
              </a:rPr>
              <a:t> </a:t>
            </a:r>
            <a:r>
              <a:rPr dirty="0" err="1" lang="es-MX" smtClean="0" sz="1400">
                <a:uFillTx/>
              </a:rPr>
              <a:t>Gio</a:t>
            </a:r>
            <a:r>
              <a:rPr dirty="0" lang="es-MX" smtClean="0" sz="1400">
                <a:uFillTx/>
              </a:rPr>
              <a:t> </a:t>
            </a:r>
            <a:r>
              <a:rPr dirty="0" err="1" lang="es-MX" smtClean="0" sz="1400">
                <a:uFillTx/>
              </a:rPr>
              <a:t>Argaez</a:t>
            </a:r>
            <a:endParaRPr dirty="0" lang="es-MX" sz="14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6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6" y="260648"/>
            <a:ext cx="8492480" cy="7920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b="1" dirty="0" lang="es-MX" smtClean="0" sz="4800">
                <a:uFillTx/>
              </a:rPr>
              <a:t>ACIDIFICACION EN EL OCEANO</a:t>
            </a:r>
            <a:endParaRPr b="1" dirty="0" lang="es-MX" sz="4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Subtítulo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75656" y="1412776"/>
            <a:ext cx="6400800" cy="4896544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dirty="0" lang="es-MX" smtClean="0" sz="4800"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Descenso del pH del océano causado por la absorción de bióxido de carbono de origen antropogénico</a:t>
            </a:r>
          </a:p>
          <a:p>
            <a:endParaRPr dirty="0" lang="es-MX" smtClean="0" sz="8000">
              <a:solidFill>
                <a:schemeClr val="tx1"/>
              </a:solidFill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endParaRPr dirty="0" lang="es-MX">
              <a:solidFill>
                <a:schemeClr val="tx1"/>
              </a:solidFill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3 Rectángulo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1560" y="332656"/>
            <a:ext cx="7848872" cy="5632311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dirty="0" lang="es-MX" smtClean="0" sz="24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EFECTOS DE LA  ACIDIFICACION:</a:t>
            </a:r>
          </a:p>
          <a:p>
            <a:pPr lvl="0">
              <a:spcBef>
                <a:spcPct val="20000"/>
              </a:spcBef>
            </a:pPr>
            <a:r>
              <a:rPr dirty="0" lang="es-MX" smtClean="0" sz="24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Cambios </a:t>
            </a:r>
            <a:r>
              <a:rPr dirty="0" lang="es-MX" sz="24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de -0.06 unidades de pH se han observado entre 1991 y 2006 en los primeros 500 m de la columna de agua en el Océano Pacífico</a:t>
            </a:r>
          </a:p>
          <a:p>
            <a:pPr algn="ctr" lvl="0">
              <a:spcBef>
                <a:spcPct val="20000"/>
              </a:spcBef>
            </a:pPr>
            <a:endParaRPr dirty="0" lang="es-MX" sz="2400">
              <a:solidFill>
                <a:srgbClr val="000000"/>
              </a:solidFill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pPr lvl="0">
              <a:spcBef>
                <a:spcPct val="20000"/>
              </a:spcBef>
            </a:pPr>
            <a:r>
              <a:rPr dirty="0" lang="es-MX" sz="24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La disminución de pH cambia el nivel de saturación de los carbonatos, lo que afecta a los organismos que forman caparazones (Moluscos, corales, equinodermos) presentando una reducción en su velocidad de crecimiento</a:t>
            </a:r>
          </a:p>
          <a:p>
            <a:pPr lvl="0">
              <a:spcBef>
                <a:spcPct val="20000"/>
              </a:spcBef>
            </a:pPr>
            <a:endParaRPr dirty="0" lang="es-MX" sz="2400">
              <a:solidFill>
                <a:srgbClr val="000000"/>
              </a:solidFill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pPr lvl="0">
              <a:spcBef>
                <a:spcPct val="20000"/>
              </a:spcBef>
            </a:pPr>
            <a:r>
              <a:rPr dirty="0" lang="es-MX" sz="24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La acidificación de los fluidos corporales de los organismos (Hipercapnia) puede afectar su fisiología y reproducción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61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971600" y="1484784"/>
            <a:ext cx="7128792" cy="378565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pH en agua de lluvia en la zona costera de Veracruz:</a:t>
            </a:r>
          </a:p>
          <a:p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Zona Arqueológica El Tajín: 4.46</a:t>
            </a:r>
          </a:p>
          <a:p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El Morro de La Mancha: 4.74</a:t>
            </a:r>
          </a:p>
          <a:p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Fortaleza de San Juan de Ulúa: 5.23</a:t>
            </a:r>
          </a:p>
          <a:p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  <a:p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Mocambo, Veracruz: 5.06</a:t>
            </a:r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984157" y="5445224"/>
            <a:ext cx="6624736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uFillTx/>
              </a:rPr>
              <a:t>Bravo-</a:t>
            </a:r>
            <a:r>
              <a:rPr dirty="0" lang="es-MX">
                <a:uFillTx/>
              </a:rPr>
              <a:t>Á</a:t>
            </a:r>
            <a:r>
              <a:rPr dirty="0" lang="es-MX" smtClean="0">
                <a:uFillTx/>
              </a:rPr>
              <a:t>lvarez et al. Golfo de México Contaminación e Impacto Ambiental. Cap. 32, 535, 2005</a:t>
            </a:r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62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43608" y="1693550"/>
            <a:ext cx="7344816" cy="156966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4800">
                <a:uFillTx/>
              </a:rPr>
              <a:t>Metales en los Sistemas Acuáticos</a:t>
            </a:r>
            <a:endParaRPr dirty="0" lang="es-MX" sz="4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3528" y="3933056"/>
            <a:ext cx="8568952" cy="707886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4000">
                <a:uFillTx/>
              </a:rPr>
              <a:t>Cu, Zn, As, Cd, Ni, Ba, Cr, V, Co, Pb </a:t>
            </a:r>
            <a:endParaRPr dirty="0" lang="es-MX" sz="40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63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MasterSp="0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7650" name="Text Box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905000" y="914400"/>
            <a:ext cx="381000" cy="2143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MX" smtClean="0" sz="800">
              <a:solidFill>
                <a:srgbClr val="0099FF"/>
              </a:solidFill>
              <a:effectLst>
                <a:outerShdw algn="tl" blurRad="38100" dir="2700000" dist="38100">
                  <a:srgbClr val="000000"/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651" name="Text Box 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95300" y="228600"/>
            <a:ext cx="8153400" cy="119062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dirty="0" lang="es-MX" smtClean="0" sz="36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¿DONDE SE ENCUENTRAN LOS METALES EN EL SISTEMA ACUATICO ?</a:t>
            </a:r>
            <a:endParaRPr altLang="es-MX" dirty="0" lang="es-ES" smtClean="0" sz="3600">
              <a:solidFill>
                <a:srgbClr val="FFFF00"/>
              </a:solidFill>
              <a:effectLst>
                <a:outerShdw algn="tl" blurRad="38100" dir="2700000" dist="38100">
                  <a:srgbClr val="000000"/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652" name="Text Box 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09600" y="1600200"/>
            <a:ext cx="7924800" cy="5062538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b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36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AGUA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: </a:t>
            </a:r>
            <a:r>
              <a:rPr altLang="es-MX" dirty="0" err="1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ph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, Eh, S, OXIGENO, MAT SUSP., MATERIA ORGANICA DISUELTA.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36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MATERIAL SUSPENDIDO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: TIPO, CONC.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36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SEDIMENTOS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: Mz</a:t>
            </a:r>
            <a:r>
              <a:rPr altLang="es-MX" dirty="0" lang="el-GR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typeface="Calibri"/>
              </a:rPr>
              <a:t>φ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, MAT. ORG. SUSPENSION, SALTACION, TRACCION.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36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ORGANISMOS</a:t>
            </a:r>
            <a:r>
              <a:rPr altLang="es-MX" dirty="0" lang="es-MX" smtClean="0" sz="3200">
                <a:solidFill>
                  <a:srgbClr val="FFFF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</a:rPr>
              <a:t>: EDAD, SEXO, PESO, ORGANOS INTERNOS.</a:t>
            </a:r>
            <a:endParaRPr altLang="es-MX" dirty="0" lang="es-ES" smtClean="0" sz="3200">
              <a:solidFill>
                <a:srgbClr val="FFFF00"/>
              </a:solidFill>
              <a:effectLst>
                <a:outerShdw algn="tl" blurRad="38100" dir="2700000" dist="38100">
                  <a:srgbClr val="000000"/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EAC5878-D39A-4393-B837-CC9021472A6B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64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Users\Dra Rosales\Desktop\aaa.png" id="1024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552" y="652020"/>
            <a:ext cx="5143695" cy="503753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580112" y="1628800"/>
            <a:ext cx="3432970" cy="224676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b="1" dirty="0" lang="es-MX" smtClean="0" sz="28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RÍO</a:t>
            </a:r>
          </a:p>
          <a:p>
            <a:pPr algn="ctr"/>
            <a:r>
              <a:rPr b="1" dirty="0" lang="es-MX" smtClean="0" sz="28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COATZACOALCOS</a:t>
            </a:r>
          </a:p>
          <a:p>
            <a:pPr algn="ctr"/>
            <a:r>
              <a:rPr dirty="0" lang="es-MX" smtClean="0" sz="28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50 Km antes </a:t>
            </a:r>
          </a:p>
          <a:p>
            <a:pPr algn="ctr"/>
            <a:r>
              <a:rPr dirty="0" lang="es-MX" smtClean="0" sz="2800">
                <a:solidFill>
                  <a:srgbClr val="000000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de su desembocadura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65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9700" name="Object 4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0" y="1143000"/>
          <a:ext cx="9144000" cy="401955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EAC5878-D39A-4393-B837-CC9021472A6B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66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F8F8F8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Metales aire Coatza en limpio" id="97284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 b="2748" l="4800" r="2086" t="-67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-36512" y="-27384"/>
            <a:ext cx="9181054" cy="688538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F60C364-F7F2-496E-BDA6-3F50C9C81B84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67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med">
    <p:blinds/>
  </p:transition>
  <p:timing>
    <p:tnLst>
      <p:par>
        <p:cTn dur="indefinite" id="1" nodeType="tmRoot" restart="never"/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150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 r="2074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854671" y="173310"/>
            <a:ext cx="5270029" cy="64960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" name="3 Rectángulo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854671" y="2780928"/>
            <a:ext cx="5381625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pic="http://schemas.openxmlformats.org/drawingml/2006/picture" xmlns:dgm="http://schemas.openxmlformats.org/drawingml/2006/diagram">
          <a:bodyPr anchor="ctr" rtlCol="0"/>
          <a:lstStyle/>
          <a:p>
            <a:pPr algn="ctr"/>
            <a:endParaRPr lang="es-MX">
              <a:ln>
                <a:solidFill>
                  <a:schemeClr val="bg1"/>
                </a:solidFill>
              </a:ln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Rectángulo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979712" y="5661248"/>
            <a:ext cx="547260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 xmlns:c="http://schemas.openxmlformats.org/drawingml/2006/chart" xmlns:pic="http://schemas.openxmlformats.org/drawingml/2006/picture" xmlns:dgm="http://schemas.openxmlformats.org/drawingml/2006/diagram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pic="http://schemas.openxmlformats.org/drawingml/2006/picture" xmlns:dgm="http://schemas.openxmlformats.org/drawingml/2006/diagram">
          <a:bodyPr anchor="ctr" rtlCol="0"/>
          <a:lstStyle/>
          <a:p>
            <a:pPr algn="ctr"/>
            <a:endParaRPr lang="es-MX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5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68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Scan0007" id="71684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 b="3748" l="12068" r="6898" t="1605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996950"/>
            <a:ext cx="9144000" cy="4862513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69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Users\Dra Rosales\Desktop\z.png" id="205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23528" y="908720"/>
            <a:ext cx="8500849" cy="511256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7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" name="1 Tabla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251519" y="1397000"/>
          <a:ext cx="8496945" cy="323596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Pr bandRow="1" firstRow="1">
                <a:tableStyleId>{5C22544A-7EE6-4342-B048-85BDC9FD1C3A}</a:tableStyleId>
              </a:tblPr>
              <a:tblGrid>
                <a:gridCol w="1296145"/>
                <a:gridCol w="864096"/>
                <a:gridCol w="1296144"/>
                <a:gridCol w="1080120"/>
                <a:gridCol w="1296144"/>
                <a:gridCol w="1296144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dirty="0" err="1" lang="es-MX" smtClean="0">
                          <a:solidFill>
                            <a:schemeClr val="tx1"/>
                          </a:solidFill>
                          <a:uFillTx/>
                        </a:rPr>
                        <a:t>Element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err="1" lang="es-MX" smtClean="0">
                          <a:solidFill>
                            <a:schemeClr val="tx1"/>
                          </a:solidFill>
                          <a:uFillTx/>
                        </a:rPr>
                        <a:t>World</a:t>
                      </a:r>
                      <a:endParaRPr dirty="0" lang="es-MX" smtClean="0">
                        <a:solidFill>
                          <a:schemeClr val="tx1"/>
                        </a:solidFill>
                        <a:uFillTx/>
                      </a:endParaRPr>
                    </a:p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Avg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Reference**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 lang="es-MX" smtClean="0">
                          <a:solidFill>
                            <a:schemeClr val="tx1"/>
                          </a:solidFill>
                          <a:uFillTx/>
                        </a:rPr>
                        <a:t>Coatz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 lang="es-MX" smtClean="0" sz="1800">
                          <a:solidFill>
                            <a:schemeClr val="tx1"/>
                          </a:solidFill>
                          <a:uFillTx/>
                        </a:rPr>
                        <a:t>Coachapa</a:t>
                      </a:r>
                      <a:endParaRPr dirty="0" lang="es-MX" sz="1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 lang="es-MX" smtClean="0" sz="1800">
                          <a:solidFill>
                            <a:schemeClr val="tx1"/>
                          </a:solidFill>
                          <a:uFillTx/>
                        </a:rPr>
                        <a:t>Uxpanapa</a:t>
                      </a:r>
                      <a:endParaRPr dirty="0" lang="es-MX" sz="1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Calzadas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err="1" lang="es-MX" smtClean="0">
                          <a:solidFill>
                            <a:schemeClr val="tx1"/>
                          </a:solidFill>
                          <a:uFillTx/>
                        </a:rPr>
                        <a:t>Na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7.2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4.0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4.0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8.0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53.0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K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1.4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2.6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3.5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3.5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4.0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6.0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Mg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3.7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4.8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30.0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5.0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Ca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14.7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6.4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8.0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8.0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21.0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15.0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HCO3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53.0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32.9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26.9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26.9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40.0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31.0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SO4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11.5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5.8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2.0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>
                          <a:solidFill>
                            <a:schemeClr val="tx1"/>
                          </a:solidFill>
                          <a:uFillTx/>
                        </a:rPr>
                        <a:t>36.0</a:t>
                      </a:r>
                      <a:endParaRPr b="1"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STD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110.1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----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95.0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95.0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s-MX" smtClean="0">
                          <a:solidFill>
                            <a:schemeClr val="tx1"/>
                          </a:solidFill>
                          <a:uFillTx/>
                        </a:rPr>
                        <a:t>158.0</a:t>
                      </a:r>
                      <a:endParaRPr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b="1" dirty="0" lang="es-MX" smtClean="0">
                          <a:solidFill>
                            <a:schemeClr val="tx1"/>
                          </a:solidFill>
                          <a:uFillTx/>
                        </a:rPr>
                        <a:t>267.0</a:t>
                      </a:r>
                      <a:endParaRPr b="1" dirty="0" lang="es-MX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6" y="476672"/>
            <a:ext cx="8136904" cy="83099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solidFill>
                  <a:srgbClr val="000000"/>
                </a:solidFill>
                <a:uFillTx/>
              </a:rPr>
              <a:t>Composición (mg/l) de los tributarios  en la  parte baja del Río Coatzacoalcos durante el mes de agosto</a:t>
            </a:r>
            <a:endParaRPr dirty="0" lang="es-MX" sz="24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95536" y="5013176"/>
            <a:ext cx="7632848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solidFill>
                  <a:srgbClr val="000000"/>
                </a:solidFill>
                <a:uFillTx/>
              </a:rPr>
              <a:t>**Ríos con influencia de aerosoles oceánicos</a:t>
            </a:r>
          </a:p>
          <a:p>
            <a:r>
              <a:rPr dirty="0" lang="es-MX" smtClean="0">
                <a:solidFill>
                  <a:srgbClr val="000000"/>
                </a:solidFill>
                <a:uFillTx/>
              </a:rPr>
              <a:t>Rosales et al. 2003 </a:t>
            </a:r>
            <a:r>
              <a:rPr dirty="0" err="1" lang="es-MX" smtClean="0">
                <a:solidFill>
                  <a:srgbClr val="000000"/>
                </a:solidFill>
                <a:uFillTx/>
              </a:rPr>
              <a:t>Environmetal</a:t>
            </a:r>
            <a:r>
              <a:rPr dirty="0" lang="es-MX" smtClean="0">
                <a:solidFill>
                  <a:srgbClr val="000000"/>
                </a:solidFill>
                <a:uFillTx/>
              </a:rPr>
              <a:t> Geology 44:790-798</a:t>
            </a:r>
            <a:endParaRPr dirty="0" lang="es-MX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70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56323" name="Group 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1187624" y="155576"/>
            <a:ext cx="7086600" cy="6396037"/>
            <a:chOff x="648" y="145"/>
            <a:chExt cx="4464" cy="4029"/>
          </a:xfrm>
        </p:grpSpPr>
        <p:grpSp>
          <p:nvGrpSpPr>
            <p:cNvPr xmlns:c="http://schemas.openxmlformats.org/drawingml/2006/chart" xmlns:pic="http://schemas.openxmlformats.org/drawingml/2006/picture" xmlns:dgm="http://schemas.openxmlformats.org/drawingml/2006/diagram" id="56324" name="Group 4"/>
            <p:cNvGrpSpPr xmlns:c="http://schemas.openxmlformats.org/drawingml/2006/chart" xmlns:pic="http://schemas.openxmlformats.org/drawingml/2006/picture" xmlns:dgm="http://schemas.openxmlformats.org/drawingml/2006/diagram"/>
            <p:nvPr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648" y="145"/>
              <a:ext cx="4464" cy="4029"/>
              <a:chOff x="648" y="145"/>
              <a:chExt cx="4464" cy="4029"/>
            </a:xfrm>
          </p:grpSpPr>
          <p:grpSp>
            <p:nvGrpSpPr>
              <p:cNvPr xmlns:c="http://schemas.openxmlformats.org/drawingml/2006/chart" xmlns:pic="http://schemas.openxmlformats.org/drawingml/2006/picture" xmlns:dgm="http://schemas.openxmlformats.org/drawingml/2006/diagram" id="56325" name="Group 5"/>
              <p:cNvGrpSpPr xmlns:c="http://schemas.openxmlformats.org/drawingml/2006/chart" xmlns:pic="http://schemas.openxmlformats.org/drawingml/2006/picture" xmlns:dgm="http://schemas.openxmlformats.org/drawingml/2006/diagram"/>
              <p:nvPr/>
            </p:nvGrpSpPr>
            <p:grpSpPr xmlns:c="http://schemas.openxmlformats.org/drawingml/2006/chart" xmlns:pic="http://schemas.openxmlformats.org/drawingml/2006/picture" xmlns:dgm="http://schemas.openxmlformats.org/drawingml/2006/diagram">
              <a:xfrm>
                <a:off x="648" y="145"/>
                <a:ext cx="4464" cy="4029"/>
                <a:chOff x="648" y="145"/>
                <a:chExt cx="4464" cy="4029"/>
              </a:xfrm>
            </p:grpSpPr>
            <p:grpSp>
              <p:nvGrpSpPr>
                <p:cNvPr xmlns:c="http://schemas.openxmlformats.org/drawingml/2006/chart" xmlns:pic="http://schemas.openxmlformats.org/drawingml/2006/picture" xmlns:dgm="http://schemas.openxmlformats.org/drawingml/2006/diagram" id="56326" name="Group 6"/>
                <p:cNvGrpSpPr xmlns:c="http://schemas.openxmlformats.org/drawingml/2006/chart" xmlns:pic="http://schemas.openxmlformats.org/drawingml/2006/picture" xmlns:dgm="http://schemas.openxmlformats.org/drawingml/2006/diagram"/>
                <p:nvPr/>
              </p:nvGrpSpPr>
              <p:grpSpPr xmlns:c="http://schemas.openxmlformats.org/drawingml/2006/chart" xmlns:pic="http://schemas.openxmlformats.org/drawingml/2006/picture" xmlns:dgm="http://schemas.openxmlformats.org/drawingml/2006/diagram">
                <a:xfrm>
                  <a:off x="648" y="145"/>
                  <a:ext cx="4464" cy="4029"/>
                  <a:chOff x="648" y="145"/>
                  <a:chExt cx="4464" cy="4029"/>
                </a:xfrm>
              </p:grpSpPr>
              <p:pic>
                <p:nvPicPr>
                  <p:cNvPr xmlns:c="http://schemas.openxmlformats.org/drawingml/2006/chart" xmlns:pic="http://schemas.openxmlformats.org/drawingml/2006/picture" xmlns:dgm="http://schemas.openxmlformats.org/drawingml/2006/diagram" descr="Fig 2 en colores" id="56327" name="Picture 7"/>
                  <p:cNvPicPr xmlns:c="http://schemas.openxmlformats.org/drawingml/2006/chart" xmlns:pic="http://schemas.openxmlformats.org/drawingml/2006/picture" xmlns:dgm="http://schemas.openxmlformats.org/drawingml/2006/diagram">
                    <a:picLocks noChangeArrowheads="1" noChangeAspect="1"/>
                  </p:cNvPicPr>
                  <p:nvPr/>
                </p:nvPicPr>
                <p:blipFill xmlns:c="http://schemas.openxmlformats.org/drawingml/2006/chart" xmlns:pic="http://schemas.openxmlformats.org/drawingml/2006/picture" xmlns:dgm="http://schemas.openxmlformats.org/drawingml/2006/diagram">
                  <a:blip r:embed="rId2" cstate="print">
                    <a:lum bright="-12000" contrast="12000"/>
                  </a:blip>
                  <a:srcRect/>
                  <a:stretch>
                    <a:fillRect/>
                  </a:stretch>
                </p:blipFill>
                <p:spPr xmlns:c="http://schemas.openxmlformats.org/drawingml/2006/chart" xmlns:pic="http://schemas.openxmlformats.org/drawingml/2006/picture" xmlns:dgm="http://schemas.openxmlformats.org/drawingml/2006/diagram" bwMode="auto">
                  <a:xfrm>
                    <a:off x="648" y="145"/>
                    <a:ext cx="4464" cy="4029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xmlns:c="http://schemas.openxmlformats.org/drawingml/2006/chart" xmlns:pic="http://schemas.openxmlformats.org/drawingml/2006/picture" xmlns:dgm="http://schemas.openxmlformats.org/drawingml/2006/diagram" id="56328" name="Text Box 8"/>
                  <p:cNvSpPr xmlns:c="http://schemas.openxmlformats.org/drawingml/2006/chart" xmlns:pic="http://schemas.openxmlformats.org/drawingml/2006/picture" xmlns:dgm="http://schemas.openxmlformats.org/drawingml/2006/diagram" txBox="1">
                    <a:spLocks noChangeArrowheads="1"/>
                  </p:cNvSpPr>
                  <p:nvPr/>
                </p:nvSpPr>
                <p:spPr xmlns:c="http://schemas.openxmlformats.org/drawingml/2006/chart" xmlns:pic="http://schemas.openxmlformats.org/drawingml/2006/picture" xmlns:dgm="http://schemas.openxmlformats.org/drawingml/2006/diagram" bwMode="auto">
                  <a:xfrm>
                    <a:off x="4105" y="3884"/>
                    <a:ext cx="962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 xmlns:c="http://schemas.openxmlformats.org/drawingml/2006/chart" xmlns:pic="http://schemas.openxmlformats.org/drawingml/2006/picture" xmlns:dgm="http://schemas.openxmlformats.org/drawingml/2006/diagram">
                  <a:bodyPr wrap="none">
                    <a:spAutoFit/>
                  </a:bodyPr>
                  <a:lstStyle/>
                  <a:p>
                    <a:r>
                      <a:rPr altLang="es-MX" lang="es-ES" sz="1200">
                        <a:solidFill>
                          <a:srgbClr val="000000"/>
                        </a:solidFill>
                        <a:uFillTx/>
                      </a:rPr>
                      <a:t>Rosales et al., 2003</a:t>
                    </a:r>
                  </a:p>
                </p:txBody>
              </p:sp>
            </p:grpSp>
            <p:sp>
              <p:nvSpPr>
                <p:cNvPr xmlns:c="http://schemas.openxmlformats.org/drawingml/2006/chart" xmlns:pic="http://schemas.openxmlformats.org/drawingml/2006/picture" xmlns:dgm="http://schemas.openxmlformats.org/drawingml/2006/diagram" id="56329" name="Text Box 9"/>
                <p:cNvSpPr xmlns:c="http://schemas.openxmlformats.org/drawingml/2006/chart" xmlns:pic="http://schemas.openxmlformats.org/drawingml/2006/picture" xmlns:dgm="http://schemas.openxmlformats.org/drawingml/2006/diagram" txBox="1">
                  <a:spLocks noChangeArrowheads="1"/>
                </p:cNvSpPr>
                <p:nvPr/>
              </p:nvSpPr>
              <p:spPr xmlns:c="http://schemas.openxmlformats.org/drawingml/2006/chart" xmlns:pic="http://schemas.openxmlformats.org/drawingml/2006/picture" xmlns:dgm="http://schemas.openxmlformats.org/drawingml/2006/diagram" bwMode="auto">
                <a:xfrm>
                  <a:off x="4014" y="650"/>
                  <a:ext cx="71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 xmlns:c="http://schemas.openxmlformats.org/drawingml/2006/chart" xmlns:pic="http://schemas.openxmlformats.org/drawingml/2006/picture" xmlns:dgm="http://schemas.openxmlformats.org/drawingml/2006/diagram">
                <a:bodyPr wrap="none">
                  <a:spAutoFit/>
                </a:bodyPr>
                <a:lstStyle/>
                <a:p>
                  <a:r>
                    <a:rPr altLang="es-MX" b="1" lang="es-ES" sz="1400">
                      <a:solidFill>
                        <a:srgbClr val="000000"/>
                      </a:solidFill>
                      <a:uFillTx/>
                    </a:rPr>
                    <a:t>Salt domes</a:t>
                  </a:r>
                </a:p>
              </p:txBody>
            </p:sp>
          </p:grpSp>
          <p:sp>
            <p:nvSpPr>
              <p:cNvPr xmlns:c="http://schemas.openxmlformats.org/drawingml/2006/chart" xmlns:pic="http://schemas.openxmlformats.org/drawingml/2006/picture" xmlns:dgm="http://schemas.openxmlformats.org/drawingml/2006/diagram" id="56330" name="Line 10"/>
              <p:cNvSpPr xmlns:c="http://schemas.openxmlformats.org/drawingml/2006/chart" xmlns:pic="http://schemas.openxmlformats.org/drawingml/2006/picture" xmlns:dgm="http://schemas.openxmlformats.org/drawingml/2006/diagram">
                <a:spLocks noChangeShapeType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 flipH="1">
                <a:off x="3696" y="754"/>
                <a:ext cx="31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len="med" type="triangle" w="med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endParaRPr lang="es-MX">
                  <a:solidFill>
                    <a:srgbClr val="000000"/>
                  </a:solidFill>
                  <a:uFillTx/>
                </a:endParaRPr>
              </a:p>
            </p:txBody>
          </p:sp>
        </p:grpSp>
        <p:sp>
          <p:nvSpPr>
            <p:cNvPr xmlns:c="http://schemas.openxmlformats.org/drawingml/2006/chart" xmlns:pic="http://schemas.openxmlformats.org/drawingml/2006/picture" xmlns:dgm="http://schemas.openxmlformats.org/drawingml/2006/diagram" id="56331" name="Line 11"/>
            <p:cNvSpPr xmlns:c="http://schemas.openxmlformats.org/drawingml/2006/chart" xmlns:pic="http://schemas.openxmlformats.org/drawingml/2006/picture" xmlns:dgm="http://schemas.openxmlformats.org/drawingml/2006/diagram">
              <a:spLocks noChangeShapeType="1"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auto">
            <a:xfrm flipH="1">
              <a:off x="3787" y="845"/>
              <a:ext cx="272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len="med" type="triangle" w="med"/>
            </a:ln>
            <a:effectLst/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endParaRPr lang="es-MX">
                <a:solidFill>
                  <a:srgbClr val="000000"/>
                </a:solidFill>
                <a:uFillTx/>
              </a:endParaRPr>
            </a:p>
          </p:txBody>
        </p:sp>
      </p:grp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71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62469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168525" y="0"/>
            <a:ext cx="5087938" cy="6858000"/>
          </a:xfrm>
          <a:prstGeom prst="rect">
            <a:avLst/>
          </a:prstGeom>
          <a:noFill/>
          <a:ln algn="ctr" w="9525">
            <a:noFill/>
            <a:miter lim="800000"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72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43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73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Escanear0014" id="14340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0825" y="661988"/>
            <a:ext cx="8640763" cy="5532437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4341" name="Rectangle 5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77838" y="765175"/>
            <a:ext cx="8188325" cy="1160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2800">
                <a:solidFill>
                  <a:srgbClr val="FFFFFF"/>
                </a:solidFill>
                <a:uFillTx/>
              </a:rPr>
              <a:t>METALES EN SEDIMENTOS mg/kg </a:t>
            </a:r>
          </a:p>
          <a:p>
            <a:pPr algn="ctr">
              <a:spcBef>
                <a:spcPct val="50000"/>
              </a:spcBef>
            </a:pPr>
            <a:r>
              <a:rPr lang="es-MX" sz="2800">
                <a:solidFill>
                  <a:srgbClr val="FFFFFF"/>
                </a:solidFill>
                <a:uFillTx/>
              </a:rPr>
              <a:t>RIO COATZACOALCOS</a:t>
            </a:r>
            <a:endParaRPr lang="es-ES" sz="28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2" name="Rectangle 6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750" y="3789363"/>
            <a:ext cx="8064500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r>
              <a:rPr dirty="0" lang="es-MX">
                <a:solidFill>
                  <a:srgbClr val="FFFFFF"/>
                </a:solidFill>
                <a:uFillTx/>
              </a:rPr>
              <a:t>Cu	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60.0                      113 			100</a:t>
            </a:r>
            <a:endParaRPr dirty="0" lang="es-MX">
              <a:solidFill>
                <a:srgbClr val="FFFFFF"/>
              </a:solidFill>
              <a:uFillTx/>
            </a:endParaRPr>
          </a:p>
          <a:p>
            <a:r>
              <a:rPr dirty="0" lang="es-MX">
                <a:solidFill>
                  <a:srgbClr val="FFFFFF"/>
                </a:solidFill>
                <a:uFillTx/>
              </a:rPr>
              <a:t>Cr	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 8.5</a:t>
            </a:r>
            <a:r>
              <a:rPr dirty="0" lang="es-MX">
                <a:solidFill>
                  <a:srgbClr val="FFFFFF"/>
                </a:solidFill>
                <a:uFillTx/>
              </a:rPr>
              <a:t>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         109 			100</a:t>
            </a:r>
            <a:endParaRPr dirty="0" lang="es-MX">
              <a:solidFill>
                <a:srgbClr val="FFFFFF"/>
              </a:solidFill>
              <a:uFillTx/>
            </a:endParaRPr>
          </a:p>
          <a:p>
            <a:r>
              <a:rPr dirty="0" lang="es-MX">
                <a:solidFill>
                  <a:srgbClr val="FFFF00"/>
                </a:solidFill>
                <a:uFillTx/>
              </a:rPr>
              <a:t>Ni</a:t>
            </a:r>
            <a:r>
              <a:rPr dirty="0" lang="es-MX">
                <a:solidFill>
                  <a:srgbClr val="FFFFFF"/>
                </a:solidFill>
                <a:uFillTx/>
              </a:rPr>
              <a:t>	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21.0</a:t>
            </a:r>
            <a:r>
              <a:rPr dirty="0" lang="es-MX">
                <a:solidFill>
                  <a:srgbClr val="FFFFFF"/>
                </a:solidFill>
                <a:uFillTx/>
              </a:rPr>
              <a:t>	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</a:t>
            </a:r>
            <a:r>
              <a:rPr b="1" dirty="0" lang="es-MX" smtClean="0">
                <a:solidFill>
                  <a:srgbClr val="FFFF00"/>
                </a:solidFill>
                <a:uFillTx/>
              </a:rPr>
              <a:t>182</a:t>
            </a:r>
            <a:r>
              <a:rPr b="1" dirty="0" lang="es-MX">
                <a:solidFill>
                  <a:srgbClr val="FFFFFF"/>
                </a:solidFill>
                <a:uFillTx/>
              </a:rPr>
              <a:t>	</a:t>
            </a:r>
            <a:r>
              <a:rPr dirty="0" lang="es-MX">
                <a:solidFill>
                  <a:srgbClr val="FFFFFF"/>
                </a:solidFill>
                <a:uFillTx/>
              </a:rPr>
              <a:t>          		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50</a:t>
            </a:r>
            <a:endParaRPr dirty="0" lang="es-MX">
              <a:solidFill>
                <a:srgbClr val="FFFFFF"/>
              </a:solidFill>
              <a:uFillTx/>
            </a:endParaRPr>
          </a:p>
          <a:p>
            <a:r>
              <a:rPr dirty="0" lang="es-MX">
                <a:solidFill>
                  <a:srgbClr val="FFFFFF"/>
                </a:solidFill>
                <a:uFillTx/>
              </a:rPr>
              <a:t>Pb	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20.0</a:t>
            </a:r>
            <a:r>
              <a:rPr dirty="0" lang="es-MX">
                <a:solidFill>
                  <a:srgbClr val="FFFFFF"/>
                </a:solidFill>
                <a:uFillTx/>
              </a:rPr>
              <a:t>	 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66</a:t>
            </a:r>
            <a:r>
              <a:rPr dirty="0" lang="es-MX">
                <a:solidFill>
                  <a:srgbClr val="FFFFFF"/>
                </a:solidFill>
                <a:uFillTx/>
              </a:rPr>
              <a:t>	          	 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 100</a:t>
            </a:r>
            <a:endParaRPr dirty="0" lang="es-MX">
              <a:solidFill>
                <a:srgbClr val="FFFFFF"/>
              </a:solidFill>
              <a:uFillTx/>
            </a:endParaRPr>
          </a:p>
          <a:p>
            <a:r>
              <a:rPr dirty="0" lang="es-MX" smtClean="0">
                <a:solidFill>
                  <a:srgbClr val="FFFF00"/>
                </a:solidFill>
                <a:uFillTx/>
              </a:rPr>
              <a:t>V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                 24.0                       </a:t>
            </a:r>
            <a:r>
              <a:rPr b="1" dirty="0" lang="es-MX" smtClean="0">
                <a:solidFill>
                  <a:srgbClr val="FFFF00"/>
                </a:solidFill>
                <a:uFillTx/>
              </a:rPr>
              <a:t>81</a:t>
            </a:r>
            <a:r>
              <a:rPr dirty="0" lang="es-MX">
                <a:solidFill>
                  <a:srgbClr val="FFFF00"/>
                </a:solidFill>
                <a:uFillTx/>
              </a:rPr>
              <a:t>	</a:t>
            </a:r>
            <a:r>
              <a:rPr dirty="0" lang="es-MX" smtClean="0">
                <a:solidFill>
                  <a:srgbClr val="FFFFFF"/>
                </a:solidFill>
                <a:uFillTx/>
              </a:rPr>
              <a:t>		  50</a:t>
            </a:r>
            <a:endParaRPr dirty="0" lang="es-MX">
              <a:solidFill>
                <a:srgbClr val="FFFFFF"/>
              </a:solidFill>
              <a:uFillTx/>
            </a:endParaRPr>
          </a:p>
          <a:p>
            <a:r>
              <a:rPr dirty="0" lang="es-MX">
                <a:solidFill>
                  <a:srgbClr val="FFFFFF"/>
                </a:solidFill>
                <a:uFillTx/>
              </a:rPr>
              <a:t>Zn	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       294.0</a:t>
            </a:r>
            <a:r>
              <a:rPr dirty="0" lang="es-MX">
                <a:solidFill>
                  <a:srgbClr val="FFFFFF"/>
                </a:solidFill>
                <a:uFillTx/>
              </a:rPr>
              <a:t>	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  314</a:t>
            </a:r>
            <a:r>
              <a:rPr dirty="0" lang="es-MX">
                <a:solidFill>
                  <a:srgbClr val="FFFFFF"/>
                </a:solidFill>
                <a:uFillTx/>
              </a:rPr>
              <a:t>	         	              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 300</a:t>
            </a:r>
            <a:endParaRPr dirty="0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343" name="Text Box 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39750" y="3429000"/>
            <a:ext cx="82804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 lang="es-MX">
                <a:solidFill>
                  <a:srgbClr val="FFFFFF"/>
                </a:solidFill>
                <a:uFillTx/>
              </a:rPr>
              <a:t>METAL</a:t>
            </a:r>
            <a:r>
              <a:rPr dirty="0" lang="es-MX">
                <a:solidFill>
                  <a:srgbClr val="000000"/>
                </a:solidFill>
                <a:uFillTx/>
              </a:rPr>
              <a:t> </a:t>
            </a:r>
            <a:r>
              <a:rPr dirty="0" lang="es-MX" smtClean="0">
                <a:solidFill>
                  <a:srgbClr val="000000"/>
                </a:solidFill>
                <a:uFillTx/>
              </a:rPr>
              <a:t>         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BIODISP</a:t>
            </a:r>
            <a:r>
              <a:rPr dirty="0" lang="es-MX" smtClean="0">
                <a:solidFill>
                  <a:srgbClr val="000000"/>
                </a:solidFill>
                <a:uFillTx/>
              </a:rPr>
              <a:t>                 </a:t>
            </a:r>
            <a:r>
              <a:rPr dirty="0" lang="es-MX" smtClean="0">
                <a:solidFill>
                  <a:srgbClr val="FFFFFF"/>
                </a:solidFill>
                <a:uFillTx/>
              </a:rPr>
              <a:t>TOTAL                      MAX </a:t>
            </a:r>
            <a:r>
              <a:rPr dirty="0" lang="es-MX">
                <a:solidFill>
                  <a:srgbClr val="FFFFFF"/>
                </a:solidFill>
                <a:uFillTx/>
              </a:rPr>
              <a:t>SUELOS AGRIC</a:t>
            </a:r>
            <a:endParaRPr dirty="0" lang="es-E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74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67024" name="Group 464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611188" y="1700213"/>
          <a:ext cx="7920037" cy="4413252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Grid>
                <a:gridCol w="1063625"/>
                <a:gridCol w="901700"/>
                <a:gridCol w="960437"/>
                <a:gridCol w="1023938"/>
                <a:gridCol w="1003300"/>
                <a:gridCol w="982662"/>
                <a:gridCol w="1001713"/>
                <a:gridCol w="982662"/>
              </a:tblGrid>
              <a:tr h="800100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No Est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Cd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Cu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Cr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Pb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Zn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Al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Fe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12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11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9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8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5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4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3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-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-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1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+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" hangingPunct="1" indent="0" latinLnBrk="0" lvl="0" marL="0" marR="0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i="0" kumimoji="0" lang="es-ES" normalizeH="0" smtClean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typeface="Arial"/>
                          <a:cs charset="0" typeface="Arial"/>
                        </a:rPr>
                        <a:t> </a:t>
                      </a:r>
                      <a:endParaRPr b="1" baseline="0" cap="none" i="0" kumimoji="0" lang="es-ES" normalizeH="0" smtClean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typeface="Arial"/>
                      </a:endParaRPr>
                    </a:p>
                  </a:txBody>
                  <a:tcPr anchor="b" horzOverflow="overflow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cap="flat">
                      <a:noFill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67025" name="Text Box 46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900113" y="404813"/>
            <a:ext cx="7632700" cy="1006475"/>
          </a:xfrm>
          <a:prstGeom prst="rect">
            <a:avLst/>
          </a:prstGeom>
          <a:noFill/>
          <a:ln algn="ctr"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dirty="0" lang="es-MX" sz="2000">
                <a:solidFill>
                  <a:srgbClr val="000000"/>
                </a:solidFill>
                <a:uFillTx/>
              </a:rPr>
              <a:t>Estaciones donde la concentración de metales es significativamente diferente a las concentraciones río arriba de acuerdo </a:t>
            </a:r>
            <a:r>
              <a:rPr dirty="0" lang="es-MX" smtClean="0" sz="2000">
                <a:solidFill>
                  <a:srgbClr val="000000"/>
                </a:solidFill>
                <a:uFillTx/>
              </a:rPr>
              <a:t>con </a:t>
            </a:r>
            <a:r>
              <a:rPr dirty="0" lang="es-MX" sz="2000">
                <a:solidFill>
                  <a:srgbClr val="000000"/>
                </a:solidFill>
                <a:uFillTx/>
              </a:rPr>
              <a:t>la prueba estadística “t”</a:t>
            </a:r>
            <a:endParaRPr dirty="0" lang="es-ES" sz="20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7043" name="Text Box 48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63575" y="1622425"/>
            <a:ext cx="184150" cy="396875"/>
          </a:xfrm>
          <a:prstGeom prst="rect">
            <a:avLst/>
          </a:prstGeom>
          <a:noFill/>
          <a:ln algn="ctr"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endParaRPr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75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:\Users\Dra Rosales\Desktop\teape.png" id="14339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266950" y="404813"/>
            <a:ext cx="4608513" cy="6048375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7B6E2F86-4927-45C2-AB3B-F8F828067207}" type="slidenum">
              <a:rPr lang="es-E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76</a:t>
            </a:fld>
            <a:endParaRPr lang="es-E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921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 cstate="print"/>
          <a:srcRect t="3469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755576" y="44624"/>
            <a:ext cx="4896544" cy="675800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292080" y="2615819"/>
            <a:ext cx="3888432" cy="1077218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3200">
                <a:uFillTx/>
              </a:rPr>
              <a:t>Laguna de Tampamachoco</a:t>
            </a:r>
            <a:endParaRPr dirty="0" lang="es-MX" sz="3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77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921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403648" y="548680"/>
            <a:ext cx="6291262" cy="46815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835696" y="5445224"/>
            <a:ext cx="5427166" cy="52322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800">
                <a:uFillTx/>
                <a:latin charset="0" panose="020B0604020202020204" pitchFamily="34" typeface="Arial"/>
                <a:cs charset="0" panose="020B0604020202020204" pitchFamily="34" typeface="Arial"/>
              </a:rPr>
              <a:t>LAGUNA DE TAMPAMACHOCO</a:t>
            </a:r>
            <a:endParaRPr dirty="0" lang="es-MX" sz="28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78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024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115616" y="548680"/>
            <a:ext cx="6192688" cy="4276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99592" y="5157192"/>
            <a:ext cx="7128792" cy="83099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uFillTx/>
              </a:rPr>
              <a:t>pH , TOC, SM en agua superficial y de fondo de la Laguna de Tampamachoco</a:t>
            </a:r>
            <a:endParaRPr dirty="0" lang="es-MX" sz="24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79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s://lh5.googleusercontent.com/aPk8knqW4NeIhUA1NPEFhqM1Ni27dzjc39j5zbAik26um3tXch46GCL-4kR-AkWu_Zm4KUDAuUZf3i3J30RDF-16sWfCPne5N7Ne1kXs2EuZNWZ8gH-cb2Jshi6BY-GXgA=s1600" id="717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67544" y="188639"/>
            <a:ext cx="8084738" cy="619829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2B3D69ED-697C-4FBD-996E-43A034A00B0E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8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126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740980" y="116632"/>
            <a:ext cx="7719452" cy="555719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00306" y="5805264"/>
            <a:ext cx="7200800" cy="83099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2400">
                <a:uFillTx/>
                <a:latin charset="0" panose="020B0604020202020204" pitchFamily="34" typeface="Arial"/>
                <a:cs charset="0" panose="020B0604020202020204" pitchFamily="34" typeface="Arial"/>
              </a:rPr>
              <a:t>Cu, Ni y Pb disueltos (µg/L) en la laguna de Tampamachoco y el estuario del río Pánuco</a:t>
            </a:r>
            <a:endParaRPr dirty="0" lang="es-MX" sz="2400"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80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FFFF00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dVeracruzp" id="4100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5496" y="116632"/>
            <a:ext cx="6625183" cy="662518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dVeracruzp" id="4101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95288" y="368300"/>
            <a:ext cx="6121400" cy="61214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102" name="Text Box 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1613" y="1557338"/>
            <a:ext cx="2592387" cy="3600986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rgbClr val="000000"/>
                </a:solidFill>
                <a:uFillTx/>
              </a:rPr>
              <a:t>EL SISTEMA ARRECIFAL VERACRUZANO (SAV</a:t>
            </a:r>
            <a:r>
              <a:rPr altLang="es-MX" b="1" dirty="0" lang="es-MX" smtClean="0" sz="2400">
                <a:solidFill>
                  <a:srgbClr val="000000"/>
                </a:solidFill>
                <a:uFillTx/>
              </a:rPr>
              <a:t>).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2400">
                <a:solidFill>
                  <a:srgbClr val="000000"/>
                </a:solidFill>
                <a:uFillTx/>
              </a:rPr>
              <a:t> DECRETADO </a:t>
            </a:r>
            <a:r>
              <a:rPr altLang="es-MX" b="1" dirty="0" lang="es-MX" sz="2400">
                <a:solidFill>
                  <a:srgbClr val="000000"/>
                </a:solidFill>
                <a:uFillTx/>
              </a:rPr>
              <a:t>ÁREA NÁCIONAL PROTEGIDA EN </a:t>
            </a:r>
            <a:r>
              <a:rPr altLang="es-MX" b="1" dirty="0" lang="es-MX" smtClean="0" sz="2400">
                <a:solidFill>
                  <a:srgbClr val="000000"/>
                </a:solidFill>
                <a:uFillTx/>
              </a:rPr>
              <a:t>1992.</a:t>
            </a:r>
            <a:endParaRPr altLang="es-MX" b="1" dirty="0" lang="es-ES" sz="24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81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howMasterSp="0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421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419350" y="332656"/>
            <a:ext cx="4303712" cy="4572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dirty="0" lang="es-ES" smtClean="0" sz="2400">
                <a:solidFill>
                  <a:srgbClr val="7030A0"/>
                </a:solidFill>
                <a:uFillTx/>
              </a:rPr>
              <a:t>Sistema Arrecifal Veracruzano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:\Users\Dra Rosales\Desktop\Imagen1.png" id="3187" name="Picture 11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66700" y="922338"/>
            <a:ext cx="8609013" cy="5011737"/>
          </a:xfrm>
          <a:prstGeom prst="rect">
            <a:avLst/>
          </a:prstGeom>
          <a:noFill/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4-0446_IMG" id="5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51520" y="188640"/>
            <a:ext cx="8596064" cy="644704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83</a:t>
            </a:fld>
            <a:endParaRPr lang="es-MX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pic="http://schemas.openxmlformats.org/drawingml/2006/picture" xmlns:dgm="http://schemas.openxmlformats.org/drawingml/2006/diagram" id="13316" name="Group 4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467544" y="476671"/>
            <a:ext cx="8391678" cy="6173367"/>
            <a:chOff x="288" y="52"/>
            <a:chExt cx="5606" cy="4238"/>
          </a:xfrm>
        </p:grpSpPr>
        <p:pic>
          <p:nvPicPr>
            <p:cNvPr xmlns:c="http://schemas.openxmlformats.org/drawingml/2006/chart" xmlns:pic="http://schemas.openxmlformats.org/drawingml/2006/picture" xmlns:dgm="http://schemas.openxmlformats.org/drawingml/2006/diagram" descr="101_0115" id="13317" name="Picture 5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2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301" y="52"/>
              <a:ext cx="2105" cy="1578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20" id="13318" name="Picture 6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3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288" y="1699"/>
              <a:ext cx="1619" cy="1214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38" id="13319" name="Picture 7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4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301" y="3027"/>
              <a:ext cx="1619" cy="1214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41" id="13320" name="Picture 8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5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4116" y="2913"/>
              <a:ext cx="1594" cy="1196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45" id="13321" name="Picture 9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6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4347" y="1593"/>
              <a:ext cx="1547" cy="1160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48" id="13322" name="Picture 10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7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4300" y="248"/>
              <a:ext cx="1594" cy="1196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0_0023" id="13323" name="Picture 11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8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2153" y="2916"/>
              <a:ext cx="1832" cy="1374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0_0079" id="13324" name="Picture 12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9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1920" y="1232"/>
              <a:ext cx="2249" cy="1686"/>
            </a:xfrm>
            <a:prstGeom prst="rect">
              <a:avLst/>
            </a:prstGeom>
            <a:noFill/>
          </p:spPr>
        </p:pic>
        <p:pic>
          <p:nvPicPr>
            <p:cNvPr xmlns:c="http://schemas.openxmlformats.org/drawingml/2006/chart" xmlns:pic="http://schemas.openxmlformats.org/drawingml/2006/picture" xmlns:dgm="http://schemas.openxmlformats.org/drawingml/2006/diagram" descr="101_0146" id="13325" name="Picture 13"/>
            <p:cNvPicPr xmlns:c="http://schemas.openxmlformats.org/drawingml/2006/chart" xmlns:pic="http://schemas.openxmlformats.org/drawingml/2006/picture" xmlns:dgm="http://schemas.openxmlformats.org/drawingml/2006/diagram">
              <a:picLocks noChangeArrowheads="1"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10" cstate="print"/>
            <a:srcRect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2542" y="215"/>
              <a:ext cx="1639" cy="1229"/>
            </a:xfrm>
            <a:prstGeom prst="rect">
              <a:avLst/>
            </a:prstGeom>
            <a:noFill/>
          </p:spPr>
        </p:pic>
      </p:grp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B2A4B53F-767A-472A-9F7E-673E52CE7509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84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rgbClr val="00B0F0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22532" name="Object 4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250825" y="549275"/>
          <a:ext cx="5186363" cy="5151438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22533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940425" y="781050"/>
            <a:ext cx="3024188" cy="4524315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chemeClr val="bg1"/>
                </a:solidFill>
                <a:uFillTx/>
              </a:rPr>
              <a:t>DISTRIBUCIÓN DE METALES DISUELTOS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chemeClr val="bg1"/>
                </a:solidFill>
                <a:uFillTx/>
              </a:rPr>
              <a:t>Cu </a:t>
            </a:r>
            <a:r>
              <a:rPr altLang="es-MX" b="1" dirty="0" lang="es-MX" smtClean="0" sz="2400">
                <a:solidFill>
                  <a:schemeClr val="bg1"/>
                </a:solidFill>
                <a:uFillTx/>
              </a:rPr>
              <a:t>avg. 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2.0 </a:t>
            </a:r>
            <a:r>
              <a:rPr altLang="es-MX" b="1" dirty="0" lang="es-MX" sz="2400">
                <a:solidFill>
                  <a:schemeClr val="bg1"/>
                </a:solidFill>
                <a:uFillTx/>
                <a:sym charset="2" pitchFamily="18" typeface="Symbol"/>
              </a:rPr>
              <a:t>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g/l</a:t>
            </a:r>
            <a:r>
              <a:rPr altLang="es-MX" b="1" dirty="0" lang="es-MX">
                <a:solidFill>
                  <a:schemeClr val="bg1"/>
                </a:solidFill>
                <a:uFillTx/>
              </a:rPr>
              <a:t> Superficie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chemeClr val="bg1"/>
                </a:solidFill>
                <a:uFillTx/>
              </a:rPr>
              <a:t>Ni </a:t>
            </a:r>
            <a:r>
              <a:rPr altLang="es-MX" b="1" dirty="0" lang="es-MX" smtClean="0" sz="2400">
                <a:solidFill>
                  <a:schemeClr val="bg1"/>
                </a:solidFill>
                <a:uFillTx/>
              </a:rPr>
              <a:t>avg. 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1.0 </a:t>
            </a:r>
            <a:r>
              <a:rPr altLang="es-MX" b="1" dirty="0" lang="es-MX" sz="2400">
                <a:solidFill>
                  <a:schemeClr val="bg1"/>
                </a:solidFill>
                <a:uFillTx/>
                <a:sym charset="2" pitchFamily="18" typeface="Symbol"/>
              </a:rPr>
              <a:t>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g/l</a:t>
            </a:r>
            <a:r>
              <a:rPr altLang="es-MX" b="1" dirty="0" lang="es-MX">
                <a:solidFill>
                  <a:schemeClr val="bg1"/>
                </a:solidFill>
                <a:uFillTx/>
              </a:rPr>
              <a:t> Superficie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chemeClr val="bg1"/>
                </a:solidFill>
                <a:uFillTx/>
              </a:rPr>
              <a:t>Pb </a:t>
            </a:r>
            <a:r>
              <a:rPr altLang="es-MX" b="1" dirty="0" lang="es-MX" smtClean="0" sz="2400">
                <a:solidFill>
                  <a:schemeClr val="bg1"/>
                </a:solidFill>
                <a:uFillTx/>
              </a:rPr>
              <a:t>avg. 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0.2 </a:t>
            </a:r>
            <a:r>
              <a:rPr altLang="es-MX" b="1" dirty="0" lang="es-MX" sz="2400">
                <a:solidFill>
                  <a:schemeClr val="bg1"/>
                </a:solidFill>
                <a:uFillTx/>
                <a:sym charset="2" pitchFamily="18" typeface="Symbol"/>
              </a:rPr>
              <a:t>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g/l</a:t>
            </a:r>
            <a:r>
              <a:rPr altLang="es-MX" b="1" dirty="0" lang="es-MX">
                <a:solidFill>
                  <a:schemeClr val="bg1"/>
                </a:solidFill>
                <a:uFillTx/>
              </a:rPr>
              <a:t> Fondo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400">
                <a:solidFill>
                  <a:schemeClr val="bg1"/>
                </a:solidFill>
                <a:uFillTx/>
              </a:rPr>
              <a:t>V </a:t>
            </a:r>
            <a:r>
              <a:rPr altLang="es-MX" b="1" dirty="0" lang="es-MX" smtClean="0" sz="2400">
                <a:solidFill>
                  <a:schemeClr val="bg1"/>
                </a:solidFill>
                <a:uFillTx/>
              </a:rPr>
              <a:t>avg. 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1.1 </a:t>
            </a:r>
            <a:r>
              <a:rPr altLang="es-MX" b="1" dirty="0" lang="es-MX" sz="2400">
                <a:solidFill>
                  <a:schemeClr val="bg1"/>
                </a:solidFill>
                <a:uFillTx/>
                <a:sym charset="2" pitchFamily="18" typeface="Symbol"/>
              </a:rPr>
              <a:t></a:t>
            </a:r>
            <a:r>
              <a:rPr altLang="es-MX" b="1" dirty="0" lang="es-MX" sz="2400">
                <a:solidFill>
                  <a:schemeClr val="bg1"/>
                </a:solidFill>
                <a:uFillTx/>
              </a:rPr>
              <a:t>g/l</a:t>
            </a:r>
            <a:r>
              <a:rPr altLang="es-MX" b="1" dirty="0" lang="es-MX">
                <a:solidFill>
                  <a:schemeClr val="bg1"/>
                </a:solidFill>
                <a:uFillTx/>
              </a:rPr>
              <a:t> Superficie</a:t>
            </a:r>
            <a:endParaRPr altLang="es-MX" b="1" dirty="0" lang="es-ES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87042" name="Object 2"/>
          <p:cNvGraphicFramePr xmlns:c="http://schemas.openxmlformats.org/drawingml/2006/chart" xmlns:pic="http://schemas.openxmlformats.org/drawingml/2006/picture" xmlns:dgm="http://schemas.openxmlformats.org/drawingml/2006/diagram">
            <a:graphicFrameLocks noChangeAspect="1" noGrp="1"/>
          </p:cNvGraphicFramePr>
          <p:nvPr>
            <p:ph idx="4294967295"/>
          </p:nvPr>
        </p:nvGraphicFramePr>
        <p:xfrm xmlns:c="http://schemas.openxmlformats.org/drawingml/2006/chart" xmlns:pic="http://schemas.openxmlformats.org/drawingml/2006/picture" xmlns:dgm="http://schemas.openxmlformats.org/drawingml/2006/diagram">
          <a:off x="2555776" y="260350"/>
          <a:ext cx="4048125" cy="5848350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presentationml/2006/ole"/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87043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132138" y="6237288"/>
            <a:ext cx="2940050" cy="3667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dirty="0" lang="es-ES" smtClean="0">
                <a:solidFill>
                  <a:schemeClr val="bg1"/>
                </a:solidFill>
                <a:uFillTx/>
              </a:rPr>
              <a:t>Descargas del Río Jamapa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atardecer" id="56324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>
            <a:lum bright="30000"/>
          </a:blip>
          <a:srcRect l="8264" r="8264" t="3810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6325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187450" y="692150"/>
            <a:ext cx="6913563" cy="1373188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2800">
                <a:solidFill>
                  <a:srgbClr val="FFFFFF"/>
                </a:solidFill>
                <a:uFillTx/>
              </a:rPr>
              <a:t>Concentración de metales (mg/kg) en sedimentos del SAV en diferentes épocas del año</a:t>
            </a:r>
            <a:endParaRPr altLang="es-MX" b="1" dirty="0" lang="es-ES" smtClean="0" sz="28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6326" name="Text Box 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116013" y="2708275"/>
            <a:ext cx="6913562" cy="5191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altLang="es-MX" b="1" lang="es-MX" smtClean="0" sz="28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6327" name="Text Box 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239838" y="5105400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lang="es-MX" smtClean="0">
              <a:solidFill>
                <a:srgbClr val="FFFFFF"/>
              </a:solidFill>
              <a:uFillTx/>
            </a:endParaRPr>
          </a:p>
        </p:txBody>
      </p:sp>
      <p:graphicFrame>
        <p:nvGraphicFramePr>
          <p:cNvPr xmlns:c="http://schemas.openxmlformats.org/drawingml/2006/chart" xmlns:pic="http://schemas.openxmlformats.org/drawingml/2006/picture" xmlns:dgm="http://schemas.openxmlformats.org/drawingml/2006/diagram" id="56378" name="Group 58"/>
          <p:cNvGraphicFramePr xmlns:c="http://schemas.openxmlformats.org/drawingml/2006/chart" xmlns:pic="http://schemas.openxmlformats.org/drawingml/2006/picture" xmlns:dgm="http://schemas.openxmlformats.org/drawingml/2006/diagram">
            <a:graphicFrameLocks noGrp="1"/>
          </p:cNvGraphicFramePr>
          <p:nvPr/>
        </p:nvGraphicFramePr>
        <p:xfrm xmlns:c="http://schemas.openxmlformats.org/drawingml/2006/chart" xmlns:pic="http://schemas.openxmlformats.org/drawingml/2006/picture" xmlns:dgm="http://schemas.openxmlformats.org/drawingml/2006/diagram">
          <a:off x="1258888" y="2205038"/>
          <a:ext cx="6792912" cy="4450335"/>
        </p:xfrm>
        <a:graphic xmlns:c="http://schemas.openxmlformats.org/drawingml/2006/chart" xmlns:pic="http://schemas.openxmlformats.org/drawingml/2006/picture" xmlns:dgm="http://schemas.openxmlformats.org/drawingml/2006/diagram"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7412"/>
                <a:gridCol w="1296988"/>
                <a:gridCol w="1511300"/>
                <a:gridCol w="1368425"/>
                <a:gridCol w="1728787"/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endParaRPr altLang="es-MX" b="0" baseline="0" cap="none" dirty="0" i="0" kumimoji="0" lang="es-MX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000000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Jun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Oct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Feb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Suelos </a:t>
                      </a:r>
                    </a:p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agrícolas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Cu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6-15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8-19</a:t>
                      </a:r>
                      <a:endParaRPr altLang="es-MX" b="1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6-17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100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Cr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28-116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42-160</a:t>
                      </a:r>
                      <a:endParaRPr altLang="es-MX" b="1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25-134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100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Ni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21-49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26-55</a:t>
                      </a:r>
                      <a:endParaRPr altLang="es-MX" b="1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31-37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50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V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40-134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100-257</a:t>
                      </a:r>
                      <a:endParaRPr altLang="es-MX" b="1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10-154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50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Pb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7-22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8-38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5-42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50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0000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Zn</a:t>
                      </a:r>
                      <a:endParaRPr altLang="es-MX" b="1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30-74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20-80</a:t>
                      </a:r>
                      <a:endParaRPr altLang="es-MX" b="1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49-79</a:t>
                      </a:r>
                      <a:endParaRPr altLang="es-MX" b="0" baseline="0" cap="none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defRPr sz="28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charset="2" pitchFamily="2" typeface="Wingdings"/>
                        <a:defRPr sz="24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charset="2" pitchFamily="2" typeface="Wingdings"/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algn="tl" blurRad="38100" dir="2700000" dist="38100">
                              <a:srgbClr val="008AE8"/>
                            </a:outerShdw>
                          </a:effectLst>
                          <a:uFillTx/>
                          <a:latin charset="0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charset="2" pitchFamily="2" typeface="Wingdings"/>
                        <a:buNone/>
                      </a:pPr>
                      <a:r>
                        <a:rPr altLang="es-MX" baseline="0" cap="none" dirty="0" kumimoji="0" lang="es-MX" normalizeH="0" smtClean="0" strike="noStrike" sz="2800" u="none">
                          <a:ln>
                            <a:noFill/>
                          </a:ln>
                          <a:effectLst>
                            <a:outerShdw algn="tl" blurRad="38100" dir="2700000" dist="38100">
                              <a:srgbClr val="FFFFFF"/>
                            </a:outerShdw>
                          </a:effectLst>
                          <a:uFillTx/>
                        </a:rPr>
                        <a:t>300</a:t>
                      </a:r>
                      <a:endParaRPr altLang="es-MX" b="0" baseline="0" cap="none" dirty="0" i="0" kumimoji="0" lang="es-ES" normalizeH="0" smtClean="0" strike="noStrike" sz="2800" u="none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algn="tl" blurRad="38100" dir="2700000" dist="38100">
                            <a:srgbClr val="FFFFFF"/>
                          </a:outerShdw>
                        </a:effectLst>
                        <a:uFillTx/>
                        <a:latin charset="0" typeface="Arial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FBFC59B-CECE-4624-B793-F4C823D3AB75}" type="slidenum">
              <a:rPr altLang="es-MX" lang="es-ES" smtClean="0">
                <a:solidFill>
                  <a:srgbClr val="FFFFFF"/>
                </a:solidFill>
                <a:uFillTx/>
              </a:rPr>
              <a:pPr/>
              <a:t>87</a:t>
            </a:fld>
            <a:endParaRPr altLang="es-MX" lang="es-ES">
              <a:solidFill>
                <a:srgbClr val="FFFFFF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L1 a L3" id="1741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 b="22546" l="7527" r="45778" t="56705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851275" y="458788"/>
            <a:ext cx="4751388" cy="290353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Pb Lety" id="17411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 l="57210" t="8101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851275" y="3338513"/>
            <a:ext cx="4572000" cy="2789237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7412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61925" y="4689475"/>
            <a:ext cx="3509963" cy="13144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lang="es-ES" sz="1600">
                <a:solidFill>
                  <a:srgbClr val="000000"/>
                </a:solidFill>
                <a:uFillTx/>
                <a:latin charset="0" pitchFamily="18" typeface="Times New Roman"/>
              </a:rPr>
              <a:t>Contacto fotográfico de un ejemplar de </a:t>
            </a:r>
            <a:r>
              <a:rPr altLang="es-MX" i="1" lang="es-ES" sz="1600">
                <a:solidFill>
                  <a:srgbClr val="000000"/>
                </a:solidFill>
                <a:uFillTx/>
                <a:latin charset="0" pitchFamily="18" typeface="Times New Roman"/>
              </a:rPr>
              <a:t>Montastraea annularis,</a:t>
            </a:r>
            <a:r>
              <a:rPr altLang="es-MX" lang="es-ES" sz="1600">
                <a:solidFill>
                  <a:srgbClr val="000000"/>
                </a:solidFill>
                <a:uFillTx/>
                <a:latin charset="0" pitchFamily="18" typeface="Times New Roman"/>
              </a:rPr>
              <a:t> el </a:t>
            </a:r>
            <a:r>
              <a:rPr altLang="es-MX" i="1" lang="es-ES" sz="1600">
                <a:solidFill>
                  <a:srgbClr val="000000"/>
                </a:solidFill>
                <a:uFillTx/>
                <a:latin charset="0" pitchFamily="18" typeface="Times New Roman"/>
              </a:rPr>
              <a:t>coral hermatípico</a:t>
            </a:r>
            <a:r>
              <a:rPr altLang="es-MX" lang="es-ES" sz="1600">
                <a:solidFill>
                  <a:srgbClr val="000000"/>
                </a:solidFill>
                <a:uFillTx/>
                <a:latin charset="0" pitchFamily="18" typeface="Times New Roman"/>
              </a:rPr>
              <a:t> más abundante y estudiado, con mayor distribución (cortesía del Dr. Eric Jordán). 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muestra Jordan RX" id="17413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 cstate="print">
            <a:lum bright="38000" contrast="70000"/>
          </a:blip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971550" y="549275"/>
            <a:ext cx="2070100" cy="406876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7414" name="Text Box 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512050" y="6491288"/>
            <a:ext cx="1631950" cy="3667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altLang="es-MX" dirty="0" lang="es-MX">
                <a:solidFill>
                  <a:srgbClr val="000000"/>
                </a:solidFill>
                <a:uFillTx/>
              </a:rPr>
              <a:t>(Rivera, 2007)</a:t>
            </a:r>
            <a:endParaRPr altLang="es-MX" dirty="0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126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79388" y="104775"/>
            <a:ext cx="5314950" cy="66484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1267" name="Text Box 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795963" y="333375"/>
            <a:ext cx="2736850" cy="264795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z="2400">
                <a:solidFill>
                  <a:srgbClr val="000000"/>
                </a:solidFill>
                <a:uFillTx/>
              </a:rPr>
              <a:t>METALES EN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z="2400">
                <a:solidFill>
                  <a:srgbClr val="000000"/>
                </a:solidFill>
                <a:uFillTx/>
              </a:rPr>
              <a:t>SEDIMENTOS DE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z="2400">
                <a:solidFill>
                  <a:srgbClr val="000000"/>
                </a:solidFill>
                <a:uFillTx/>
              </a:rPr>
              <a:t>DIFERENTES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z="2400">
                <a:solidFill>
                  <a:srgbClr val="000000"/>
                </a:solidFill>
                <a:uFillTx/>
              </a:rPr>
              <a:t>AREAS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altLang="es-MX" b="1" lang="es-MX" sz="2400">
                <a:solidFill>
                  <a:srgbClr val="000000"/>
                </a:solidFill>
                <a:uFillTx/>
              </a:rPr>
              <a:t>ARRECIFALES</a:t>
            </a:r>
            <a:endParaRPr altLang="es-MX" b="1" lang="es-ES" sz="24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268" name="Text Box 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867400" y="3068638"/>
            <a:ext cx="3097213" cy="1785104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000">
                <a:solidFill>
                  <a:srgbClr val="000000"/>
                </a:solidFill>
                <a:uFillTx/>
              </a:rPr>
              <a:t>1  COSTA RICA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000">
                <a:solidFill>
                  <a:srgbClr val="000000"/>
                </a:solidFill>
                <a:uFillTx/>
              </a:rPr>
              <a:t>2  PANAMA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mtClean="0" sz="2000">
                <a:solidFill>
                  <a:srgbClr val="000000"/>
                </a:solidFill>
                <a:uFillTx/>
              </a:rPr>
              <a:t>3   </a:t>
            </a:r>
            <a:r>
              <a:rPr altLang="es-MX" b="1" dirty="0" lang="es-MX" sz="2000">
                <a:solidFill>
                  <a:srgbClr val="000000"/>
                </a:solidFill>
                <a:uFillTx/>
              </a:rPr>
              <a:t>AREA PRISTINA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 sz="2000">
                <a:solidFill>
                  <a:srgbClr val="000000"/>
                </a:solidFill>
                <a:uFillTx/>
              </a:rPr>
              <a:t>4  ISLA </a:t>
            </a:r>
            <a:r>
              <a:rPr altLang="es-MX" b="1" dirty="0" lang="es-MX" smtClean="0" sz="2000">
                <a:solidFill>
                  <a:srgbClr val="000000"/>
                </a:solidFill>
                <a:uFillTx/>
              </a:rPr>
              <a:t>SACRIFICIOS</a:t>
            </a:r>
            <a:endParaRPr altLang="es-MX" b="1" dirty="0" lang="es-ES" sz="20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269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651500" y="6237288"/>
            <a:ext cx="3492500" cy="3667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altLang="es-MX" b="1" dirty="0" lang="es-MX">
                <a:solidFill>
                  <a:srgbClr val="000000"/>
                </a:solidFill>
                <a:uFillTx/>
              </a:rPr>
              <a:t>*5x. VALORES </a:t>
            </a:r>
            <a:r>
              <a:rPr altLang="es-MX" b="1" dirty="0" lang="es-MX" smtClean="0">
                <a:solidFill>
                  <a:srgbClr val="000000"/>
                </a:solidFill>
                <a:uFillTx/>
              </a:rPr>
              <a:t>MAXIMOS</a:t>
            </a:r>
            <a:endParaRPr altLang="es-MX" b="1" dirty="0" lang="es-ES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8F302FB-F172-48DB-8428-A4C94936075E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89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7968" y="1988840"/>
            <a:ext cx="8136904" cy="156966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b="1" dirty="0" lang="es-MX" smtClean="0" sz="4800">
                <a:uFillTx/>
              </a:rPr>
              <a:t>VIDEO </a:t>
            </a:r>
          </a:p>
          <a:p>
            <a:pPr algn="ctr"/>
            <a:r>
              <a:rPr b="1" dirty="0" lang="es-MX" smtClean="0" sz="4800">
                <a:uFillTx/>
              </a:rPr>
              <a:t>Zonas Muertas en el Océano</a:t>
            </a:r>
            <a:endParaRPr b="1" dirty="0" lang="es-MX" sz="4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9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01_0123" id="7680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76804" name="Rectangle 4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552728" y="476672"/>
            <a:ext cx="2699792" cy="623731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>
            <a:lvl1pPr algn="ctr"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1pPr>
            <a:lvl2pPr algn="ctr"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2pPr>
            <a:lvl3pPr algn="ctr"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3pPr>
            <a:lvl4pPr algn="ctr"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4pPr>
            <a:lvl5pPr algn="ctr"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5pPr>
            <a:lvl6pPr algn="ctr" fontAlgn="base" marL="4572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6pPr>
            <a:lvl7pPr algn="ctr" fontAlgn="base" marL="9144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7pPr>
            <a:lvl8pPr algn="ctr" fontAlgn="base" marL="13716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8pPr>
            <a:lvl9pPr algn="ctr" fontAlgn="base" marL="182880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uFillTx/>
                <a:latin charset="0" pitchFamily="18" typeface="Times New Roman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s-MX" b="1" dirty="0" lang="es-ES" smtClean="0">
              <a:solidFill>
                <a:schemeClr val="accent3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55576" y="764704"/>
            <a:ext cx="8388424" cy="132343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ctr"/>
            <a:r>
              <a:rPr dirty="0" lang="es-MX" smtClean="0" sz="4000">
                <a:solidFill>
                  <a:schemeClr val="bg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Estudios realizados en la zona</a:t>
            </a:r>
          </a:p>
          <a:p>
            <a:pPr algn="ctr"/>
            <a:r>
              <a:rPr dirty="0" lang="es-MX" smtClean="0" sz="4000">
                <a:solidFill>
                  <a:schemeClr val="bg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rPr>
              <a:t>costera de México</a:t>
            </a:r>
            <a:endParaRPr dirty="0" lang="es-MX" sz="4000">
              <a:solidFill>
                <a:schemeClr val="bg1"/>
              </a:solidFill>
              <a:uFillTx/>
              <a:latin charset="0" panose="020B0604020202020204" pitchFamily="34" typeface="Arial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517DFB3A-1073-4048-A6E8-5F98ED58905A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90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433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115616" y="238274"/>
            <a:ext cx="6829862" cy="635907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91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536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107099" y="332656"/>
            <a:ext cx="3248877" cy="62373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4008" y="620688"/>
            <a:ext cx="4248472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uFillTx/>
              </a:rPr>
              <a:t>G1: Más arenas y Carbonatos</a:t>
            </a:r>
          </a:p>
          <a:p>
            <a:r>
              <a:rPr dirty="0" lang="es-MX" smtClean="0">
                <a:uFillTx/>
              </a:rPr>
              <a:t>G2: Más Materiales Finos, Al2O3, K2O</a:t>
            </a:r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4008" y="2492896"/>
            <a:ext cx="4104456" cy="1754326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uFillTx/>
              </a:rPr>
              <a:t>Sub Grupo: Más alta concentración  arenas y carbonatos</a:t>
            </a:r>
          </a:p>
          <a:p>
            <a:endParaRPr dirty="0" lang="es-MX">
              <a:uFillTx/>
            </a:endParaRPr>
          </a:p>
          <a:p>
            <a:endParaRPr dirty="0" lang="es-MX" smtClean="0">
              <a:uFillTx/>
            </a:endParaRPr>
          </a:p>
          <a:p>
            <a:endParaRPr dirty="0" lang="es-MX">
              <a:uFillTx/>
            </a:endParaRPr>
          </a:p>
          <a:p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734247" y="4241492"/>
            <a:ext cx="4248472" cy="1754326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>
                <a:uFillTx/>
              </a:rPr>
              <a:t>G1: alto en </a:t>
            </a:r>
            <a:r>
              <a:rPr dirty="0" err="1" lang="es-MX" smtClean="0">
                <a:uFillTx/>
              </a:rPr>
              <a:t>mat.</a:t>
            </a:r>
            <a:r>
              <a:rPr dirty="0" lang="es-MX" smtClean="0">
                <a:uFillTx/>
              </a:rPr>
              <a:t> finos, </a:t>
            </a:r>
            <a:r>
              <a:rPr dirty="0" err="1" lang="es-MX" smtClean="0">
                <a:uFillTx/>
              </a:rPr>
              <a:t>conc</a:t>
            </a:r>
            <a:r>
              <a:rPr dirty="0" lang="es-MX" smtClean="0">
                <a:uFillTx/>
              </a:rPr>
              <a:t>. </a:t>
            </a:r>
            <a:r>
              <a:rPr dirty="0" err="1" lang="es-MX" smtClean="0">
                <a:uFillTx/>
              </a:rPr>
              <a:t>Int</a:t>
            </a:r>
            <a:r>
              <a:rPr dirty="0" lang="es-MX" smtClean="0">
                <a:uFillTx/>
              </a:rPr>
              <a:t> CO, carbonatos y metales traza </a:t>
            </a:r>
          </a:p>
          <a:p>
            <a:r>
              <a:rPr dirty="0" lang="es-MX" smtClean="0">
                <a:uFillTx/>
              </a:rPr>
              <a:t>G2: Alta </a:t>
            </a:r>
            <a:r>
              <a:rPr dirty="0" err="1" lang="es-MX" smtClean="0">
                <a:uFillTx/>
              </a:rPr>
              <a:t>conc</a:t>
            </a:r>
            <a:r>
              <a:rPr dirty="0" lang="es-MX" smtClean="0">
                <a:uFillTx/>
              </a:rPr>
              <a:t>. Carbonatos</a:t>
            </a:r>
          </a:p>
          <a:p>
            <a:r>
              <a:rPr dirty="0" lang="es-MX" smtClean="0">
                <a:uFillTx/>
              </a:rPr>
              <a:t>G3: </a:t>
            </a:r>
            <a:r>
              <a:rPr dirty="0" lang="es-MX">
                <a:uFillTx/>
              </a:rPr>
              <a:t>muy bajas </a:t>
            </a:r>
            <a:r>
              <a:rPr dirty="0" lang="es-MX" smtClean="0">
                <a:uFillTx/>
              </a:rPr>
              <a:t>arenas, </a:t>
            </a:r>
            <a:r>
              <a:rPr dirty="0" lang="es-MX">
                <a:uFillTx/>
              </a:rPr>
              <a:t>alto lodos, Al2O3, Fe2O3, MnO</a:t>
            </a:r>
          </a:p>
          <a:p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4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92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638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83568" y="131979"/>
            <a:ext cx="7920880" cy="66457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93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7410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95417" y="169873"/>
            <a:ext cx="8573513" cy="64274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94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8434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144463" y="144463"/>
            <a:ext cx="8315969" cy="62343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95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19458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95536" y="467237"/>
            <a:ext cx="8568952" cy="279643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3717032"/>
            <a:ext cx="9144000" cy="193899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2400">
                <a:uFillTx/>
              </a:rPr>
              <a:t>Calidad de sedimentos: </a:t>
            </a:r>
          </a:p>
          <a:p>
            <a:endParaRPr dirty="0" lang="es-MX" sz="2400">
              <a:uFillTx/>
            </a:endParaRPr>
          </a:p>
          <a:p>
            <a:r>
              <a:rPr dirty="0" lang="es-MX" smtClean="0" sz="2400">
                <a:uFillTx/>
              </a:rPr>
              <a:t>barra oscura no hay efecto en organismos.</a:t>
            </a:r>
          </a:p>
          <a:p>
            <a:r>
              <a:rPr dirty="0" lang="es-MX" sz="2400">
                <a:uFillTx/>
              </a:rPr>
              <a:t>	</a:t>
            </a:r>
            <a:r>
              <a:rPr dirty="0" lang="es-MX" smtClean="0" sz="2400">
                <a:uFillTx/>
              </a:rPr>
              <a:t>	           </a:t>
            </a:r>
          </a:p>
          <a:p>
            <a:r>
              <a:rPr dirty="0" lang="es-MX" smtClean="0" sz="2400">
                <a:uFillTx/>
              </a:rPr>
              <a:t>barra clara el efecto varía entre bajo y medio en organismos	</a:t>
            </a:r>
            <a:endParaRPr dirty="0" lang="es-MX" sz="24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D5C52E9-FF9D-44AC-B16F-AF15CB90AF02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96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Aluminio" id="17412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565151" y="160338"/>
            <a:ext cx="7391225" cy="6178636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75656" y="6342379"/>
            <a:ext cx="6264696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>
                <a:uFillTx/>
              </a:rPr>
              <a:t>Rosales-Hoz et al., Environmental Geology 48, 496, 2005</a:t>
            </a:r>
          </a:p>
          <a:p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B2A4B53F-767A-472A-9F7E-673E52CE7509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97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obre en sedimento" id="18436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 noGrp="1"/>
          </p:cNvPicPr>
          <p:nvPr>
            <p:ph idx="1"/>
          </p:nvPr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3568" y="116632"/>
            <a:ext cx="7247957" cy="6058172"/>
          </a:xfr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1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19672" y="6365960"/>
            <a:ext cx="5760640" cy="338554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mtClean="0" sz="1600">
                <a:uFillTx/>
              </a:rPr>
              <a:t>Rosales-Hoz et al., Environmental </a:t>
            </a:r>
            <a:r>
              <a:rPr dirty="0" lang="es-MX" sz="1600">
                <a:uFillTx/>
              </a:rPr>
              <a:t>G</a:t>
            </a:r>
            <a:r>
              <a:rPr dirty="0" lang="es-MX" smtClean="0" sz="1600">
                <a:uFillTx/>
              </a:rPr>
              <a:t>eology 48, 496, 2005</a:t>
            </a:r>
            <a:endParaRPr dirty="0" lang="es-MX" sz="16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2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47A8FAA1-DBDE-4803-980F-BE24B4101E41}" type="slidenum">
              <a:rPr altLang="es-MX" lang="es-ES" smtClean="0">
                <a:solidFill>
                  <a:srgbClr val="000000"/>
                </a:solidFill>
                <a:uFillTx/>
              </a:rPr>
              <a:pPr/>
              <a:t>98</a:t>
            </a:fld>
            <a:endParaRPr altLang="es-MX" lang="es-E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pesados terrígenos carbonatos en mapa original" id="2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 cstate="print">
            <a:lum bright="-18000" contrast="30000"/>
          </a:blip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11560" y="332656"/>
            <a:ext cx="7056784" cy="589436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2 CuadroTexto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071411" y="6381328"/>
            <a:ext cx="5021972" cy="615553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s-MX" sz="1600">
                <a:uFillTx/>
              </a:rPr>
              <a:t>Rosales-Hoz et al., Environmental Geology 48, 496, 2005</a:t>
            </a:r>
          </a:p>
          <a:p>
            <a:endParaRPr dirty="0" lang="es-MX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3 Marcador de número de diapositiva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1A4D1814-F45F-4569-BADF-40D0E05DF5F0}" type="slidenum">
              <a:rPr lang="es-MX" smtClean="0">
                <a:uFillTx/>
              </a:rPr>
              <a:t>99</a:t>
            </a:fld>
            <a:endParaRPr lang="es-MX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1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3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4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5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19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7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20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8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0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3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6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7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8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9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9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0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0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9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3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1_Onda">
  <a:themeElements>
    <a:clrScheme name="Onda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Onda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Onda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Onda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3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Remolino">
  <a:themeElements>
    <a:clrScheme name="Ej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Remoli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b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0" baseline="0" cap="none" i="0" kumimoji="0" lang="es-ES" normalizeH="0" smtClean="0" strike="noStrike" sz="800" u="none">
            <a:ln>
              <a:noFill/>
            </a:ln>
            <a:solidFill>
              <a:srgbClr val="FFFF00"/>
            </a:solidFill>
            <a:effectLst>
              <a:outerShdw algn="tl" blurRad="38100" dir="2700000" dist="38100">
                <a:srgbClr val="000000">
                  <a:alpha val="43137"/>
                </a:srgbClr>
              </a:outerShdw>
            </a:effectLst>
            <a:uFillTx/>
            <a:latin charset="0" pitchFamily="34" typeface="Tahoma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b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0" baseline="0" cap="none" i="0" kumimoji="0" lang="es-ES" normalizeH="0" smtClean="0" strike="noStrike" sz="800" u="none">
            <a:ln>
              <a:noFill/>
            </a:ln>
            <a:solidFill>
              <a:srgbClr val="FFFF00"/>
            </a:solidFill>
            <a:effectLst>
              <a:outerShdw algn="tl" blurRad="38100" dir="2700000" dist="38100">
                <a:srgbClr val="000000">
                  <a:alpha val="43137"/>
                </a:srgbClr>
              </a:outerShdw>
            </a:effectLst>
            <a:uFillTx/>
            <a:latin charset="0" pitchFamily="34" typeface="Tahoma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Remolino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Remolino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Remolino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_Remolino">
  <a:themeElements>
    <a:clrScheme name="Remolino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Remoli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b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0" baseline="0" cap="none" i="0" kumimoji="0" lang="es-ES" normalizeH="0" smtClean="0" strike="noStrike" sz="800" u="none">
            <a:ln>
              <a:noFill/>
            </a:ln>
            <a:solidFill>
              <a:srgbClr val="FFFF00"/>
            </a:solidFill>
            <a:effectLst>
              <a:outerShdw algn="tl" blurRad="38100" dir="2700000" dist="38100">
                <a:srgbClr val="000000">
                  <a:alpha val="43137"/>
                </a:srgbClr>
              </a:outerShdw>
            </a:effectLst>
            <a:uFillTx/>
            <a:latin charset="0" pitchFamily="34" typeface="Tahoma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b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0" baseline="0" cap="none" i="0" kumimoji="0" lang="es-ES" normalizeH="0" smtClean="0" strike="noStrike" sz="800" u="none">
            <a:ln>
              <a:noFill/>
            </a:ln>
            <a:solidFill>
              <a:srgbClr val="FFFF00"/>
            </a:solidFill>
            <a:effectLst>
              <a:outerShdw algn="tl" blurRad="38100" dir="2700000" dist="38100">
                <a:srgbClr val="000000">
                  <a:alpha val="43137"/>
                </a:srgbClr>
              </a:outerShdw>
            </a:effectLst>
            <a:uFillTx/>
            <a:latin charset="0" pitchFamily="34" typeface="Tahoma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Remolino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Remolino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Remolino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3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6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8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9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9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0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40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4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4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5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1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2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3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4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49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5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50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6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2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7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55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8_Diseño predeterminado">
  <a:themeElements>
    <a:clrScheme name="Diseño predeterminado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29_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5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7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8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noFill/>
        <a:ln>
          <a:noFill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  <a:spAutoFit/>
      </a:bodyPr>
      <a:lstStyle>
        <a:defPPr algn="l" defTabSz="914400" eaLnBrk="1" fontAlgn="base" hangingPunct="1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altLang="es-MX" b="1" baseline="0" cap="none" i="0" kumimoji="0" lang="es-ES" normalizeH="0" smtClean="0" strike="noStrike" sz="20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ppt/theme/theme9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1761</Words>
  <Application>Microsoft Macintosh PowerPoint</Application>
  <PresentationFormat>Presentación en pantalla (4:3)</PresentationFormat>
  <Paragraphs>540</Paragraphs>
  <Slides>100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57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100</vt:i4>
      </vt:variant>
    </vt:vector>
  </HeadingPairs>
  <TitlesOfParts>
    <vt:vector size="160" baseType="lpstr">
      <vt:lpstr>Tema de Office</vt:lpstr>
      <vt:lpstr>Diseño predeterminado</vt:lpstr>
      <vt:lpstr>1_Diseño predeterminado</vt:lpstr>
      <vt:lpstr>2_Diseño predeterminado</vt:lpstr>
      <vt:lpstr>3_Diseño predeterminado</vt:lpstr>
      <vt:lpstr>5_Diseño predeterminado</vt:lpstr>
      <vt:lpstr>7_Diseño predeterminado</vt:lpstr>
      <vt:lpstr>8_Diseño predeterminado</vt:lpstr>
      <vt:lpstr>9_Diseño predeterminado</vt:lpstr>
      <vt:lpstr>10_Diseño predeterminado</vt:lpstr>
      <vt:lpstr>1_Tema de Office</vt:lpstr>
      <vt:lpstr>2_Tema de Office</vt:lpstr>
      <vt:lpstr>Onda</vt:lpstr>
      <vt:lpstr>1_Onda</vt:lpstr>
      <vt:lpstr>2_Onda</vt:lpstr>
      <vt:lpstr>3_Onda</vt:lpstr>
      <vt:lpstr>4_Onda</vt:lpstr>
      <vt:lpstr>5_Onda</vt:lpstr>
      <vt:lpstr>7_Onda</vt:lpstr>
      <vt:lpstr>8_Onda</vt:lpstr>
      <vt:lpstr>10_Onda</vt:lpstr>
      <vt:lpstr>3_Tema de Office</vt:lpstr>
      <vt:lpstr>4_Tema de Office</vt:lpstr>
      <vt:lpstr>13_Diseño predeterminado</vt:lpstr>
      <vt:lpstr>16_Diseño predeterminado</vt:lpstr>
      <vt:lpstr>17_Diseño predeterminado</vt:lpstr>
      <vt:lpstr>18_Diseño predeterminado</vt:lpstr>
      <vt:lpstr>19_Diseño predeterminado</vt:lpstr>
      <vt:lpstr>20_Diseño predeterminado</vt:lpstr>
      <vt:lpstr>9_Onda</vt:lpstr>
      <vt:lpstr>11_Onda</vt:lpstr>
      <vt:lpstr>5_Tema de Office</vt:lpstr>
      <vt:lpstr>Remolino</vt:lpstr>
      <vt:lpstr>1_Remolino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12_Tema de Office</vt:lpstr>
      <vt:lpstr>4_Diseño predeterminado</vt:lpstr>
      <vt:lpstr>14_Diseño predeterminado</vt:lpstr>
      <vt:lpstr>15_Diseño predeterminado</vt:lpstr>
      <vt:lpstr>21_Diseño predeterminado</vt:lpstr>
      <vt:lpstr>22_Diseño predeterminado</vt:lpstr>
      <vt:lpstr>23_Diseño predeterminado</vt:lpstr>
      <vt:lpstr>24_Diseño predeterminado</vt:lpstr>
      <vt:lpstr>25_Diseño predeterminado</vt:lpstr>
      <vt:lpstr>26_Diseño predeterminado</vt:lpstr>
      <vt:lpstr>12_Diseño predeterminado</vt:lpstr>
      <vt:lpstr>27_Diseño predeterminado</vt:lpstr>
      <vt:lpstr>13_Tema de Office</vt:lpstr>
      <vt:lpstr>11_Diseño predeterminado</vt:lpstr>
      <vt:lpstr>28_Diseño predeterminado</vt:lpstr>
      <vt:lpstr>29_Diseño predeterminado</vt:lpstr>
      <vt:lpstr>14_Tema de Office</vt:lpstr>
      <vt:lpstr>Objeto empaquetador del shell</vt:lpstr>
      <vt:lpstr>CorelDRAW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SISTEMAS HIDROTERMALES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Principales problemas que enfrenta la  zona costera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ACIDIFICACION EN EL OCEANO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Dra Rosales</dc:creator>
  <cp:lastModifiedBy>Serafín Pérez Delgado</cp:lastModifiedBy>
  <cp:revision>128</cp:revision>
  <dcterms:created xsi:type="dcterms:W3CDTF">2017-01-17T20:27:53Z</dcterms:created>
  <dcterms:modified xsi:type="dcterms:W3CDTF">2017-02-20T13:56:12Z</dcterms:modified>
</cp:coreProperties>
</file>