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5" r:id="rId9"/>
    <p:sldId id="267" r:id="rId10"/>
    <p:sldId id="263" r:id="rId11"/>
    <p:sldId id="262" r:id="rId12"/>
    <p:sldId id="268" r:id="rId13"/>
    <p:sldId id="271" r:id="rId14"/>
    <p:sldId id="270" r:id="rId15"/>
    <p:sldId id="269" r:id="rId16"/>
    <p:sldId id="266" r:id="rId1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24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D6C0D-000C-41A8-ADE6-C2F58DC50F16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F858F-551B-45E6-972E-C79051E7C6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88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6742A0-5D49-415D-A1C2-A16D5608AE8E}" type="slidenum">
              <a:rPr lang="es-MX" smtClean="0"/>
              <a:pPr>
                <a:defRPr/>
              </a:pPr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139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033F0-8728-4BF3-BDA2-B07C6A9C6B17}" type="slidenum">
              <a:rPr lang="es-MX" smtClean="0"/>
              <a:pPr>
                <a:defRPr/>
              </a:pPr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931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64E0113-91CF-419F-9A70-788166B75408}" type="datetimeFigureOut">
              <a:rPr lang="es-MX" smtClean="0"/>
              <a:t>10/03/2017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D7E417B-C055-4392-87FE-C32AF4AAE89F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file:///G:\presentacion_Artemio_Gallegos_CNO17_Campeche\a_sonda_camp_semanas_p_espa.avi" TargetMode="External"/><Relationship Id="rId7" Type="http://schemas.openxmlformats.org/officeDocument/2006/relationships/image" Target="../media/image9.png"/><Relationship Id="rId2" Type="http://schemas.openxmlformats.org/officeDocument/2006/relationships/video" Target="file:///C:\Users\ranulfo\Documents\fi\presentacion\a_sonda_camp_semanas_p_temporal.avi" TargetMode="External"/><Relationship Id="rId1" Type="http://schemas.openxmlformats.org/officeDocument/2006/relationships/video" Target="file:///G:\presentacion_Artemio_Gallegos_CNO17_Campeche\a_sonda_camp_p_semanas.avi" TargetMode="Externa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video" Target="file:///G:\Documents%20and%20Settings\HP_Administrator\Desktop\presentacion_Artemio_Gallegos_CNO17_Campeche\a_sonda_campeche_espaciotiempo.avi" TargetMode="Externa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abio.gob.mx/informacion/gis/" TargetMode="External"/><Relationship Id="rId2" Type="http://schemas.openxmlformats.org/officeDocument/2006/relationships/hyperlink" Target="http://reverb.echo.nasa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rine.copernicus.eu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MX" dirty="0"/>
              <a:t>Oceanografía Satelital : Procesamiento Digital de las </a:t>
            </a:r>
            <a:r>
              <a:rPr lang="es-MX" dirty="0" smtClean="0"/>
              <a:t>Imágenes </a:t>
            </a:r>
            <a:r>
              <a:rPr lang="es-MX" dirty="0"/>
              <a:t>S</a:t>
            </a:r>
            <a:r>
              <a:rPr lang="es-MX" dirty="0" smtClean="0"/>
              <a:t>atelitales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414908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s-MX" sz="2400" b="1" dirty="0"/>
              <a:t>M. en C. Ranulfo Rodríguez </a:t>
            </a:r>
            <a:r>
              <a:rPr lang="es-MX" sz="2400" b="1" dirty="0" err="1"/>
              <a:t>Sobreyra</a:t>
            </a:r>
            <a:endParaRPr lang="es-MX" sz="2400" b="1" dirty="0"/>
          </a:p>
          <a:p>
            <a:pPr algn="l"/>
            <a:r>
              <a:rPr lang="es-MX" sz="2400" b="1" dirty="0"/>
              <a:t>Laboratorio de Oceanografía Física y Cartografía Oceánica Satelital (LOFCOS) </a:t>
            </a:r>
          </a:p>
          <a:p>
            <a:pPr algn="l"/>
            <a:r>
              <a:rPr lang="es-MX" sz="2400" b="1" dirty="0"/>
              <a:t>ICML-UNAM</a:t>
            </a:r>
          </a:p>
        </p:txBody>
      </p:sp>
    </p:spTree>
    <p:extLst>
      <p:ext uri="{BB962C8B-B14F-4D97-AF65-F5344CB8AC3E}">
        <p14:creationId xmlns:p14="http://schemas.microsoft.com/office/powerpoint/2010/main" val="334255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Procesamiento de Imágenes Satelitales</a:t>
            </a:r>
          </a:p>
        </p:txBody>
      </p:sp>
      <p:pic>
        <p:nvPicPr>
          <p:cNvPr id="10" name="a_terminos_2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2492896"/>
            <a:ext cx="4565915" cy="342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Procesamiento de Imágenes Satelitales</a:t>
            </a:r>
          </a:p>
        </p:txBody>
      </p:sp>
      <p:pic>
        <p:nvPicPr>
          <p:cNvPr id="4" name="1 Imagen" descr="sonda_de_campech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1728192" cy="12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_sonda_camp_p_semana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7" y="4077072"/>
            <a:ext cx="2293954" cy="19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_sonda_camp_semanas_p_temporal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33084"/>
            <a:ext cx="2559497" cy="19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_sonda_camp_semanas_p_espa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33544"/>
            <a:ext cx="2559497" cy="19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_sonda_campeche_espaciotiempo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2616425" cy="196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275856" y="214061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Interpolación Temporal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75856" y="395485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Interpolación Espacial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275856" y="534396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Interpolación</a:t>
            </a:r>
          </a:p>
          <a:p>
            <a:r>
              <a:rPr lang="es-MX" dirty="0"/>
              <a:t>Temporal-Espacial</a:t>
            </a:r>
          </a:p>
        </p:txBody>
      </p:sp>
    </p:spTree>
    <p:extLst>
      <p:ext uri="{BB962C8B-B14F-4D97-AF65-F5344CB8AC3E}">
        <p14:creationId xmlns:p14="http://schemas.microsoft.com/office/powerpoint/2010/main" val="256886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Procesamiento de Imágenes Satelitales</a:t>
            </a:r>
          </a:p>
        </p:txBody>
      </p:sp>
      <p:pic>
        <p:nvPicPr>
          <p:cNvPr id="3074" name="Picture 2" descr="C:\Users\ranulfo\Documents\icml\puertas abiertas\jacomi\figur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3" y="3537621"/>
            <a:ext cx="1821241" cy="18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nulfo\Documents\icml\puertas abiertas\jacomi\figura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79436"/>
            <a:ext cx="2018184" cy="23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449680" y="2888568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Promedio de la TSM, 1996-2003</a:t>
            </a:r>
          </a:p>
        </p:txBody>
      </p:sp>
      <p:pic>
        <p:nvPicPr>
          <p:cNvPr id="3076" name="Picture 4" descr="C:\Users\ranulfo\Documents\icml\puertas abiertas\jacomi\figura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06672"/>
            <a:ext cx="1902406" cy="142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anulfo\Documents\icml\puertas abiertas\jacomi\figura_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4623"/>
            <a:ext cx="3171618" cy="23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078016" y="2091758"/>
            <a:ext cx="3888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Año típico de la TSM del periodo 1996-2003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33597" y="2066103"/>
            <a:ext cx="330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- Vectores y valores singulares</a:t>
            </a:r>
          </a:p>
        </p:txBody>
      </p:sp>
    </p:spTree>
    <p:extLst>
      <p:ext uri="{BB962C8B-B14F-4D97-AF65-F5344CB8AC3E}">
        <p14:creationId xmlns:p14="http://schemas.microsoft.com/office/powerpoint/2010/main" val="299396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Sitios web de datos Imágenes Satelitales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11560" y="2420888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NASA: </a:t>
            </a:r>
            <a:r>
              <a:rPr lang="es-ES" u="sng" dirty="0">
                <a:hlinkClick r:id="rId2"/>
              </a:rPr>
              <a:t>:</a:t>
            </a:r>
            <a:r>
              <a:rPr lang="es-ES" dirty="0">
                <a:hlinkClick r:id="rId2"/>
              </a:rPr>
              <a:t> http://reverb.echo.nasa.gov/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CONABIO: </a:t>
            </a:r>
            <a:r>
              <a:rPr lang="es-ES" dirty="0">
                <a:hlinkClick r:id="rId3"/>
              </a:rPr>
              <a:t>http://www.conabio.gob.mx/informacion/gis/</a:t>
            </a:r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UE </a:t>
            </a:r>
            <a:r>
              <a:rPr lang="es-ES" dirty="0"/>
              <a:t>: </a:t>
            </a:r>
            <a:r>
              <a:rPr lang="es-ES" dirty="0">
                <a:hlinkClick r:id="rId4"/>
              </a:rPr>
              <a:t>http://marine.copernicus.eu</a:t>
            </a:r>
            <a:r>
              <a:rPr lang="es-ES" dirty="0" smtClean="0">
                <a:hlinkClick r:id="rId4"/>
              </a:rPr>
              <a:t>/</a:t>
            </a: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LOFCOS: </a:t>
            </a:r>
            <a:r>
              <a:rPr lang="es-ES" dirty="0" smtClean="0">
                <a:solidFill>
                  <a:schemeClr val="accent1"/>
                </a:solidFill>
              </a:rPr>
              <a:t>http://calipso.icmyl.unam.mx</a:t>
            </a: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3988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Programas para Procesamiento de Imágenes Satelitales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11560" y="2492896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Programas  :</a:t>
            </a:r>
          </a:p>
          <a:p>
            <a:r>
              <a:rPr lang="es-ES" dirty="0" smtClean="0"/>
              <a:t>a) Pago </a:t>
            </a:r>
            <a:r>
              <a:rPr lang="es-ES" dirty="0"/>
              <a:t>de </a:t>
            </a:r>
            <a:r>
              <a:rPr lang="es-ES" dirty="0" smtClean="0"/>
              <a:t>Licencia</a:t>
            </a:r>
          </a:p>
          <a:p>
            <a:r>
              <a:rPr lang="es-ES" dirty="0" smtClean="0"/>
              <a:t>ENVI</a:t>
            </a:r>
          </a:p>
          <a:p>
            <a:r>
              <a:rPr lang="es-ES" dirty="0" err="1" smtClean="0"/>
              <a:t>ArcGIS</a:t>
            </a:r>
            <a:endParaRPr lang="es-ES" dirty="0" smtClean="0"/>
          </a:p>
          <a:p>
            <a:r>
              <a:rPr lang="es-ES" dirty="0" smtClean="0"/>
              <a:t>MATLAB</a:t>
            </a:r>
          </a:p>
          <a:p>
            <a:endParaRPr lang="es-ES" dirty="0"/>
          </a:p>
          <a:p>
            <a:r>
              <a:rPr lang="es-ES" dirty="0" smtClean="0"/>
              <a:t>Libres:</a:t>
            </a:r>
            <a:endParaRPr lang="es-ES" dirty="0"/>
          </a:p>
          <a:p>
            <a:r>
              <a:rPr lang="es-ES" dirty="0" smtClean="0"/>
              <a:t>SEADAS</a:t>
            </a:r>
          </a:p>
          <a:p>
            <a:r>
              <a:rPr lang="es-ES" dirty="0" smtClean="0"/>
              <a:t>SAGA</a:t>
            </a:r>
          </a:p>
          <a:p>
            <a:r>
              <a:rPr lang="es-ES" dirty="0" smtClean="0"/>
              <a:t>SNAP -SENTINEL</a:t>
            </a:r>
            <a:endParaRPr lang="es-ES" dirty="0" smtClean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8200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Organización de las Imágenes Satelitales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78" y="2485550"/>
            <a:ext cx="1368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11" y="2518936"/>
            <a:ext cx="1465709" cy="146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20" y="2335338"/>
            <a:ext cx="1649308" cy="164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12" y="5229200"/>
            <a:ext cx="2016343" cy="13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11" y="4906271"/>
            <a:ext cx="3535583" cy="146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426"/>
            <a:ext cx="3283821" cy="46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76930"/>
            <a:ext cx="2457996" cy="45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81" y="1916426"/>
            <a:ext cx="2437248" cy="41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92" y="4622384"/>
            <a:ext cx="2098010" cy="72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74487"/>
            <a:ext cx="4374282" cy="3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ruz"/>
          <p:cNvSpPr/>
          <p:nvPr/>
        </p:nvSpPr>
        <p:spPr>
          <a:xfrm>
            <a:off x="3481329" y="2941026"/>
            <a:ext cx="540072" cy="45720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18 Cruz"/>
          <p:cNvSpPr/>
          <p:nvPr/>
        </p:nvSpPr>
        <p:spPr>
          <a:xfrm>
            <a:off x="5841852" y="2864826"/>
            <a:ext cx="540072" cy="45720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396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Gracias por la atención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043608" y="2492896"/>
            <a:ext cx="64807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MX" sz="1600" b="1" dirty="0"/>
              <a:t>Colaboradores:</a:t>
            </a:r>
          </a:p>
          <a:p>
            <a:endParaRPr lang="es-MX" altLang="es-MX" sz="1600" b="1" dirty="0"/>
          </a:p>
          <a:p>
            <a:r>
              <a:rPr lang="es-MX" altLang="es-MX" sz="1600" b="1" dirty="0"/>
              <a:t>Dr. Artemio Gallegos García</a:t>
            </a:r>
            <a:br>
              <a:rPr lang="es-MX" altLang="es-MX" sz="1600" b="1" dirty="0"/>
            </a:br>
            <a:r>
              <a:rPr lang="es-MX" altLang="es-MX" sz="1600" b="1" dirty="0"/>
              <a:t>M. en C. Ranulfo Rodríguez </a:t>
            </a:r>
            <a:r>
              <a:rPr lang="es-MX" altLang="es-MX" sz="1600" b="1" dirty="0" err="1"/>
              <a:t>Sobreyra</a:t>
            </a:r>
            <a:r>
              <a:rPr lang="es-MX" altLang="es-MX" sz="1600" b="1" dirty="0"/>
              <a:t/>
            </a:r>
            <a:br>
              <a:rPr lang="es-MX" altLang="es-MX" sz="1600" b="1" dirty="0"/>
            </a:br>
            <a:r>
              <a:rPr lang="es-MX" altLang="es-MX" sz="1600" b="1" dirty="0" err="1"/>
              <a:t>Ocean</a:t>
            </a:r>
            <a:r>
              <a:rPr lang="es-MX" altLang="es-MX" sz="1600" b="1" dirty="0"/>
              <a:t>. Raymundo </a:t>
            </a:r>
            <a:r>
              <a:rPr lang="es-MX" altLang="es-MX" sz="1600" b="1" dirty="0" err="1"/>
              <a:t>Lecuanda</a:t>
            </a:r>
            <a:r>
              <a:rPr lang="es-MX" altLang="es-MX" sz="1600" b="1" dirty="0"/>
              <a:t> </a:t>
            </a:r>
            <a:r>
              <a:rPr lang="es-MX" altLang="es-MX" sz="1600" b="1" dirty="0" smtClean="0"/>
              <a:t>Camacho</a:t>
            </a:r>
            <a:endParaRPr lang="es-MX" altLang="es-MX" sz="1600" b="1" dirty="0"/>
          </a:p>
          <a:p>
            <a:r>
              <a:rPr lang="es-MX" altLang="es-MX" sz="1600" b="1" dirty="0"/>
              <a:t>Ing. Sylvia </a:t>
            </a:r>
            <a:r>
              <a:rPr lang="es-MX" altLang="es-MX" sz="1600" b="1" dirty="0" err="1"/>
              <a:t>Nallely</a:t>
            </a:r>
            <a:r>
              <a:rPr lang="es-MX" altLang="es-MX" sz="1600" b="1" dirty="0"/>
              <a:t> Sánchez Pérez</a:t>
            </a:r>
            <a:br>
              <a:rPr lang="es-MX" altLang="es-MX" sz="1600" b="1" dirty="0"/>
            </a:br>
            <a:r>
              <a:rPr lang="es-MX" altLang="es-MX" sz="1600" b="1" dirty="0"/>
              <a:t/>
            </a:r>
            <a:br>
              <a:rPr lang="es-MX" altLang="es-MX" sz="1600" b="1" dirty="0"/>
            </a:br>
            <a:r>
              <a:rPr lang="es-MX" altLang="es-MX" b="1" dirty="0"/>
              <a:t>Laboratorio de Oceanografía Física y </a:t>
            </a:r>
            <a:br>
              <a:rPr lang="es-MX" altLang="es-MX" b="1" dirty="0"/>
            </a:br>
            <a:r>
              <a:rPr lang="es-MX" altLang="es-MX" b="1" dirty="0"/>
              <a:t>Cartografía Oceánica Satelital</a:t>
            </a:r>
            <a:br>
              <a:rPr lang="es-MX" altLang="es-MX" b="1" dirty="0"/>
            </a:br>
            <a:r>
              <a:rPr lang="es-MX" altLang="es-MX" b="1" dirty="0"/>
              <a:t/>
            </a:r>
            <a:br>
              <a:rPr lang="es-MX" altLang="es-MX" b="1" dirty="0"/>
            </a:br>
            <a:r>
              <a:rPr lang="es-MX" altLang="es-MX" b="1" dirty="0"/>
              <a:t>Instituto de Ciencias del Mar y </a:t>
            </a:r>
            <a:r>
              <a:rPr lang="es-MX" altLang="es-MX" b="1" dirty="0" err="1"/>
              <a:t>Limnología</a:t>
            </a:r>
            <a:r>
              <a:rPr lang="es-MX" altLang="es-MX" b="1" dirty="0"/>
              <a:t> de la Universidad Nacional Autónoma de México</a:t>
            </a:r>
            <a:r>
              <a:rPr lang="es-MX" altLang="es-MX" dirty="0"/>
              <a:t/>
            </a:r>
            <a:br>
              <a:rPr lang="es-MX" alt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23294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dirty="0"/>
              <a:t>Es la transformación de una señal digital para destacar o suprimir diferentes características que tienen una relevancia especial para una aplicación particular.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Procesamiento Digital</a:t>
            </a:r>
          </a:p>
        </p:txBody>
      </p:sp>
    </p:spTree>
    <p:extLst>
      <p:ext uri="{BB962C8B-B14F-4D97-AF65-F5344CB8AC3E}">
        <p14:creationId xmlns:p14="http://schemas.microsoft.com/office/powerpoint/2010/main" val="322480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780928"/>
            <a:ext cx="8229600" cy="3196952"/>
          </a:xfrm>
        </p:spPr>
        <p:txBody>
          <a:bodyPr/>
          <a:lstStyle/>
          <a:p>
            <a:endParaRPr lang="es-MX" dirty="0"/>
          </a:p>
          <a:p>
            <a:r>
              <a:rPr lang="es-MX" sz="2800" dirty="0"/>
              <a:t>Restauración y Reconstrucción.</a:t>
            </a:r>
          </a:p>
          <a:p>
            <a:r>
              <a:rPr lang="es-MX" sz="2800" dirty="0"/>
              <a:t>Reconocimiento de Patrones.</a:t>
            </a:r>
          </a:p>
          <a:p>
            <a:r>
              <a:rPr lang="es-MX" sz="2800" dirty="0"/>
              <a:t>Interpretación Física.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Procesamiento digital de Imágenes</a:t>
            </a:r>
          </a:p>
        </p:txBody>
      </p:sp>
    </p:spTree>
    <p:extLst>
      <p:ext uri="{BB962C8B-B14F-4D97-AF65-F5344CB8AC3E}">
        <p14:creationId xmlns:p14="http://schemas.microsoft.com/office/powerpoint/2010/main" val="1017332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Son una representación visual de la información captada por un sensor montado en un satélite artificial.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Imágenes Satelitales</a:t>
            </a:r>
          </a:p>
        </p:txBody>
      </p:sp>
      <p:pic>
        <p:nvPicPr>
          <p:cNvPr id="1026" name="Picture 2" descr="http://spacenews.com/wp-content/uploads/2014/11/112309GPS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10630"/>
            <a:ext cx="2541038" cy="254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espectro electromagnetico radiacion term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00904"/>
            <a:ext cx="3260350" cy="244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463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564904"/>
            <a:ext cx="8229600" cy="4061048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chemeClr val="hlink"/>
              </a:buClr>
              <a:buNone/>
            </a:pPr>
            <a:r>
              <a:rPr lang="es-ES_tradnl" altLang="es-MX" sz="2400" b="1" dirty="0"/>
              <a:t>Banco de Información de Imágenes Satelitales: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ü"/>
            </a:pPr>
            <a:r>
              <a:rPr lang="es-ES_tradnl" altLang="es-MX" sz="2400" b="1" dirty="0"/>
              <a:t>Periodo de 1996 a la fecha.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ü"/>
            </a:pPr>
            <a:r>
              <a:rPr lang="es-ES_tradnl" altLang="es-MX" sz="2400" b="1" dirty="0"/>
              <a:t>Sensores AVHRR (radiómetros avanzados de muy alta resolución).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Char char="ü"/>
            </a:pPr>
            <a:r>
              <a:rPr lang="es-ES_tradnl" altLang="es-MX" sz="2400" b="1" dirty="0"/>
              <a:t>Satélites NOAA 12, 14, 15, 16, 17,18 y 19.</a:t>
            </a:r>
          </a:p>
          <a:p>
            <a:pPr algn="just">
              <a:buClr>
                <a:schemeClr val="hlink"/>
              </a:buClr>
              <a:buFont typeface="Wingdings" panose="05000000000000000000" pitchFamily="2" charset="2"/>
              <a:buChar char="ü"/>
            </a:pPr>
            <a:r>
              <a:rPr lang="es-ES_tradnl" altLang="es-MX" sz="2400" b="1" dirty="0"/>
              <a:t>Resolución espacial 1.1 Km</a:t>
            </a:r>
            <a:r>
              <a:rPr lang="es-ES_tradnl" altLang="es-MX" sz="2400" b="1" baseline="30000" dirty="0"/>
              <a:t>2 </a:t>
            </a:r>
            <a:r>
              <a:rPr lang="es-ES_tradnl" altLang="es-MX" sz="2400" b="1" dirty="0"/>
              <a:t>(en el nadir).</a:t>
            </a:r>
          </a:p>
          <a:p>
            <a:pPr algn="just">
              <a:buClr>
                <a:schemeClr val="hlink"/>
              </a:buClr>
              <a:buFont typeface="Wingdings" panose="05000000000000000000" pitchFamily="2" charset="2"/>
              <a:buChar char="ü"/>
            </a:pPr>
            <a:r>
              <a:rPr lang="es-ES_tradnl" altLang="es-MX" sz="2400" b="1" dirty="0"/>
              <a:t>Área de cobertura por paso es de 2,800 Km de ancho (en dirección transversal a la órbita del satélite) por casi 5,400 km de largo.</a:t>
            </a:r>
          </a:p>
          <a:p>
            <a:pPr algn="just">
              <a:buClr>
                <a:schemeClr val="hlink"/>
              </a:buClr>
              <a:buFont typeface="Wingdings" panose="05000000000000000000" pitchFamily="2" charset="2"/>
              <a:buChar char="ü"/>
            </a:pPr>
            <a:r>
              <a:rPr lang="es-ES_tradnl" altLang="es-MX" sz="2400" b="1" dirty="0"/>
              <a:t>Cobertura geográfica en latitud 6° a 34° N, y en longitud 78° a 124° W. </a:t>
            </a:r>
          </a:p>
          <a:p>
            <a:pPr algn="just">
              <a:buClr>
                <a:schemeClr val="hlink"/>
              </a:buClr>
              <a:buFont typeface="Wingdings" panose="05000000000000000000" pitchFamily="2" charset="2"/>
              <a:buChar char="ü"/>
            </a:pPr>
            <a:r>
              <a:rPr lang="es-ES_tradnl" altLang="es-MX" sz="2400" b="1" dirty="0"/>
              <a:t>Se tienen 5 bandas espectrales.</a:t>
            </a:r>
            <a:endParaRPr lang="es-ES" altLang="es-MX" sz="2400" b="1" baseline="300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Imágenes Satelitales</a:t>
            </a:r>
          </a:p>
        </p:txBody>
      </p:sp>
    </p:spTree>
    <p:extLst>
      <p:ext uri="{BB962C8B-B14F-4D97-AF65-F5344CB8AC3E}">
        <p14:creationId xmlns:p14="http://schemas.microsoft.com/office/powerpoint/2010/main" val="95419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051002.0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11370"/>
            <a:ext cx="352551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Procesamiento de Imágenes Satelitales</a:t>
            </a:r>
          </a:p>
        </p:txBody>
      </p:sp>
      <p:pic>
        <p:nvPicPr>
          <p:cNvPr id="5" name="Picture 1026" descr="E:\misfotos\1001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35506"/>
            <a:ext cx="3744416" cy="260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572000" y="242088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Imagen de la Temperatura </a:t>
            </a:r>
          </a:p>
          <a:p>
            <a:r>
              <a:rPr lang="es-MX" sz="2000" dirty="0"/>
              <a:t>de la Superficie del Mar (TSM).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41967" y="4764603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Imagen Satelital del canal visible.</a:t>
            </a:r>
          </a:p>
        </p:txBody>
      </p:sp>
    </p:spTree>
    <p:extLst>
      <p:ext uri="{BB962C8B-B14F-4D97-AF65-F5344CB8AC3E}">
        <p14:creationId xmlns:p14="http://schemas.microsoft.com/office/powerpoint/2010/main" val="137819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Procesamiento de Imágenes Satelitales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45500" y="1844824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MX" sz="2400" b="1" dirty="0"/>
              <a:t>Acciones:</a:t>
            </a:r>
          </a:p>
          <a:p>
            <a:endParaRPr lang="es-ES_tradnl" altLang="es-MX" sz="2400" dirty="0"/>
          </a:p>
          <a:p>
            <a:pPr>
              <a:buFont typeface="Arial" pitchFamily="34" charset="0"/>
              <a:buChar char="•"/>
            </a:pPr>
            <a:r>
              <a:rPr lang="es-ES_tradnl" altLang="es-MX" sz="2400" dirty="0"/>
              <a:t>  Sustituir un pixel cubierto por nube, que es inútil para el análisis, con un valor promedio, permite un mejor estudio de las estructuras térmicas ‘reconstruidas’.</a:t>
            </a:r>
          </a:p>
          <a:p>
            <a:endParaRPr lang="es-ES_tradnl" altLang="es-MX" sz="2400" dirty="0"/>
          </a:p>
          <a:p>
            <a:pPr>
              <a:buFont typeface="Arial" pitchFamily="34" charset="0"/>
              <a:buChar char="•"/>
            </a:pPr>
            <a:r>
              <a:rPr lang="es-ES_tradnl" altLang="es-MX" sz="2400" dirty="0"/>
              <a:t>Existen también varias posibilidades de interpolación: sumas de Fourier, funciones empíricas ortogonales, polinomios, etc. </a:t>
            </a:r>
          </a:p>
          <a:p>
            <a:endParaRPr lang="es-ES_tradnl" altLang="es-MX" sz="2400" dirty="0"/>
          </a:p>
          <a:p>
            <a:pPr>
              <a:buFont typeface="Arial" pitchFamily="34" charset="0"/>
              <a:buChar char="•"/>
            </a:pPr>
            <a:r>
              <a:rPr lang="es-ES_tradnl" altLang="es-MX" sz="2400" dirty="0"/>
              <a:t> Los valores promedio pueden ser en tiempo o en espacio. </a:t>
            </a:r>
          </a:p>
          <a:p>
            <a:endParaRPr lang="es-ES_tradnl" altLang="es-MX" sz="2400" dirty="0"/>
          </a:p>
          <a:p>
            <a:pPr>
              <a:buFont typeface="Arial" pitchFamily="34" charset="0"/>
              <a:buChar char="•"/>
            </a:pPr>
            <a:r>
              <a:rPr lang="es-MX" altLang="es-MX" sz="2400" dirty="0"/>
              <a:t>Calcular las tendencias de la TSM, pixel por pixel.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56886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489906"/>
              </p:ext>
            </p:extLst>
          </p:nvPr>
        </p:nvGraphicFramePr>
        <p:xfrm>
          <a:off x="2086769" y="3068960"/>
          <a:ext cx="4970462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Fotografía de Photo Editor" r:id="rId4" imgW="10876190" imgH="7552381" progId="MSPhotoEd.3">
                  <p:embed/>
                </p:oleObj>
              </mc:Choice>
              <mc:Fallback>
                <p:oleObj name="Fotografía de Photo Editor" r:id="rId4" imgW="10876190" imgH="75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6769" y="3068960"/>
                        <a:ext cx="4970462" cy="345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78296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MX" sz="2800" dirty="0">
                <a:solidFill>
                  <a:schemeClr val="tx1"/>
                </a:solidFill>
              </a:rPr>
              <a:t>Promedio mensual de la TSM de enero de 2002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/>
              <a:t>Procesamiento de Imágenes Satelitales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30099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itchFamily="34" charset="0"/>
            </a:endParaRPr>
          </a:p>
        </p:txBody>
      </p:sp>
      <p:grpSp>
        <p:nvGrpSpPr>
          <p:cNvPr id="27651" name="Group 1"/>
          <p:cNvGrpSpPr>
            <a:grpSpLocks noChangeAspect="1"/>
          </p:cNvGrpSpPr>
          <p:nvPr/>
        </p:nvGrpSpPr>
        <p:grpSpPr bwMode="auto">
          <a:xfrm>
            <a:off x="725904" y="1975530"/>
            <a:ext cx="2823352" cy="2537178"/>
            <a:chOff x="702" y="-123"/>
            <a:chExt cx="7142" cy="6420"/>
          </a:xfrm>
        </p:grpSpPr>
        <p:sp>
          <p:nvSpPr>
            <p:cNvPr id="27971" name="AutoShape 113"/>
            <p:cNvSpPr>
              <a:spLocks noChangeAspect="1" noChangeArrowheads="1" noTextEdit="1"/>
            </p:cNvSpPr>
            <p:nvPr/>
          </p:nvSpPr>
          <p:spPr bwMode="auto">
            <a:xfrm>
              <a:off x="702" y="360"/>
              <a:ext cx="7142" cy="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72" name="Rectangle 112"/>
            <p:cNvSpPr>
              <a:spLocks noChangeArrowheads="1"/>
            </p:cNvSpPr>
            <p:nvPr/>
          </p:nvSpPr>
          <p:spPr bwMode="auto">
            <a:xfrm>
              <a:off x="1302" y="-123"/>
              <a:ext cx="5177" cy="40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1100">
                  <a:ea typeface="Calibri" pitchFamily="34" charset="0"/>
                  <a:cs typeface="Times New Roman" pitchFamily="18" charset="0"/>
                </a:rPr>
                <a:t>Pixel(40,61) – 4f</a:t>
              </a:r>
              <a:endParaRPr lang="es-MX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73" name="Rectangle 111"/>
            <p:cNvSpPr>
              <a:spLocks noChangeArrowheads="1"/>
            </p:cNvSpPr>
            <p:nvPr/>
          </p:nvSpPr>
          <p:spPr bwMode="auto">
            <a:xfrm>
              <a:off x="702" y="360"/>
              <a:ext cx="7142" cy="593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74" name="Line 110"/>
            <p:cNvSpPr>
              <a:spLocks noChangeShapeType="1"/>
            </p:cNvSpPr>
            <p:nvPr/>
          </p:nvSpPr>
          <p:spPr bwMode="auto">
            <a:xfrm>
              <a:off x="1096" y="480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75" name="Line 109"/>
            <p:cNvSpPr>
              <a:spLocks noChangeShapeType="1"/>
            </p:cNvSpPr>
            <p:nvPr/>
          </p:nvSpPr>
          <p:spPr bwMode="auto">
            <a:xfrm>
              <a:off x="1096" y="5607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76" name="Line 108"/>
            <p:cNvSpPr>
              <a:spLocks noChangeShapeType="1"/>
            </p:cNvSpPr>
            <p:nvPr/>
          </p:nvSpPr>
          <p:spPr bwMode="auto">
            <a:xfrm flipV="1">
              <a:off x="7609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77" name="Line 107"/>
            <p:cNvSpPr>
              <a:spLocks noChangeShapeType="1"/>
            </p:cNvSpPr>
            <p:nvPr/>
          </p:nvSpPr>
          <p:spPr bwMode="auto">
            <a:xfrm flipV="1">
              <a:off x="1096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78" name="Line 106"/>
            <p:cNvSpPr>
              <a:spLocks noChangeShapeType="1"/>
            </p:cNvSpPr>
            <p:nvPr/>
          </p:nvSpPr>
          <p:spPr bwMode="auto">
            <a:xfrm>
              <a:off x="1096" y="5607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79" name="Line 105"/>
            <p:cNvSpPr>
              <a:spLocks noChangeShapeType="1"/>
            </p:cNvSpPr>
            <p:nvPr/>
          </p:nvSpPr>
          <p:spPr bwMode="auto">
            <a:xfrm flipV="1">
              <a:off x="1096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80" name="Line 104"/>
            <p:cNvSpPr>
              <a:spLocks noChangeShapeType="1"/>
            </p:cNvSpPr>
            <p:nvPr/>
          </p:nvSpPr>
          <p:spPr bwMode="auto">
            <a:xfrm flipV="1">
              <a:off x="1096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81" name="Line 103"/>
            <p:cNvSpPr>
              <a:spLocks noChangeShapeType="1"/>
            </p:cNvSpPr>
            <p:nvPr/>
          </p:nvSpPr>
          <p:spPr bwMode="auto">
            <a:xfrm>
              <a:off x="1096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82" name="Rectangle 102"/>
            <p:cNvSpPr>
              <a:spLocks noChangeArrowheads="1"/>
            </p:cNvSpPr>
            <p:nvPr/>
          </p:nvSpPr>
          <p:spPr bwMode="auto">
            <a:xfrm>
              <a:off x="1051" y="5652"/>
              <a:ext cx="11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83" name="Line 101"/>
            <p:cNvSpPr>
              <a:spLocks noChangeShapeType="1"/>
            </p:cNvSpPr>
            <p:nvPr/>
          </p:nvSpPr>
          <p:spPr bwMode="auto">
            <a:xfrm flipV="1">
              <a:off x="3257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84" name="Line 100"/>
            <p:cNvSpPr>
              <a:spLocks noChangeShapeType="1"/>
            </p:cNvSpPr>
            <p:nvPr/>
          </p:nvSpPr>
          <p:spPr bwMode="auto">
            <a:xfrm>
              <a:off x="3257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85" name="Rectangle 99"/>
            <p:cNvSpPr>
              <a:spLocks noChangeArrowheads="1"/>
            </p:cNvSpPr>
            <p:nvPr/>
          </p:nvSpPr>
          <p:spPr bwMode="auto">
            <a:xfrm>
              <a:off x="3106" y="5652"/>
              <a:ext cx="31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500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86" name="Line 98"/>
            <p:cNvSpPr>
              <a:spLocks noChangeShapeType="1"/>
            </p:cNvSpPr>
            <p:nvPr/>
          </p:nvSpPr>
          <p:spPr bwMode="auto">
            <a:xfrm flipV="1">
              <a:off x="5433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87" name="Line 97"/>
            <p:cNvSpPr>
              <a:spLocks noChangeShapeType="1"/>
            </p:cNvSpPr>
            <p:nvPr/>
          </p:nvSpPr>
          <p:spPr bwMode="auto">
            <a:xfrm>
              <a:off x="5433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88" name="Rectangle 96"/>
            <p:cNvSpPr>
              <a:spLocks noChangeArrowheads="1"/>
            </p:cNvSpPr>
            <p:nvPr/>
          </p:nvSpPr>
          <p:spPr bwMode="auto">
            <a:xfrm>
              <a:off x="5222" y="5652"/>
              <a:ext cx="42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1000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89" name="Line 95"/>
            <p:cNvSpPr>
              <a:spLocks noChangeShapeType="1"/>
            </p:cNvSpPr>
            <p:nvPr/>
          </p:nvSpPr>
          <p:spPr bwMode="auto">
            <a:xfrm flipV="1">
              <a:off x="7609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90" name="Line 94"/>
            <p:cNvSpPr>
              <a:spLocks noChangeShapeType="1"/>
            </p:cNvSpPr>
            <p:nvPr/>
          </p:nvSpPr>
          <p:spPr bwMode="auto">
            <a:xfrm>
              <a:off x="7609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91" name="Rectangle 93"/>
            <p:cNvSpPr>
              <a:spLocks noChangeArrowheads="1"/>
            </p:cNvSpPr>
            <p:nvPr/>
          </p:nvSpPr>
          <p:spPr bwMode="auto">
            <a:xfrm>
              <a:off x="7399" y="5652"/>
              <a:ext cx="42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1500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92" name="Line 92"/>
            <p:cNvSpPr>
              <a:spLocks noChangeShapeType="1"/>
            </p:cNvSpPr>
            <p:nvPr/>
          </p:nvSpPr>
          <p:spPr bwMode="auto">
            <a:xfrm>
              <a:off x="1096" y="5607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93" name="Line 91"/>
            <p:cNvSpPr>
              <a:spLocks noChangeShapeType="1"/>
            </p:cNvSpPr>
            <p:nvPr/>
          </p:nvSpPr>
          <p:spPr bwMode="auto">
            <a:xfrm flipH="1">
              <a:off x="7534" y="5607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94" name="Rectangle 90"/>
            <p:cNvSpPr>
              <a:spLocks noChangeArrowheads="1"/>
            </p:cNvSpPr>
            <p:nvPr/>
          </p:nvSpPr>
          <p:spPr bwMode="auto">
            <a:xfrm>
              <a:off x="825" y="5487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23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95" name="Line 89"/>
            <p:cNvSpPr>
              <a:spLocks noChangeShapeType="1"/>
            </p:cNvSpPr>
            <p:nvPr/>
          </p:nvSpPr>
          <p:spPr bwMode="auto">
            <a:xfrm>
              <a:off x="1096" y="5083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96" name="Line 88"/>
            <p:cNvSpPr>
              <a:spLocks noChangeShapeType="1"/>
            </p:cNvSpPr>
            <p:nvPr/>
          </p:nvSpPr>
          <p:spPr bwMode="auto">
            <a:xfrm flipH="1">
              <a:off x="7534" y="5083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97" name="Rectangle 87"/>
            <p:cNvSpPr>
              <a:spLocks noChangeArrowheads="1"/>
            </p:cNvSpPr>
            <p:nvPr/>
          </p:nvSpPr>
          <p:spPr bwMode="auto">
            <a:xfrm>
              <a:off x="825" y="4963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24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98" name="Line 86"/>
            <p:cNvSpPr>
              <a:spLocks noChangeShapeType="1"/>
            </p:cNvSpPr>
            <p:nvPr/>
          </p:nvSpPr>
          <p:spPr bwMode="auto">
            <a:xfrm>
              <a:off x="1096" y="4573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99" name="Line 85"/>
            <p:cNvSpPr>
              <a:spLocks noChangeShapeType="1"/>
            </p:cNvSpPr>
            <p:nvPr/>
          </p:nvSpPr>
          <p:spPr bwMode="auto">
            <a:xfrm flipH="1">
              <a:off x="7534" y="4573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00" name="Rectangle 84"/>
            <p:cNvSpPr>
              <a:spLocks noChangeArrowheads="1"/>
            </p:cNvSpPr>
            <p:nvPr/>
          </p:nvSpPr>
          <p:spPr bwMode="auto">
            <a:xfrm>
              <a:off x="825" y="4453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25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001" name="Line 83"/>
            <p:cNvSpPr>
              <a:spLocks noChangeShapeType="1"/>
            </p:cNvSpPr>
            <p:nvPr/>
          </p:nvSpPr>
          <p:spPr bwMode="auto">
            <a:xfrm>
              <a:off x="1096" y="4063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02" name="Line 82"/>
            <p:cNvSpPr>
              <a:spLocks noChangeShapeType="1"/>
            </p:cNvSpPr>
            <p:nvPr/>
          </p:nvSpPr>
          <p:spPr bwMode="auto">
            <a:xfrm flipH="1">
              <a:off x="7534" y="4063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03" name="Rectangle 81"/>
            <p:cNvSpPr>
              <a:spLocks noChangeArrowheads="1"/>
            </p:cNvSpPr>
            <p:nvPr/>
          </p:nvSpPr>
          <p:spPr bwMode="auto">
            <a:xfrm>
              <a:off x="825" y="3943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26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004" name="Line 80"/>
            <p:cNvSpPr>
              <a:spLocks noChangeShapeType="1"/>
            </p:cNvSpPr>
            <p:nvPr/>
          </p:nvSpPr>
          <p:spPr bwMode="auto">
            <a:xfrm>
              <a:off x="1096" y="3553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05" name="Line 79"/>
            <p:cNvSpPr>
              <a:spLocks noChangeShapeType="1"/>
            </p:cNvSpPr>
            <p:nvPr/>
          </p:nvSpPr>
          <p:spPr bwMode="auto">
            <a:xfrm flipH="1">
              <a:off x="7534" y="3553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06" name="Rectangle 78"/>
            <p:cNvSpPr>
              <a:spLocks noChangeArrowheads="1"/>
            </p:cNvSpPr>
            <p:nvPr/>
          </p:nvSpPr>
          <p:spPr bwMode="auto">
            <a:xfrm>
              <a:off x="825" y="3433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27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007" name="Line 77"/>
            <p:cNvSpPr>
              <a:spLocks noChangeShapeType="1"/>
            </p:cNvSpPr>
            <p:nvPr/>
          </p:nvSpPr>
          <p:spPr bwMode="auto">
            <a:xfrm>
              <a:off x="1096" y="3044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08" name="Line 76"/>
            <p:cNvSpPr>
              <a:spLocks noChangeShapeType="1"/>
            </p:cNvSpPr>
            <p:nvPr/>
          </p:nvSpPr>
          <p:spPr bwMode="auto">
            <a:xfrm flipH="1">
              <a:off x="7534" y="3044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09" name="Rectangle 75"/>
            <p:cNvSpPr>
              <a:spLocks noChangeArrowheads="1"/>
            </p:cNvSpPr>
            <p:nvPr/>
          </p:nvSpPr>
          <p:spPr bwMode="auto">
            <a:xfrm>
              <a:off x="825" y="2924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28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010" name="Line 74"/>
            <p:cNvSpPr>
              <a:spLocks noChangeShapeType="1"/>
            </p:cNvSpPr>
            <p:nvPr/>
          </p:nvSpPr>
          <p:spPr bwMode="auto">
            <a:xfrm>
              <a:off x="1096" y="2519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11" name="Line 73"/>
            <p:cNvSpPr>
              <a:spLocks noChangeShapeType="1"/>
            </p:cNvSpPr>
            <p:nvPr/>
          </p:nvSpPr>
          <p:spPr bwMode="auto">
            <a:xfrm flipH="1">
              <a:off x="7534" y="2519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12" name="Rectangle 72"/>
            <p:cNvSpPr>
              <a:spLocks noChangeArrowheads="1"/>
            </p:cNvSpPr>
            <p:nvPr/>
          </p:nvSpPr>
          <p:spPr bwMode="auto">
            <a:xfrm>
              <a:off x="825" y="2399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29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013" name="Line 71"/>
            <p:cNvSpPr>
              <a:spLocks noChangeShapeType="1"/>
            </p:cNvSpPr>
            <p:nvPr/>
          </p:nvSpPr>
          <p:spPr bwMode="auto">
            <a:xfrm>
              <a:off x="1096" y="2009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14" name="Line 70"/>
            <p:cNvSpPr>
              <a:spLocks noChangeShapeType="1"/>
            </p:cNvSpPr>
            <p:nvPr/>
          </p:nvSpPr>
          <p:spPr bwMode="auto">
            <a:xfrm flipH="1">
              <a:off x="7534" y="2009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15" name="Rectangle 69"/>
            <p:cNvSpPr>
              <a:spLocks noChangeArrowheads="1"/>
            </p:cNvSpPr>
            <p:nvPr/>
          </p:nvSpPr>
          <p:spPr bwMode="auto">
            <a:xfrm>
              <a:off x="825" y="1889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016" name="Line 68"/>
            <p:cNvSpPr>
              <a:spLocks noChangeShapeType="1"/>
            </p:cNvSpPr>
            <p:nvPr/>
          </p:nvSpPr>
          <p:spPr bwMode="auto">
            <a:xfrm>
              <a:off x="1096" y="1499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17" name="Line 67"/>
            <p:cNvSpPr>
              <a:spLocks noChangeShapeType="1"/>
            </p:cNvSpPr>
            <p:nvPr/>
          </p:nvSpPr>
          <p:spPr bwMode="auto">
            <a:xfrm flipH="1">
              <a:off x="7534" y="1499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18" name="Rectangle 66"/>
            <p:cNvSpPr>
              <a:spLocks noChangeArrowheads="1"/>
            </p:cNvSpPr>
            <p:nvPr/>
          </p:nvSpPr>
          <p:spPr bwMode="auto">
            <a:xfrm>
              <a:off x="825" y="1379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31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019" name="Line 65"/>
            <p:cNvSpPr>
              <a:spLocks noChangeShapeType="1"/>
            </p:cNvSpPr>
            <p:nvPr/>
          </p:nvSpPr>
          <p:spPr bwMode="auto">
            <a:xfrm>
              <a:off x="1096" y="990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20" name="Line 64"/>
            <p:cNvSpPr>
              <a:spLocks noChangeShapeType="1"/>
            </p:cNvSpPr>
            <p:nvPr/>
          </p:nvSpPr>
          <p:spPr bwMode="auto">
            <a:xfrm flipH="1">
              <a:off x="7534" y="990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21" name="Rectangle 63"/>
            <p:cNvSpPr>
              <a:spLocks noChangeArrowheads="1"/>
            </p:cNvSpPr>
            <p:nvPr/>
          </p:nvSpPr>
          <p:spPr bwMode="auto">
            <a:xfrm>
              <a:off x="825" y="870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32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022" name="Line 62"/>
            <p:cNvSpPr>
              <a:spLocks noChangeShapeType="1"/>
            </p:cNvSpPr>
            <p:nvPr/>
          </p:nvSpPr>
          <p:spPr bwMode="auto">
            <a:xfrm>
              <a:off x="1096" y="480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23" name="Line 61"/>
            <p:cNvSpPr>
              <a:spLocks noChangeShapeType="1"/>
            </p:cNvSpPr>
            <p:nvPr/>
          </p:nvSpPr>
          <p:spPr bwMode="auto">
            <a:xfrm flipH="1">
              <a:off x="7534" y="480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24" name="Rectangle 60"/>
            <p:cNvSpPr>
              <a:spLocks noChangeArrowheads="1"/>
            </p:cNvSpPr>
            <p:nvPr/>
          </p:nvSpPr>
          <p:spPr bwMode="auto">
            <a:xfrm>
              <a:off x="825" y="360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33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025" name="Line 59"/>
            <p:cNvSpPr>
              <a:spLocks noChangeShapeType="1"/>
            </p:cNvSpPr>
            <p:nvPr/>
          </p:nvSpPr>
          <p:spPr bwMode="auto">
            <a:xfrm>
              <a:off x="1168" y="494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26" name="Line 58"/>
            <p:cNvSpPr>
              <a:spLocks noChangeShapeType="1"/>
            </p:cNvSpPr>
            <p:nvPr/>
          </p:nvSpPr>
          <p:spPr bwMode="auto">
            <a:xfrm>
              <a:off x="1096" y="5607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27" name="Line 57"/>
            <p:cNvSpPr>
              <a:spLocks noChangeShapeType="1"/>
            </p:cNvSpPr>
            <p:nvPr/>
          </p:nvSpPr>
          <p:spPr bwMode="auto">
            <a:xfrm flipV="1">
              <a:off x="7609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28" name="Line 56"/>
            <p:cNvSpPr>
              <a:spLocks noChangeShapeType="1"/>
            </p:cNvSpPr>
            <p:nvPr/>
          </p:nvSpPr>
          <p:spPr bwMode="auto">
            <a:xfrm flipV="1">
              <a:off x="1096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29" name="Oval 55"/>
            <p:cNvSpPr>
              <a:spLocks noChangeArrowheads="1"/>
            </p:cNvSpPr>
            <p:nvPr/>
          </p:nvSpPr>
          <p:spPr bwMode="auto">
            <a:xfrm>
              <a:off x="1126" y="485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0" name="Oval 54"/>
            <p:cNvSpPr>
              <a:spLocks noChangeArrowheads="1"/>
            </p:cNvSpPr>
            <p:nvPr/>
          </p:nvSpPr>
          <p:spPr bwMode="auto">
            <a:xfrm>
              <a:off x="1261" y="391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1" name="Oval 53"/>
            <p:cNvSpPr>
              <a:spLocks noChangeArrowheads="1"/>
            </p:cNvSpPr>
            <p:nvPr/>
          </p:nvSpPr>
          <p:spPr bwMode="auto">
            <a:xfrm>
              <a:off x="1381" y="316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2" name="Oval 52"/>
            <p:cNvSpPr>
              <a:spLocks noChangeArrowheads="1"/>
            </p:cNvSpPr>
            <p:nvPr/>
          </p:nvSpPr>
          <p:spPr bwMode="auto">
            <a:xfrm>
              <a:off x="1516" y="331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3" name="Oval 51"/>
            <p:cNvSpPr>
              <a:spLocks noChangeArrowheads="1"/>
            </p:cNvSpPr>
            <p:nvPr/>
          </p:nvSpPr>
          <p:spPr bwMode="auto">
            <a:xfrm>
              <a:off x="1651" y="238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4" name="Oval 50"/>
            <p:cNvSpPr>
              <a:spLocks noChangeArrowheads="1"/>
            </p:cNvSpPr>
            <p:nvPr/>
          </p:nvSpPr>
          <p:spPr bwMode="auto">
            <a:xfrm>
              <a:off x="1786" y="182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5" name="Oval 49"/>
            <p:cNvSpPr>
              <a:spLocks noChangeArrowheads="1"/>
            </p:cNvSpPr>
            <p:nvPr/>
          </p:nvSpPr>
          <p:spPr bwMode="auto">
            <a:xfrm>
              <a:off x="1906" y="94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6" name="Oval 48"/>
            <p:cNvSpPr>
              <a:spLocks noChangeArrowheads="1"/>
            </p:cNvSpPr>
            <p:nvPr/>
          </p:nvSpPr>
          <p:spPr bwMode="auto">
            <a:xfrm>
              <a:off x="2041" y="203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7" name="Oval 47"/>
            <p:cNvSpPr>
              <a:spLocks noChangeArrowheads="1"/>
            </p:cNvSpPr>
            <p:nvPr/>
          </p:nvSpPr>
          <p:spPr bwMode="auto">
            <a:xfrm>
              <a:off x="2176" y="21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8" name="Oval 46"/>
            <p:cNvSpPr>
              <a:spLocks noChangeArrowheads="1"/>
            </p:cNvSpPr>
            <p:nvPr/>
          </p:nvSpPr>
          <p:spPr bwMode="auto">
            <a:xfrm>
              <a:off x="2311" y="3134"/>
              <a:ext cx="75" cy="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39" name="Oval 45"/>
            <p:cNvSpPr>
              <a:spLocks noChangeArrowheads="1"/>
            </p:cNvSpPr>
            <p:nvPr/>
          </p:nvSpPr>
          <p:spPr bwMode="auto">
            <a:xfrm>
              <a:off x="2446" y="439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0" name="Oval 44"/>
            <p:cNvSpPr>
              <a:spLocks noChangeArrowheads="1"/>
            </p:cNvSpPr>
            <p:nvPr/>
          </p:nvSpPr>
          <p:spPr bwMode="auto">
            <a:xfrm>
              <a:off x="2566" y="371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1" name="Oval 43"/>
            <p:cNvSpPr>
              <a:spLocks noChangeArrowheads="1"/>
            </p:cNvSpPr>
            <p:nvPr/>
          </p:nvSpPr>
          <p:spPr bwMode="auto">
            <a:xfrm>
              <a:off x="2701" y="475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2" name="Oval 42"/>
            <p:cNvSpPr>
              <a:spLocks noChangeArrowheads="1"/>
            </p:cNvSpPr>
            <p:nvPr/>
          </p:nvSpPr>
          <p:spPr bwMode="auto">
            <a:xfrm>
              <a:off x="2836" y="475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3" name="Oval 41"/>
            <p:cNvSpPr>
              <a:spLocks noChangeArrowheads="1"/>
            </p:cNvSpPr>
            <p:nvPr/>
          </p:nvSpPr>
          <p:spPr bwMode="auto">
            <a:xfrm>
              <a:off x="2971" y="371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4" name="Oval 40"/>
            <p:cNvSpPr>
              <a:spLocks noChangeArrowheads="1"/>
            </p:cNvSpPr>
            <p:nvPr/>
          </p:nvSpPr>
          <p:spPr bwMode="auto">
            <a:xfrm>
              <a:off x="3091" y="2549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5" name="Oval 39"/>
            <p:cNvSpPr>
              <a:spLocks noChangeArrowheads="1"/>
            </p:cNvSpPr>
            <p:nvPr/>
          </p:nvSpPr>
          <p:spPr bwMode="auto">
            <a:xfrm>
              <a:off x="3227" y="151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6" name="Oval 38"/>
            <p:cNvSpPr>
              <a:spLocks noChangeArrowheads="1"/>
            </p:cNvSpPr>
            <p:nvPr/>
          </p:nvSpPr>
          <p:spPr bwMode="auto">
            <a:xfrm>
              <a:off x="3362" y="182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7" name="Oval 37"/>
            <p:cNvSpPr>
              <a:spLocks noChangeArrowheads="1"/>
            </p:cNvSpPr>
            <p:nvPr/>
          </p:nvSpPr>
          <p:spPr bwMode="auto">
            <a:xfrm>
              <a:off x="3497" y="238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8" name="Oval 36"/>
            <p:cNvSpPr>
              <a:spLocks noChangeArrowheads="1"/>
            </p:cNvSpPr>
            <p:nvPr/>
          </p:nvSpPr>
          <p:spPr bwMode="auto">
            <a:xfrm>
              <a:off x="3632" y="172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49" name="Oval 35"/>
            <p:cNvSpPr>
              <a:spLocks noChangeArrowheads="1"/>
            </p:cNvSpPr>
            <p:nvPr/>
          </p:nvSpPr>
          <p:spPr bwMode="auto">
            <a:xfrm>
              <a:off x="3767" y="131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0" name="Oval 34"/>
            <p:cNvSpPr>
              <a:spLocks noChangeArrowheads="1"/>
            </p:cNvSpPr>
            <p:nvPr/>
          </p:nvSpPr>
          <p:spPr bwMode="auto">
            <a:xfrm>
              <a:off x="3887" y="5517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1" name="Oval 33"/>
            <p:cNvSpPr>
              <a:spLocks noChangeArrowheads="1"/>
            </p:cNvSpPr>
            <p:nvPr/>
          </p:nvSpPr>
          <p:spPr bwMode="auto">
            <a:xfrm>
              <a:off x="4022" y="454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2" name="Oval 32"/>
            <p:cNvSpPr>
              <a:spLocks noChangeArrowheads="1"/>
            </p:cNvSpPr>
            <p:nvPr/>
          </p:nvSpPr>
          <p:spPr bwMode="auto">
            <a:xfrm>
              <a:off x="4157" y="403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3" name="Oval 31"/>
            <p:cNvSpPr>
              <a:spLocks noChangeArrowheads="1"/>
            </p:cNvSpPr>
            <p:nvPr/>
          </p:nvSpPr>
          <p:spPr bwMode="auto">
            <a:xfrm>
              <a:off x="4292" y="428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4" name="Oval 30"/>
            <p:cNvSpPr>
              <a:spLocks noChangeArrowheads="1"/>
            </p:cNvSpPr>
            <p:nvPr/>
          </p:nvSpPr>
          <p:spPr bwMode="auto">
            <a:xfrm>
              <a:off x="4427" y="418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5" name="Oval 29"/>
            <p:cNvSpPr>
              <a:spLocks noChangeArrowheads="1"/>
            </p:cNvSpPr>
            <p:nvPr/>
          </p:nvSpPr>
          <p:spPr bwMode="auto">
            <a:xfrm>
              <a:off x="4547" y="290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6" name="Oval 28"/>
            <p:cNvSpPr>
              <a:spLocks noChangeArrowheads="1"/>
            </p:cNvSpPr>
            <p:nvPr/>
          </p:nvSpPr>
          <p:spPr bwMode="auto">
            <a:xfrm>
              <a:off x="4682" y="24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7" name="Oval 27"/>
            <p:cNvSpPr>
              <a:spLocks noChangeArrowheads="1"/>
            </p:cNvSpPr>
            <p:nvPr/>
          </p:nvSpPr>
          <p:spPr bwMode="auto">
            <a:xfrm>
              <a:off x="4817" y="187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8" name="Oval 26"/>
            <p:cNvSpPr>
              <a:spLocks noChangeArrowheads="1"/>
            </p:cNvSpPr>
            <p:nvPr/>
          </p:nvSpPr>
          <p:spPr bwMode="auto">
            <a:xfrm>
              <a:off x="4952" y="21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59" name="Oval 25"/>
            <p:cNvSpPr>
              <a:spLocks noChangeArrowheads="1"/>
            </p:cNvSpPr>
            <p:nvPr/>
          </p:nvSpPr>
          <p:spPr bwMode="auto">
            <a:xfrm>
              <a:off x="5072" y="176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0" name="Oval 24"/>
            <p:cNvSpPr>
              <a:spLocks noChangeArrowheads="1"/>
            </p:cNvSpPr>
            <p:nvPr/>
          </p:nvSpPr>
          <p:spPr bwMode="auto">
            <a:xfrm>
              <a:off x="5207" y="1619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1" name="Oval 23"/>
            <p:cNvSpPr>
              <a:spLocks noChangeArrowheads="1"/>
            </p:cNvSpPr>
            <p:nvPr/>
          </p:nvSpPr>
          <p:spPr bwMode="auto">
            <a:xfrm>
              <a:off x="5343" y="146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2" name="Oval 22"/>
            <p:cNvSpPr>
              <a:spLocks noChangeArrowheads="1"/>
            </p:cNvSpPr>
            <p:nvPr/>
          </p:nvSpPr>
          <p:spPr bwMode="auto">
            <a:xfrm>
              <a:off x="5478" y="24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3" name="Oval 21"/>
            <p:cNvSpPr>
              <a:spLocks noChangeArrowheads="1"/>
            </p:cNvSpPr>
            <p:nvPr/>
          </p:nvSpPr>
          <p:spPr bwMode="auto">
            <a:xfrm>
              <a:off x="5613" y="341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4" name="Oval 20"/>
            <p:cNvSpPr>
              <a:spLocks noChangeArrowheads="1"/>
            </p:cNvSpPr>
            <p:nvPr/>
          </p:nvSpPr>
          <p:spPr bwMode="auto">
            <a:xfrm>
              <a:off x="5748" y="362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5" name="Oval 19"/>
            <p:cNvSpPr>
              <a:spLocks noChangeArrowheads="1"/>
            </p:cNvSpPr>
            <p:nvPr/>
          </p:nvSpPr>
          <p:spPr bwMode="auto">
            <a:xfrm>
              <a:off x="5883" y="454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6" name="Oval 18"/>
            <p:cNvSpPr>
              <a:spLocks noChangeArrowheads="1"/>
            </p:cNvSpPr>
            <p:nvPr/>
          </p:nvSpPr>
          <p:spPr bwMode="auto">
            <a:xfrm>
              <a:off x="6018" y="341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7" name="Oval 17"/>
            <p:cNvSpPr>
              <a:spLocks noChangeArrowheads="1"/>
            </p:cNvSpPr>
            <p:nvPr/>
          </p:nvSpPr>
          <p:spPr bwMode="auto">
            <a:xfrm>
              <a:off x="6138" y="428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8" name="Oval 16"/>
            <p:cNvSpPr>
              <a:spLocks noChangeArrowheads="1"/>
            </p:cNvSpPr>
            <p:nvPr/>
          </p:nvSpPr>
          <p:spPr bwMode="auto">
            <a:xfrm>
              <a:off x="6273" y="203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69" name="Oval 15"/>
            <p:cNvSpPr>
              <a:spLocks noChangeArrowheads="1"/>
            </p:cNvSpPr>
            <p:nvPr/>
          </p:nvSpPr>
          <p:spPr bwMode="auto">
            <a:xfrm>
              <a:off x="6408" y="193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70" name="Oval 14"/>
            <p:cNvSpPr>
              <a:spLocks noChangeArrowheads="1"/>
            </p:cNvSpPr>
            <p:nvPr/>
          </p:nvSpPr>
          <p:spPr bwMode="auto">
            <a:xfrm>
              <a:off x="6543" y="21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71" name="Oval 13"/>
            <p:cNvSpPr>
              <a:spLocks noChangeArrowheads="1"/>
            </p:cNvSpPr>
            <p:nvPr/>
          </p:nvSpPr>
          <p:spPr bwMode="auto">
            <a:xfrm>
              <a:off x="6663" y="301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72" name="Oval 12"/>
            <p:cNvSpPr>
              <a:spLocks noChangeArrowheads="1"/>
            </p:cNvSpPr>
            <p:nvPr/>
          </p:nvSpPr>
          <p:spPr bwMode="auto">
            <a:xfrm>
              <a:off x="6798" y="1005"/>
              <a:ext cx="75" cy="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73" name="Oval 11"/>
            <p:cNvSpPr>
              <a:spLocks noChangeArrowheads="1"/>
            </p:cNvSpPr>
            <p:nvPr/>
          </p:nvSpPr>
          <p:spPr bwMode="auto">
            <a:xfrm>
              <a:off x="6933" y="259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74" name="Oval 10"/>
            <p:cNvSpPr>
              <a:spLocks noChangeArrowheads="1"/>
            </p:cNvSpPr>
            <p:nvPr/>
          </p:nvSpPr>
          <p:spPr bwMode="auto">
            <a:xfrm>
              <a:off x="7068" y="371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75" name="Oval 9"/>
            <p:cNvSpPr>
              <a:spLocks noChangeArrowheads="1"/>
            </p:cNvSpPr>
            <p:nvPr/>
          </p:nvSpPr>
          <p:spPr bwMode="auto">
            <a:xfrm>
              <a:off x="7203" y="382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76" name="Oval 8"/>
            <p:cNvSpPr>
              <a:spLocks noChangeArrowheads="1"/>
            </p:cNvSpPr>
            <p:nvPr/>
          </p:nvSpPr>
          <p:spPr bwMode="auto">
            <a:xfrm>
              <a:off x="7338" y="4438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8077" name="Freeform 7"/>
            <p:cNvSpPr>
              <a:spLocks/>
            </p:cNvSpPr>
            <p:nvPr/>
          </p:nvSpPr>
          <p:spPr bwMode="auto">
            <a:xfrm>
              <a:off x="1096" y="1814"/>
              <a:ext cx="1170" cy="2969"/>
            </a:xfrm>
            <a:custGeom>
              <a:avLst/>
              <a:gdLst>
                <a:gd name="T0" fmla="*/ 30 w 1170"/>
                <a:gd name="T1" fmla="*/ 2954 h 2969"/>
                <a:gd name="T2" fmla="*/ 60 w 1170"/>
                <a:gd name="T3" fmla="*/ 2954 h 2969"/>
                <a:gd name="T4" fmla="*/ 90 w 1170"/>
                <a:gd name="T5" fmla="*/ 2894 h 2969"/>
                <a:gd name="T6" fmla="*/ 105 w 1170"/>
                <a:gd name="T7" fmla="*/ 2774 h 2969"/>
                <a:gd name="T8" fmla="*/ 135 w 1170"/>
                <a:gd name="T9" fmla="*/ 2639 h 2969"/>
                <a:gd name="T10" fmla="*/ 150 w 1170"/>
                <a:gd name="T11" fmla="*/ 2459 h 2969"/>
                <a:gd name="T12" fmla="*/ 180 w 1170"/>
                <a:gd name="T13" fmla="*/ 2324 h 2969"/>
                <a:gd name="T14" fmla="*/ 195 w 1170"/>
                <a:gd name="T15" fmla="*/ 2114 h 2969"/>
                <a:gd name="T16" fmla="*/ 225 w 1170"/>
                <a:gd name="T17" fmla="*/ 1979 h 2969"/>
                <a:gd name="T18" fmla="*/ 240 w 1170"/>
                <a:gd name="T19" fmla="*/ 1799 h 2969"/>
                <a:gd name="T20" fmla="*/ 270 w 1170"/>
                <a:gd name="T21" fmla="*/ 1679 h 2969"/>
                <a:gd name="T22" fmla="*/ 285 w 1170"/>
                <a:gd name="T23" fmla="*/ 1574 h 2969"/>
                <a:gd name="T24" fmla="*/ 315 w 1170"/>
                <a:gd name="T25" fmla="*/ 1514 h 2969"/>
                <a:gd name="T26" fmla="*/ 360 w 1170"/>
                <a:gd name="T27" fmla="*/ 1439 h 2969"/>
                <a:gd name="T28" fmla="*/ 405 w 1170"/>
                <a:gd name="T29" fmla="*/ 1379 h 2969"/>
                <a:gd name="T30" fmla="*/ 420 w 1170"/>
                <a:gd name="T31" fmla="*/ 1320 h 2969"/>
                <a:gd name="T32" fmla="*/ 450 w 1170"/>
                <a:gd name="T33" fmla="*/ 1230 h 2969"/>
                <a:gd name="T34" fmla="*/ 465 w 1170"/>
                <a:gd name="T35" fmla="*/ 1155 h 2969"/>
                <a:gd name="T36" fmla="*/ 495 w 1170"/>
                <a:gd name="T37" fmla="*/ 1050 h 2969"/>
                <a:gd name="T38" fmla="*/ 510 w 1170"/>
                <a:gd name="T39" fmla="*/ 915 h 2969"/>
                <a:gd name="T40" fmla="*/ 540 w 1170"/>
                <a:gd name="T41" fmla="*/ 765 h 2969"/>
                <a:gd name="T42" fmla="*/ 555 w 1170"/>
                <a:gd name="T43" fmla="*/ 570 h 2969"/>
                <a:gd name="T44" fmla="*/ 585 w 1170"/>
                <a:gd name="T45" fmla="*/ 450 h 2969"/>
                <a:gd name="T46" fmla="*/ 600 w 1170"/>
                <a:gd name="T47" fmla="*/ 285 h 2969"/>
                <a:gd name="T48" fmla="*/ 630 w 1170"/>
                <a:gd name="T49" fmla="*/ 165 h 2969"/>
                <a:gd name="T50" fmla="*/ 645 w 1170"/>
                <a:gd name="T51" fmla="*/ 75 h 2969"/>
                <a:gd name="T52" fmla="*/ 675 w 1170"/>
                <a:gd name="T53" fmla="*/ 15 h 2969"/>
                <a:gd name="T54" fmla="*/ 720 w 1170"/>
                <a:gd name="T55" fmla="*/ 30 h 2969"/>
                <a:gd name="T56" fmla="*/ 765 w 1170"/>
                <a:gd name="T57" fmla="*/ 105 h 2969"/>
                <a:gd name="T58" fmla="*/ 780 w 1170"/>
                <a:gd name="T59" fmla="*/ 180 h 2969"/>
                <a:gd name="T60" fmla="*/ 825 w 1170"/>
                <a:gd name="T61" fmla="*/ 255 h 2969"/>
                <a:gd name="T62" fmla="*/ 855 w 1170"/>
                <a:gd name="T63" fmla="*/ 285 h 2969"/>
                <a:gd name="T64" fmla="*/ 915 w 1170"/>
                <a:gd name="T65" fmla="*/ 240 h 2969"/>
                <a:gd name="T66" fmla="*/ 945 w 1170"/>
                <a:gd name="T67" fmla="*/ 180 h 2969"/>
                <a:gd name="T68" fmla="*/ 975 w 1170"/>
                <a:gd name="T69" fmla="*/ 120 h 2969"/>
                <a:gd name="T70" fmla="*/ 1020 w 1170"/>
                <a:gd name="T71" fmla="*/ 120 h 2969"/>
                <a:gd name="T72" fmla="*/ 1050 w 1170"/>
                <a:gd name="T73" fmla="*/ 165 h 2969"/>
                <a:gd name="T74" fmla="*/ 1065 w 1170"/>
                <a:gd name="T75" fmla="*/ 270 h 2969"/>
                <a:gd name="T76" fmla="*/ 1095 w 1170"/>
                <a:gd name="T77" fmla="*/ 405 h 2969"/>
                <a:gd name="T78" fmla="*/ 1110 w 1170"/>
                <a:gd name="T79" fmla="*/ 600 h 2969"/>
                <a:gd name="T80" fmla="*/ 1140 w 1170"/>
                <a:gd name="T81" fmla="*/ 750 h 2969"/>
                <a:gd name="T82" fmla="*/ 1155 w 1170"/>
                <a:gd name="T83" fmla="*/ 990 h 29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70"/>
                <a:gd name="T127" fmla="*/ 0 h 2969"/>
                <a:gd name="T128" fmla="*/ 1170 w 1170"/>
                <a:gd name="T129" fmla="*/ 2969 h 296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70" h="2969">
                  <a:moveTo>
                    <a:pt x="0" y="2894"/>
                  </a:moveTo>
                  <a:lnTo>
                    <a:pt x="0" y="2924"/>
                  </a:lnTo>
                  <a:lnTo>
                    <a:pt x="30" y="2954"/>
                  </a:lnTo>
                  <a:lnTo>
                    <a:pt x="30" y="2969"/>
                  </a:lnTo>
                  <a:lnTo>
                    <a:pt x="45" y="2969"/>
                  </a:lnTo>
                  <a:lnTo>
                    <a:pt x="60" y="2954"/>
                  </a:lnTo>
                  <a:lnTo>
                    <a:pt x="75" y="2939"/>
                  </a:lnTo>
                  <a:lnTo>
                    <a:pt x="75" y="2909"/>
                  </a:lnTo>
                  <a:lnTo>
                    <a:pt x="90" y="2894"/>
                  </a:lnTo>
                  <a:lnTo>
                    <a:pt x="90" y="2849"/>
                  </a:lnTo>
                  <a:lnTo>
                    <a:pt x="105" y="2819"/>
                  </a:lnTo>
                  <a:lnTo>
                    <a:pt x="105" y="2774"/>
                  </a:lnTo>
                  <a:lnTo>
                    <a:pt x="120" y="2759"/>
                  </a:lnTo>
                  <a:lnTo>
                    <a:pt x="120" y="2669"/>
                  </a:lnTo>
                  <a:lnTo>
                    <a:pt x="135" y="2639"/>
                  </a:lnTo>
                  <a:lnTo>
                    <a:pt x="135" y="2579"/>
                  </a:lnTo>
                  <a:lnTo>
                    <a:pt x="150" y="2549"/>
                  </a:lnTo>
                  <a:lnTo>
                    <a:pt x="150" y="2459"/>
                  </a:lnTo>
                  <a:lnTo>
                    <a:pt x="165" y="2414"/>
                  </a:lnTo>
                  <a:lnTo>
                    <a:pt x="165" y="2354"/>
                  </a:lnTo>
                  <a:lnTo>
                    <a:pt x="180" y="2324"/>
                  </a:lnTo>
                  <a:lnTo>
                    <a:pt x="180" y="2249"/>
                  </a:lnTo>
                  <a:lnTo>
                    <a:pt x="195" y="2219"/>
                  </a:lnTo>
                  <a:lnTo>
                    <a:pt x="195" y="2114"/>
                  </a:lnTo>
                  <a:lnTo>
                    <a:pt x="210" y="2084"/>
                  </a:lnTo>
                  <a:lnTo>
                    <a:pt x="210" y="2009"/>
                  </a:lnTo>
                  <a:lnTo>
                    <a:pt x="225" y="1979"/>
                  </a:lnTo>
                  <a:lnTo>
                    <a:pt x="225" y="1889"/>
                  </a:lnTo>
                  <a:lnTo>
                    <a:pt x="240" y="1859"/>
                  </a:lnTo>
                  <a:lnTo>
                    <a:pt x="240" y="1799"/>
                  </a:lnTo>
                  <a:lnTo>
                    <a:pt x="255" y="1784"/>
                  </a:lnTo>
                  <a:lnTo>
                    <a:pt x="255" y="1709"/>
                  </a:lnTo>
                  <a:lnTo>
                    <a:pt x="270" y="1679"/>
                  </a:lnTo>
                  <a:lnTo>
                    <a:pt x="270" y="1649"/>
                  </a:lnTo>
                  <a:lnTo>
                    <a:pt x="285" y="1619"/>
                  </a:lnTo>
                  <a:lnTo>
                    <a:pt x="285" y="1574"/>
                  </a:lnTo>
                  <a:lnTo>
                    <a:pt x="300" y="1559"/>
                  </a:lnTo>
                  <a:lnTo>
                    <a:pt x="300" y="1529"/>
                  </a:lnTo>
                  <a:lnTo>
                    <a:pt x="315" y="1514"/>
                  </a:lnTo>
                  <a:lnTo>
                    <a:pt x="315" y="1484"/>
                  </a:lnTo>
                  <a:lnTo>
                    <a:pt x="330" y="1469"/>
                  </a:lnTo>
                  <a:lnTo>
                    <a:pt x="360" y="1439"/>
                  </a:lnTo>
                  <a:lnTo>
                    <a:pt x="360" y="1424"/>
                  </a:lnTo>
                  <a:lnTo>
                    <a:pt x="375" y="1409"/>
                  </a:lnTo>
                  <a:lnTo>
                    <a:pt x="405" y="1379"/>
                  </a:lnTo>
                  <a:lnTo>
                    <a:pt x="405" y="1364"/>
                  </a:lnTo>
                  <a:lnTo>
                    <a:pt x="420" y="1349"/>
                  </a:lnTo>
                  <a:lnTo>
                    <a:pt x="420" y="1320"/>
                  </a:lnTo>
                  <a:lnTo>
                    <a:pt x="435" y="1305"/>
                  </a:lnTo>
                  <a:lnTo>
                    <a:pt x="435" y="1275"/>
                  </a:lnTo>
                  <a:lnTo>
                    <a:pt x="450" y="1230"/>
                  </a:lnTo>
                  <a:lnTo>
                    <a:pt x="450" y="1215"/>
                  </a:lnTo>
                  <a:lnTo>
                    <a:pt x="465" y="1200"/>
                  </a:lnTo>
                  <a:lnTo>
                    <a:pt x="465" y="1155"/>
                  </a:lnTo>
                  <a:lnTo>
                    <a:pt x="480" y="1140"/>
                  </a:lnTo>
                  <a:lnTo>
                    <a:pt x="480" y="1065"/>
                  </a:lnTo>
                  <a:lnTo>
                    <a:pt x="495" y="1050"/>
                  </a:lnTo>
                  <a:lnTo>
                    <a:pt x="495" y="990"/>
                  </a:lnTo>
                  <a:lnTo>
                    <a:pt x="510" y="960"/>
                  </a:lnTo>
                  <a:lnTo>
                    <a:pt x="510" y="915"/>
                  </a:lnTo>
                  <a:lnTo>
                    <a:pt x="525" y="885"/>
                  </a:lnTo>
                  <a:lnTo>
                    <a:pt x="525" y="795"/>
                  </a:lnTo>
                  <a:lnTo>
                    <a:pt x="540" y="765"/>
                  </a:lnTo>
                  <a:lnTo>
                    <a:pt x="540" y="690"/>
                  </a:lnTo>
                  <a:lnTo>
                    <a:pt x="555" y="660"/>
                  </a:lnTo>
                  <a:lnTo>
                    <a:pt x="555" y="570"/>
                  </a:lnTo>
                  <a:lnTo>
                    <a:pt x="570" y="540"/>
                  </a:lnTo>
                  <a:lnTo>
                    <a:pt x="570" y="480"/>
                  </a:lnTo>
                  <a:lnTo>
                    <a:pt x="585" y="450"/>
                  </a:lnTo>
                  <a:lnTo>
                    <a:pt x="585" y="360"/>
                  </a:lnTo>
                  <a:lnTo>
                    <a:pt x="600" y="330"/>
                  </a:lnTo>
                  <a:lnTo>
                    <a:pt x="600" y="285"/>
                  </a:lnTo>
                  <a:lnTo>
                    <a:pt x="615" y="255"/>
                  </a:lnTo>
                  <a:lnTo>
                    <a:pt x="615" y="195"/>
                  </a:lnTo>
                  <a:lnTo>
                    <a:pt x="630" y="165"/>
                  </a:lnTo>
                  <a:lnTo>
                    <a:pt x="630" y="135"/>
                  </a:lnTo>
                  <a:lnTo>
                    <a:pt x="645" y="105"/>
                  </a:lnTo>
                  <a:lnTo>
                    <a:pt x="645" y="75"/>
                  </a:lnTo>
                  <a:lnTo>
                    <a:pt x="660" y="60"/>
                  </a:lnTo>
                  <a:lnTo>
                    <a:pt x="660" y="30"/>
                  </a:lnTo>
                  <a:lnTo>
                    <a:pt x="675" y="15"/>
                  </a:lnTo>
                  <a:lnTo>
                    <a:pt x="690" y="0"/>
                  </a:lnTo>
                  <a:lnTo>
                    <a:pt x="705" y="15"/>
                  </a:lnTo>
                  <a:lnTo>
                    <a:pt x="720" y="30"/>
                  </a:lnTo>
                  <a:lnTo>
                    <a:pt x="750" y="60"/>
                  </a:lnTo>
                  <a:lnTo>
                    <a:pt x="750" y="90"/>
                  </a:lnTo>
                  <a:lnTo>
                    <a:pt x="765" y="105"/>
                  </a:lnTo>
                  <a:lnTo>
                    <a:pt x="765" y="135"/>
                  </a:lnTo>
                  <a:lnTo>
                    <a:pt x="780" y="150"/>
                  </a:lnTo>
                  <a:lnTo>
                    <a:pt x="780" y="180"/>
                  </a:lnTo>
                  <a:lnTo>
                    <a:pt x="810" y="210"/>
                  </a:lnTo>
                  <a:lnTo>
                    <a:pt x="810" y="240"/>
                  </a:lnTo>
                  <a:lnTo>
                    <a:pt x="825" y="255"/>
                  </a:lnTo>
                  <a:lnTo>
                    <a:pt x="855" y="285"/>
                  </a:lnTo>
                  <a:lnTo>
                    <a:pt x="840" y="285"/>
                  </a:lnTo>
                  <a:lnTo>
                    <a:pt x="855" y="285"/>
                  </a:lnTo>
                  <a:lnTo>
                    <a:pt x="870" y="285"/>
                  </a:lnTo>
                  <a:lnTo>
                    <a:pt x="885" y="270"/>
                  </a:lnTo>
                  <a:lnTo>
                    <a:pt x="915" y="240"/>
                  </a:lnTo>
                  <a:lnTo>
                    <a:pt x="915" y="210"/>
                  </a:lnTo>
                  <a:lnTo>
                    <a:pt x="930" y="195"/>
                  </a:lnTo>
                  <a:lnTo>
                    <a:pt x="945" y="180"/>
                  </a:lnTo>
                  <a:lnTo>
                    <a:pt x="945" y="150"/>
                  </a:lnTo>
                  <a:lnTo>
                    <a:pt x="960" y="135"/>
                  </a:lnTo>
                  <a:lnTo>
                    <a:pt x="975" y="120"/>
                  </a:lnTo>
                  <a:lnTo>
                    <a:pt x="990" y="105"/>
                  </a:lnTo>
                  <a:lnTo>
                    <a:pt x="1005" y="105"/>
                  </a:lnTo>
                  <a:lnTo>
                    <a:pt x="1020" y="120"/>
                  </a:lnTo>
                  <a:lnTo>
                    <a:pt x="1035" y="135"/>
                  </a:lnTo>
                  <a:lnTo>
                    <a:pt x="1035" y="150"/>
                  </a:lnTo>
                  <a:lnTo>
                    <a:pt x="1050" y="165"/>
                  </a:lnTo>
                  <a:lnTo>
                    <a:pt x="1050" y="210"/>
                  </a:lnTo>
                  <a:lnTo>
                    <a:pt x="1065" y="225"/>
                  </a:lnTo>
                  <a:lnTo>
                    <a:pt x="1065" y="270"/>
                  </a:lnTo>
                  <a:lnTo>
                    <a:pt x="1080" y="300"/>
                  </a:lnTo>
                  <a:lnTo>
                    <a:pt x="1080" y="375"/>
                  </a:lnTo>
                  <a:lnTo>
                    <a:pt x="1095" y="405"/>
                  </a:lnTo>
                  <a:lnTo>
                    <a:pt x="1095" y="465"/>
                  </a:lnTo>
                  <a:lnTo>
                    <a:pt x="1110" y="495"/>
                  </a:lnTo>
                  <a:lnTo>
                    <a:pt x="1110" y="600"/>
                  </a:lnTo>
                  <a:lnTo>
                    <a:pt x="1125" y="630"/>
                  </a:lnTo>
                  <a:lnTo>
                    <a:pt x="1125" y="720"/>
                  </a:lnTo>
                  <a:lnTo>
                    <a:pt x="1140" y="750"/>
                  </a:lnTo>
                  <a:lnTo>
                    <a:pt x="1140" y="870"/>
                  </a:lnTo>
                  <a:lnTo>
                    <a:pt x="1155" y="915"/>
                  </a:lnTo>
                  <a:lnTo>
                    <a:pt x="1155" y="990"/>
                  </a:lnTo>
                  <a:lnTo>
                    <a:pt x="1170" y="1035"/>
                  </a:lnTo>
                  <a:lnTo>
                    <a:pt x="1170" y="1170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78" name="Freeform 6"/>
            <p:cNvSpPr>
              <a:spLocks/>
            </p:cNvSpPr>
            <p:nvPr/>
          </p:nvSpPr>
          <p:spPr bwMode="auto">
            <a:xfrm>
              <a:off x="2266" y="2114"/>
              <a:ext cx="1021" cy="2759"/>
            </a:xfrm>
            <a:custGeom>
              <a:avLst/>
              <a:gdLst>
                <a:gd name="T0" fmla="*/ 15 w 1021"/>
                <a:gd name="T1" fmla="*/ 990 h 2759"/>
                <a:gd name="T2" fmla="*/ 45 w 1021"/>
                <a:gd name="T3" fmla="*/ 1139 h 2759"/>
                <a:gd name="T4" fmla="*/ 60 w 1021"/>
                <a:gd name="T5" fmla="*/ 1364 h 2759"/>
                <a:gd name="T6" fmla="*/ 90 w 1021"/>
                <a:gd name="T7" fmla="*/ 1514 h 2759"/>
                <a:gd name="T8" fmla="*/ 105 w 1021"/>
                <a:gd name="T9" fmla="*/ 1664 h 2759"/>
                <a:gd name="T10" fmla="*/ 135 w 1021"/>
                <a:gd name="T11" fmla="*/ 1739 h 2759"/>
                <a:gd name="T12" fmla="*/ 150 w 1021"/>
                <a:gd name="T13" fmla="*/ 1814 h 2759"/>
                <a:gd name="T14" fmla="*/ 195 w 1021"/>
                <a:gd name="T15" fmla="*/ 1889 h 2759"/>
                <a:gd name="T16" fmla="*/ 210 w 1021"/>
                <a:gd name="T17" fmla="*/ 1934 h 2759"/>
                <a:gd name="T18" fmla="*/ 240 w 1021"/>
                <a:gd name="T19" fmla="*/ 1979 h 2759"/>
                <a:gd name="T20" fmla="*/ 255 w 1021"/>
                <a:gd name="T21" fmla="*/ 2039 h 2759"/>
                <a:gd name="T22" fmla="*/ 285 w 1021"/>
                <a:gd name="T23" fmla="*/ 2114 h 2759"/>
                <a:gd name="T24" fmla="*/ 300 w 1021"/>
                <a:gd name="T25" fmla="*/ 2219 h 2759"/>
                <a:gd name="T26" fmla="*/ 330 w 1021"/>
                <a:gd name="T27" fmla="*/ 2294 h 2759"/>
                <a:gd name="T28" fmla="*/ 345 w 1021"/>
                <a:gd name="T29" fmla="*/ 2429 h 2759"/>
                <a:gd name="T30" fmla="*/ 375 w 1021"/>
                <a:gd name="T31" fmla="*/ 2504 h 2759"/>
                <a:gd name="T32" fmla="*/ 390 w 1021"/>
                <a:gd name="T33" fmla="*/ 2624 h 2759"/>
                <a:gd name="T34" fmla="*/ 420 w 1021"/>
                <a:gd name="T35" fmla="*/ 2699 h 2759"/>
                <a:gd name="T36" fmla="*/ 435 w 1021"/>
                <a:gd name="T37" fmla="*/ 2759 h 2759"/>
                <a:gd name="T38" fmla="*/ 480 w 1021"/>
                <a:gd name="T39" fmla="*/ 2744 h 2759"/>
                <a:gd name="T40" fmla="*/ 495 w 1021"/>
                <a:gd name="T41" fmla="*/ 2669 h 2759"/>
                <a:gd name="T42" fmla="*/ 525 w 1021"/>
                <a:gd name="T43" fmla="*/ 2594 h 2759"/>
                <a:gd name="T44" fmla="*/ 540 w 1021"/>
                <a:gd name="T45" fmla="*/ 2429 h 2759"/>
                <a:gd name="T46" fmla="*/ 570 w 1021"/>
                <a:gd name="T47" fmla="*/ 2294 h 2759"/>
                <a:gd name="T48" fmla="*/ 585 w 1021"/>
                <a:gd name="T49" fmla="*/ 2099 h 2759"/>
                <a:gd name="T50" fmla="*/ 615 w 1021"/>
                <a:gd name="T51" fmla="*/ 1919 h 2759"/>
                <a:gd name="T52" fmla="*/ 630 w 1021"/>
                <a:gd name="T53" fmla="*/ 1709 h 2759"/>
                <a:gd name="T54" fmla="*/ 660 w 1021"/>
                <a:gd name="T55" fmla="*/ 1589 h 2759"/>
                <a:gd name="T56" fmla="*/ 675 w 1021"/>
                <a:gd name="T57" fmla="*/ 1439 h 2759"/>
                <a:gd name="T58" fmla="*/ 705 w 1021"/>
                <a:gd name="T59" fmla="*/ 1334 h 2759"/>
                <a:gd name="T60" fmla="*/ 720 w 1021"/>
                <a:gd name="T61" fmla="*/ 1259 h 2759"/>
                <a:gd name="T62" fmla="*/ 750 w 1021"/>
                <a:gd name="T63" fmla="*/ 1199 h 2759"/>
                <a:gd name="T64" fmla="*/ 780 w 1021"/>
                <a:gd name="T65" fmla="*/ 1154 h 2759"/>
                <a:gd name="T66" fmla="*/ 825 w 1021"/>
                <a:gd name="T67" fmla="*/ 1094 h 2759"/>
                <a:gd name="T68" fmla="*/ 840 w 1021"/>
                <a:gd name="T69" fmla="*/ 1020 h 2759"/>
                <a:gd name="T70" fmla="*/ 870 w 1021"/>
                <a:gd name="T71" fmla="*/ 945 h 2759"/>
                <a:gd name="T72" fmla="*/ 886 w 1021"/>
                <a:gd name="T73" fmla="*/ 855 h 2759"/>
                <a:gd name="T74" fmla="*/ 916 w 1021"/>
                <a:gd name="T75" fmla="*/ 720 h 2759"/>
                <a:gd name="T76" fmla="*/ 931 w 1021"/>
                <a:gd name="T77" fmla="*/ 555 h 2759"/>
                <a:gd name="T78" fmla="*/ 961 w 1021"/>
                <a:gd name="T79" fmla="*/ 420 h 2759"/>
                <a:gd name="T80" fmla="*/ 976 w 1021"/>
                <a:gd name="T81" fmla="*/ 240 h 2759"/>
                <a:gd name="T82" fmla="*/ 1006 w 1021"/>
                <a:gd name="T83" fmla="*/ 75 h 275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21"/>
                <a:gd name="T127" fmla="*/ 0 h 2759"/>
                <a:gd name="T128" fmla="*/ 1021 w 1021"/>
                <a:gd name="T129" fmla="*/ 2759 h 275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21" h="2759">
                  <a:moveTo>
                    <a:pt x="0" y="870"/>
                  </a:moveTo>
                  <a:lnTo>
                    <a:pt x="15" y="900"/>
                  </a:lnTo>
                  <a:lnTo>
                    <a:pt x="15" y="990"/>
                  </a:lnTo>
                  <a:lnTo>
                    <a:pt x="30" y="1034"/>
                  </a:lnTo>
                  <a:lnTo>
                    <a:pt x="30" y="1109"/>
                  </a:lnTo>
                  <a:lnTo>
                    <a:pt x="45" y="1139"/>
                  </a:lnTo>
                  <a:lnTo>
                    <a:pt x="45" y="1259"/>
                  </a:lnTo>
                  <a:lnTo>
                    <a:pt x="60" y="1289"/>
                  </a:lnTo>
                  <a:lnTo>
                    <a:pt x="60" y="1364"/>
                  </a:lnTo>
                  <a:lnTo>
                    <a:pt x="75" y="1394"/>
                  </a:lnTo>
                  <a:lnTo>
                    <a:pt x="75" y="1484"/>
                  </a:lnTo>
                  <a:lnTo>
                    <a:pt x="90" y="1514"/>
                  </a:lnTo>
                  <a:lnTo>
                    <a:pt x="90" y="1559"/>
                  </a:lnTo>
                  <a:lnTo>
                    <a:pt x="105" y="1589"/>
                  </a:lnTo>
                  <a:lnTo>
                    <a:pt x="105" y="1664"/>
                  </a:lnTo>
                  <a:lnTo>
                    <a:pt x="120" y="1679"/>
                  </a:lnTo>
                  <a:lnTo>
                    <a:pt x="120" y="1709"/>
                  </a:lnTo>
                  <a:lnTo>
                    <a:pt x="135" y="1739"/>
                  </a:lnTo>
                  <a:lnTo>
                    <a:pt x="135" y="1784"/>
                  </a:lnTo>
                  <a:lnTo>
                    <a:pt x="150" y="1799"/>
                  </a:lnTo>
                  <a:lnTo>
                    <a:pt x="150" y="1814"/>
                  </a:lnTo>
                  <a:lnTo>
                    <a:pt x="165" y="1829"/>
                  </a:lnTo>
                  <a:lnTo>
                    <a:pt x="165" y="1859"/>
                  </a:lnTo>
                  <a:lnTo>
                    <a:pt x="195" y="1889"/>
                  </a:lnTo>
                  <a:lnTo>
                    <a:pt x="195" y="1904"/>
                  </a:lnTo>
                  <a:lnTo>
                    <a:pt x="210" y="1919"/>
                  </a:lnTo>
                  <a:lnTo>
                    <a:pt x="210" y="1934"/>
                  </a:lnTo>
                  <a:lnTo>
                    <a:pt x="225" y="1949"/>
                  </a:lnTo>
                  <a:lnTo>
                    <a:pt x="225" y="1964"/>
                  </a:lnTo>
                  <a:lnTo>
                    <a:pt x="240" y="1979"/>
                  </a:lnTo>
                  <a:lnTo>
                    <a:pt x="240" y="2009"/>
                  </a:lnTo>
                  <a:lnTo>
                    <a:pt x="255" y="2024"/>
                  </a:lnTo>
                  <a:lnTo>
                    <a:pt x="255" y="2039"/>
                  </a:lnTo>
                  <a:lnTo>
                    <a:pt x="270" y="2054"/>
                  </a:lnTo>
                  <a:lnTo>
                    <a:pt x="270" y="2099"/>
                  </a:lnTo>
                  <a:lnTo>
                    <a:pt x="285" y="2114"/>
                  </a:lnTo>
                  <a:lnTo>
                    <a:pt x="285" y="2144"/>
                  </a:lnTo>
                  <a:lnTo>
                    <a:pt x="300" y="2159"/>
                  </a:lnTo>
                  <a:lnTo>
                    <a:pt x="300" y="2219"/>
                  </a:lnTo>
                  <a:lnTo>
                    <a:pt x="315" y="2234"/>
                  </a:lnTo>
                  <a:lnTo>
                    <a:pt x="315" y="2279"/>
                  </a:lnTo>
                  <a:lnTo>
                    <a:pt x="330" y="2294"/>
                  </a:lnTo>
                  <a:lnTo>
                    <a:pt x="330" y="2354"/>
                  </a:lnTo>
                  <a:lnTo>
                    <a:pt x="345" y="2384"/>
                  </a:lnTo>
                  <a:lnTo>
                    <a:pt x="345" y="2429"/>
                  </a:lnTo>
                  <a:lnTo>
                    <a:pt x="360" y="2444"/>
                  </a:lnTo>
                  <a:lnTo>
                    <a:pt x="360" y="2489"/>
                  </a:lnTo>
                  <a:lnTo>
                    <a:pt x="375" y="2504"/>
                  </a:lnTo>
                  <a:lnTo>
                    <a:pt x="375" y="2564"/>
                  </a:lnTo>
                  <a:lnTo>
                    <a:pt x="390" y="2594"/>
                  </a:lnTo>
                  <a:lnTo>
                    <a:pt x="390" y="2624"/>
                  </a:lnTo>
                  <a:lnTo>
                    <a:pt x="405" y="2639"/>
                  </a:lnTo>
                  <a:lnTo>
                    <a:pt x="405" y="2684"/>
                  </a:lnTo>
                  <a:lnTo>
                    <a:pt x="420" y="2699"/>
                  </a:lnTo>
                  <a:lnTo>
                    <a:pt x="420" y="2729"/>
                  </a:lnTo>
                  <a:lnTo>
                    <a:pt x="450" y="2759"/>
                  </a:lnTo>
                  <a:lnTo>
                    <a:pt x="435" y="2759"/>
                  </a:lnTo>
                  <a:lnTo>
                    <a:pt x="450" y="2759"/>
                  </a:lnTo>
                  <a:lnTo>
                    <a:pt x="465" y="2759"/>
                  </a:lnTo>
                  <a:lnTo>
                    <a:pt x="480" y="2744"/>
                  </a:lnTo>
                  <a:lnTo>
                    <a:pt x="480" y="2729"/>
                  </a:lnTo>
                  <a:lnTo>
                    <a:pt x="495" y="2714"/>
                  </a:lnTo>
                  <a:lnTo>
                    <a:pt x="495" y="2669"/>
                  </a:lnTo>
                  <a:lnTo>
                    <a:pt x="510" y="2654"/>
                  </a:lnTo>
                  <a:lnTo>
                    <a:pt x="510" y="2609"/>
                  </a:lnTo>
                  <a:lnTo>
                    <a:pt x="525" y="2594"/>
                  </a:lnTo>
                  <a:lnTo>
                    <a:pt x="525" y="2519"/>
                  </a:lnTo>
                  <a:lnTo>
                    <a:pt x="540" y="2489"/>
                  </a:lnTo>
                  <a:lnTo>
                    <a:pt x="540" y="2429"/>
                  </a:lnTo>
                  <a:lnTo>
                    <a:pt x="555" y="2399"/>
                  </a:lnTo>
                  <a:lnTo>
                    <a:pt x="555" y="2339"/>
                  </a:lnTo>
                  <a:lnTo>
                    <a:pt x="570" y="2294"/>
                  </a:lnTo>
                  <a:lnTo>
                    <a:pt x="570" y="2204"/>
                  </a:lnTo>
                  <a:lnTo>
                    <a:pt x="585" y="2159"/>
                  </a:lnTo>
                  <a:lnTo>
                    <a:pt x="585" y="2099"/>
                  </a:lnTo>
                  <a:lnTo>
                    <a:pt x="600" y="2054"/>
                  </a:lnTo>
                  <a:lnTo>
                    <a:pt x="600" y="1949"/>
                  </a:lnTo>
                  <a:lnTo>
                    <a:pt x="615" y="1919"/>
                  </a:lnTo>
                  <a:lnTo>
                    <a:pt x="615" y="1844"/>
                  </a:lnTo>
                  <a:lnTo>
                    <a:pt x="630" y="1814"/>
                  </a:lnTo>
                  <a:lnTo>
                    <a:pt x="630" y="1709"/>
                  </a:lnTo>
                  <a:lnTo>
                    <a:pt x="645" y="1679"/>
                  </a:lnTo>
                  <a:lnTo>
                    <a:pt x="645" y="1619"/>
                  </a:lnTo>
                  <a:lnTo>
                    <a:pt x="660" y="1589"/>
                  </a:lnTo>
                  <a:lnTo>
                    <a:pt x="660" y="1514"/>
                  </a:lnTo>
                  <a:lnTo>
                    <a:pt x="675" y="1484"/>
                  </a:lnTo>
                  <a:lnTo>
                    <a:pt x="675" y="1439"/>
                  </a:lnTo>
                  <a:lnTo>
                    <a:pt x="690" y="1409"/>
                  </a:lnTo>
                  <a:lnTo>
                    <a:pt x="690" y="1364"/>
                  </a:lnTo>
                  <a:lnTo>
                    <a:pt x="705" y="1334"/>
                  </a:lnTo>
                  <a:lnTo>
                    <a:pt x="705" y="1304"/>
                  </a:lnTo>
                  <a:lnTo>
                    <a:pt x="720" y="1289"/>
                  </a:lnTo>
                  <a:lnTo>
                    <a:pt x="720" y="1259"/>
                  </a:lnTo>
                  <a:lnTo>
                    <a:pt x="735" y="1244"/>
                  </a:lnTo>
                  <a:lnTo>
                    <a:pt x="735" y="1214"/>
                  </a:lnTo>
                  <a:lnTo>
                    <a:pt x="750" y="1199"/>
                  </a:lnTo>
                  <a:lnTo>
                    <a:pt x="765" y="1184"/>
                  </a:lnTo>
                  <a:lnTo>
                    <a:pt x="765" y="1169"/>
                  </a:lnTo>
                  <a:lnTo>
                    <a:pt x="780" y="1154"/>
                  </a:lnTo>
                  <a:lnTo>
                    <a:pt x="795" y="1139"/>
                  </a:lnTo>
                  <a:lnTo>
                    <a:pt x="795" y="1124"/>
                  </a:lnTo>
                  <a:lnTo>
                    <a:pt x="825" y="1094"/>
                  </a:lnTo>
                  <a:lnTo>
                    <a:pt x="825" y="1064"/>
                  </a:lnTo>
                  <a:lnTo>
                    <a:pt x="840" y="1049"/>
                  </a:lnTo>
                  <a:lnTo>
                    <a:pt x="840" y="1020"/>
                  </a:lnTo>
                  <a:lnTo>
                    <a:pt x="855" y="1005"/>
                  </a:lnTo>
                  <a:lnTo>
                    <a:pt x="855" y="960"/>
                  </a:lnTo>
                  <a:lnTo>
                    <a:pt x="870" y="945"/>
                  </a:lnTo>
                  <a:lnTo>
                    <a:pt x="870" y="915"/>
                  </a:lnTo>
                  <a:lnTo>
                    <a:pt x="886" y="900"/>
                  </a:lnTo>
                  <a:lnTo>
                    <a:pt x="886" y="855"/>
                  </a:lnTo>
                  <a:lnTo>
                    <a:pt x="901" y="825"/>
                  </a:lnTo>
                  <a:lnTo>
                    <a:pt x="901" y="750"/>
                  </a:lnTo>
                  <a:lnTo>
                    <a:pt x="916" y="720"/>
                  </a:lnTo>
                  <a:lnTo>
                    <a:pt x="916" y="675"/>
                  </a:lnTo>
                  <a:lnTo>
                    <a:pt x="931" y="645"/>
                  </a:lnTo>
                  <a:lnTo>
                    <a:pt x="931" y="555"/>
                  </a:lnTo>
                  <a:lnTo>
                    <a:pt x="946" y="525"/>
                  </a:lnTo>
                  <a:lnTo>
                    <a:pt x="946" y="465"/>
                  </a:lnTo>
                  <a:lnTo>
                    <a:pt x="961" y="420"/>
                  </a:lnTo>
                  <a:lnTo>
                    <a:pt x="961" y="330"/>
                  </a:lnTo>
                  <a:lnTo>
                    <a:pt x="976" y="300"/>
                  </a:lnTo>
                  <a:lnTo>
                    <a:pt x="976" y="240"/>
                  </a:lnTo>
                  <a:lnTo>
                    <a:pt x="991" y="195"/>
                  </a:lnTo>
                  <a:lnTo>
                    <a:pt x="991" y="105"/>
                  </a:lnTo>
                  <a:lnTo>
                    <a:pt x="1006" y="75"/>
                  </a:lnTo>
                  <a:lnTo>
                    <a:pt x="1006" y="15"/>
                  </a:lnTo>
                  <a:lnTo>
                    <a:pt x="1021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79" name="Freeform 5"/>
            <p:cNvSpPr>
              <a:spLocks/>
            </p:cNvSpPr>
            <p:nvPr/>
          </p:nvSpPr>
          <p:spPr bwMode="auto">
            <a:xfrm>
              <a:off x="3287" y="1784"/>
              <a:ext cx="1110" cy="2909"/>
            </a:xfrm>
            <a:custGeom>
              <a:avLst/>
              <a:gdLst>
                <a:gd name="T0" fmla="*/ 15 w 1110"/>
                <a:gd name="T1" fmla="*/ 225 h 2909"/>
                <a:gd name="T2" fmla="*/ 30 w 1110"/>
                <a:gd name="T3" fmla="*/ 120 h 2909"/>
                <a:gd name="T4" fmla="*/ 60 w 1110"/>
                <a:gd name="T5" fmla="*/ 45 h 2909"/>
                <a:gd name="T6" fmla="*/ 75 w 1110"/>
                <a:gd name="T7" fmla="*/ 0 h 2909"/>
                <a:gd name="T8" fmla="*/ 120 w 1110"/>
                <a:gd name="T9" fmla="*/ 15 h 2909"/>
                <a:gd name="T10" fmla="*/ 150 w 1110"/>
                <a:gd name="T11" fmla="*/ 75 h 2909"/>
                <a:gd name="T12" fmla="*/ 180 w 1110"/>
                <a:gd name="T13" fmla="*/ 135 h 2909"/>
                <a:gd name="T14" fmla="*/ 195 w 1110"/>
                <a:gd name="T15" fmla="*/ 180 h 2909"/>
                <a:gd name="T16" fmla="*/ 225 w 1110"/>
                <a:gd name="T17" fmla="*/ 225 h 2909"/>
                <a:gd name="T18" fmla="*/ 270 w 1110"/>
                <a:gd name="T19" fmla="*/ 225 h 2909"/>
                <a:gd name="T20" fmla="*/ 300 w 1110"/>
                <a:gd name="T21" fmla="*/ 180 h 2909"/>
                <a:gd name="T22" fmla="*/ 345 w 1110"/>
                <a:gd name="T23" fmla="*/ 105 h 2909"/>
                <a:gd name="T24" fmla="*/ 360 w 1110"/>
                <a:gd name="T25" fmla="*/ 60 h 2909"/>
                <a:gd name="T26" fmla="*/ 405 w 1110"/>
                <a:gd name="T27" fmla="*/ 45 h 2909"/>
                <a:gd name="T28" fmla="*/ 435 w 1110"/>
                <a:gd name="T29" fmla="*/ 105 h 2909"/>
                <a:gd name="T30" fmla="*/ 465 w 1110"/>
                <a:gd name="T31" fmla="*/ 165 h 2909"/>
                <a:gd name="T32" fmla="*/ 480 w 1110"/>
                <a:gd name="T33" fmla="*/ 315 h 2909"/>
                <a:gd name="T34" fmla="*/ 510 w 1110"/>
                <a:gd name="T35" fmla="*/ 465 h 2909"/>
                <a:gd name="T36" fmla="*/ 525 w 1110"/>
                <a:gd name="T37" fmla="*/ 690 h 2909"/>
                <a:gd name="T38" fmla="*/ 555 w 1110"/>
                <a:gd name="T39" fmla="*/ 855 h 2909"/>
                <a:gd name="T40" fmla="*/ 570 w 1110"/>
                <a:gd name="T41" fmla="*/ 1095 h 2909"/>
                <a:gd name="T42" fmla="*/ 600 w 1110"/>
                <a:gd name="T43" fmla="*/ 1260 h 2909"/>
                <a:gd name="T44" fmla="*/ 615 w 1110"/>
                <a:gd name="T45" fmla="*/ 1469 h 2909"/>
                <a:gd name="T46" fmla="*/ 645 w 1110"/>
                <a:gd name="T47" fmla="*/ 1634 h 2909"/>
                <a:gd name="T48" fmla="*/ 660 w 1110"/>
                <a:gd name="T49" fmla="*/ 1799 h 2909"/>
                <a:gd name="T50" fmla="*/ 690 w 1110"/>
                <a:gd name="T51" fmla="*/ 1874 h 2909"/>
                <a:gd name="T52" fmla="*/ 705 w 1110"/>
                <a:gd name="T53" fmla="*/ 1964 h 2909"/>
                <a:gd name="T54" fmla="*/ 735 w 1110"/>
                <a:gd name="T55" fmla="*/ 2009 h 2909"/>
                <a:gd name="T56" fmla="*/ 765 w 1110"/>
                <a:gd name="T57" fmla="*/ 2069 h 2909"/>
                <a:gd name="T58" fmla="*/ 795 w 1110"/>
                <a:gd name="T59" fmla="*/ 2144 h 2909"/>
                <a:gd name="T60" fmla="*/ 825 w 1110"/>
                <a:gd name="T61" fmla="*/ 2189 h 2909"/>
                <a:gd name="T62" fmla="*/ 840 w 1110"/>
                <a:gd name="T63" fmla="*/ 2264 h 2909"/>
                <a:gd name="T64" fmla="*/ 870 w 1110"/>
                <a:gd name="T65" fmla="*/ 2354 h 2909"/>
                <a:gd name="T66" fmla="*/ 885 w 1110"/>
                <a:gd name="T67" fmla="*/ 2444 h 2909"/>
                <a:gd name="T68" fmla="*/ 915 w 1110"/>
                <a:gd name="T69" fmla="*/ 2549 h 2909"/>
                <a:gd name="T70" fmla="*/ 930 w 1110"/>
                <a:gd name="T71" fmla="*/ 2669 h 2909"/>
                <a:gd name="T72" fmla="*/ 960 w 1110"/>
                <a:gd name="T73" fmla="*/ 2759 h 2909"/>
                <a:gd name="T74" fmla="*/ 975 w 1110"/>
                <a:gd name="T75" fmla="*/ 2849 h 2909"/>
                <a:gd name="T76" fmla="*/ 1005 w 1110"/>
                <a:gd name="T77" fmla="*/ 2909 h 2909"/>
                <a:gd name="T78" fmla="*/ 1050 w 1110"/>
                <a:gd name="T79" fmla="*/ 2879 h 2909"/>
                <a:gd name="T80" fmla="*/ 1065 w 1110"/>
                <a:gd name="T81" fmla="*/ 2789 h 2909"/>
                <a:gd name="T82" fmla="*/ 1095 w 1110"/>
                <a:gd name="T83" fmla="*/ 2714 h 29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10"/>
                <a:gd name="T127" fmla="*/ 0 h 2909"/>
                <a:gd name="T128" fmla="*/ 1110 w 1110"/>
                <a:gd name="T129" fmla="*/ 2909 h 290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10" h="2909">
                  <a:moveTo>
                    <a:pt x="0" y="330"/>
                  </a:moveTo>
                  <a:lnTo>
                    <a:pt x="0" y="240"/>
                  </a:lnTo>
                  <a:lnTo>
                    <a:pt x="15" y="225"/>
                  </a:lnTo>
                  <a:lnTo>
                    <a:pt x="15" y="180"/>
                  </a:lnTo>
                  <a:lnTo>
                    <a:pt x="30" y="150"/>
                  </a:lnTo>
                  <a:lnTo>
                    <a:pt x="30" y="120"/>
                  </a:lnTo>
                  <a:lnTo>
                    <a:pt x="45" y="105"/>
                  </a:lnTo>
                  <a:lnTo>
                    <a:pt x="45" y="60"/>
                  </a:lnTo>
                  <a:lnTo>
                    <a:pt x="60" y="45"/>
                  </a:lnTo>
                  <a:lnTo>
                    <a:pt x="60" y="30"/>
                  </a:lnTo>
                  <a:lnTo>
                    <a:pt x="90" y="0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5" y="0"/>
                  </a:lnTo>
                  <a:lnTo>
                    <a:pt x="120" y="15"/>
                  </a:lnTo>
                  <a:lnTo>
                    <a:pt x="135" y="30"/>
                  </a:lnTo>
                  <a:lnTo>
                    <a:pt x="135" y="60"/>
                  </a:lnTo>
                  <a:lnTo>
                    <a:pt x="150" y="75"/>
                  </a:lnTo>
                  <a:lnTo>
                    <a:pt x="165" y="90"/>
                  </a:lnTo>
                  <a:lnTo>
                    <a:pt x="165" y="120"/>
                  </a:lnTo>
                  <a:lnTo>
                    <a:pt x="180" y="135"/>
                  </a:lnTo>
                  <a:lnTo>
                    <a:pt x="180" y="150"/>
                  </a:lnTo>
                  <a:lnTo>
                    <a:pt x="195" y="165"/>
                  </a:lnTo>
                  <a:lnTo>
                    <a:pt x="195" y="180"/>
                  </a:lnTo>
                  <a:lnTo>
                    <a:pt x="210" y="195"/>
                  </a:lnTo>
                  <a:lnTo>
                    <a:pt x="210" y="210"/>
                  </a:lnTo>
                  <a:lnTo>
                    <a:pt x="225" y="225"/>
                  </a:lnTo>
                  <a:lnTo>
                    <a:pt x="240" y="240"/>
                  </a:lnTo>
                  <a:lnTo>
                    <a:pt x="255" y="240"/>
                  </a:lnTo>
                  <a:lnTo>
                    <a:pt x="270" y="225"/>
                  </a:lnTo>
                  <a:lnTo>
                    <a:pt x="285" y="210"/>
                  </a:lnTo>
                  <a:lnTo>
                    <a:pt x="300" y="195"/>
                  </a:lnTo>
                  <a:lnTo>
                    <a:pt x="300" y="180"/>
                  </a:lnTo>
                  <a:lnTo>
                    <a:pt x="330" y="150"/>
                  </a:lnTo>
                  <a:lnTo>
                    <a:pt x="330" y="120"/>
                  </a:lnTo>
                  <a:lnTo>
                    <a:pt x="345" y="105"/>
                  </a:lnTo>
                  <a:lnTo>
                    <a:pt x="345" y="90"/>
                  </a:lnTo>
                  <a:lnTo>
                    <a:pt x="360" y="75"/>
                  </a:lnTo>
                  <a:lnTo>
                    <a:pt x="360" y="60"/>
                  </a:lnTo>
                  <a:lnTo>
                    <a:pt x="375" y="45"/>
                  </a:lnTo>
                  <a:lnTo>
                    <a:pt x="390" y="30"/>
                  </a:lnTo>
                  <a:lnTo>
                    <a:pt x="405" y="45"/>
                  </a:lnTo>
                  <a:lnTo>
                    <a:pt x="420" y="60"/>
                  </a:lnTo>
                  <a:lnTo>
                    <a:pt x="435" y="75"/>
                  </a:lnTo>
                  <a:lnTo>
                    <a:pt x="435" y="105"/>
                  </a:lnTo>
                  <a:lnTo>
                    <a:pt x="450" y="120"/>
                  </a:lnTo>
                  <a:lnTo>
                    <a:pt x="450" y="150"/>
                  </a:lnTo>
                  <a:lnTo>
                    <a:pt x="465" y="165"/>
                  </a:lnTo>
                  <a:lnTo>
                    <a:pt x="465" y="225"/>
                  </a:lnTo>
                  <a:lnTo>
                    <a:pt x="480" y="255"/>
                  </a:lnTo>
                  <a:lnTo>
                    <a:pt x="480" y="315"/>
                  </a:lnTo>
                  <a:lnTo>
                    <a:pt x="495" y="345"/>
                  </a:lnTo>
                  <a:lnTo>
                    <a:pt x="495" y="435"/>
                  </a:lnTo>
                  <a:lnTo>
                    <a:pt x="510" y="465"/>
                  </a:lnTo>
                  <a:lnTo>
                    <a:pt x="510" y="540"/>
                  </a:lnTo>
                  <a:lnTo>
                    <a:pt x="525" y="570"/>
                  </a:lnTo>
                  <a:lnTo>
                    <a:pt x="525" y="690"/>
                  </a:lnTo>
                  <a:lnTo>
                    <a:pt x="540" y="735"/>
                  </a:lnTo>
                  <a:lnTo>
                    <a:pt x="540" y="810"/>
                  </a:lnTo>
                  <a:lnTo>
                    <a:pt x="555" y="855"/>
                  </a:lnTo>
                  <a:lnTo>
                    <a:pt x="555" y="930"/>
                  </a:lnTo>
                  <a:lnTo>
                    <a:pt x="570" y="975"/>
                  </a:lnTo>
                  <a:lnTo>
                    <a:pt x="570" y="1095"/>
                  </a:lnTo>
                  <a:lnTo>
                    <a:pt x="585" y="1140"/>
                  </a:lnTo>
                  <a:lnTo>
                    <a:pt x="585" y="1215"/>
                  </a:lnTo>
                  <a:lnTo>
                    <a:pt x="600" y="1260"/>
                  </a:lnTo>
                  <a:lnTo>
                    <a:pt x="600" y="1364"/>
                  </a:lnTo>
                  <a:lnTo>
                    <a:pt x="615" y="1409"/>
                  </a:lnTo>
                  <a:lnTo>
                    <a:pt x="615" y="1469"/>
                  </a:lnTo>
                  <a:lnTo>
                    <a:pt x="630" y="1514"/>
                  </a:lnTo>
                  <a:lnTo>
                    <a:pt x="630" y="1604"/>
                  </a:lnTo>
                  <a:lnTo>
                    <a:pt x="645" y="1634"/>
                  </a:lnTo>
                  <a:lnTo>
                    <a:pt x="645" y="1694"/>
                  </a:lnTo>
                  <a:lnTo>
                    <a:pt x="660" y="1724"/>
                  </a:lnTo>
                  <a:lnTo>
                    <a:pt x="660" y="1799"/>
                  </a:lnTo>
                  <a:lnTo>
                    <a:pt x="675" y="1814"/>
                  </a:lnTo>
                  <a:lnTo>
                    <a:pt x="675" y="1859"/>
                  </a:lnTo>
                  <a:lnTo>
                    <a:pt x="690" y="1874"/>
                  </a:lnTo>
                  <a:lnTo>
                    <a:pt x="690" y="1919"/>
                  </a:lnTo>
                  <a:lnTo>
                    <a:pt x="705" y="1934"/>
                  </a:lnTo>
                  <a:lnTo>
                    <a:pt x="705" y="1964"/>
                  </a:lnTo>
                  <a:lnTo>
                    <a:pt x="720" y="1979"/>
                  </a:lnTo>
                  <a:lnTo>
                    <a:pt x="720" y="1994"/>
                  </a:lnTo>
                  <a:lnTo>
                    <a:pt x="735" y="2009"/>
                  </a:lnTo>
                  <a:lnTo>
                    <a:pt x="735" y="2039"/>
                  </a:lnTo>
                  <a:lnTo>
                    <a:pt x="750" y="2054"/>
                  </a:lnTo>
                  <a:lnTo>
                    <a:pt x="765" y="2069"/>
                  </a:lnTo>
                  <a:lnTo>
                    <a:pt x="765" y="2084"/>
                  </a:lnTo>
                  <a:lnTo>
                    <a:pt x="795" y="2114"/>
                  </a:lnTo>
                  <a:lnTo>
                    <a:pt x="795" y="2144"/>
                  </a:lnTo>
                  <a:lnTo>
                    <a:pt x="810" y="2159"/>
                  </a:lnTo>
                  <a:lnTo>
                    <a:pt x="810" y="2174"/>
                  </a:lnTo>
                  <a:lnTo>
                    <a:pt x="825" y="2189"/>
                  </a:lnTo>
                  <a:lnTo>
                    <a:pt x="825" y="2219"/>
                  </a:lnTo>
                  <a:lnTo>
                    <a:pt x="840" y="2234"/>
                  </a:lnTo>
                  <a:lnTo>
                    <a:pt x="840" y="2264"/>
                  </a:lnTo>
                  <a:lnTo>
                    <a:pt x="855" y="2279"/>
                  </a:lnTo>
                  <a:lnTo>
                    <a:pt x="855" y="2324"/>
                  </a:lnTo>
                  <a:lnTo>
                    <a:pt x="870" y="2354"/>
                  </a:lnTo>
                  <a:lnTo>
                    <a:pt x="870" y="2384"/>
                  </a:lnTo>
                  <a:lnTo>
                    <a:pt x="885" y="2399"/>
                  </a:lnTo>
                  <a:lnTo>
                    <a:pt x="885" y="2444"/>
                  </a:lnTo>
                  <a:lnTo>
                    <a:pt x="900" y="2459"/>
                  </a:lnTo>
                  <a:lnTo>
                    <a:pt x="900" y="2534"/>
                  </a:lnTo>
                  <a:lnTo>
                    <a:pt x="915" y="2549"/>
                  </a:lnTo>
                  <a:lnTo>
                    <a:pt x="915" y="2594"/>
                  </a:lnTo>
                  <a:lnTo>
                    <a:pt x="930" y="2609"/>
                  </a:lnTo>
                  <a:lnTo>
                    <a:pt x="930" y="2669"/>
                  </a:lnTo>
                  <a:lnTo>
                    <a:pt x="945" y="2699"/>
                  </a:lnTo>
                  <a:lnTo>
                    <a:pt x="945" y="2729"/>
                  </a:lnTo>
                  <a:lnTo>
                    <a:pt x="960" y="2759"/>
                  </a:lnTo>
                  <a:lnTo>
                    <a:pt x="960" y="2804"/>
                  </a:lnTo>
                  <a:lnTo>
                    <a:pt x="975" y="2819"/>
                  </a:lnTo>
                  <a:lnTo>
                    <a:pt x="975" y="2849"/>
                  </a:lnTo>
                  <a:lnTo>
                    <a:pt x="990" y="2864"/>
                  </a:lnTo>
                  <a:lnTo>
                    <a:pt x="990" y="2894"/>
                  </a:lnTo>
                  <a:lnTo>
                    <a:pt x="1005" y="2909"/>
                  </a:lnTo>
                  <a:lnTo>
                    <a:pt x="1020" y="2909"/>
                  </a:lnTo>
                  <a:lnTo>
                    <a:pt x="1035" y="2894"/>
                  </a:lnTo>
                  <a:lnTo>
                    <a:pt x="1050" y="2879"/>
                  </a:lnTo>
                  <a:lnTo>
                    <a:pt x="1050" y="2864"/>
                  </a:lnTo>
                  <a:lnTo>
                    <a:pt x="1065" y="2849"/>
                  </a:lnTo>
                  <a:lnTo>
                    <a:pt x="1065" y="2789"/>
                  </a:lnTo>
                  <a:lnTo>
                    <a:pt x="1080" y="2774"/>
                  </a:lnTo>
                  <a:lnTo>
                    <a:pt x="1080" y="2729"/>
                  </a:lnTo>
                  <a:lnTo>
                    <a:pt x="1095" y="2714"/>
                  </a:lnTo>
                  <a:lnTo>
                    <a:pt x="1095" y="2624"/>
                  </a:lnTo>
                  <a:lnTo>
                    <a:pt x="1110" y="2594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80" name="Freeform 4"/>
            <p:cNvSpPr>
              <a:spLocks/>
            </p:cNvSpPr>
            <p:nvPr/>
          </p:nvSpPr>
          <p:spPr bwMode="auto">
            <a:xfrm>
              <a:off x="4397" y="1574"/>
              <a:ext cx="1156" cy="2804"/>
            </a:xfrm>
            <a:custGeom>
              <a:avLst/>
              <a:gdLst>
                <a:gd name="T0" fmla="*/ 15 w 1156"/>
                <a:gd name="T1" fmla="*/ 2714 h 2804"/>
                <a:gd name="T2" fmla="*/ 30 w 1156"/>
                <a:gd name="T3" fmla="*/ 2519 h 2804"/>
                <a:gd name="T4" fmla="*/ 60 w 1156"/>
                <a:gd name="T5" fmla="*/ 2339 h 2804"/>
                <a:gd name="T6" fmla="*/ 75 w 1156"/>
                <a:gd name="T7" fmla="*/ 2129 h 2804"/>
                <a:gd name="T8" fmla="*/ 105 w 1156"/>
                <a:gd name="T9" fmla="*/ 1994 h 2804"/>
                <a:gd name="T10" fmla="*/ 120 w 1156"/>
                <a:gd name="T11" fmla="*/ 1829 h 2804"/>
                <a:gd name="T12" fmla="*/ 150 w 1156"/>
                <a:gd name="T13" fmla="*/ 1739 h 2804"/>
                <a:gd name="T14" fmla="*/ 165 w 1156"/>
                <a:gd name="T15" fmla="*/ 1634 h 2804"/>
                <a:gd name="T16" fmla="*/ 210 w 1156"/>
                <a:gd name="T17" fmla="*/ 1545 h 2804"/>
                <a:gd name="T18" fmla="*/ 255 w 1156"/>
                <a:gd name="T19" fmla="*/ 1470 h 2804"/>
                <a:gd name="T20" fmla="*/ 270 w 1156"/>
                <a:gd name="T21" fmla="*/ 1410 h 2804"/>
                <a:gd name="T22" fmla="*/ 315 w 1156"/>
                <a:gd name="T23" fmla="*/ 1335 h 2804"/>
                <a:gd name="T24" fmla="*/ 330 w 1156"/>
                <a:gd name="T25" fmla="*/ 1230 h 2804"/>
                <a:gd name="T26" fmla="*/ 360 w 1156"/>
                <a:gd name="T27" fmla="*/ 1110 h 2804"/>
                <a:gd name="T28" fmla="*/ 375 w 1156"/>
                <a:gd name="T29" fmla="*/ 945 h 2804"/>
                <a:gd name="T30" fmla="*/ 405 w 1156"/>
                <a:gd name="T31" fmla="*/ 825 h 2804"/>
                <a:gd name="T32" fmla="*/ 420 w 1156"/>
                <a:gd name="T33" fmla="*/ 630 h 2804"/>
                <a:gd name="T34" fmla="*/ 450 w 1156"/>
                <a:gd name="T35" fmla="*/ 480 h 2804"/>
                <a:gd name="T36" fmla="*/ 465 w 1156"/>
                <a:gd name="T37" fmla="*/ 330 h 2804"/>
                <a:gd name="T38" fmla="*/ 495 w 1156"/>
                <a:gd name="T39" fmla="*/ 210 h 2804"/>
                <a:gd name="T40" fmla="*/ 510 w 1156"/>
                <a:gd name="T41" fmla="*/ 90 h 2804"/>
                <a:gd name="T42" fmla="*/ 555 w 1156"/>
                <a:gd name="T43" fmla="*/ 15 h 2804"/>
                <a:gd name="T44" fmla="*/ 585 w 1156"/>
                <a:gd name="T45" fmla="*/ 15 h 2804"/>
                <a:gd name="T46" fmla="*/ 645 w 1156"/>
                <a:gd name="T47" fmla="*/ 105 h 2804"/>
                <a:gd name="T48" fmla="*/ 660 w 1156"/>
                <a:gd name="T49" fmla="*/ 165 h 2804"/>
                <a:gd name="T50" fmla="*/ 690 w 1156"/>
                <a:gd name="T51" fmla="*/ 225 h 2804"/>
                <a:gd name="T52" fmla="*/ 735 w 1156"/>
                <a:gd name="T53" fmla="*/ 255 h 2804"/>
                <a:gd name="T54" fmla="*/ 780 w 1156"/>
                <a:gd name="T55" fmla="*/ 195 h 2804"/>
                <a:gd name="T56" fmla="*/ 810 w 1156"/>
                <a:gd name="T57" fmla="*/ 135 h 2804"/>
                <a:gd name="T58" fmla="*/ 856 w 1156"/>
                <a:gd name="T59" fmla="*/ 75 h 2804"/>
                <a:gd name="T60" fmla="*/ 886 w 1156"/>
                <a:gd name="T61" fmla="*/ 75 h 2804"/>
                <a:gd name="T62" fmla="*/ 916 w 1156"/>
                <a:gd name="T63" fmla="*/ 120 h 2804"/>
                <a:gd name="T64" fmla="*/ 931 w 1156"/>
                <a:gd name="T65" fmla="*/ 210 h 2804"/>
                <a:gd name="T66" fmla="*/ 961 w 1156"/>
                <a:gd name="T67" fmla="*/ 315 h 2804"/>
                <a:gd name="T68" fmla="*/ 976 w 1156"/>
                <a:gd name="T69" fmla="*/ 495 h 2804"/>
                <a:gd name="T70" fmla="*/ 1006 w 1156"/>
                <a:gd name="T71" fmla="*/ 645 h 2804"/>
                <a:gd name="T72" fmla="*/ 1021 w 1156"/>
                <a:gd name="T73" fmla="*/ 885 h 2804"/>
                <a:gd name="T74" fmla="*/ 1051 w 1156"/>
                <a:gd name="T75" fmla="*/ 1095 h 2804"/>
                <a:gd name="T76" fmla="*/ 1066 w 1156"/>
                <a:gd name="T77" fmla="*/ 1335 h 2804"/>
                <a:gd name="T78" fmla="*/ 1096 w 1156"/>
                <a:gd name="T79" fmla="*/ 1485 h 2804"/>
                <a:gd name="T80" fmla="*/ 1111 w 1156"/>
                <a:gd name="T81" fmla="*/ 1679 h 2804"/>
                <a:gd name="T82" fmla="*/ 1141 w 1156"/>
                <a:gd name="T83" fmla="*/ 1829 h 28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6"/>
                <a:gd name="T127" fmla="*/ 0 h 2804"/>
                <a:gd name="T128" fmla="*/ 1156 w 1156"/>
                <a:gd name="T129" fmla="*/ 2804 h 28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6" h="2804">
                  <a:moveTo>
                    <a:pt x="0" y="2804"/>
                  </a:moveTo>
                  <a:lnTo>
                    <a:pt x="0" y="2744"/>
                  </a:lnTo>
                  <a:lnTo>
                    <a:pt x="15" y="2714"/>
                  </a:lnTo>
                  <a:lnTo>
                    <a:pt x="15" y="2624"/>
                  </a:lnTo>
                  <a:lnTo>
                    <a:pt x="30" y="2579"/>
                  </a:lnTo>
                  <a:lnTo>
                    <a:pt x="30" y="2519"/>
                  </a:lnTo>
                  <a:lnTo>
                    <a:pt x="45" y="2474"/>
                  </a:lnTo>
                  <a:lnTo>
                    <a:pt x="45" y="2369"/>
                  </a:lnTo>
                  <a:lnTo>
                    <a:pt x="60" y="2339"/>
                  </a:lnTo>
                  <a:lnTo>
                    <a:pt x="60" y="2264"/>
                  </a:lnTo>
                  <a:lnTo>
                    <a:pt x="75" y="2234"/>
                  </a:lnTo>
                  <a:lnTo>
                    <a:pt x="75" y="2129"/>
                  </a:lnTo>
                  <a:lnTo>
                    <a:pt x="90" y="2099"/>
                  </a:lnTo>
                  <a:lnTo>
                    <a:pt x="90" y="2024"/>
                  </a:lnTo>
                  <a:lnTo>
                    <a:pt x="105" y="1994"/>
                  </a:lnTo>
                  <a:lnTo>
                    <a:pt x="105" y="1904"/>
                  </a:lnTo>
                  <a:lnTo>
                    <a:pt x="120" y="1874"/>
                  </a:lnTo>
                  <a:lnTo>
                    <a:pt x="120" y="1829"/>
                  </a:lnTo>
                  <a:lnTo>
                    <a:pt x="135" y="1799"/>
                  </a:lnTo>
                  <a:lnTo>
                    <a:pt x="135" y="1754"/>
                  </a:lnTo>
                  <a:lnTo>
                    <a:pt x="150" y="1739"/>
                  </a:lnTo>
                  <a:lnTo>
                    <a:pt x="150" y="1679"/>
                  </a:lnTo>
                  <a:lnTo>
                    <a:pt x="165" y="1664"/>
                  </a:lnTo>
                  <a:lnTo>
                    <a:pt x="165" y="1634"/>
                  </a:lnTo>
                  <a:lnTo>
                    <a:pt x="180" y="1619"/>
                  </a:lnTo>
                  <a:lnTo>
                    <a:pt x="180" y="1574"/>
                  </a:lnTo>
                  <a:lnTo>
                    <a:pt x="210" y="1545"/>
                  </a:lnTo>
                  <a:lnTo>
                    <a:pt x="210" y="1515"/>
                  </a:lnTo>
                  <a:lnTo>
                    <a:pt x="225" y="1500"/>
                  </a:lnTo>
                  <a:lnTo>
                    <a:pt x="255" y="1470"/>
                  </a:lnTo>
                  <a:lnTo>
                    <a:pt x="255" y="1455"/>
                  </a:lnTo>
                  <a:lnTo>
                    <a:pt x="270" y="1440"/>
                  </a:lnTo>
                  <a:lnTo>
                    <a:pt x="270" y="1410"/>
                  </a:lnTo>
                  <a:lnTo>
                    <a:pt x="300" y="1380"/>
                  </a:lnTo>
                  <a:lnTo>
                    <a:pt x="300" y="1350"/>
                  </a:lnTo>
                  <a:lnTo>
                    <a:pt x="315" y="1335"/>
                  </a:lnTo>
                  <a:lnTo>
                    <a:pt x="315" y="1290"/>
                  </a:lnTo>
                  <a:lnTo>
                    <a:pt x="330" y="1275"/>
                  </a:lnTo>
                  <a:lnTo>
                    <a:pt x="330" y="1230"/>
                  </a:lnTo>
                  <a:lnTo>
                    <a:pt x="345" y="1215"/>
                  </a:lnTo>
                  <a:lnTo>
                    <a:pt x="345" y="1140"/>
                  </a:lnTo>
                  <a:lnTo>
                    <a:pt x="360" y="1110"/>
                  </a:lnTo>
                  <a:lnTo>
                    <a:pt x="360" y="1065"/>
                  </a:lnTo>
                  <a:lnTo>
                    <a:pt x="375" y="1035"/>
                  </a:lnTo>
                  <a:lnTo>
                    <a:pt x="375" y="945"/>
                  </a:lnTo>
                  <a:lnTo>
                    <a:pt x="390" y="915"/>
                  </a:lnTo>
                  <a:lnTo>
                    <a:pt x="390" y="855"/>
                  </a:lnTo>
                  <a:lnTo>
                    <a:pt x="405" y="825"/>
                  </a:lnTo>
                  <a:lnTo>
                    <a:pt x="405" y="735"/>
                  </a:lnTo>
                  <a:lnTo>
                    <a:pt x="420" y="705"/>
                  </a:lnTo>
                  <a:lnTo>
                    <a:pt x="420" y="630"/>
                  </a:lnTo>
                  <a:lnTo>
                    <a:pt x="435" y="600"/>
                  </a:lnTo>
                  <a:lnTo>
                    <a:pt x="435" y="510"/>
                  </a:lnTo>
                  <a:lnTo>
                    <a:pt x="450" y="480"/>
                  </a:lnTo>
                  <a:lnTo>
                    <a:pt x="450" y="420"/>
                  </a:lnTo>
                  <a:lnTo>
                    <a:pt x="465" y="390"/>
                  </a:lnTo>
                  <a:lnTo>
                    <a:pt x="465" y="330"/>
                  </a:lnTo>
                  <a:lnTo>
                    <a:pt x="480" y="300"/>
                  </a:lnTo>
                  <a:lnTo>
                    <a:pt x="480" y="225"/>
                  </a:lnTo>
                  <a:lnTo>
                    <a:pt x="495" y="210"/>
                  </a:lnTo>
                  <a:lnTo>
                    <a:pt x="495" y="165"/>
                  </a:lnTo>
                  <a:lnTo>
                    <a:pt x="510" y="135"/>
                  </a:lnTo>
                  <a:lnTo>
                    <a:pt x="510" y="90"/>
                  </a:lnTo>
                  <a:lnTo>
                    <a:pt x="525" y="75"/>
                  </a:lnTo>
                  <a:lnTo>
                    <a:pt x="525" y="45"/>
                  </a:lnTo>
                  <a:lnTo>
                    <a:pt x="555" y="15"/>
                  </a:lnTo>
                  <a:lnTo>
                    <a:pt x="555" y="0"/>
                  </a:lnTo>
                  <a:lnTo>
                    <a:pt x="570" y="0"/>
                  </a:lnTo>
                  <a:lnTo>
                    <a:pt x="585" y="15"/>
                  </a:lnTo>
                  <a:lnTo>
                    <a:pt x="615" y="45"/>
                  </a:lnTo>
                  <a:lnTo>
                    <a:pt x="615" y="75"/>
                  </a:lnTo>
                  <a:lnTo>
                    <a:pt x="645" y="105"/>
                  </a:lnTo>
                  <a:lnTo>
                    <a:pt x="645" y="135"/>
                  </a:lnTo>
                  <a:lnTo>
                    <a:pt x="660" y="150"/>
                  </a:lnTo>
                  <a:lnTo>
                    <a:pt x="660" y="165"/>
                  </a:lnTo>
                  <a:lnTo>
                    <a:pt x="675" y="180"/>
                  </a:lnTo>
                  <a:lnTo>
                    <a:pt x="675" y="210"/>
                  </a:lnTo>
                  <a:lnTo>
                    <a:pt x="690" y="225"/>
                  </a:lnTo>
                  <a:lnTo>
                    <a:pt x="705" y="240"/>
                  </a:lnTo>
                  <a:lnTo>
                    <a:pt x="720" y="255"/>
                  </a:lnTo>
                  <a:lnTo>
                    <a:pt x="735" y="255"/>
                  </a:lnTo>
                  <a:lnTo>
                    <a:pt x="750" y="240"/>
                  </a:lnTo>
                  <a:lnTo>
                    <a:pt x="780" y="210"/>
                  </a:lnTo>
                  <a:lnTo>
                    <a:pt x="780" y="195"/>
                  </a:lnTo>
                  <a:lnTo>
                    <a:pt x="795" y="180"/>
                  </a:lnTo>
                  <a:lnTo>
                    <a:pt x="795" y="150"/>
                  </a:lnTo>
                  <a:lnTo>
                    <a:pt x="810" y="135"/>
                  </a:lnTo>
                  <a:lnTo>
                    <a:pt x="825" y="120"/>
                  </a:lnTo>
                  <a:lnTo>
                    <a:pt x="825" y="105"/>
                  </a:lnTo>
                  <a:lnTo>
                    <a:pt x="856" y="75"/>
                  </a:lnTo>
                  <a:lnTo>
                    <a:pt x="856" y="60"/>
                  </a:lnTo>
                  <a:lnTo>
                    <a:pt x="871" y="60"/>
                  </a:lnTo>
                  <a:lnTo>
                    <a:pt x="886" y="75"/>
                  </a:lnTo>
                  <a:lnTo>
                    <a:pt x="901" y="90"/>
                  </a:lnTo>
                  <a:lnTo>
                    <a:pt x="901" y="105"/>
                  </a:lnTo>
                  <a:lnTo>
                    <a:pt x="916" y="120"/>
                  </a:lnTo>
                  <a:lnTo>
                    <a:pt x="916" y="135"/>
                  </a:lnTo>
                  <a:lnTo>
                    <a:pt x="931" y="150"/>
                  </a:lnTo>
                  <a:lnTo>
                    <a:pt x="931" y="210"/>
                  </a:lnTo>
                  <a:lnTo>
                    <a:pt x="946" y="240"/>
                  </a:lnTo>
                  <a:lnTo>
                    <a:pt x="946" y="285"/>
                  </a:lnTo>
                  <a:lnTo>
                    <a:pt x="961" y="315"/>
                  </a:lnTo>
                  <a:lnTo>
                    <a:pt x="961" y="405"/>
                  </a:lnTo>
                  <a:lnTo>
                    <a:pt x="976" y="435"/>
                  </a:lnTo>
                  <a:lnTo>
                    <a:pt x="976" y="495"/>
                  </a:lnTo>
                  <a:lnTo>
                    <a:pt x="991" y="525"/>
                  </a:lnTo>
                  <a:lnTo>
                    <a:pt x="991" y="600"/>
                  </a:lnTo>
                  <a:lnTo>
                    <a:pt x="1006" y="645"/>
                  </a:lnTo>
                  <a:lnTo>
                    <a:pt x="1006" y="765"/>
                  </a:lnTo>
                  <a:lnTo>
                    <a:pt x="1021" y="795"/>
                  </a:lnTo>
                  <a:lnTo>
                    <a:pt x="1021" y="885"/>
                  </a:lnTo>
                  <a:lnTo>
                    <a:pt x="1036" y="930"/>
                  </a:lnTo>
                  <a:lnTo>
                    <a:pt x="1036" y="1050"/>
                  </a:lnTo>
                  <a:lnTo>
                    <a:pt x="1051" y="1095"/>
                  </a:lnTo>
                  <a:lnTo>
                    <a:pt x="1051" y="1170"/>
                  </a:lnTo>
                  <a:lnTo>
                    <a:pt x="1066" y="1215"/>
                  </a:lnTo>
                  <a:lnTo>
                    <a:pt x="1066" y="1335"/>
                  </a:lnTo>
                  <a:lnTo>
                    <a:pt x="1081" y="1380"/>
                  </a:lnTo>
                  <a:lnTo>
                    <a:pt x="1081" y="1455"/>
                  </a:lnTo>
                  <a:lnTo>
                    <a:pt x="1096" y="1485"/>
                  </a:lnTo>
                  <a:lnTo>
                    <a:pt x="1096" y="1589"/>
                  </a:lnTo>
                  <a:lnTo>
                    <a:pt x="1111" y="1619"/>
                  </a:lnTo>
                  <a:lnTo>
                    <a:pt x="1111" y="1679"/>
                  </a:lnTo>
                  <a:lnTo>
                    <a:pt x="1126" y="1709"/>
                  </a:lnTo>
                  <a:lnTo>
                    <a:pt x="1126" y="1799"/>
                  </a:lnTo>
                  <a:lnTo>
                    <a:pt x="1141" y="1829"/>
                  </a:lnTo>
                  <a:lnTo>
                    <a:pt x="1141" y="1874"/>
                  </a:lnTo>
                  <a:lnTo>
                    <a:pt x="1156" y="1889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81" name="Freeform 3"/>
            <p:cNvSpPr>
              <a:spLocks/>
            </p:cNvSpPr>
            <p:nvPr/>
          </p:nvSpPr>
          <p:spPr bwMode="auto">
            <a:xfrm>
              <a:off x="5553" y="1619"/>
              <a:ext cx="1080" cy="2984"/>
            </a:xfrm>
            <a:custGeom>
              <a:avLst/>
              <a:gdLst>
                <a:gd name="T0" fmla="*/ 15 w 1080"/>
                <a:gd name="T1" fmla="*/ 1904 h 2984"/>
                <a:gd name="T2" fmla="*/ 30 w 1080"/>
                <a:gd name="T3" fmla="*/ 1994 h 2984"/>
                <a:gd name="T4" fmla="*/ 60 w 1080"/>
                <a:gd name="T5" fmla="*/ 2054 h 2984"/>
                <a:gd name="T6" fmla="*/ 75 w 1080"/>
                <a:gd name="T7" fmla="*/ 2099 h 2984"/>
                <a:gd name="T8" fmla="*/ 120 w 1080"/>
                <a:gd name="T9" fmla="*/ 2174 h 2984"/>
                <a:gd name="T10" fmla="*/ 135 w 1080"/>
                <a:gd name="T11" fmla="*/ 2234 h 2984"/>
                <a:gd name="T12" fmla="*/ 165 w 1080"/>
                <a:gd name="T13" fmla="*/ 2294 h 2984"/>
                <a:gd name="T14" fmla="*/ 180 w 1080"/>
                <a:gd name="T15" fmla="*/ 2384 h 2984"/>
                <a:gd name="T16" fmla="*/ 210 w 1080"/>
                <a:gd name="T17" fmla="*/ 2474 h 2984"/>
                <a:gd name="T18" fmla="*/ 225 w 1080"/>
                <a:gd name="T19" fmla="*/ 2594 h 2984"/>
                <a:gd name="T20" fmla="*/ 255 w 1080"/>
                <a:gd name="T21" fmla="*/ 2714 h 2984"/>
                <a:gd name="T22" fmla="*/ 270 w 1080"/>
                <a:gd name="T23" fmla="*/ 2834 h 2984"/>
                <a:gd name="T24" fmla="*/ 300 w 1080"/>
                <a:gd name="T25" fmla="*/ 2894 h 2984"/>
                <a:gd name="T26" fmla="*/ 330 w 1080"/>
                <a:gd name="T27" fmla="*/ 2984 h 2984"/>
                <a:gd name="T28" fmla="*/ 375 w 1080"/>
                <a:gd name="T29" fmla="*/ 2909 h 2984"/>
                <a:gd name="T30" fmla="*/ 405 w 1080"/>
                <a:gd name="T31" fmla="*/ 2849 h 2984"/>
                <a:gd name="T32" fmla="*/ 420 w 1080"/>
                <a:gd name="T33" fmla="*/ 2699 h 2984"/>
                <a:gd name="T34" fmla="*/ 450 w 1080"/>
                <a:gd name="T35" fmla="*/ 2549 h 2984"/>
                <a:gd name="T36" fmla="*/ 465 w 1080"/>
                <a:gd name="T37" fmla="*/ 2339 h 2984"/>
                <a:gd name="T38" fmla="*/ 495 w 1080"/>
                <a:gd name="T39" fmla="*/ 2204 h 2984"/>
                <a:gd name="T40" fmla="*/ 510 w 1080"/>
                <a:gd name="T41" fmla="*/ 1994 h 2984"/>
                <a:gd name="T42" fmla="*/ 540 w 1080"/>
                <a:gd name="T43" fmla="*/ 1874 h 2984"/>
                <a:gd name="T44" fmla="*/ 555 w 1080"/>
                <a:gd name="T45" fmla="*/ 1709 h 2984"/>
                <a:gd name="T46" fmla="*/ 585 w 1080"/>
                <a:gd name="T47" fmla="*/ 1619 h 2984"/>
                <a:gd name="T48" fmla="*/ 600 w 1080"/>
                <a:gd name="T49" fmla="*/ 1529 h 2984"/>
                <a:gd name="T50" fmla="*/ 645 w 1080"/>
                <a:gd name="T51" fmla="*/ 1455 h 2984"/>
                <a:gd name="T52" fmla="*/ 675 w 1080"/>
                <a:gd name="T53" fmla="*/ 1395 h 2984"/>
                <a:gd name="T54" fmla="*/ 705 w 1080"/>
                <a:gd name="T55" fmla="*/ 1350 h 2984"/>
                <a:gd name="T56" fmla="*/ 735 w 1080"/>
                <a:gd name="T57" fmla="*/ 1305 h 2984"/>
                <a:gd name="T58" fmla="*/ 750 w 1080"/>
                <a:gd name="T59" fmla="*/ 1215 h 2984"/>
                <a:gd name="T60" fmla="*/ 780 w 1080"/>
                <a:gd name="T61" fmla="*/ 1125 h 2984"/>
                <a:gd name="T62" fmla="*/ 795 w 1080"/>
                <a:gd name="T63" fmla="*/ 975 h 2984"/>
                <a:gd name="T64" fmla="*/ 825 w 1080"/>
                <a:gd name="T65" fmla="*/ 855 h 2984"/>
                <a:gd name="T66" fmla="*/ 840 w 1080"/>
                <a:gd name="T67" fmla="*/ 675 h 2984"/>
                <a:gd name="T68" fmla="*/ 870 w 1080"/>
                <a:gd name="T69" fmla="*/ 540 h 2984"/>
                <a:gd name="T70" fmla="*/ 885 w 1080"/>
                <a:gd name="T71" fmla="*/ 360 h 2984"/>
                <a:gd name="T72" fmla="*/ 915 w 1080"/>
                <a:gd name="T73" fmla="*/ 240 h 2984"/>
                <a:gd name="T74" fmla="*/ 930 w 1080"/>
                <a:gd name="T75" fmla="*/ 105 h 2984"/>
                <a:gd name="T76" fmla="*/ 960 w 1080"/>
                <a:gd name="T77" fmla="*/ 45 h 2984"/>
                <a:gd name="T78" fmla="*/ 990 w 1080"/>
                <a:gd name="T79" fmla="*/ 0 h 2984"/>
                <a:gd name="T80" fmla="*/ 1035 w 1080"/>
                <a:gd name="T81" fmla="*/ 30 h 2984"/>
                <a:gd name="T82" fmla="*/ 1065 w 1080"/>
                <a:gd name="T83" fmla="*/ 135 h 29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80"/>
                <a:gd name="T127" fmla="*/ 0 h 2984"/>
                <a:gd name="T128" fmla="*/ 1080 w 1080"/>
                <a:gd name="T129" fmla="*/ 2984 h 29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80" h="2984">
                  <a:moveTo>
                    <a:pt x="0" y="1844"/>
                  </a:moveTo>
                  <a:lnTo>
                    <a:pt x="0" y="1889"/>
                  </a:lnTo>
                  <a:lnTo>
                    <a:pt x="15" y="1904"/>
                  </a:lnTo>
                  <a:lnTo>
                    <a:pt x="15" y="1949"/>
                  </a:lnTo>
                  <a:lnTo>
                    <a:pt x="30" y="1964"/>
                  </a:lnTo>
                  <a:lnTo>
                    <a:pt x="30" y="1994"/>
                  </a:lnTo>
                  <a:lnTo>
                    <a:pt x="45" y="2009"/>
                  </a:lnTo>
                  <a:lnTo>
                    <a:pt x="45" y="2039"/>
                  </a:lnTo>
                  <a:lnTo>
                    <a:pt x="60" y="2054"/>
                  </a:lnTo>
                  <a:lnTo>
                    <a:pt x="60" y="2069"/>
                  </a:lnTo>
                  <a:lnTo>
                    <a:pt x="75" y="2084"/>
                  </a:lnTo>
                  <a:lnTo>
                    <a:pt x="75" y="2099"/>
                  </a:lnTo>
                  <a:lnTo>
                    <a:pt x="105" y="2129"/>
                  </a:lnTo>
                  <a:lnTo>
                    <a:pt x="105" y="2159"/>
                  </a:lnTo>
                  <a:lnTo>
                    <a:pt x="120" y="2174"/>
                  </a:lnTo>
                  <a:lnTo>
                    <a:pt x="120" y="2189"/>
                  </a:lnTo>
                  <a:lnTo>
                    <a:pt x="135" y="2204"/>
                  </a:lnTo>
                  <a:lnTo>
                    <a:pt x="135" y="2234"/>
                  </a:lnTo>
                  <a:lnTo>
                    <a:pt x="150" y="2249"/>
                  </a:lnTo>
                  <a:lnTo>
                    <a:pt x="150" y="2279"/>
                  </a:lnTo>
                  <a:lnTo>
                    <a:pt x="165" y="2294"/>
                  </a:lnTo>
                  <a:lnTo>
                    <a:pt x="165" y="2324"/>
                  </a:lnTo>
                  <a:lnTo>
                    <a:pt x="180" y="2339"/>
                  </a:lnTo>
                  <a:lnTo>
                    <a:pt x="180" y="2384"/>
                  </a:lnTo>
                  <a:lnTo>
                    <a:pt x="195" y="2414"/>
                  </a:lnTo>
                  <a:lnTo>
                    <a:pt x="195" y="2444"/>
                  </a:lnTo>
                  <a:lnTo>
                    <a:pt x="210" y="2474"/>
                  </a:lnTo>
                  <a:lnTo>
                    <a:pt x="210" y="2534"/>
                  </a:lnTo>
                  <a:lnTo>
                    <a:pt x="225" y="2549"/>
                  </a:lnTo>
                  <a:lnTo>
                    <a:pt x="225" y="2594"/>
                  </a:lnTo>
                  <a:lnTo>
                    <a:pt x="240" y="2624"/>
                  </a:lnTo>
                  <a:lnTo>
                    <a:pt x="240" y="2684"/>
                  </a:lnTo>
                  <a:lnTo>
                    <a:pt x="255" y="2714"/>
                  </a:lnTo>
                  <a:lnTo>
                    <a:pt x="255" y="2744"/>
                  </a:lnTo>
                  <a:lnTo>
                    <a:pt x="270" y="2774"/>
                  </a:lnTo>
                  <a:lnTo>
                    <a:pt x="270" y="2834"/>
                  </a:lnTo>
                  <a:lnTo>
                    <a:pt x="285" y="2849"/>
                  </a:lnTo>
                  <a:lnTo>
                    <a:pt x="285" y="2879"/>
                  </a:lnTo>
                  <a:lnTo>
                    <a:pt x="300" y="2894"/>
                  </a:lnTo>
                  <a:lnTo>
                    <a:pt x="300" y="2939"/>
                  </a:lnTo>
                  <a:lnTo>
                    <a:pt x="330" y="2969"/>
                  </a:lnTo>
                  <a:lnTo>
                    <a:pt x="330" y="2984"/>
                  </a:lnTo>
                  <a:lnTo>
                    <a:pt x="345" y="2984"/>
                  </a:lnTo>
                  <a:lnTo>
                    <a:pt x="375" y="2954"/>
                  </a:lnTo>
                  <a:lnTo>
                    <a:pt x="375" y="2909"/>
                  </a:lnTo>
                  <a:lnTo>
                    <a:pt x="390" y="2894"/>
                  </a:lnTo>
                  <a:lnTo>
                    <a:pt x="390" y="2864"/>
                  </a:lnTo>
                  <a:lnTo>
                    <a:pt x="405" y="2849"/>
                  </a:lnTo>
                  <a:lnTo>
                    <a:pt x="405" y="2774"/>
                  </a:lnTo>
                  <a:lnTo>
                    <a:pt x="420" y="2744"/>
                  </a:lnTo>
                  <a:lnTo>
                    <a:pt x="420" y="2699"/>
                  </a:lnTo>
                  <a:lnTo>
                    <a:pt x="435" y="2669"/>
                  </a:lnTo>
                  <a:lnTo>
                    <a:pt x="435" y="2579"/>
                  </a:lnTo>
                  <a:lnTo>
                    <a:pt x="450" y="2549"/>
                  </a:lnTo>
                  <a:lnTo>
                    <a:pt x="450" y="2474"/>
                  </a:lnTo>
                  <a:lnTo>
                    <a:pt x="465" y="2444"/>
                  </a:lnTo>
                  <a:lnTo>
                    <a:pt x="465" y="2339"/>
                  </a:lnTo>
                  <a:lnTo>
                    <a:pt x="480" y="2309"/>
                  </a:lnTo>
                  <a:lnTo>
                    <a:pt x="480" y="2234"/>
                  </a:lnTo>
                  <a:lnTo>
                    <a:pt x="495" y="2204"/>
                  </a:lnTo>
                  <a:lnTo>
                    <a:pt x="495" y="2099"/>
                  </a:lnTo>
                  <a:lnTo>
                    <a:pt x="510" y="2069"/>
                  </a:lnTo>
                  <a:lnTo>
                    <a:pt x="510" y="1994"/>
                  </a:lnTo>
                  <a:lnTo>
                    <a:pt x="525" y="1964"/>
                  </a:lnTo>
                  <a:lnTo>
                    <a:pt x="525" y="1904"/>
                  </a:lnTo>
                  <a:lnTo>
                    <a:pt x="540" y="1874"/>
                  </a:lnTo>
                  <a:lnTo>
                    <a:pt x="540" y="1784"/>
                  </a:lnTo>
                  <a:lnTo>
                    <a:pt x="555" y="1769"/>
                  </a:lnTo>
                  <a:lnTo>
                    <a:pt x="555" y="1709"/>
                  </a:lnTo>
                  <a:lnTo>
                    <a:pt x="570" y="1694"/>
                  </a:lnTo>
                  <a:lnTo>
                    <a:pt x="570" y="1634"/>
                  </a:lnTo>
                  <a:lnTo>
                    <a:pt x="585" y="1619"/>
                  </a:lnTo>
                  <a:lnTo>
                    <a:pt x="585" y="1574"/>
                  </a:lnTo>
                  <a:lnTo>
                    <a:pt x="600" y="1559"/>
                  </a:lnTo>
                  <a:lnTo>
                    <a:pt x="600" y="1529"/>
                  </a:lnTo>
                  <a:lnTo>
                    <a:pt x="615" y="1515"/>
                  </a:lnTo>
                  <a:lnTo>
                    <a:pt x="615" y="1485"/>
                  </a:lnTo>
                  <a:lnTo>
                    <a:pt x="645" y="1455"/>
                  </a:lnTo>
                  <a:lnTo>
                    <a:pt x="645" y="1440"/>
                  </a:lnTo>
                  <a:lnTo>
                    <a:pt x="675" y="1410"/>
                  </a:lnTo>
                  <a:lnTo>
                    <a:pt x="675" y="1395"/>
                  </a:lnTo>
                  <a:lnTo>
                    <a:pt x="690" y="1380"/>
                  </a:lnTo>
                  <a:lnTo>
                    <a:pt x="705" y="1365"/>
                  </a:lnTo>
                  <a:lnTo>
                    <a:pt x="705" y="1350"/>
                  </a:lnTo>
                  <a:lnTo>
                    <a:pt x="720" y="1335"/>
                  </a:lnTo>
                  <a:lnTo>
                    <a:pt x="720" y="1320"/>
                  </a:lnTo>
                  <a:lnTo>
                    <a:pt x="735" y="1305"/>
                  </a:lnTo>
                  <a:lnTo>
                    <a:pt x="735" y="1260"/>
                  </a:lnTo>
                  <a:lnTo>
                    <a:pt x="750" y="1245"/>
                  </a:lnTo>
                  <a:lnTo>
                    <a:pt x="750" y="1215"/>
                  </a:lnTo>
                  <a:lnTo>
                    <a:pt x="765" y="1200"/>
                  </a:lnTo>
                  <a:lnTo>
                    <a:pt x="765" y="1140"/>
                  </a:lnTo>
                  <a:lnTo>
                    <a:pt x="780" y="1125"/>
                  </a:lnTo>
                  <a:lnTo>
                    <a:pt x="780" y="1080"/>
                  </a:lnTo>
                  <a:lnTo>
                    <a:pt x="795" y="1050"/>
                  </a:lnTo>
                  <a:lnTo>
                    <a:pt x="795" y="975"/>
                  </a:lnTo>
                  <a:lnTo>
                    <a:pt x="810" y="945"/>
                  </a:lnTo>
                  <a:lnTo>
                    <a:pt x="810" y="885"/>
                  </a:lnTo>
                  <a:lnTo>
                    <a:pt x="825" y="855"/>
                  </a:lnTo>
                  <a:lnTo>
                    <a:pt x="825" y="765"/>
                  </a:lnTo>
                  <a:lnTo>
                    <a:pt x="840" y="735"/>
                  </a:lnTo>
                  <a:lnTo>
                    <a:pt x="840" y="675"/>
                  </a:lnTo>
                  <a:lnTo>
                    <a:pt x="855" y="645"/>
                  </a:lnTo>
                  <a:lnTo>
                    <a:pt x="855" y="585"/>
                  </a:lnTo>
                  <a:lnTo>
                    <a:pt x="870" y="540"/>
                  </a:lnTo>
                  <a:lnTo>
                    <a:pt x="870" y="450"/>
                  </a:lnTo>
                  <a:lnTo>
                    <a:pt x="885" y="420"/>
                  </a:lnTo>
                  <a:lnTo>
                    <a:pt x="885" y="360"/>
                  </a:lnTo>
                  <a:lnTo>
                    <a:pt x="900" y="345"/>
                  </a:lnTo>
                  <a:lnTo>
                    <a:pt x="900" y="255"/>
                  </a:lnTo>
                  <a:lnTo>
                    <a:pt x="915" y="240"/>
                  </a:lnTo>
                  <a:lnTo>
                    <a:pt x="915" y="195"/>
                  </a:lnTo>
                  <a:lnTo>
                    <a:pt x="930" y="165"/>
                  </a:lnTo>
                  <a:lnTo>
                    <a:pt x="930" y="105"/>
                  </a:lnTo>
                  <a:lnTo>
                    <a:pt x="945" y="90"/>
                  </a:lnTo>
                  <a:lnTo>
                    <a:pt x="945" y="60"/>
                  </a:lnTo>
                  <a:lnTo>
                    <a:pt x="960" y="45"/>
                  </a:lnTo>
                  <a:lnTo>
                    <a:pt x="960" y="15"/>
                  </a:lnTo>
                  <a:lnTo>
                    <a:pt x="975" y="0"/>
                  </a:lnTo>
                  <a:lnTo>
                    <a:pt x="990" y="0"/>
                  </a:lnTo>
                  <a:lnTo>
                    <a:pt x="1005" y="0"/>
                  </a:lnTo>
                  <a:lnTo>
                    <a:pt x="1020" y="15"/>
                  </a:lnTo>
                  <a:lnTo>
                    <a:pt x="1035" y="30"/>
                  </a:lnTo>
                  <a:lnTo>
                    <a:pt x="1035" y="60"/>
                  </a:lnTo>
                  <a:lnTo>
                    <a:pt x="1065" y="90"/>
                  </a:lnTo>
                  <a:lnTo>
                    <a:pt x="1065" y="135"/>
                  </a:lnTo>
                  <a:lnTo>
                    <a:pt x="1080" y="150"/>
                  </a:lnTo>
                  <a:lnTo>
                    <a:pt x="1080" y="165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082" name="Freeform 2"/>
            <p:cNvSpPr>
              <a:spLocks/>
            </p:cNvSpPr>
            <p:nvPr/>
          </p:nvSpPr>
          <p:spPr bwMode="auto">
            <a:xfrm>
              <a:off x="6633" y="1739"/>
              <a:ext cx="736" cy="2624"/>
            </a:xfrm>
            <a:custGeom>
              <a:avLst/>
              <a:gdLst>
                <a:gd name="T0" fmla="*/ 15 w 736"/>
                <a:gd name="T1" fmla="*/ 60 h 2624"/>
                <a:gd name="T2" fmla="*/ 30 w 736"/>
                <a:gd name="T3" fmla="*/ 105 h 2624"/>
                <a:gd name="T4" fmla="*/ 45 w 736"/>
                <a:gd name="T5" fmla="*/ 135 h 2624"/>
                <a:gd name="T6" fmla="*/ 75 w 736"/>
                <a:gd name="T7" fmla="*/ 165 h 2624"/>
                <a:gd name="T8" fmla="*/ 105 w 736"/>
                <a:gd name="T9" fmla="*/ 150 h 2624"/>
                <a:gd name="T10" fmla="*/ 135 w 736"/>
                <a:gd name="T11" fmla="*/ 105 h 2624"/>
                <a:gd name="T12" fmla="*/ 150 w 736"/>
                <a:gd name="T13" fmla="*/ 75 h 2624"/>
                <a:gd name="T14" fmla="*/ 180 w 736"/>
                <a:gd name="T15" fmla="*/ 15 h 2624"/>
                <a:gd name="T16" fmla="*/ 210 w 736"/>
                <a:gd name="T17" fmla="*/ 0 h 2624"/>
                <a:gd name="T18" fmla="*/ 240 w 736"/>
                <a:gd name="T19" fmla="*/ 15 h 2624"/>
                <a:gd name="T20" fmla="*/ 255 w 736"/>
                <a:gd name="T21" fmla="*/ 45 h 2624"/>
                <a:gd name="T22" fmla="*/ 270 w 736"/>
                <a:gd name="T23" fmla="*/ 120 h 2624"/>
                <a:gd name="T24" fmla="*/ 285 w 736"/>
                <a:gd name="T25" fmla="*/ 180 h 2624"/>
                <a:gd name="T26" fmla="*/ 300 w 736"/>
                <a:gd name="T27" fmla="*/ 255 h 2624"/>
                <a:gd name="T28" fmla="*/ 315 w 736"/>
                <a:gd name="T29" fmla="*/ 375 h 2624"/>
                <a:gd name="T30" fmla="*/ 330 w 736"/>
                <a:gd name="T31" fmla="*/ 480 h 2624"/>
                <a:gd name="T32" fmla="*/ 345 w 736"/>
                <a:gd name="T33" fmla="*/ 630 h 2624"/>
                <a:gd name="T34" fmla="*/ 360 w 736"/>
                <a:gd name="T35" fmla="*/ 750 h 2624"/>
                <a:gd name="T36" fmla="*/ 375 w 736"/>
                <a:gd name="T37" fmla="*/ 915 h 2624"/>
                <a:gd name="T38" fmla="*/ 390 w 736"/>
                <a:gd name="T39" fmla="*/ 1050 h 2624"/>
                <a:gd name="T40" fmla="*/ 405 w 736"/>
                <a:gd name="T41" fmla="*/ 1215 h 2624"/>
                <a:gd name="T42" fmla="*/ 420 w 736"/>
                <a:gd name="T43" fmla="*/ 1335 h 2624"/>
                <a:gd name="T44" fmla="*/ 435 w 736"/>
                <a:gd name="T45" fmla="*/ 1484 h 2624"/>
                <a:gd name="T46" fmla="*/ 450 w 736"/>
                <a:gd name="T47" fmla="*/ 1589 h 2624"/>
                <a:gd name="T48" fmla="*/ 465 w 736"/>
                <a:gd name="T49" fmla="*/ 1679 h 2624"/>
                <a:gd name="T50" fmla="*/ 480 w 736"/>
                <a:gd name="T51" fmla="*/ 1799 h 2624"/>
                <a:gd name="T52" fmla="*/ 495 w 736"/>
                <a:gd name="T53" fmla="*/ 1859 h 2624"/>
                <a:gd name="T54" fmla="*/ 510 w 736"/>
                <a:gd name="T55" fmla="*/ 1949 h 2624"/>
                <a:gd name="T56" fmla="*/ 525 w 736"/>
                <a:gd name="T57" fmla="*/ 1994 h 2624"/>
                <a:gd name="T58" fmla="*/ 540 w 736"/>
                <a:gd name="T59" fmla="*/ 2054 h 2624"/>
                <a:gd name="T60" fmla="*/ 555 w 736"/>
                <a:gd name="T61" fmla="*/ 2084 h 2624"/>
                <a:gd name="T62" fmla="*/ 570 w 736"/>
                <a:gd name="T63" fmla="*/ 2114 h 2624"/>
                <a:gd name="T64" fmla="*/ 585 w 736"/>
                <a:gd name="T65" fmla="*/ 2144 h 2624"/>
                <a:gd name="T66" fmla="*/ 600 w 736"/>
                <a:gd name="T67" fmla="*/ 2174 h 2624"/>
                <a:gd name="T68" fmla="*/ 615 w 736"/>
                <a:gd name="T69" fmla="*/ 2204 h 2624"/>
                <a:gd name="T70" fmla="*/ 630 w 736"/>
                <a:gd name="T71" fmla="*/ 2234 h 2624"/>
                <a:gd name="T72" fmla="*/ 645 w 736"/>
                <a:gd name="T73" fmla="*/ 2294 h 2624"/>
                <a:gd name="T74" fmla="*/ 660 w 736"/>
                <a:gd name="T75" fmla="*/ 2339 h 2624"/>
                <a:gd name="T76" fmla="*/ 675 w 736"/>
                <a:gd name="T77" fmla="*/ 2399 h 2624"/>
                <a:gd name="T78" fmla="*/ 690 w 736"/>
                <a:gd name="T79" fmla="*/ 2459 h 2624"/>
                <a:gd name="T80" fmla="*/ 705 w 736"/>
                <a:gd name="T81" fmla="*/ 2534 h 2624"/>
                <a:gd name="T82" fmla="*/ 721 w 736"/>
                <a:gd name="T83" fmla="*/ 2609 h 26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36"/>
                <a:gd name="T127" fmla="*/ 0 h 2624"/>
                <a:gd name="T128" fmla="*/ 736 w 736"/>
                <a:gd name="T129" fmla="*/ 2624 h 262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36" h="2624">
                  <a:moveTo>
                    <a:pt x="0" y="45"/>
                  </a:moveTo>
                  <a:lnTo>
                    <a:pt x="15" y="60"/>
                  </a:lnTo>
                  <a:lnTo>
                    <a:pt x="15" y="90"/>
                  </a:lnTo>
                  <a:lnTo>
                    <a:pt x="30" y="105"/>
                  </a:lnTo>
                  <a:lnTo>
                    <a:pt x="45" y="120"/>
                  </a:lnTo>
                  <a:lnTo>
                    <a:pt x="45" y="135"/>
                  </a:lnTo>
                  <a:lnTo>
                    <a:pt x="60" y="150"/>
                  </a:lnTo>
                  <a:lnTo>
                    <a:pt x="75" y="165"/>
                  </a:lnTo>
                  <a:lnTo>
                    <a:pt x="90" y="150"/>
                  </a:lnTo>
                  <a:lnTo>
                    <a:pt x="105" y="150"/>
                  </a:lnTo>
                  <a:lnTo>
                    <a:pt x="135" y="120"/>
                  </a:lnTo>
                  <a:lnTo>
                    <a:pt x="135" y="105"/>
                  </a:lnTo>
                  <a:lnTo>
                    <a:pt x="150" y="90"/>
                  </a:lnTo>
                  <a:lnTo>
                    <a:pt x="150" y="75"/>
                  </a:lnTo>
                  <a:lnTo>
                    <a:pt x="180" y="45"/>
                  </a:lnTo>
                  <a:lnTo>
                    <a:pt x="180" y="15"/>
                  </a:lnTo>
                  <a:lnTo>
                    <a:pt x="195" y="0"/>
                  </a:lnTo>
                  <a:lnTo>
                    <a:pt x="210" y="0"/>
                  </a:lnTo>
                  <a:lnTo>
                    <a:pt x="225" y="0"/>
                  </a:lnTo>
                  <a:lnTo>
                    <a:pt x="240" y="15"/>
                  </a:lnTo>
                  <a:lnTo>
                    <a:pt x="255" y="30"/>
                  </a:lnTo>
                  <a:lnTo>
                    <a:pt x="255" y="45"/>
                  </a:lnTo>
                  <a:lnTo>
                    <a:pt x="270" y="60"/>
                  </a:lnTo>
                  <a:lnTo>
                    <a:pt x="270" y="120"/>
                  </a:lnTo>
                  <a:lnTo>
                    <a:pt x="285" y="135"/>
                  </a:lnTo>
                  <a:lnTo>
                    <a:pt x="285" y="180"/>
                  </a:lnTo>
                  <a:lnTo>
                    <a:pt x="300" y="195"/>
                  </a:lnTo>
                  <a:lnTo>
                    <a:pt x="300" y="255"/>
                  </a:lnTo>
                  <a:lnTo>
                    <a:pt x="315" y="285"/>
                  </a:lnTo>
                  <a:lnTo>
                    <a:pt x="315" y="375"/>
                  </a:lnTo>
                  <a:lnTo>
                    <a:pt x="330" y="405"/>
                  </a:lnTo>
                  <a:lnTo>
                    <a:pt x="330" y="480"/>
                  </a:lnTo>
                  <a:lnTo>
                    <a:pt x="345" y="510"/>
                  </a:lnTo>
                  <a:lnTo>
                    <a:pt x="345" y="630"/>
                  </a:lnTo>
                  <a:lnTo>
                    <a:pt x="360" y="675"/>
                  </a:lnTo>
                  <a:lnTo>
                    <a:pt x="360" y="750"/>
                  </a:lnTo>
                  <a:lnTo>
                    <a:pt x="375" y="795"/>
                  </a:lnTo>
                  <a:lnTo>
                    <a:pt x="375" y="915"/>
                  </a:lnTo>
                  <a:lnTo>
                    <a:pt x="390" y="960"/>
                  </a:lnTo>
                  <a:lnTo>
                    <a:pt x="390" y="1050"/>
                  </a:lnTo>
                  <a:lnTo>
                    <a:pt x="405" y="1095"/>
                  </a:lnTo>
                  <a:lnTo>
                    <a:pt x="405" y="1215"/>
                  </a:lnTo>
                  <a:lnTo>
                    <a:pt x="420" y="1260"/>
                  </a:lnTo>
                  <a:lnTo>
                    <a:pt x="420" y="1335"/>
                  </a:lnTo>
                  <a:lnTo>
                    <a:pt x="435" y="1380"/>
                  </a:lnTo>
                  <a:lnTo>
                    <a:pt x="435" y="1484"/>
                  </a:lnTo>
                  <a:lnTo>
                    <a:pt x="450" y="1514"/>
                  </a:lnTo>
                  <a:lnTo>
                    <a:pt x="450" y="1589"/>
                  </a:lnTo>
                  <a:lnTo>
                    <a:pt x="465" y="1619"/>
                  </a:lnTo>
                  <a:lnTo>
                    <a:pt x="465" y="1679"/>
                  </a:lnTo>
                  <a:lnTo>
                    <a:pt x="480" y="1709"/>
                  </a:lnTo>
                  <a:lnTo>
                    <a:pt x="480" y="1799"/>
                  </a:lnTo>
                  <a:lnTo>
                    <a:pt x="495" y="1814"/>
                  </a:lnTo>
                  <a:lnTo>
                    <a:pt x="495" y="1859"/>
                  </a:lnTo>
                  <a:lnTo>
                    <a:pt x="510" y="1889"/>
                  </a:lnTo>
                  <a:lnTo>
                    <a:pt x="510" y="1949"/>
                  </a:lnTo>
                  <a:lnTo>
                    <a:pt x="525" y="1964"/>
                  </a:lnTo>
                  <a:lnTo>
                    <a:pt x="525" y="1994"/>
                  </a:lnTo>
                  <a:lnTo>
                    <a:pt x="540" y="2009"/>
                  </a:lnTo>
                  <a:lnTo>
                    <a:pt x="540" y="2054"/>
                  </a:lnTo>
                  <a:lnTo>
                    <a:pt x="555" y="2069"/>
                  </a:lnTo>
                  <a:lnTo>
                    <a:pt x="555" y="2084"/>
                  </a:lnTo>
                  <a:lnTo>
                    <a:pt x="570" y="2099"/>
                  </a:lnTo>
                  <a:lnTo>
                    <a:pt x="570" y="2114"/>
                  </a:lnTo>
                  <a:lnTo>
                    <a:pt x="585" y="2129"/>
                  </a:lnTo>
                  <a:lnTo>
                    <a:pt x="585" y="2144"/>
                  </a:lnTo>
                  <a:lnTo>
                    <a:pt x="600" y="2159"/>
                  </a:lnTo>
                  <a:lnTo>
                    <a:pt x="600" y="2174"/>
                  </a:lnTo>
                  <a:lnTo>
                    <a:pt x="615" y="2189"/>
                  </a:lnTo>
                  <a:lnTo>
                    <a:pt x="615" y="2204"/>
                  </a:lnTo>
                  <a:lnTo>
                    <a:pt x="630" y="2219"/>
                  </a:lnTo>
                  <a:lnTo>
                    <a:pt x="630" y="2234"/>
                  </a:lnTo>
                  <a:lnTo>
                    <a:pt x="645" y="2249"/>
                  </a:lnTo>
                  <a:lnTo>
                    <a:pt x="645" y="2294"/>
                  </a:lnTo>
                  <a:lnTo>
                    <a:pt x="660" y="2309"/>
                  </a:lnTo>
                  <a:lnTo>
                    <a:pt x="660" y="2339"/>
                  </a:lnTo>
                  <a:lnTo>
                    <a:pt x="675" y="2354"/>
                  </a:lnTo>
                  <a:lnTo>
                    <a:pt x="675" y="2399"/>
                  </a:lnTo>
                  <a:lnTo>
                    <a:pt x="690" y="2414"/>
                  </a:lnTo>
                  <a:lnTo>
                    <a:pt x="690" y="2459"/>
                  </a:lnTo>
                  <a:lnTo>
                    <a:pt x="705" y="2474"/>
                  </a:lnTo>
                  <a:lnTo>
                    <a:pt x="705" y="2534"/>
                  </a:lnTo>
                  <a:lnTo>
                    <a:pt x="721" y="2564"/>
                  </a:lnTo>
                  <a:lnTo>
                    <a:pt x="721" y="2609"/>
                  </a:lnTo>
                  <a:lnTo>
                    <a:pt x="736" y="2624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7652" name="Rectangle 2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itchFamily="34" charset="0"/>
            </a:endParaRPr>
          </a:p>
        </p:txBody>
      </p:sp>
      <p:grpSp>
        <p:nvGrpSpPr>
          <p:cNvPr id="27653" name="Group 131"/>
          <p:cNvGrpSpPr>
            <a:grpSpLocks noChangeAspect="1"/>
          </p:cNvGrpSpPr>
          <p:nvPr/>
        </p:nvGrpSpPr>
        <p:grpSpPr bwMode="auto">
          <a:xfrm>
            <a:off x="4123420" y="2077044"/>
            <a:ext cx="3134184" cy="2335729"/>
            <a:chOff x="749" y="0"/>
            <a:chExt cx="7095" cy="7216"/>
          </a:xfrm>
        </p:grpSpPr>
        <p:sp>
          <p:nvSpPr>
            <p:cNvPr id="27859" name="AutoShape 243"/>
            <p:cNvSpPr>
              <a:spLocks noChangeAspect="1" noChangeArrowheads="1" noTextEdit="1"/>
            </p:cNvSpPr>
            <p:nvPr/>
          </p:nvSpPr>
          <p:spPr bwMode="auto">
            <a:xfrm>
              <a:off x="749" y="0"/>
              <a:ext cx="7095" cy="7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60" name="Rectangle 242"/>
            <p:cNvSpPr>
              <a:spLocks noChangeArrowheads="1"/>
            </p:cNvSpPr>
            <p:nvPr/>
          </p:nvSpPr>
          <p:spPr bwMode="auto">
            <a:xfrm>
              <a:off x="1096" y="570"/>
              <a:ext cx="6513" cy="6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1100">
                  <a:ea typeface="Calibri" pitchFamily="34" charset="0"/>
                  <a:cs typeface="Times New Roman" pitchFamily="18" charset="0"/>
                </a:rPr>
                <a:t>Pixel(40,61) – 9f</a:t>
              </a:r>
              <a:endParaRPr lang="es-MX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61" name="Rectangle 241"/>
            <p:cNvSpPr>
              <a:spLocks noChangeArrowheads="1"/>
            </p:cNvSpPr>
            <p:nvPr/>
          </p:nvSpPr>
          <p:spPr bwMode="auto">
            <a:xfrm>
              <a:off x="1096" y="570"/>
              <a:ext cx="6513" cy="616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62" name="Line 240"/>
            <p:cNvSpPr>
              <a:spLocks noChangeShapeType="1"/>
            </p:cNvSpPr>
            <p:nvPr/>
          </p:nvSpPr>
          <p:spPr bwMode="auto">
            <a:xfrm>
              <a:off x="1096" y="570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63" name="Line 239"/>
            <p:cNvSpPr>
              <a:spLocks noChangeShapeType="1"/>
            </p:cNvSpPr>
            <p:nvPr/>
          </p:nvSpPr>
          <p:spPr bwMode="auto">
            <a:xfrm>
              <a:off x="1096" y="6736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64" name="Line 238"/>
            <p:cNvSpPr>
              <a:spLocks noChangeShapeType="1"/>
            </p:cNvSpPr>
            <p:nvPr/>
          </p:nvSpPr>
          <p:spPr bwMode="auto">
            <a:xfrm flipV="1">
              <a:off x="7609" y="570"/>
              <a:ext cx="1" cy="61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65" name="Line 237"/>
            <p:cNvSpPr>
              <a:spLocks noChangeShapeType="1"/>
            </p:cNvSpPr>
            <p:nvPr/>
          </p:nvSpPr>
          <p:spPr bwMode="auto">
            <a:xfrm flipV="1">
              <a:off x="1096" y="570"/>
              <a:ext cx="1" cy="61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66" name="Line 236"/>
            <p:cNvSpPr>
              <a:spLocks noChangeShapeType="1"/>
            </p:cNvSpPr>
            <p:nvPr/>
          </p:nvSpPr>
          <p:spPr bwMode="auto">
            <a:xfrm>
              <a:off x="1096" y="6736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67" name="Line 235"/>
            <p:cNvSpPr>
              <a:spLocks noChangeShapeType="1"/>
            </p:cNvSpPr>
            <p:nvPr/>
          </p:nvSpPr>
          <p:spPr bwMode="auto">
            <a:xfrm flipV="1">
              <a:off x="1096" y="570"/>
              <a:ext cx="1" cy="61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68" name="Line 234"/>
            <p:cNvSpPr>
              <a:spLocks noChangeShapeType="1"/>
            </p:cNvSpPr>
            <p:nvPr/>
          </p:nvSpPr>
          <p:spPr bwMode="auto">
            <a:xfrm flipV="1">
              <a:off x="1096" y="6661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69" name="Line 233"/>
            <p:cNvSpPr>
              <a:spLocks noChangeShapeType="1"/>
            </p:cNvSpPr>
            <p:nvPr/>
          </p:nvSpPr>
          <p:spPr bwMode="auto">
            <a:xfrm>
              <a:off x="1096" y="57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70" name="Rectangle 232"/>
            <p:cNvSpPr>
              <a:spLocks noChangeArrowheads="1"/>
            </p:cNvSpPr>
            <p:nvPr/>
          </p:nvSpPr>
          <p:spPr bwMode="auto">
            <a:xfrm>
              <a:off x="1051" y="6781"/>
              <a:ext cx="11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71" name="Line 231"/>
            <p:cNvSpPr>
              <a:spLocks noChangeShapeType="1"/>
            </p:cNvSpPr>
            <p:nvPr/>
          </p:nvSpPr>
          <p:spPr bwMode="auto">
            <a:xfrm flipV="1">
              <a:off x="3257" y="6661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72" name="Line 230"/>
            <p:cNvSpPr>
              <a:spLocks noChangeShapeType="1"/>
            </p:cNvSpPr>
            <p:nvPr/>
          </p:nvSpPr>
          <p:spPr bwMode="auto">
            <a:xfrm>
              <a:off x="3257" y="57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73" name="Rectangle 229"/>
            <p:cNvSpPr>
              <a:spLocks noChangeArrowheads="1"/>
            </p:cNvSpPr>
            <p:nvPr/>
          </p:nvSpPr>
          <p:spPr bwMode="auto">
            <a:xfrm>
              <a:off x="3106" y="6781"/>
              <a:ext cx="31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500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74" name="Line 228"/>
            <p:cNvSpPr>
              <a:spLocks noChangeShapeType="1"/>
            </p:cNvSpPr>
            <p:nvPr/>
          </p:nvSpPr>
          <p:spPr bwMode="auto">
            <a:xfrm flipV="1">
              <a:off x="5433" y="6661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75" name="Line 227"/>
            <p:cNvSpPr>
              <a:spLocks noChangeShapeType="1"/>
            </p:cNvSpPr>
            <p:nvPr/>
          </p:nvSpPr>
          <p:spPr bwMode="auto">
            <a:xfrm>
              <a:off x="5433" y="57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76" name="Rectangle 226"/>
            <p:cNvSpPr>
              <a:spLocks noChangeArrowheads="1"/>
            </p:cNvSpPr>
            <p:nvPr/>
          </p:nvSpPr>
          <p:spPr bwMode="auto">
            <a:xfrm>
              <a:off x="5222" y="6781"/>
              <a:ext cx="42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1000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77" name="Line 225"/>
            <p:cNvSpPr>
              <a:spLocks noChangeShapeType="1"/>
            </p:cNvSpPr>
            <p:nvPr/>
          </p:nvSpPr>
          <p:spPr bwMode="auto">
            <a:xfrm flipV="1">
              <a:off x="7609" y="6661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78" name="Line 224"/>
            <p:cNvSpPr>
              <a:spLocks noChangeShapeType="1"/>
            </p:cNvSpPr>
            <p:nvPr/>
          </p:nvSpPr>
          <p:spPr bwMode="auto">
            <a:xfrm>
              <a:off x="7609" y="57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79" name="Rectangle 223"/>
            <p:cNvSpPr>
              <a:spLocks noChangeArrowheads="1"/>
            </p:cNvSpPr>
            <p:nvPr/>
          </p:nvSpPr>
          <p:spPr bwMode="auto">
            <a:xfrm>
              <a:off x="7399" y="6781"/>
              <a:ext cx="42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1500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80" name="Line 222"/>
            <p:cNvSpPr>
              <a:spLocks noChangeShapeType="1"/>
            </p:cNvSpPr>
            <p:nvPr/>
          </p:nvSpPr>
          <p:spPr bwMode="auto">
            <a:xfrm>
              <a:off x="1096" y="6736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81" name="Line 221"/>
            <p:cNvSpPr>
              <a:spLocks noChangeShapeType="1"/>
            </p:cNvSpPr>
            <p:nvPr/>
          </p:nvSpPr>
          <p:spPr bwMode="auto">
            <a:xfrm flipH="1">
              <a:off x="7534" y="6736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82" name="Rectangle 220"/>
            <p:cNvSpPr>
              <a:spLocks noChangeArrowheads="1"/>
            </p:cNvSpPr>
            <p:nvPr/>
          </p:nvSpPr>
          <p:spPr bwMode="auto">
            <a:xfrm>
              <a:off x="825" y="6616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23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83" name="Line 219"/>
            <p:cNvSpPr>
              <a:spLocks noChangeShapeType="1"/>
            </p:cNvSpPr>
            <p:nvPr/>
          </p:nvSpPr>
          <p:spPr bwMode="auto">
            <a:xfrm>
              <a:off x="1096" y="6106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84" name="Line 218"/>
            <p:cNvSpPr>
              <a:spLocks noChangeShapeType="1"/>
            </p:cNvSpPr>
            <p:nvPr/>
          </p:nvSpPr>
          <p:spPr bwMode="auto">
            <a:xfrm flipH="1">
              <a:off x="7534" y="6106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85" name="Rectangle 217"/>
            <p:cNvSpPr>
              <a:spLocks noChangeArrowheads="1"/>
            </p:cNvSpPr>
            <p:nvPr/>
          </p:nvSpPr>
          <p:spPr bwMode="auto">
            <a:xfrm>
              <a:off x="825" y="5986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24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86" name="Line 216"/>
            <p:cNvSpPr>
              <a:spLocks noChangeShapeType="1"/>
            </p:cNvSpPr>
            <p:nvPr/>
          </p:nvSpPr>
          <p:spPr bwMode="auto">
            <a:xfrm>
              <a:off x="1096" y="5490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87" name="Line 215"/>
            <p:cNvSpPr>
              <a:spLocks noChangeShapeType="1"/>
            </p:cNvSpPr>
            <p:nvPr/>
          </p:nvSpPr>
          <p:spPr bwMode="auto">
            <a:xfrm flipH="1">
              <a:off x="7534" y="5490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88" name="Rectangle 214"/>
            <p:cNvSpPr>
              <a:spLocks noChangeArrowheads="1"/>
            </p:cNvSpPr>
            <p:nvPr/>
          </p:nvSpPr>
          <p:spPr bwMode="auto">
            <a:xfrm>
              <a:off x="825" y="5370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25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89" name="Line 213"/>
            <p:cNvSpPr>
              <a:spLocks noChangeShapeType="1"/>
            </p:cNvSpPr>
            <p:nvPr/>
          </p:nvSpPr>
          <p:spPr bwMode="auto">
            <a:xfrm>
              <a:off x="1096" y="4875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90" name="Line 212"/>
            <p:cNvSpPr>
              <a:spLocks noChangeShapeType="1"/>
            </p:cNvSpPr>
            <p:nvPr/>
          </p:nvSpPr>
          <p:spPr bwMode="auto">
            <a:xfrm flipH="1">
              <a:off x="7534" y="4875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91" name="Rectangle 211"/>
            <p:cNvSpPr>
              <a:spLocks noChangeArrowheads="1"/>
            </p:cNvSpPr>
            <p:nvPr/>
          </p:nvSpPr>
          <p:spPr bwMode="auto">
            <a:xfrm>
              <a:off x="825" y="4755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26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92" name="Line 210"/>
            <p:cNvSpPr>
              <a:spLocks noChangeShapeType="1"/>
            </p:cNvSpPr>
            <p:nvPr/>
          </p:nvSpPr>
          <p:spPr bwMode="auto">
            <a:xfrm>
              <a:off x="1096" y="4260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93" name="Line 209"/>
            <p:cNvSpPr>
              <a:spLocks noChangeShapeType="1"/>
            </p:cNvSpPr>
            <p:nvPr/>
          </p:nvSpPr>
          <p:spPr bwMode="auto">
            <a:xfrm flipH="1">
              <a:off x="7534" y="4260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94" name="Rectangle 208"/>
            <p:cNvSpPr>
              <a:spLocks noChangeArrowheads="1"/>
            </p:cNvSpPr>
            <p:nvPr/>
          </p:nvSpPr>
          <p:spPr bwMode="auto">
            <a:xfrm>
              <a:off x="825" y="4140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27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95" name="Line 207"/>
            <p:cNvSpPr>
              <a:spLocks noChangeShapeType="1"/>
            </p:cNvSpPr>
            <p:nvPr/>
          </p:nvSpPr>
          <p:spPr bwMode="auto">
            <a:xfrm>
              <a:off x="1096" y="3645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96" name="Line 206"/>
            <p:cNvSpPr>
              <a:spLocks noChangeShapeType="1"/>
            </p:cNvSpPr>
            <p:nvPr/>
          </p:nvSpPr>
          <p:spPr bwMode="auto">
            <a:xfrm flipH="1">
              <a:off x="7534" y="3645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97" name="Rectangle 205"/>
            <p:cNvSpPr>
              <a:spLocks noChangeArrowheads="1"/>
            </p:cNvSpPr>
            <p:nvPr/>
          </p:nvSpPr>
          <p:spPr bwMode="auto">
            <a:xfrm>
              <a:off x="825" y="3525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28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98" name="Line 204"/>
            <p:cNvSpPr>
              <a:spLocks noChangeShapeType="1"/>
            </p:cNvSpPr>
            <p:nvPr/>
          </p:nvSpPr>
          <p:spPr bwMode="auto">
            <a:xfrm>
              <a:off x="1096" y="3030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99" name="Line 203"/>
            <p:cNvSpPr>
              <a:spLocks noChangeShapeType="1"/>
            </p:cNvSpPr>
            <p:nvPr/>
          </p:nvSpPr>
          <p:spPr bwMode="auto">
            <a:xfrm flipH="1">
              <a:off x="7534" y="3030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00" name="Rectangle 202"/>
            <p:cNvSpPr>
              <a:spLocks noChangeArrowheads="1"/>
            </p:cNvSpPr>
            <p:nvPr/>
          </p:nvSpPr>
          <p:spPr bwMode="auto">
            <a:xfrm>
              <a:off x="825" y="2910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29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01" name="Line 201"/>
            <p:cNvSpPr>
              <a:spLocks noChangeShapeType="1"/>
            </p:cNvSpPr>
            <p:nvPr/>
          </p:nvSpPr>
          <p:spPr bwMode="auto">
            <a:xfrm>
              <a:off x="1096" y="2415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02" name="Line 200"/>
            <p:cNvSpPr>
              <a:spLocks noChangeShapeType="1"/>
            </p:cNvSpPr>
            <p:nvPr/>
          </p:nvSpPr>
          <p:spPr bwMode="auto">
            <a:xfrm flipH="1">
              <a:off x="7534" y="2415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03" name="Rectangle 199"/>
            <p:cNvSpPr>
              <a:spLocks noChangeArrowheads="1"/>
            </p:cNvSpPr>
            <p:nvPr/>
          </p:nvSpPr>
          <p:spPr bwMode="auto">
            <a:xfrm>
              <a:off x="825" y="2295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04" name="Line 198"/>
            <p:cNvSpPr>
              <a:spLocks noChangeShapeType="1"/>
            </p:cNvSpPr>
            <p:nvPr/>
          </p:nvSpPr>
          <p:spPr bwMode="auto">
            <a:xfrm>
              <a:off x="1096" y="1800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05" name="Line 197"/>
            <p:cNvSpPr>
              <a:spLocks noChangeShapeType="1"/>
            </p:cNvSpPr>
            <p:nvPr/>
          </p:nvSpPr>
          <p:spPr bwMode="auto">
            <a:xfrm flipH="1">
              <a:off x="7534" y="1800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06" name="Rectangle 196"/>
            <p:cNvSpPr>
              <a:spLocks noChangeArrowheads="1"/>
            </p:cNvSpPr>
            <p:nvPr/>
          </p:nvSpPr>
          <p:spPr bwMode="auto">
            <a:xfrm>
              <a:off x="825" y="1680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31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07" name="Line 195"/>
            <p:cNvSpPr>
              <a:spLocks noChangeShapeType="1"/>
            </p:cNvSpPr>
            <p:nvPr/>
          </p:nvSpPr>
          <p:spPr bwMode="auto">
            <a:xfrm>
              <a:off x="1096" y="1185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08" name="Line 194"/>
            <p:cNvSpPr>
              <a:spLocks noChangeShapeType="1"/>
            </p:cNvSpPr>
            <p:nvPr/>
          </p:nvSpPr>
          <p:spPr bwMode="auto">
            <a:xfrm flipH="1">
              <a:off x="7534" y="1185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09" name="Rectangle 193"/>
            <p:cNvSpPr>
              <a:spLocks noChangeArrowheads="1"/>
            </p:cNvSpPr>
            <p:nvPr/>
          </p:nvSpPr>
          <p:spPr bwMode="auto">
            <a:xfrm>
              <a:off x="825" y="1065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32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10" name="Line 192"/>
            <p:cNvSpPr>
              <a:spLocks noChangeShapeType="1"/>
            </p:cNvSpPr>
            <p:nvPr/>
          </p:nvSpPr>
          <p:spPr bwMode="auto">
            <a:xfrm>
              <a:off x="1096" y="570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11" name="Line 191"/>
            <p:cNvSpPr>
              <a:spLocks noChangeShapeType="1"/>
            </p:cNvSpPr>
            <p:nvPr/>
          </p:nvSpPr>
          <p:spPr bwMode="auto">
            <a:xfrm flipH="1">
              <a:off x="7534" y="570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12" name="Rectangle 190"/>
            <p:cNvSpPr>
              <a:spLocks noChangeArrowheads="1"/>
            </p:cNvSpPr>
            <p:nvPr/>
          </p:nvSpPr>
          <p:spPr bwMode="auto">
            <a:xfrm>
              <a:off x="825" y="450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33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913" name="Line 189"/>
            <p:cNvSpPr>
              <a:spLocks noChangeShapeType="1"/>
            </p:cNvSpPr>
            <p:nvPr/>
          </p:nvSpPr>
          <p:spPr bwMode="auto">
            <a:xfrm>
              <a:off x="1096" y="570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14" name="Line 188"/>
            <p:cNvSpPr>
              <a:spLocks noChangeShapeType="1"/>
            </p:cNvSpPr>
            <p:nvPr/>
          </p:nvSpPr>
          <p:spPr bwMode="auto">
            <a:xfrm>
              <a:off x="1096" y="6736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15" name="Line 187"/>
            <p:cNvSpPr>
              <a:spLocks noChangeShapeType="1"/>
            </p:cNvSpPr>
            <p:nvPr/>
          </p:nvSpPr>
          <p:spPr bwMode="auto">
            <a:xfrm flipV="1">
              <a:off x="7609" y="570"/>
              <a:ext cx="1" cy="61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16" name="Line 186"/>
            <p:cNvSpPr>
              <a:spLocks noChangeShapeType="1"/>
            </p:cNvSpPr>
            <p:nvPr/>
          </p:nvSpPr>
          <p:spPr bwMode="auto">
            <a:xfrm flipV="1">
              <a:off x="1096" y="570"/>
              <a:ext cx="1" cy="61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17" name="Oval 185"/>
            <p:cNvSpPr>
              <a:spLocks noChangeArrowheads="1"/>
            </p:cNvSpPr>
            <p:nvPr/>
          </p:nvSpPr>
          <p:spPr bwMode="auto">
            <a:xfrm>
              <a:off x="1126" y="5836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18" name="Oval 184"/>
            <p:cNvSpPr>
              <a:spLocks noChangeArrowheads="1"/>
            </p:cNvSpPr>
            <p:nvPr/>
          </p:nvSpPr>
          <p:spPr bwMode="auto">
            <a:xfrm>
              <a:off x="1261" y="469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19" name="Oval 183"/>
            <p:cNvSpPr>
              <a:spLocks noChangeArrowheads="1"/>
            </p:cNvSpPr>
            <p:nvPr/>
          </p:nvSpPr>
          <p:spPr bwMode="auto">
            <a:xfrm>
              <a:off x="1381" y="379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0" name="Oval 182"/>
            <p:cNvSpPr>
              <a:spLocks noChangeArrowheads="1"/>
            </p:cNvSpPr>
            <p:nvPr/>
          </p:nvSpPr>
          <p:spPr bwMode="auto">
            <a:xfrm>
              <a:off x="1516" y="399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1" name="Oval 181"/>
            <p:cNvSpPr>
              <a:spLocks noChangeArrowheads="1"/>
            </p:cNvSpPr>
            <p:nvPr/>
          </p:nvSpPr>
          <p:spPr bwMode="auto">
            <a:xfrm>
              <a:off x="1651" y="288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2" name="Oval 180"/>
            <p:cNvSpPr>
              <a:spLocks noChangeArrowheads="1"/>
            </p:cNvSpPr>
            <p:nvPr/>
          </p:nvSpPr>
          <p:spPr bwMode="auto">
            <a:xfrm>
              <a:off x="1786" y="219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3" name="Oval 179"/>
            <p:cNvSpPr>
              <a:spLocks noChangeArrowheads="1"/>
            </p:cNvSpPr>
            <p:nvPr/>
          </p:nvSpPr>
          <p:spPr bwMode="auto">
            <a:xfrm>
              <a:off x="1906" y="112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4" name="Oval 178"/>
            <p:cNvSpPr>
              <a:spLocks noChangeArrowheads="1"/>
            </p:cNvSpPr>
            <p:nvPr/>
          </p:nvSpPr>
          <p:spPr bwMode="auto">
            <a:xfrm>
              <a:off x="2041" y="244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5" name="Oval 177"/>
            <p:cNvSpPr>
              <a:spLocks noChangeArrowheads="1"/>
            </p:cNvSpPr>
            <p:nvPr/>
          </p:nvSpPr>
          <p:spPr bwMode="auto">
            <a:xfrm>
              <a:off x="2176" y="262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6" name="Oval 176"/>
            <p:cNvSpPr>
              <a:spLocks noChangeArrowheads="1"/>
            </p:cNvSpPr>
            <p:nvPr/>
          </p:nvSpPr>
          <p:spPr bwMode="auto">
            <a:xfrm>
              <a:off x="2311" y="376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7" name="Oval 175"/>
            <p:cNvSpPr>
              <a:spLocks noChangeArrowheads="1"/>
            </p:cNvSpPr>
            <p:nvPr/>
          </p:nvSpPr>
          <p:spPr bwMode="auto">
            <a:xfrm>
              <a:off x="2446" y="528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8" name="Oval 174"/>
            <p:cNvSpPr>
              <a:spLocks noChangeArrowheads="1"/>
            </p:cNvSpPr>
            <p:nvPr/>
          </p:nvSpPr>
          <p:spPr bwMode="auto">
            <a:xfrm>
              <a:off x="2566" y="448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29" name="Oval 173"/>
            <p:cNvSpPr>
              <a:spLocks noChangeArrowheads="1"/>
            </p:cNvSpPr>
            <p:nvPr/>
          </p:nvSpPr>
          <p:spPr bwMode="auto">
            <a:xfrm>
              <a:off x="2701" y="5716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0" name="Oval 172"/>
            <p:cNvSpPr>
              <a:spLocks noChangeArrowheads="1"/>
            </p:cNvSpPr>
            <p:nvPr/>
          </p:nvSpPr>
          <p:spPr bwMode="auto">
            <a:xfrm>
              <a:off x="2836" y="5716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1" name="Oval 171"/>
            <p:cNvSpPr>
              <a:spLocks noChangeArrowheads="1"/>
            </p:cNvSpPr>
            <p:nvPr/>
          </p:nvSpPr>
          <p:spPr bwMode="auto">
            <a:xfrm>
              <a:off x="2971" y="448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2" name="Oval 170"/>
            <p:cNvSpPr>
              <a:spLocks noChangeArrowheads="1"/>
            </p:cNvSpPr>
            <p:nvPr/>
          </p:nvSpPr>
          <p:spPr bwMode="auto">
            <a:xfrm>
              <a:off x="3091" y="3060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3" name="Oval 169"/>
            <p:cNvSpPr>
              <a:spLocks noChangeArrowheads="1"/>
            </p:cNvSpPr>
            <p:nvPr/>
          </p:nvSpPr>
          <p:spPr bwMode="auto">
            <a:xfrm>
              <a:off x="3227" y="183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4" name="Oval 168"/>
            <p:cNvSpPr>
              <a:spLocks noChangeArrowheads="1"/>
            </p:cNvSpPr>
            <p:nvPr/>
          </p:nvSpPr>
          <p:spPr bwMode="auto">
            <a:xfrm>
              <a:off x="3362" y="219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5" name="Oval 167"/>
            <p:cNvSpPr>
              <a:spLocks noChangeArrowheads="1"/>
            </p:cNvSpPr>
            <p:nvPr/>
          </p:nvSpPr>
          <p:spPr bwMode="auto">
            <a:xfrm>
              <a:off x="3497" y="288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6" name="Oval 166"/>
            <p:cNvSpPr>
              <a:spLocks noChangeArrowheads="1"/>
            </p:cNvSpPr>
            <p:nvPr/>
          </p:nvSpPr>
          <p:spPr bwMode="auto">
            <a:xfrm>
              <a:off x="3632" y="207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7" name="Oval 165"/>
            <p:cNvSpPr>
              <a:spLocks noChangeArrowheads="1"/>
            </p:cNvSpPr>
            <p:nvPr/>
          </p:nvSpPr>
          <p:spPr bwMode="auto">
            <a:xfrm>
              <a:off x="3767" y="157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8" name="Oval 164"/>
            <p:cNvSpPr>
              <a:spLocks noChangeArrowheads="1"/>
            </p:cNvSpPr>
            <p:nvPr/>
          </p:nvSpPr>
          <p:spPr bwMode="auto">
            <a:xfrm>
              <a:off x="3887" y="6631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39" name="Oval 163"/>
            <p:cNvSpPr>
              <a:spLocks noChangeArrowheads="1"/>
            </p:cNvSpPr>
            <p:nvPr/>
          </p:nvSpPr>
          <p:spPr bwMode="auto">
            <a:xfrm>
              <a:off x="4022" y="546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0" name="Oval 162"/>
            <p:cNvSpPr>
              <a:spLocks noChangeArrowheads="1"/>
            </p:cNvSpPr>
            <p:nvPr/>
          </p:nvSpPr>
          <p:spPr bwMode="auto">
            <a:xfrm>
              <a:off x="4157" y="484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1" name="Oval 161"/>
            <p:cNvSpPr>
              <a:spLocks noChangeArrowheads="1"/>
            </p:cNvSpPr>
            <p:nvPr/>
          </p:nvSpPr>
          <p:spPr bwMode="auto">
            <a:xfrm>
              <a:off x="4292" y="516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2" name="Oval 160"/>
            <p:cNvSpPr>
              <a:spLocks noChangeArrowheads="1"/>
            </p:cNvSpPr>
            <p:nvPr/>
          </p:nvSpPr>
          <p:spPr bwMode="auto">
            <a:xfrm>
              <a:off x="4427" y="504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3" name="Oval 159"/>
            <p:cNvSpPr>
              <a:spLocks noChangeArrowheads="1"/>
            </p:cNvSpPr>
            <p:nvPr/>
          </p:nvSpPr>
          <p:spPr bwMode="auto">
            <a:xfrm>
              <a:off x="4547" y="349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4" name="Oval 158"/>
            <p:cNvSpPr>
              <a:spLocks noChangeArrowheads="1"/>
            </p:cNvSpPr>
            <p:nvPr/>
          </p:nvSpPr>
          <p:spPr bwMode="auto">
            <a:xfrm>
              <a:off x="4682" y="300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5" name="Oval 157"/>
            <p:cNvSpPr>
              <a:spLocks noChangeArrowheads="1"/>
            </p:cNvSpPr>
            <p:nvPr/>
          </p:nvSpPr>
          <p:spPr bwMode="auto">
            <a:xfrm>
              <a:off x="4817" y="226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6" name="Oval 156"/>
            <p:cNvSpPr>
              <a:spLocks noChangeArrowheads="1"/>
            </p:cNvSpPr>
            <p:nvPr/>
          </p:nvSpPr>
          <p:spPr bwMode="auto">
            <a:xfrm>
              <a:off x="4952" y="262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7" name="Oval 155"/>
            <p:cNvSpPr>
              <a:spLocks noChangeArrowheads="1"/>
            </p:cNvSpPr>
            <p:nvPr/>
          </p:nvSpPr>
          <p:spPr bwMode="auto">
            <a:xfrm>
              <a:off x="5072" y="213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8" name="Oval 154"/>
            <p:cNvSpPr>
              <a:spLocks noChangeArrowheads="1"/>
            </p:cNvSpPr>
            <p:nvPr/>
          </p:nvSpPr>
          <p:spPr bwMode="auto">
            <a:xfrm>
              <a:off x="5207" y="1950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49" name="Oval 153"/>
            <p:cNvSpPr>
              <a:spLocks noChangeArrowheads="1"/>
            </p:cNvSpPr>
            <p:nvPr/>
          </p:nvSpPr>
          <p:spPr bwMode="auto">
            <a:xfrm>
              <a:off x="5343" y="177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0" name="Oval 152"/>
            <p:cNvSpPr>
              <a:spLocks noChangeArrowheads="1"/>
            </p:cNvSpPr>
            <p:nvPr/>
          </p:nvSpPr>
          <p:spPr bwMode="auto">
            <a:xfrm>
              <a:off x="5478" y="300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1" name="Oval 151"/>
            <p:cNvSpPr>
              <a:spLocks noChangeArrowheads="1"/>
            </p:cNvSpPr>
            <p:nvPr/>
          </p:nvSpPr>
          <p:spPr bwMode="auto">
            <a:xfrm>
              <a:off x="5613" y="411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2" name="Oval 150"/>
            <p:cNvSpPr>
              <a:spLocks noChangeArrowheads="1"/>
            </p:cNvSpPr>
            <p:nvPr/>
          </p:nvSpPr>
          <p:spPr bwMode="auto">
            <a:xfrm>
              <a:off x="5748" y="435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3" name="Oval 149"/>
            <p:cNvSpPr>
              <a:spLocks noChangeArrowheads="1"/>
            </p:cNvSpPr>
            <p:nvPr/>
          </p:nvSpPr>
          <p:spPr bwMode="auto">
            <a:xfrm>
              <a:off x="5883" y="546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4" name="Oval 148"/>
            <p:cNvSpPr>
              <a:spLocks noChangeArrowheads="1"/>
            </p:cNvSpPr>
            <p:nvPr/>
          </p:nvSpPr>
          <p:spPr bwMode="auto">
            <a:xfrm>
              <a:off x="6018" y="411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5" name="Oval 147"/>
            <p:cNvSpPr>
              <a:spLocks noChangeArrowheads="1"/>
            </p:cNvSpPr>
            <p:nvPr/>
          </p:nvSpPr>
          <p:spPr bwMode="auto">
            <a:xfrm>
              <a:off x="6138" y="516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6" name="Oval 146"/>
            <p:cNvSpPr>
              <a:spLocks noChangeArrowheads="1"/>
            </p:cNvSpPr>
            <p:nvPr/>
          </p:nvSpPr>
          <p:spPr bwMode="auto">
            <a:xfrm>
              <a:off x="6273" y="244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7" name="Oval 145"/>
            <p:cNvSpPr>
              <a:spLocks noChangeArrowheads="1"/>
            </p:cNvSpPr>
            <p:nvPr/>
          </p:nvSpPr>
          <p:spPr bwMode="auto">
            <a:xfrm>
              <a:off x="6408" y="232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8" name="Oval 144"/>
            <p:cNvSpPr>
              <a:spLocks noChangeArrowheads="1"/>
            </p:cNvSpPr>
            <p:nvPr/>
          </p:nvSpPr>
          <p:spPr bwMode="auto">
            <a:xfrm>
              <a:off x="6543" y="262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59" name="Oval 143"/>
            <p:cNvSpPr>
              <a:spLocks noChangeArrowheads="1"/>
            </p:cNvSpPr>
            <p:nvPr/>
          </p:nvSpPr>
          <p:spPr bwMode="auto">
            <a:xfrm>
              <a:off x="6663" y="361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60" name="Oval 142"/>
            <p:cNvSpPr>
              <a:spLocks noChangeArrowheads="1"/>
            </p:cNvSpPr>
            <p:nvPr/>
          </p:nvSpPr>
          <p:spPr bwMode="auto">
            <a:xfrm>
              <a:off x="6798" y="121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61" name="Oval 141"/>
            <p:cNvSpPr>
              <a:spLocks noChangeArrowheads="1"/>
            </p:cNvSpPr>
            <p:nvPr/>
          </p:nvSpPr>
          <p:spPr bwMode="auto">
            <a:xfrm>
              <a:off x="6933" y="3120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62" name="Oval 140"/>
            <p:cNvSpPr>
              <a:spLocks noChangeArrowheads="1"/>
            </p:cNvSpPr>
            <p:nvPr/>
          </p:nvSpPr>
          <p:spPr bwMode="auto">
            <a:xfrm>
              <a:off x="7068" y="448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63" name="Oval 139"/>
            <p:cNvSpPr>
              <a:spLocks noChangeArrowheads="1"/>
            </p:cNvSpPr>
            <p:nvPr/>
          </p:nvSpPr>
          <p:spPr bwMode="auto">
            <a:xfrm>
              <a:off x="7203" y="4605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64" name="Oval 138"/>
            <p:cNvSpPr>
              <a:spLocks noChangeArrowheads="1"/>
            </p:cNvSpPr>
            <p:nvPr/>
          </p:nvSpPr>
          <p:spPr bwMode="auto">
            <a:xfrm>
              <a:off x="7338" y="5340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965" name="Freeform 137"/>
            <p:cNvSpPr>
              <a:spLocks/>
            </p:cNvSpPr>
            <p:nvPr/>
          </p:nvSpPr>
          <p:spPr bwMode="auto">
            <a:xfrm>
              <a:off x="1096" y="1560"/>
              <a:ext cx="1095" cy="4036"/>
            </a:xfrm>
            <a:custGeom>
              <a:avLst/>
              <a:gdLst>
                <a:gd name="T0" fmla="*/ 30 w 1095"/>
                <a:gd name="T1" fmla="*/ 3510 h 4036"/>
                <a:gd name="T2" fmla="*/ 45 w 1095"/>
                <a:gd name="T3" fmla="*/ 3600 h 4036"/>
                <a:gd name="T4" fmla="*/ 75 w 1095"/>
                <a:gd name="T5" fmla="*/ 3735 h 4036"/>
                <a:gd name="T6" fmla="*/ 90 w 1095"/>
                <a:gd name="T7" fmla="*/ 3900 h 4036"/>
                <a:gd name="T8" fmla="*/ 120 w 1095"/>
                <a:gd name="T9" fmla="*/ 3990 h 4036"/>
                <a:gd name="T10" fmla="*/ 150 w 1095"/>
                <a:gd name="T11" fmla="*/ 4021 h 4036"/>
                <a:gd name="T12" fmla="*/ 165 w 1095"/>
                <a:gd name="T13" fmla="*/ 3915 h 4036"/>
                <a:gd name="T14" fmla="*/ 195 w 1095"/>
                <a:gd name="T15" fmla="*/ 3750 h 4036"/>
                <a:gd name="T16" fmla="*/ 210 w 1095"/>
                <a:gd name="T17" fmla="*/ 3420 h 4036"/>
                <a:gd name="T18" fmla="*/ 240 w 1095"/>
                <a:gd name="T19" fmla="*/ 3105 h 4036"/>
                <a:gd name="T20" fmla="*/ 255 w 1095"/>
                <a:gd name="T21" fmla="*/ 2745 h 4036"/>
                <a:gd name="T22" fmla="*/ 285 w 1095"/>
                <a:gd name="T23" fmla="*/ 2535 h 4036"/>
                <a:gd name="T24" fmla="*/ 300 w 1095"/>
                <a:gd name="T25" fmla="*/ 2310 h 4036"/>
                <a:gd name="T26" fmla="*/ 330 w 1095"/>
                <a:gd name="T27" fmla="*/ 2220 h 4036"/>
                <a:gd name="T28" fmla="*/ 360 w 1095"/>
                <a:gd name="T29" fmla="*/ 2205 h 4036"/>
                <a:gd name="T30" fmla="*/ 405 w 1095"/>
                <a:gd name="T31" fmla="*/ 2190 h 4036"/>
                <a:gd name="T32" fmla="*/ 435 w 1095"/>
                <a:gd name="T33" fmla="*/ 2115 h 4036"/>
                <a:gd name="T34" fmla="*/ 450 w 1095"/>
                <a:gd name="T35" fmla="*/ 1935 h 4036"/>
                <a:gd name="T36" fmla="*/ 480 w 1095"/>
                <a:gd name="T37" fmla="*/ 1755 h 4036"/>
                <a:gd name="T38" fmla="*/ 495 w 1095"/>
                <a:gd name="T39" fmla="*/ 1455 h 4036"/>
                <a:gd name="T40" fmla="*/ 525 w 1095"/>
                <a:gd name="T41" fmla="*/ 1245 h 4036"/>
                <a:gd name="T42" fmla="*/ 540 w 1095"/>
                <a:gd name="T43" fmla="*/ 960 h 4036"/>
                <a:gd name="T44" fmla="*/ 570 w 1095"/>
                <a:gd name="T45" fmla="*/ 780 h 4036"/>
                <a:gd name="T46" fmla="*/ 585 w 1095"/>
                <a:gd name="T47" fmla="*/ 660 h 4036"/>
                <a:gd name="T48" fmla="*/ 615 w 1095"/>
                <a:gd name="T49" fmla="*/ 630 h 4036"/>
                <a:gd name="T50" fmla="*/ 645 w 1095"/>
                <a:gd name="T51" fmla="*/ 675 h 4036"/>
                <a:gd name="T52" fmla="*/ 705 w 1095"/>
                <a:gd name="T53" fmla="*/ 750 h 4036"/>
                <a:gd name="T54" fmla="*/ 735 w 1095"/>
                <a:gd name="T55" fmla="*/ 795 h 4036"/>
                <a:gd name="T56" fmla="*/ 780 w 1095"/>
                <a:gd name="T57" fmla="*/ 840 h 4036"/>
                <a:gd name="T58" fmla="*/ 795 w 1095"/>
                <a:gd name="T59" fmla="*/ 915 h 4036"/>
                <a:gd name="T60" fmla="*/ 825 w 1095"/>
                <a:gd name="T61" fmla="*/ 1020 h 4036"/>
                <a:gd name="T62" fmla="*/ 840 w 1095"/>
                <a:gd name="T63" fmla="*/ 1170 h 4036"/>
                <a:gd name="T64" fmla="*/ 870 w 1095"/>
                <a:gd name="T65" fmla="*/ 1260 h 4036"/>
                <a:gd name="T66" fmla="*/ 885 w 1095"/>
                <a:gd name="T67" fmla="*/ 1350 h 4036"/>
                <a:gd name="T68" fmla="*/ 915 w 1095"/>
                <a:gd name="T69" fmla="*/ 1320 h 4036"/>
                <a:gd name="T70" fmla="*/ 945 w 1095"/>
                <a:gd name="T71" fmla="*/ 1230 h 4036"/>
                <a:gd name="T72" fmla="*/ 960 w 1095"/>
                <a:gd name="T73" fmla="*/ 990 h 4036"/>
                <a:gd name="T74" fmla="*/ 990 w 1095"/>
                <a:gd name="T75" fmla="*/ 720 h 4036"/>
                <a:gd name="T76" fmla="*/ 1005 w 1095"/>
                <a:gd name="T77" fmla="*/ 375 h 4036"/>
                <a:gd name="T78" fmla="*/ 1035 w 1095"/>
                <a:gd name="T79" fmla="*/ 180 h 4036"/>
                <a:gd name="T80" fmla="*/ 1050 w 1095"/>
                <a:gd name="T81" fmla="*/ 15 h 4036"/>
                <a:gd name="T82" fmla="*/ 1080 w 1095"/>
                <a:gd name="T83" fmla="*/ 60 h 40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95"/>
                <a:gd name="T127" fmla="*/ 0 h 4036"/>
                <a:gd name="T128" fmla="*/ 1095 w 1095"/>
                <a:gd name="T129" fmla="*/ 4036 h 40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95" h="4036">
                  <a:moveTo>
                    <a:pt x="0" y="3480"/>
                  </a:moveTo>
                  <a:lnTo>
                    <a:pt x="15" y="3495"/>
                  </a:lnTo>
                  <a:lnTo>
                    <a:pt x="30" y="3510"/>
                  </a:lnTo>
                  <a:lnTo>
                    <a:pt x="30" y="3540"/>
                  </a:lnTo>
                  <a:lnTo>
                    <a:pt x="45" y="3555"/>
                  </a:lnTo>
                  <a:lnTo>
                    <a:pt x="45" y="3600"/>
                  </a:lnTo>
                  <a:lnTo>
                    <a:pt x="60" y="3615"/>
                  </a:lnTo>
                  <a:lnTo>
                    <a:pt x="60" y="3705"/>
                  </a:lnTo>
                  <a:lnTo>
                    <a:pt x="75" y="3735"/>
                  </a:lnTo>
                  <a:lnTo>
                    <a:pt x="75" y="3795"/>
                  </a:lnTo>
                  <a:lnTo>
                    <a:pt x="90" y="3810"/>
                  </a:lnTo>
                  <a:lnTo>
                    <a:pt x="90" y="3900"/>
                  </a:lnTo>
                  <a:lnTo>
                    <a:pt x="105" y="3930"/>
                  </a:lnTo>
                  <a:lnTo>
                    <a:pt x="105" y="3960"/>
                  </a:lnTo>
                  <a:lnTo>
                    <a:pt x="120" y="3990"/>
                  </a:lnTo>
                  <a:lnTo>
                    <a:pt x="120" y="4021"/>
                  </a:lnTo>
                  <a:lnTo>
                    <a:pt x="135" y="4036"/>
                  </a:lnTo>
                  <a:lnTo>
                    <a:pt x="150" y="4021"/>
                  </a:lnTo>
                  <a:lnTo>
                    <a:pt x="150" y="3990"/>
                  </a:lnTo>
                  <a:lnTo>
                    <a:pt x="165" y="3960"/>
                  </a:lnTo>
                  <a:lnTo>
                    <a:pt x="165" y="3915"/>
                  </a:lnTo>
                  <a:lnTo>
                    <a:pt x="180" y="3885"/>
                  </a:lnTo>
                  <a:lnTo>
                    <a:pt x="180" y="3795"/>
                  </a:lnTo>
                  <a:lnTo>
                    <a:pt x="195" y="3750"/>
                  </a:lnTo>
                  <a:lnTo>
                    <a:pt x="195" y="3600"/>
                  </a:lnTo>
                  <a:lnTo>
                    <a:pt x="210" y="3540"/>
                  </a:lnTo>
                  <a:lnTo>
                    <a:pt x="210" y="3420"/>
                  </a:lnTo>
                  <a:lnTo>
                    <a:pt x="225" y="3360"/>
                  </a:lnTo>
                  <a:lnTo>
                    <a:pt x="225" y="3180"/>
                  </a:lnTo>
                  <a:lnTo>
                    <a:pt x="240" y="3105"/>
                  </a:lnTo>
                  <a:lnTo>
                    <a:pt x="240" y="2985"/>
                  </a:lnTo>
                  <a:lnTo>
                    <a:pt x="255" y="2925"/>
                  </a:lnTo>
                  <a:lnTo>
                    <a:pt x="255" y="2745"/>
                  </a:lnTo>
                  <a:lnTo>
                    <a:pt x="270" y="2685"/>
                  </a:lnTo>
                  <a:lnTo>
                    <a:pt x="270" y="2580"/>
                  </a:lnTo>
                  <a:lnTo>
                    <a:pt x="285" y="2535"/>
                  </a:lnTo>
                  <a:lnTo>
                    <a:pt x="285" y="2400"/>
                  </a:lnTo>
                  <a:lnTo>
                    <a:pt x="300" y="2370"/>
                  </a:lnTo>
                  <a:lnTo>
                    <a:pt x="300" y="2310"/>
                  </a:lnTo>
                  <a:lnTo>
                    <a:pt x="315" y="2280"/>
                  </a:lnTo>
                  <a:lnTo>
                    <a:pt x="315" y="2235"/>
                  </a:lnTo>
                  <a:lnTo>
                    <a:pt x="330" y="2220"/>
                  </a:lnTo>
                  <a:lnTo>
                    <a:pt x="330" y="2205"/>
                  </a:lnTo>
                  <a:lnTo>
                    <a:pt x="345" y="2190"/>
                  </a:lnTo>
                  <a:lnTo>
                    <a:pt x="360" y="2205"/>
                  </a:lnTo>
                  <a:lnTo>
                    <a:pt x="375" y="2205"/>
                  </a:lnTo>
                  <a:lnTo>
                    <a:pt x="405" y="2205"/>
                  </a:lnTo>
                  <a:lnTo>
                    <a:pt x="405" y="2190"/>
                  </a:lnTo>
                  <a:lnTo>
                    <a:pt x="420" y="2175"/>
                  </a:lnTo>
                  <a:lnTo>
                    <a:pt x="420" y="2145"/>
                  </a:lnTo>
                  <a:lnTo>
                    <a:pt x="435" y="2115"/>
                  </a:lnTo>
                  <a:lnTo>
                    <a:pt x="435" y="2070"/>
                  </a:lnTo>
                  <a:lnTo>
                    <a:pt x="450" y="2040"/>
                  </a:lnTo>
                  <a:lnTo>
                    <a:pt x="450" y="1935"/>
                  </a:lnTo>
                  <a:lnTo>
                    <a:pt x="465" y="1890"/>
                  </a:lnTo>
                  <a:lnTo>
                    <a:pt x="465" y="1800"/>
                  </a:lnTo>
                  <a:lnTo>
                    <a:pt x="480" y="1755"/>
                  </a:lnTo>
                  <a:lnTo>
                    <a:pt x="480" y="1605"/>
                  </a:lnTo>
                  <a:lnTo>
                    <a:pt x="495" y="1560"/>
                  </a:lnTo>
                  <a:lnTo>
                    <a:pt x="495" y="1455"/>
                  </a:lnTo>
                  <a:lnTo>
                    <a:pt x="510" y="1395"/>
                  </a:lnTo>
                  <a:lnTo>
                    <a:pt x="510" y="1290"/>
                  </a:lnTo>
                  <a:lnTo>
                    <a:pt x="525" y="1245"/>
                  </a:lnTo>
                  <a:lnTo>
                    <a:pt x="525" y="1095"/>
                  </a:lnTo>
                  <a:lnTo>
                    <a:pt x="540" y="1050"/>
                  </a:lnTo>
                  <a:lnTo>
                    <a:pt x="540" y="960"/>
                  </a:lnTo>
                  <a:lnTo>
                    <a:pt x="555" y="915"/>
                  </a:lnTo>
                  <a:lnTo>
                    <a:pt x="555" y="810"/>
                  </a:lnTo>
                  <a:lnTo>
                    <a:pt x="570" y="780"/>
                  </a:lnTo>
                  <a:lnTo>
                    <a:pt x="570" y="735"/>
                  </a:lnTo>
                  <a:lnTo>
                    <a:pt x="585" y="705"/>
                  </a:lnTo>
                  <a:lnTo>
                    <a:pt x="585" y="660"/>
                  </a:lnTo>
                  <a:lnTo>
                    <a:pt x="615" y="630"/>
                  </a:lnTo>
                  <a:lnTo>
                    <a:pt x="600" y="630"/>
                  </a:lnTo>
                  <a:lnTo>
                    <a:pt x="615" y="630"/>
                  </a:lnTo>
                  <a:lnTo>
                    <a:pt x="630" y="645"/>
                  </a:lnTo>
                  <a:lnTo>
                    <a:pt x="645" y="660"/>
                  </a:lnTo>
                  <a:lnTo>
                    <a:pt x="645" y="675"/>
                  </a:lnTo>
                  <a:lnTo>
                    <a:pt x="675" y="705"/>
                  </a:lnTo>
                  <a:lnTo>
                    <a:pt x="675" y="720"/>
                  </a:lnTo>
                  <a:lnTo>
                    <a:pt x="705" y="750"/>
                  </a:lnTo>
                  <a:lnTo>
                    <a:pt x="705" y="765"/>
                  </a:lnTo>
                  <a:lnTo>
                    <a:pt x="720" y="780"/>
                  </a:lnTo>
                  <a:lnTo>
                    <a:pt x="735" y="795"/>
                  </a:lnTo>
                  <a:lnTo>
                    <a:pt x="750" y="810"/>
                  </a:lnTo>
                  <a:lnTo>
                    <a:pt x="765" y="825"/>
                  </a:lnTo>
                  <a:lnTo>
                    <a:pt x="780" y="840"/>
                  </a:lnTo>
                  <a:lnTo>
                    <a:pt x="780" y="870"/>
                  </a:lnTo>
                  <a:lnTo>
                    <a:pt x="795" y="885"/>
                  </a:lnTo>
                  <a:lnTo>
                    <a:pt x="795" y="915"/>
                  </a:lnTo>
                  <a:lnTo>
                    <a:pt x="810" y="930"/>
                  </a:lnTo>
                  <a:lnTo>
                    <a:pt x="810" y="1005"/>
                  </a:lnTo>
                  <a:lnTo>
                    <a:pt x="825" y="1020"/>
                  </a:lnTo>
                  <a:lnTo>
                    <a:pt x="825" y="1065"/>
                  </a:lnTo>
                  <a:lnTo>
                    <a:pt x="840" y="1095"/>
                  </a:lnTo>
                  <a:lnTo>
                    <a:pt x="840" y="1170"/>
                  </a:lnTo>
                  <a:lnTo>
                    <a:pt x="855" y="1185"/>
                  </a:lnTo>
                  <a:lnTo>
                    <a:pt x="855" y="1245"/>
                  </a:lnTo>
                  <a:lnTo>
                    <a:pt x="870" y="1260"/>
                  </a:lnTo>
                  <a:lnTo>
                    <a:pt x="870" y="1305"/>
                  </a:lnTo>
                  <a:lnTo>
                    <a:pt x="885" y="1320"/>
                  </a:lnTo>
                  <a:lnTo>
                    <a:pt x="885" y="1350"/>
                  </a:lnTo>
                  <a:lnTo>
                    <a:pt x="900" y="1365"/>
                  </a:lnTo>
                  <a:lnTo>
                    <a:pt x="915" y="1350"/>
                  </a:lnTo>
                  <a:lnTo>
                    <a:pt x="915" y="1320"/>
                  </a:lnTo>
                  <a:lnTo>
                    <a:pt x="930" y="1305"/>
                  </a:lnTo>
                  <a:lnTo>
                    <a:pt x="930" y="1260"/>
                  </a:lnTo>
                  <a:lnTo>
                    <a:pt x="945" y="1230"/>
                  </a:lnTo>
                  <a:lnTo>
                    <a:pt x="945" y="1125"/>
                  </a:lnTo>
                  <a:lnTo>
                    <a:pt x="960" y="1080"/>
                  </a:lnTo>
                  <a:lnTo>
                    <a:pt x="960" y="990"/>
                  </a:lnTo>
                  <a:lnTo>
                    <a:pt x="975" y="930"/>
                  </a:lnTo>
                  <a:lnTo>
                    <a:pt x="975" y="765"/>
                  </a:lnTo>
                  <a:lnTo>
                    <a:pt x="990" y="720"/>
                  </a:lnTo>
                  <a:lnTo>
                    <a:pt x="990" y="600"/>
                  </a:lnTo>
                  <a:lnTo>
                    <a:pt x="1005" y="540"/>
                  </a:lnTo>
                  <a:lnTo>
                    <a:pt x="1005" y="375"/>
                  </a:lnTo>
                  <a:lnTo>
                    <a:pt x="1020" y="330"/>
                  </a:lnTo>
                  <a:lnTo>
                    <a:pt x="1020" y="225"/>
                  </a:lnTo>
                  <a:lnTo>
                    <a:pt x="1035" y="180"/>
                  </a:lnTo>
                  <a:lnTo>
                    <a:pt x="1035" y="105"/>
                  </a:lnTo>
                  <a:lnTo>
                    <a:pt x="1050" y="75"/>
                  </a:lnTo>
                  <a:lnTo>
                    <a:pt x="1050" y="15"/>
                  </a:lnTo>
                  <a:lnTo>
                    <a:pt x="1065" y="0"/>
                  </a:lnTo>
                  <a:lnTo>
                    <a:pt x="1080" y="15"/>
                  </a:lnTo>
                  <a:lnTo>
                    <a:pt x="1080" y="60"/>
                  </a:lnTo>
                  <a:lnTo>
                    <a:pt x="1095" y="90"/>
                  </a:lnTo>
                  <a:lnTo>
                    <a:pt x="1095" y="165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66" name="Freeform 136"/>
            <p:cNvSpPr>
              <a:spLocks/>
            </p:cNvSpPr>
            <p:nvPr/>
          </p:nvSpPr>
          <p:spPr bwMode="auto">
            <a:xfrm>
              <a:off x="2191" y="1725"/>
              <a:ext cx="1066" cy="4201"/>
            </a:xfrm>
            <a:custGeom>
              <a:avLst/>
              <a:gdLst>
                <a:gd name="T0" fmla="*/ 15 w 1066"/>
                <a:gd name="T1" fmla="*/ 210 h 4201"/>
                <a:gd name="T2" fmla="*/ 45 w 1066"/>
                <a:gd name="T3" fmla="*/ 495 h 4201"/>
                <a:gd name="T4" fmla="*/ 60 w 1066"/>
                <a:gd name="T5" fmla="*/ 1005 h 4201"/>
                <a:gd name="T6" fmla="*/ 90 w 1066"/>
                <a:gd name="T7" fmla="*/ 1455 h 4201"/>
                <a:gd name="T8" fmla="*/ 105 w 1066"/>
                <a:gd name="T9" fmla="*/ 1875 h 4201"/>
                <a:gd name="T10" fmla="*/ 135 w 1066"/>
                <a:gd name="T11" fmla="*/ 2220 h 4201"/>
                <a:gd name="T12" fmla="*/ 150 w 1066"/>
                <a:gd name="T13" fmla="*/ 2520 h 4201"/>
                <a:gd name="T14" fmla="*/ 180 w 1066"/>
                <a:gd name="T15" fmla="*/ 2670 h 4201"/>
                <a:gd name="T16" fmla="*/ 195 w 1066"/>
                <a:gd name="T17" fmla="*/ 2805 h 4201"/>
                <a:gd name="T18" fmla="*/ 225 w 1066"/>
                <a:gd name="T19" fmla="*/ 2880 h 4201"/>
                <a:gd name="T20" fmla="*/ 240 w 1066"/>
                <a:gd name="T21" fmla="*/ 2955 h 4201"/>
                <a:gd name="T22" fmla="*/ 270 w 1066"/>
                <a:gd name="T23" fmla="*/ 3000 h 4201"/>
                <a:gd name="T24" fmla="*/ 285 w 1066"/>
                <a:gd name="T25" fmla="*/ 3090 h 4201"/>
                <a:gd name="T26" fmla="*/ 315 w 1066"/>
                <a:gd name="T27" fmla="*/ 3150 h 4201"/>
                <a:gd name="T28" fmla="*/ 330 w 1066"/>
                <a:gd name="T29" fmla="*/ 3225 h 4201"/>
                <a:gd name="T30" fmla="*/ 375 w 1066"/>
                <a:gd name="T31" fmla="*/ 3255 h 4201"/>
                <a:gd name="T32" fmla="*/ 420 w 1066"/>
                <a:gd name="T33" fmla="*/ 3210 h 4201"/>
                <a:gd name="T34" fmla="*/ 465 w 1066"/>
                <a:gd name="T35" fmla="*/ 3225 h 4201"/>
                <a:gd name="T36" fmla="*/ 495 w 1066"/>
                <a:gd name="T37" fmla="*/ 3315 h 4201"/>
                <a:gd name="T38" fmla="*/ 510 w 1066"/>
                <a:gd name="T39" fmla="*/ 3510 h 4201"/>
                <a:gd name="T40" fmla="*/ 540 w 1066"/>
                <a:gd name="T41" fmla="*/ 3675 h 4201"/>
                <a:gd name="T42" fmla="*/ 555 w 1066"/>
                <a:gd name="T43" fmla="*/ 3916 h 4201"/>
                <a:gd name="T44" fmla="*/ 585 w 1066"/>
                <a:gd name="T45" fmla="*/ 4096 h 4201"/>
                <a:gd name="T46" fmla="*/ 600 w 1066"/>
                <a:gd name="T47" fmla="*/ 4201 h 4201"/>
                <a:gd name="T48" fmla="*/ 630 w 1066"/>
                <a:gd name="T49" fmla="*/ 4171 h 4201"/>
                <a:gd name="T50" fmla="*/ 660 w 1066"/>
                <a:gd name="T51" fmla="*/ 4021 h 4201"/>
                <a:gd name="T52" fmla="*/ 675 w 1066"/>
                <a:gd name="T53" fmla="*/ 3720 h 4201"/>
                <a:gd name="T54" fmla="*/ 705 w 1066"/>
                <a:gd name="T55" fmla="*/ 3480 h 4201"/>
                <a:gd name="T56" fmla="*/ 720 w 1066"/>
                <a:gd name="T57" fmla="*/ 3120 h 4201"/>
                <a:gd name="T58" fmla="*/ 750 w 1066"/>
                <a:gd name="T59" fmla="*/ 2865 h 4201"/>
                <a:gd name="T60" fmla="*/ 765 w 1066"/>
                <a:gd name="T61" fmla="*/ 2640 h 4201"/>
                <a:gd name="T62" fmla="*/ 795 w 1066"/>
                <a:gd name="T63" fmla="*/ 2550 h 4201"/>
                <a:gd name="T64" fmla="*/ 825 w 1066"/>
                <a:gd name="T65" fmla="*/ 2475 h 4201"/>
                <a:gd name="T66" fmla="*/ 870 w 1066"/>
                <a:gd name="T67" fmla="*/ 2430 h 4201"/>
                <a:gd name="T68" fmla="*/ 885 w 1066"/>
                <a:gd name="T69" fmla="*/ 2340 h 4201"/>
                <a:gd name="T70" fmla="*/ 915 w 1066"/>
                <a:gd name="T71" fmla="*/ 2190 h 4201"/>
                <a:gd name="T72" fmla="*/ 930 w 1066"/>
                <a:gd name="T73" fmla="*/ 1905 h 4201"/>
                <a:gd name="T74" fmla="*/ 961 w 1066"/>
                <a:gd name="T75" fmla="*/ 1665 h 4201"/>
                <a:gd name="T76" fmla="*/ 976 w 1066"/>
                <a:gd name="T77" fmla="*/ 1290 h 4201"/>
                <a:gd name="T78" fmla="*/ 1006 w 1066"/>
                <a:gd name="T79" fmla="*/ 1050 h 4201"/>
                <a:gd name="T80" fmla="*/ 1021 w 1066"/>
                <a:gd name="T81" fmla="*/ 750 h 4201"/>
                <a:gd name="T82" fmla="*/ 1051 w 1066"/>
                <a:gd name="T83" fmla="*/ 570 h 420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6"/>
                <a:gd name="T127" fmla="*/ 0 h 4201"/>
                <a:gd name="T128" fmla="*/ 1066 w 1066"/>
                <a:gd name="T129" fmla="*/ 4201 h 420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6" h="4201">
                  <a:moveTo>
                    <a:pt x="0" y="0"/>
                  </a:moveTo>
                  <a:lnTo>
                    <a:pt x="15" y="45"/>
                  </a:lnTo>
                  <a:lnTo>
                    <a:pt x="15" y="210"/>
                  </a:lnTo>
                  <a:lnTo>
                    <a:pt x="30" y="285"/>
                  </a:lnTo>
                  <a:lnTo>
                    <a:pt x="30" y="420"/>
                  </a:lnTo>
                  <a:lnTo>
                    <a:pt x="45" y="495"/>
                  </a:lnTo>
                  <a:lnTo>
                    <a:pt x="45" y="750"/>
                  </a:lnTo>
                  <a:lnTo>
                    <a:pt x="60" y="840"/>
                  </a:lnTo>
                  <a:lnTo>
                    <a:pt x="60" y="1005"/>
                  </a:lnTo>
                  <a:lnTo>
                    <a:pt x="75" y="1095"/>
                  </a:lnTo>
                  <a:lnTo>
                    <a:pt x="75" y="1365"/>
                  </a:lnTo>
                  <a:lnTo>
                    <a:pt x="90" y="1455"/>
                  </a:lnTo>
                  <a:lnTo>
                    <a:pt x="90" y="1635"/>
                  </a:lnTo>
                  <a:lnTo>
                    <a:pt x="105" y="1710"/>
                  </a:lnTo>
                  <a:lnTo>
                    <a:pt x="105" y="1875"/>
                  </a:lnTo>
                  <a:lnTo>
                    <a:pt x="120" y="1950"/>
                  </a:lnTo>
                  <a:lnTo>
                    <a:pt x="120" y="2160"/>
                  </a:lnTo>
                  <a:lnTo>
                    <a:pt x="135" y="2220"/>
                  </a:lnTo>
                  <a:lnTo>
                    <a:pt x="135" y="2340"/>
                  </a:lnTo>
                  <a:lnTo>
                    <a:pt x="150" y="2385"/>
                  </a:lnTo>
                  <a:lnTo>
                    <a:pt x="150" y="2520"/>
                  </a:lnTo>
                  <a:lnTo>
                    <a:pt x="165" y="2565"/>
                  </a:lnTo>
                  <a:lnTo>
                    <a:pt x="165" y="2640"/>
                  </a:lnTo>
                  <a:lnTo>
                    <a:pt x="180" y="2670"/>
                  </a:lnTo>
                  <a:lnTo>
                    <a:pt x="180" y="2745"/>
                  </a:lnTo>
                  <a:lnTo>
                    <a:pt x="195" y="2760"/>
                  </a:lnTo>
                  <a:lnTo>
                    <a:pt x="195" y="2805"/>
                  </a:lnTo>
                  <a:lnTo>
                    <a:pt x="210" y="2820"/>
                  </a:lnTo>
                  <a:lnTo>
                    <a:pt x="210" y="2865"/>
                  </a:lnTo>
                  <a:lnTo>
                    <a:pt x="225" y="2880"/>
                  </a:lnTo>
                  <a:lnTo>
                    <a:pt x="225" y="2895"/>
                  </a:lnTo>
                  <a:lnTo>
                    <a:pt x="240" y="2910"/>
                  </a:lnTo>
                  <a:lnTo>
                    <a:pt x="240" y="2955"/>
                  </a:lnTo>
                  <a:lnTo>
                    <a:pt x="255" y="2970"/>
                  </a:lnTo>
                  <a:lnTo>
                    <a:pt x="255" y="2985"/>
                  </a:lnTo>
                  <a:lnTo>
                    <a:pt x="270" y="3000"/>
                  </a:lnTo>
                  <a:lnTo>
                    <a:pt x="270" y="3030"/>
                  </a:lnTo>
                  <a:lnTo>
                    <a:pt x="285" y="3045"/>
                  </a:lnTo>
                  <a:lnTo>
                    <a:pt x="285" y="3090"/>
                  </a:lnTo>
                  <a:lnTo>
                    <a:pt x="300" y="3105"/>
                  </a:lnTo>
                  <a:lnTo>
                    <a:pt x="300" y="3135"/>
                  </a:lnTo>
                  <a:lnTo>
                    <a:pt x="315" y="3150"/>
                  </a:lnTo>
                  <a:lnTo>
                    <a:pt x="315" y="3195"/>
                  </a:lnTo>
                  <a:lnTo>
                    <a:pt x="330" y="3210"/>
                  </a:lnTo>
                  <a:lnTo>
                    <a:pt x="330" y="3225"/>
                  </a:lnTo>
                  <a:lnTo>
                    <a:pt x="360" y="3255"/>
                  </a:lnTo>
                  <a:lnTo>
                    <a:pt x="360" y="3270"/>
                  </a:lnTo>
                  <a:lnTo>
                    <a:pt x="375" y="3255"/>
                  </a:lnTo>
                  <a:lnTo>
                    <a:pt x="390" y="3240"/>
                  </a:lnTo>
                  <a:lnTo>
                    <a:pt x="405" y="3225"/>
                  </a:lnTo>
                  <a:lnTo>
                    <a:pt x="420" y="3210"/>
                  </a:lnTo>
                  <a:lnTo>
                    <a:pt x="435" y="3195"/>
                  </a:lnTo>
                  <a:lnTo>
                    <a:pt x="450" y="3210"/>
                  </a:lnTo>
                  <a:lnTo>
                    <a:pt x="465" y="3225"/>
                  </a:lnTo>
                  <a:lnTo>
                    <a:pt x="480" y="3240"/>
                  </a:lnTo>
                  <a:lnTo>
                    <a:pt x="480" y="3300"/>
                  </a:lnTo>
                  <a:lnTo>
                    <a:pt x="495" y="3315"/>
                  </a:lnTo>
                  <a:lnTo>
                    <a:pt x="495" y="3375"/>
                  </a:lnTo>
                  <a:lnTo>
                    <a:pt x="510" y="3405"/>
                  </a:lnTo>
                  <a:lnTo>
                    <a:pt x="510" y="3510"/>
                  </a:lnTo>
                  <a:lnTo>
                    <a:pt x="525" y="3540"/>
                  </a:lnTo>
                  <a:lnTo>
                    <a:pt x="525" y="3630"/>
                  </a:lnTo>
                  <a:lnTo>
                    <a:pt x="540" y="3675"/>
                  </a:lnTo>
                  <a:lnTo>
                    <a:pt x="540" y="3795"/>
                  </a:lnTo>
                  <a:lnTo>
                    <a:pt x="555" y="3841"/>
                  </a:lnTo>
                  <a:lnTo>
                    <a:pt x="555" y="3916"/>
                  </a:lnTo>
                  <a:lnTo>
                    <a:pt x="570" y="3961"/>
                  </a:lnTo>
                  <a:lnTo>
                    <a:pt x="570" y="4066"/>
                  </a:lnTo>
                  <a:lnTo>
                    <a:pt x="585" y="4096"/>
                  </a:lnTo>
                  <a:lnTo>
                    <a:pt x="585" y="4141"/>
                  </a:lnTo>
                  <a:lnTo>
                    <a:pt x="600" y="4156"/>
                  </a:lnTo>
                  <a:lnTo>
                    <a:pt x="600" y="4201"/>
                  </a:lnTo>
                  <a:lnTo>
                    <a:pt x="615" y="4201"/>
                  </a:lnTo>
                  <a:lnTo>
                    <a:pt x="630" y="4186"/>
                  </a:lnTo>
                  <a:lnTo>
                    <a:pt x="630" y="4171"/>
                  </a:lnTo>
                  <a:lnTo>
                    <a:pt x="645" y="4141"/>
                  </a:lnTo>
                  <a:lnTo>
                    <a:pt x="645" y="4051"/>
                  </a:lnTo>
                  <a:lnTo>
                    <a:pt x="660" y="4021"/>
                  </a:lnTo>
                  <a:lnTo>
                    <a:pt x="660" y="3931"/>
                  </a:lnTo>
                  <a:lnTo>
                    <a:pt x="675" y="3886"/>
                  </a:lnTo>
                  <a:lnTo>
                    <a:pt x="675" y="3720"/>
                  </a:lnTo>
                  <a:lnTo>
                    <a:pt x="690" y="3660"/>
                  </a:lnTo>
                  <a:lnTo>
                    <a:pt x="690" y="3540"/>
                  </a:lnTo>
                  <a:lnTo>
                    <a:pt x="705" y="3480"/>
                  </a:lnTo>
                  <a:lnTo>
                    <a:pt x="705" y="3300"/>
                  </a:lnTo>
                  <a:lnTo>
                    <a:pt x="720" y="3240"/>
                  </a:lnTo>
                  <a:lnTo>
                    <a:pt x="720" y="3120"/>
                  </a:lnTo>
                  <a:lnTo>
                    <a:pt x="735" y="3060"/>
                  </a:lnTo>
                  <a:lnTo>
                    <a:pt x="735" y="2910"/>
                  </a:lnTo>
                  <a:lnTo>
                    <a:pt x="750" y="2865"/>
                  </a:lnTo>
                  <a:lnTo>
                    <a:pt x="750" y="2775"/>
                  </a:lnTo>
                  <a:lnTo>
                    <a:pt x="765" y="2730"/>
                  </a:lnTo>
                  <a:lnTo>
                    <a:pt x="765" y="2640"/>
                  </a:lnTo>
                  <a:lnTo>
                    <a:pt x="780" y="2610"/>
                  </a:lnTo>
                  <a:lnTo>
                    <a:pt x="780" y="2565"/>
                  </a:lnTo>
                  <a:lnTo>
                    <a:pt x="795" y="2550"/>
                  </a:lnTo>
                  <a:lnTo>
                    <a:pt x="795" y="2520"/>
                  </a:lnTo>
                  <a:lnTo>
                    <a:pt x="825" y="2490"/>
                  </a:lnTo>
                  <a:lnTo>
                    <a:pt x="825" y="2475"/>
                  </a:lnTo>
                  <a:lnTo>
                    <a:pt x="840" y="2460"/>
                  </a:lnTo>
                  <a:lnTo>
                    <a:pt x="855" y="2445"/>
                  </a:lnTo>
                  <a:lnTo>
                    <a:pt x="870" y="2430"/>
                  </a:lnTo>
                  <a:lnTo>
                    <a:pt x="870" y="2400"/>
                  </a:lnTo>
                  <a:lnTo>
                    <a:pt x="885" y="2385"/>
                  </a:lnTo>
                  <a:lnTo>
                    <a:pt x="885" y="2340"/>
                  </a:lnTo>
                  <a:lnTo>
                    <a:pt x="900" y="2325"/>
                  </a:lnTo>
                  <a:lnTo>
                    <a:pt x="900" y="2220"/>
                  </a:lnTo>
                  <a:lnTo>
                    <a:pt x="915" y="2190"/>
                  </a:lnTo>
                  <a:lnTo>
                    <a:pt x="915" y="2100"/>
                  </a:lnTo>
                  <a:lnTo>
                    <a:pt x="930" y="2055"/>
                  </a:lnTo>
                  <a:lnTo>
                    <a:pt x="930" y="1905"/>
                  </a:lnTo>
                  <a:lnTo>
                    <a:pt x="945" y="1845"/>
                  </a:lnTo>
                  <a:lnTo>
                    <a:pt x="945" y="1725"/>
                  </a:lnTo>
                  <a:lnTo>
                    <a:pt x="961" y="1665"/>
                  </a:lnTo>
                  <a:lnTo>
                    <a:pt x="961" y="1545"/>
                  </a:lnTo>
                  <a:lnTo>
                    <a:pt x="976" y="1485"/>
                  </a:lnTo>
                  <a:lnTo>
                    <a:pt x="976" y="1290"/>
                  </a:lnTo>
                  <a:lnTo>
                    <a:pt x="991" y="1230"/>
                  </a:lnTo>
                  <a:lnTo>
                    <a:pt x="991" y="1110"/>
                  </a:lnTo>
                  <a:lnTo>
                    <a:pt x="1006" y="1050"/>
                  </a:lnTo>
                  <a:lnTo>
                    <a:pt x="1006" y="885"/>
                  </a:lnTo>
                  <a:lnTo>
                    <a:pt x="1021" y="840"/>
                  </a:lnTo>
                  <a:lnTo>
                    <a:pt x="1021" y="750"/>
                  </a:lnTo>
                  <a:lnTo>
                    <a:pt x="1036" y="705"/>
                  </a:lnTo>
                  <a:lnTo>
                    <a:pt x="1036" y="600"/>
                  </a:lnTo>
                  <a:lnTo>
                    <a:pt x="1051" y="570"/>
                  </a:lnTo>
                  <a:lnTo>
                    <a:pt x="1051" y="510"/>
                  </a:lnTo>
                  <a:lnTo>
                    <a:pt x="1066" y="495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67" name="Freeform 135"/>
            <p:cNvSpPr>
              <a:spLocks/>
            </p:cNvSpPr>
            <p:nvPr/>
          </p:nvSpPr>
          <p:spPr bwMode="auto">
            <a:xfrm>
              <a:off x="3257" y="1860"/>
              <a:ext cx="1125" cy="3901"/>
            </a:xfrm>
            <a:custGeom>
              <a:avLst/>
              <a:gdLst>
                <a:gd name="T0" fmla="*/ 15 w 1125"/>
                <a:gd name="T1" fmla="*/ 300 h 3901"/>
                <a:gd name="T2" fmla="*/ 45 w 1125"/>
                <a:gd name="T3" fmla="*/ 270 h 3901"/>
                <a:gd name="T4" fmla="*/ 90 w 1125"/>
                <a:gd name="T5" fmla="*/ 300 h 3901"/>
                <a:gd name="T6" fmla="*/ 135 w 1125"/>
                <a:gd name="T7" fmla="*/ 315 h 3901"/>
                <a:gd name="T8" fmla="*/ 165 w 1125"/>
                <a:gd name="T9" fmla="*/ 345 h 3901"/>
                <a:gd name="T10" fmla="*/ 195 w 1125"/>
                <a:gd name="T11" fmla="*/ 390 h 3901"/>
                <a:gd name="T12" fmla="*/ 210 w 1125"/>
                <a:gd name="T13" fmla="*/ 510 h 3901"/>
                <a:gd name="T14" fmla="*/ 240 w 1125"/>
                <a:gd name="T15" fmla="*/ 615 h 3901"/>
                <a:gd name="T16" fmla="*/ 255 w 1125"/>
                <a:gd name="T17" fmla="*/ 795 h 3901"/>
                <a:gd name="T18" fmla="*/ 285 w 1125"/>
                <a:gd name="T19" fmla="*/ 930 h 3901"/>
                <a:gd name="T20" fmla="*/ 300 w 1125"/>
                <a:gd name="T21" fmla="*/ 1020 h 3901"/>
                <a:gd name="T22" fmla="*/ 330 w 1125"/>
                <a:gd name="T23" fmla="*/ 975 h 3901"/>
                <a:gd name="T24" fmla="*/ 360 w 1125"/>
                <a:gd name="T25" fmla="*/ 870 h 3901"/>
                <a:gd name="T26" fmla="*/ 375 w 1125"/>
                <a:gd name="T27" fmla="*/ 630 h 3901"/>
                <a:gd name="T28" fmla="*/ 405 w 1125"/>
                <a:gd name="T29" fmla="*/ 390 h 3901"/>
                <a:gd name="T30" fmla="*/ 420 w 1125"/>
                <a:gd name="T31" fmla="*/ 180 h 3901"/>
                <a:gd name="T32" fmla="*/ 450 w 1125"/>
                <a:gd name="T33" fmla="*/ 30 h 3901"/>
                <a:gd name="T34" fmla="*/ 480 w 1125"/>
                <a:gd name="T35" fmla="*/ 30 h 3901"/>
                <a:gd name="T36" fmla="*/ 495 w 1125"/>
                <a:gd name="T37" fmla="*/ 240 h 3901"/>
                <a:gd name="T38" fmla="*/ 525 w 1125"/>
                <a:gd name="T39" fmla="*/ 480 h 3901"/>
                <a:gd name="T40" fmla="*/ 540 w 1125"/>
                <a:gd name="T41" fmla="*/ 975 h 3901"/>
                <a:gd name="T42" fmla="*/ 570 w 1125"/>
                <a:gd name="T43" fmla="*/ 1455 h 3901"/>
                <a:gd name="T44" fmla="*/ 585 w 1125"/>
                <a:gd name="T45" fmla="*/ 1920 h 3901"/>
                <a:gd name="T46" fmla="*/ 615 w 1125"/>
                <a:gd name="T47" fmla="*/ 2340 h 3901"/>
                <a:gd name="T48" fmla="*/ 630 w 1125"/>
                <a:gd name="T49" fmla="*/ 2745 h 3901"/>
                <a:gd name="T50" fmla="*/ 660 w 1125"/>
                <a:gd name="T51" fmla="*/ 2955 h 3901"/>
                <a:gd name="T52" fmla="*/ 675 w 1125"/>
                <a:gd name="T53" fmla="*/ 3150 h 3901"/>
                <a:gd name="T54" fmla="*/ 705 w 1125"/>
                <a:gd name="T55" fmla="*/ 3240 h 3901"/>
                <a:gd name="T56" fmla="*/ 720 w 1125"/>
                <a:gd name="T57" fmla="*/ 3315 h 3901"/>
                <a:gd name="T58" fmla="*/ 765 w 1125"/>
                <a:gd name="T59" fmla="*/ 3375 h 3901"/>
                <a:gd name="T60" fmla="*/ 795 w 1125"/>
                <a:gd name="T61" fmla="*/ 3465 h 3901"/>
                <a:gd name="T62" fmla="*/ 840 w 1125"/>
                <a:gd name="T63" fmla="*/ 3495 h 3901"/>
                <a:gd name="T64" fmla="*/ 870 w 1125"/>
                <a:gd name="T65" fmla="*/ 3450 h 3901"/>
                <a:gd name="T66" fmla="*/ 900 w 1125"/>
                <a:gd name="T67" fmla="*/ 3375 h 3901"/>
                <a:gd name="T68" fmla="*/ 915 w 1125"/>
                <a:gd name="T69" fmla="*/ 3285 h 3901"/>
                <a:gd name="T70" fmla="*/ 960 w 1125"/>
                <a:gd name="T71" fmla="*/ 3210 h 3901"/>
                <a:gd name="T72" fmla="*/ 990 w 1125"/>
                <a:gd name="T73" fmla="*/ 3225 h 3901"/>
                <a:gd name="T74" fmla="*/ 1005 w 1125"/>
                <a:gd name="T75" fmla="*/ 3345 h 3901"/>
                <a:gd name="T76" fmla="*/ 1035 w 1125"/>
                <a:gd name="T77" fmla="*/ 3495 h 3901"/>
                <a:gd name="T78" fmla="*/ 1050 w 1125"/>
                <a:gd name="T79" fmla="*/ 3690 h 3901"/>
                <a:gd name="T80" fmla="*/ 1080 w 1125"/>
                <a:gd name="T81" fmla="*/ 3811 h 3901"/>
                <a:gd name="T82" fmla="*/ 1095 w 1125"/>
                <a:gd name="T83" fmla="*/ 3901 h 390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25"/>
                <a:gd name="T127" fmla="*/ 0 h 3901"/>
                <a:gd name="T128" fmla="*/ 1125 w 1125"/>
                <a:gd name="T129" fmla="*/ 3901 h 390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25" h="3901">
                  <a:moveTo>
                    <a:pt x="0" y="360"/>
                  </a:moveTo>
                  <a:lnTo>
                    <a:pt x="0" y="315"/>
                  </a:lnTo>
                  <a:lnTo>
                    <a:pt x="15" y="300"/>
                  </a:lnTo>
                  <a:lnTo>
                    <a:pt x="15" y="285"/>
                  </a:lnTo>
                  <a:lnTo>
                    <a:pt x="30" y="270"/>
                  </a:lnTo>
                  <a:lnTo>
                    <a:pt x="45" y="270"/>
                  </a:lnTo>
                  <a:lnTo>
                    <a:pt x="60" y="270"/>
                  </a:lnTo>
                  <a:lnTo>
                    <a:pt x="75" y="285"/>
                  </a:lnTo>
                  <a:lnTo>
                    <a:pt x="90" y="300"/>
                  </a:lnTo>
                  <a:lnTo>
                    <a:pt x="105" y="300"/>
                  </a:lnTo>
                  <a:lnTo>
                    <a:pt x="120" y="300"/>
                  </a:lnTo>
                  <a:lnTo>
                    <a:pt x="135" y="315"/>
                  </a:lnTo>
                  <a:lnTo>
                    <a:pt x="150" y="315"/>
                  </a:lnTo>
                  <a:lnTo>
                    <a:pt x="165" y="330"/>
                  </a:lnTo>
                  <a:lnTo>
                    <a:pt x="165" y="345"/>
                  </a:lnTo>
                  <a:lnTo>
                    <a:pt x="180" y="360"/>
                  </a:lnTo>
                  <a:lnTo>
                    <a:pt x="180" y="375"/>
                  </a:lnTo>
                  <a:lnTo>
                    <a:pt x="195" y="390"/>
                  </a:lnTo>
                  <a:lnTo>
                    <a:pt x="195" y="450"/>
                  </a:lnTo>
                  <a:lnTo>
                    <a:pt x="210" y="465"/>
                  </a:lnTo>
                  <a:lnTo>
                    <a:pt x="210" y="510"/>
                  </a:lnTo>
                  <a:lnTo>
                    <a:pt x="225" y="540"/>
                  </a:lnTo>
                  <a:lnTo>
                    <a:pt x="225" y="585"/>
                  </a:lnTo>
                  <a:lnTo>
                    <a:pt x="240" y="615"/>
                  </a:lnTo>
                  <a:lnTo>
                    <a:pt x="240" y="705"/>
                  </a:lnTo>
                  <a:lnTo>
                    <a:pt x="255" y="735"/>
                  </a:lnTo>
                  <a:lnTo>
                    <a:pt x="255" y="795"/>
                  </a:lnTo>
                  <a:lnTo>
                    <a:pt x="270" y="825"/>
                  </a:lnTo>
                  <a:lnTo>
                    <a:pt x="270" y="900"/>
                  </a:lnTo>
                  <a:lnTo>
                    <a:pt x="285" y="930"/>
                  </a:lnTo>
                  <a:lnTo>
                    <a:pt x="285" y="960"/>
                  </a:lnTo>
                  <a:lnTo>
                    <a:pt x="300" y="975"/>
                  </a:lnTo>
                  <a:lnTo>
                    <a:pt x="300" y="1020"/>
                  </a:lnTo>
                  <a:lnTo>
                    <a:pt x="315" y="1020"/>
                  </a:lnTo>
                  <a:lnTo>
                    <a:pt x="330" y="1005"/>
                  </a:lnTo>
                  <a:lnTo>
                    <a:pt x="330" y="975"/>
                  </a:lnTo>
                  <a:lnTo>
                    <a:pt x="345" y="945"/>
                  </a:lnTo>
                  <a:lnTo>
                    <a:pt x="345" y="900"/>
                  </a:lnTo>
                  <a:lnTo>
                    <a:pt x="360" y="870"/>
                  </a:lnTo>
                  <a:lnTo>
                    <a:pt x="360" y="765"/>
                  </a:lnTo>
                  <a:lnTo>
                    <a:pt x="375" y="720"/>
                  </a:lnTo>
                  <a:lnTo>
                    <a:pt x="375" y="630"/>
                  </a:lnTo>
                  <a:lnTo>
                    <a:pt x="390" y="585"/>
                  </a:lnTo>
                  <a:lnTo>
                    <a:pt x="390" y="435"/>
                  </a:lnTo>
                  <a:lnTo>
                    <a:pt x="405" y="390"/>
                  </a:lnTo>
                  <a:lnTo>
                    <a:pt x="405" y="300"/>
                  </a:lnTo>
                  <a:lnTo>
                    <a:pt x="420" y="255"/>
                  </a:lnTo>
                  <a:lnTo>
                    <a:pt x="420" y="180"/>
                  </a:lnTo>
                  <a:lnTo>
                    <a:pt x="435" y="135"/>
                  </a:lnTo>
                  <a:lnTo>
                    <a:pt x="435" y="60"/>
                  </a:lnTo>
                  <a:lnTo>
                    <a:pt x="450" y="30"/>
                  </a:lnTo>
                  <a:lnTo>
                    <a:pt x="450" y="0"/>
                  </a:lnTo>
                  <a:lnTo>
                    <a:pt x="465" y="15"/>
                  </a:lnTo>
                  <a:lnTo>
                    <a:pt x="480" y="30"/>
                  </a:lnTo>
                  <a:lnTo>
                    <a:pt x="480" y="75"/>
                  </a:lnTo>
                  <a:lnTo>
                    <a:pt x="495" y="105"/>
                  </a:lnTo>
                  <a:lnTo>
                    <a:pt x="495" y="240"/>
                  </a:lnTo>
                  <a:lnTo>
                    <a:pt x="510" y="285"/>
                  </a:lnTo>
                  <a:lnTo>
                    <a:pt x="510" y="420"/>
                  </a:lnTo>
                  <a:lnTo>
                    <a:pt x="525" y="480"/>
                  </a:lnTo>
                  <a:lnTo>
                    <a:pt x="525" y="720"/>
                  </a:lnTo>
                  <a:lnTo>
                    <a:pt x="540" y="795"/>
                  </a:lnTo>
                  <a:lnTo>
                    <a:pt x="540" y="975"/>
                  </a:lnTo>
                  <a:lnTo>
                    <a:pt x="555" y="1065"/>
                  </a:lnTo>
                  <a:lnTo>
                    <a:pt x="555" y="1350"/>
                  </a:lnTo>
                  <a:lnTo>
                    <a:pt x="570" y="1455"/>
                  </a:lnTo>
                  <a:lnTo>
                    <a:pt x="570" y="1635"/>
                  </a:lnTo>
                  <a:lnTo>
                    <a:pt x="585" y="1740"/>
                  </a:lnTo>
                  <a:lnTo>
                    <a:pt x="585" y="1920"/>
                  </a:lnTo>
                  <a:lnTo>
                    <a:pt x="600" y="2010"/>
                  </a:lnTo>
                  <a:lnTo>
                    <a:pt x="600" y="2265"/>
                  </a:lnTo>
                  <a:lnTo>
                    <a:pt x="615" y="2340"/>
                  </a:lnTo>
                  <a:lnTo>
                    <a:pt x="615" y="2490"/>
                  </a:lnTo>
                  <a:lnTo>
                    <a:pt x="630" y="2565"/>
                  </a:lnTo>
                  <a:lnTo>
                    <a:pt x="630" y="2745"/>
                  </a:lnTo>
                  <a:lnTo>
                    <a:pt x="645" y="2805"/>
                  </a:lnTo>
                  <a:lnTo>
                    <a:pt x="645" y="2910"/>
                  </a:lnTo>
                  <a:lnTo>
                    <a:pt x="660" y="2955"/>
                  </a:lnTo>
                  <a:lnTo>
                    <a:pt x="660" y="3060"/>
                  </a:lnTo>
                  <a:lnTo>
                    <a:pt x="675" y="3090"/>
                  </a:lnTo>
                  <a:lnTo>
                    <a:pt x="675" y="3150"/>
                  </a:lnTo>
                  <a:lnTo>
                    <a:pt x="690" y="3165"/>
                  </a:lnTo>
                  <a:lnTo>
                    <a:pt x="690" y="3225"/>
                  </a:lnTo>
                  <a:lnTo>
                    <a:pt x="705" y="3240"/>
                  </a:lnTo>
                  <a:lnTo>
                    <a:pt x="705" y="3270"/>
                  </a:lnTo>
                  <a:lnTo>
                    <a:pt x="720" y="3285"/>
                  </a:lnTo>
                  <a:lnTo>
                    <a:pt x="720" y="3315"/>
                  </a:lnTo>
                  <a:lnTo>
                    <a:pt x="750" y="3345"/>
                  </a:lnTo>
                  <a:lnTo>
                    <a:pt x="750" y="3360"/>
                  </a:lnTo>
                  <a:lnTo>
                    <a:pt x="765" y="3375"/>
                  </a:lnTo>
                  <a:lnTo>
                    <a:pt x="765" y="3405"/>
                  </a:lnTo>
                  <a:lnTo>
                    <a:pt x="795" y="3435"/>
                  </a:lnTo>
                  <a:lnTo>
                    <a:pt x="795" y="3465"/>
                  </a:lnTo>
                  <a:lnTo>
                    <a:pt x="810" y="3480"/>
                  </a:lnTo>
                  <a:lnTo>
                    <a:pt x="825" y="3495"/>
                  </a:lnTo>
                  <a:lnTo>
                    <a:pt x="840" y="3495"/>
                  </a:lnTo>
                  <a:lnTo>
                    <a:pt x="855" y="3480"/>
                  </a:lnTo>
                  <a:lnTo>
                    <a:pt x="870" y="3465"/>
                  </a:lnTo>
                  <a:lnTo>
                    <a:pt x="870" y="3450"/>
                  </a:lnTo>
                  <a:lnTo>
                    <a:pt x="885" y="3435"/>
                  </a:lnTo>
                  <a:lnTo>
                    <a:pt x="885" y="3390"/>
                  </a:lnTo>
                  <a:lnTo>
                    <a:pt x="900" y="3375"/>
                  </a:lnTo>
                  <a:lnTo>
                    <a:pt x="900" y="3345"/>
                  </a:lnTo>
                  <a:lnTo>
                    <a:pt x="915" y="3330"/>
                  </a:lnTo>
                  <a:lnTo>
                    <a:pt x="915" y="3285"/>
                  </a:lnTo>
                  <a:lnTo>
                    <a:pt x="930" y="3270"/>
                  </a:lnTo>
                  <a:lnTo>
                    <a:pt x="930" y="3240"/>
                  </a:lnTo>
                  <a:lnTo>
                    <a:pt x="960" y="3210"/>
                  </a:lnTo>
                  <a:lnTo>
                    <a:pt x="960" y="3195"/>
                  </a:lnTo>
                  <a:lnTo>
                    <a:pt x="975" y="3210"/>
                  </a:lnTo>
                  <a:lnTo>
                    <a:pt x="990" y="3225"/>
                  </a:lnTo>
                  <a:lnTo>
                    <a:pt x="990" y="3270"/>
                  </a:lnTo>
                  <a:lnTo>
                    <a:pt x="1005" y="3300"/>
                  </a:lnTo>
                  <a:lnTo>
                    <a:pt x="1005" y="3345"/>
                  </a:lnTo>
                  <a:lnTo>
                    <a:pt x="1020" y="3375"/>
                  </a:lnTo>
                  <a:lnTo>
                    <a:pt x="1020" y="3465"/>
                  </a:lnTo>
                  <a:lnTo>
                    <a:pt x="1035" y="3495"/>
                  </a:lnTo>
                  <a:lnTo>
                    <a:pt x="1035" y="3555"/>
                  </a:lnTo>
                  <a:lnTo>
                    <a:pt x="1050" y="3600"/>
                  </a:lnTo>
                  <a:lnTo>
                    <a:pt x="1050" y="3690"/>
                  </a:lnTo>
                  <a:lnTo>
                    <a:pt x="1065" y="3721"/>
                  </a:lnTo>
                  <a:lnTo>
                    <a:pt x="1065" y="3781"/>
                  </a:lnTo>
                  <a:lnTo>
                    <a:pt x="1080" y="3811"/>
                  </a:lnTo>
                  <a:lnTo>
                    <a:pt x="1080" y="3856"/>
                  </a:lnTo>
                  <a:lnTo>
                    <a:pt x="1095" y="3871"/>
                  </a:lnTo>
                  <a:lnTo>
                    <a:pt x="1095" y="3901"/>
                  </a:lnTo>
                  <a:lnTo>
                    <a:pt x="1110" y="3901"/>
                  </a:lnTo>
                  <a:lnTo>
                    <a:pt x="1125" y="3886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68" name="Freeform 134"/>
            <p:cNvSpPr>
              <a:spLocks/>
            </p:cNvSpPr>
            <p:nvPr/>
          </p:nvSpPr>
          <p:spPr bwMode="auto">
            <a:xfrm>
              <a:off x="4382" y="810"/>
              <a:ext cx="1096" cy="4936"/>
            </a:xfrm>
            <a:custGeom>
              <a:avLst/>
              <a:gdLst>
                <a:gd name="T0" fmla="*/ 15 w 1096"/>
                <a:gd name="T1" fmla="*/ 4861 h 4936"/>
                <a:gd name="T2" fmla="*/ 30 w 1096"/>
                <a:gd name="T3" fmla="*/ 4620 h 4936"/>
                <a:gd name="T4" fmla="*/ 60 w 1096"/>
                <a:gd name="T5" fmla="*/ 4395 h 4936"/>
                <a:gd name="T6" fmla="*/ 75 w 1096"/>
                <a:gd name="T7" fmla="*/ 4035 h 4936"/>
                <a:gd name="T8" fmla="*/ 105 w 1096"/>
                <a:gd name="T9" fmla="*/ 3735 h 4936"/>
                <a:gd name="T10" fmla="*/ 120 w 1096"/>
                <a:gd name="T11" fmla="*/ 3450 h 4936"/>
                <a:gd name="T12" fmla="*/ 150 w 1096"/>
                <a:gd name="T13" fmla="*/ 3315 h 4936"/>
                <a:gd name="T14" fmla="*/ 165 w 1096"/>
                <a:gd name="T15" fmla="*/ 3210 h 4936"/>
                <a:gd name="T16" fmla="*/ 210 w 1096"/>
                <a:gd name="T17" fmla="*/ 3210 h 4936"/>
                <a:gd name="T18" fmla="*/ 255 w 1096"/>
                <a:gd name="T19" fmla="*/ 3180 h 4936"/>
                <a:gd name="T20" fmla="*/ 270 w 1096"/>
                <a:gd name="T21" fmla="*/ 3075 h 4936"/>
                <a:gd name="T22" fmla="*/ 300 w 1096"/>
                <a:gd name="T23" fmla="*/ 2895 h 4936"/>
                <a:gd name="T24" fmla="*/ 315 w 1096"/>
                <a:gd name="T25" fmla="*/ 2655 h 4936"/>
                <a:gd name="T26" fmla="*/ 345 w 1096"/>
                <a:gd name="T27" fmla="*/ 2370 h 4936"/>
                <a:gd name="T28" fmla="*/ 360 w 1096"/>
                <a:gd name="T29" fmla="*/ 2040 h 4936"/>
                <a:gd name="T30" fmla="*/ 390 w 1096"/>
                <a:gd name="T31" fmla="*/ 1830 h 4936"/>
                <a:gd name="T32" fmla="*/ 405 w 1096"/>
                <a:gd name="T33" fmla="*/ 1605 h 4936"/>
                <a:gd name="T34" fmla="*/ 435 w 1096"/>
                <a:gd name="T35" fmla="*/ 1470 h 4936"/>
                <a:gd name="T36" fmla="*/ 450 w 1096"/>
                <a:gd name="T37" fmla="*/ 1410 h 4936"/>
                <a:gd name="T38" fmla="*/ 495 w 1096"/>
                <a:gd name="T39" fmla="*/ 1395 h 4936"/>
                <a:gd name="T40" fmla="*/ 540 w 1096"/>
                <a:gd name="T41" fmla="*/ 1380 h 4936"/>
                <a:gd name="T42" fmla="*/ 585 w 1096"/>
                <a:gd name="T43" fmla="*/ 1335 h 4936"/>
                <a:gd name="T44" fmla="*/ 630 w 1096"/>
                <a:gd name="T45" fmla="*/ 1350 h 4936"/>
                <a:gd name="T46" fmla="*/ 660 w 1096"/>
                <a:gd name="T47" fmla="*/ 1395 h 4936"/>
                <a:gd name="T48" fmla="*/ 675 w 1096"/>
                <a:gd name="T49" fmla="*/ 1485 h 4936"/>
                <a:gd name="T50" fmla="*/ 705 w 1096"/>
                <a:gd name="T51" fmla="*/ 1575 h 4936"/>
                <a:gd name="T52" fmla="*/ 720 w 1096"/>
                <a:gd name="T53" fmla="*/ 1620 h 4936"/>
                <a:gd name="T54" fmla="*/ 750 w 1096"/>
                <a:gd name="T55" fmla="*/ 1560 h 4936"/>
                <a:gd name="T56" fmla="*/ 780 w 1096"/>
                <a:gd name="T57" fmla="*/ 1455 h 4936"/>
                <a:gd name="T58" fmla="*/ 795 w 1096"/>
                <a:gd name="T59" fmla="*/ 1185 h 4936"/>
                <a:gd name="T60" fmla="*/ 825 w 1096"/>
                <a:gd name="T61" fmla="*/ 885 h 4936"/>
                <a:gd name="T62" fmla="*/ 840 w 1096"/>
                <a:gd name="T63" fmla="*/ 570 h 4936"/>
                <a:gd name="T64" fmla="*/ 871 w 1096"/>
                <a:gd name="T65" fmla="*/ 285 h 4936"/>
                <a:gd name="T66" fmla="*/ 886 w 1096"/>
                <a:gd name="T67" fmla="*/ 60 h 4936"/>
                <a:gd name="T68" fmla="*/ 916 w 1096"/>
                <a:gd name="T69" fmla="*/ 15 h 4936"/>
                <a:gd name="T70" fmla="*/ 946 w 1096"/>
                <a:gd name="T71" fmla="*/ 135 h 4936"/>
                <a:gd name="T72" fmla="*/ 961 w 1096"/>
                <a:gd name="T73" fmla="*/ 465 h 4936"/>
                <a:gd name="T74" fmla="*/ 991 w 1096"/>
                <a:gd name="T75" fmla="*/ 840 h 4936"/>
                <a:gd name="T76" fmla="*/ 1006 w 1096"/>
                <a:gd name="T77" fmla="*/ 1275 h 4936"/>
                <a:gd name="T78" fmla="*/ 1036 w 1096"/>
                <a:gd name="T79" fmla="*/ 1695 h 4936"/>
                <a:gd name="T80" fmla="*/ 1051 w 1096"/>
                <a:gd name="T81" fmla="*/ 2160 h 4936"/>
                <a:gd name="T82" fmla="*/ 1081 w 1096"/>
                <a:gd name="T83" fmla="*/ 2400 h 49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96"/>
                <a:gd name="T127" fmla="*/ 0 h 4936"/>
                <a:gd name="T128" fmla="*/ 1096 w 1096"/>
                <a:gd name="T129" fmla="*/ 4936 h 49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96" h="4936">
                  <a:moveTo>
                    <a:pt x="0" y="4936"/>
                  </a:moveTo>
                  <a:lnTo>
                    <a:pt x="0" y="4876"/>
                  </a:lnTo>
                  <a:lnTo>
                    <a:pt x="15" y="4861"/>
                  </a:lnTo>
                  <a:lnTo>
                    <a:pt x="15" y="4786"/>
                  </a:lnTo>
                  <a:lnTo>
                    <a:pt x="30" y="4756"/>
                  </a:lnTo>
                  <a:lnTo>
                    <a:pt x="30" y="4620"/>
                  </a:lnTo>
                  <a:lnTo>
                    <a:pt x="45" y="4560"/>
                  </a:lnTo>
                  <a:lnTo>
                    <a:pt x="45" y="4455"/>
                  </a:lnTo>
                  <a:lnTo>
                    <a:pt x="60" y="4395"/>
                  </a:lnTo>
                  <a:lnTo>
                    <a:pt x="60" y="4215"/>
                  </a:lnTo>
                  <a:lnTo>
                    <a:pt x="75" y="4155"/>
                  </a:lnTo>
                  <a:lnTo>
                    <a:pt x="75" y="4035"/>
                  </a:lnTo>
                  <a:lnTo>
                    <a:pt x="90" y="3975"/>
                  </a:lnTo>
                  <a:lnTo>
                    <a:pt x="90" y="3795"/>
                  </a:lnTo>
                  <a:lnTo>
                    <a:pt x="105" y="3735"/>
                  </a:lnTo>
                  <a:lnTo>
                    <a:pt x="105" y="3630"/>
                  </a:lnTo>
                  <a:lnTo>
                    <a:pt x="120" y="3585"/>
                  </a:lnTo>
                  <a:lnTo>
                    <a:pt x="120" y="3450"/>
                  </a:lnTo>
                  <a:lnTo>
                    <a:pt x="135" y="3405"/>
                  </a:lnTo>
                  <a:lnTo>
                    <a:pt x="135" y="3345"/>
                  </a:lnTo>
                  <a:lnTo>
                    <a:pt x="150" y="3315"/>
                  </a:lnTo>
                  <a:lnTo>
                    <a:pt x="150" y="3270"/>
                  </a:lnTo>
                  <a:lnTo>
                    <a:pt x="165" y="3255"/>
                  </a:lnTo>
                  <a:lnTo>
                    <a:pt x="165" y="3210"/>
                  </a:lnTo>
                  <a:lnTo>
                    <a:pt x="180" y="3195"/>
                  </a:lnTo>
                  <a:lnTo>
                    <a:pt x="195" y="3210"/>
                  </a:lnTo>
                  <a:lnTo>
                    <a:pt x="210" y="3210"/>
                  </a:lnTo>
                  <a:lnTo>
                    <a:pt x="225" y="3210"/>
                  </a:lnTo>
                  <a:lnTo>
                    <a:pt x="240" y="3195"/>
                  </a:lnTo>
                  <a:lnTo>
                    <a:pt x="255" y="3180"/>
                  </a:lnTo>
                  <a:lnTo>
                    <a:pt x="255" y="3135"/>
                  </a:lnTo>
                  <a:lnTo>
                    <a:pt x="270" y="3120"/>
                  </a:lnTo>
                  <a:lnTo>
                    <a:pt x="270" y="3075"/>
                  </a:lnTo>
                  <a:lnTo>
                    <a:pt x="285" y="3045"/>
                  </a:lnTo>
                  <a:lnTo>
                    <a:pt x="285" y="2940"/>
                  </a:lnTo>
                  <a:lnTo>
                    <a:pt x="300" y="2895"/>
                  </a:lnTo>
                  <a:lnTo>
                    <a:pt x="300" y="2805"/>
                  </a:lnTo>
                  <a:lnTo>
                    <a:pt x="315" y="2760"/>
                  </a:lnTo>
                  <a:lnTo>
                    <a:pt x="315" y="2655"/>
                  </a:lnTo>
                  <a:lnTo>
                    <a:pt x="330" y="2595"/>
                  </a:lnTo>
                  <a:lnTo>
                    <a:pt x="330" y="2430"/>
                  </a:lnTo>
                  <a:lnTo>
                    <a:pt x="345" y="2370"/>
                  </a:lnTo>
                  <a:lnTo>
                    <a:pt x="345" y="2265"/>
                  </a:lnTo>
                  <a:lnTo>
                    <a:pt x="360" y="2205"/>
                  </a:lnTo>
                  <a:lnTo>
                    <a:pt x="360" y="2040"/>
                  </a:lnTo>
                  <a:lnTo>
                    <a:pt x="375" y="1980"/>
                  </a:lnTo>
                  <a:lnTo>
                    <a:pt x="375" y="1875"/>
                  </a:lnTo>
                  <a:lnTo>
                    <a:pt x="390" y="1830"/>
                  </a:lnTo>
                  <a:lnTo>
                    <a:pt x="390" y="1710"/>
                  </a:lnTo>
                  <a:lnTo>
                    <a:pt x="405" y="1665"/>
                  </a:lnTo>
                  <a:lnTo>
                    <a:pt x="405" y="1605"/>
                  </a:lnTo>
                  <a:lnTo>
                    <a:pt x="420" y="1575"/>
                  </a:lnTo>
                  <a:lnTo>
                    <a:pt x="420" y="1500"/>
                  </a:lnTo>
                  <a:lnTo>
                    <a:pt x="435" y="1470"/>
                  </a:lnTo>
                  <a:lnTo>
                    <a:pt x="435" y="1440"/>
                  </a:lnTo>
                  <a:lnTo>
                    <a:pt x="450" y="1425"/>
                  </a:lnTo>
                  <a:lnTo>
                    <a:pt x="450" y="1410"/>
                  </a:lnTo>
                  <a:lnTo>
                    <a:pt x="465" y="1395"/>
                  </a:lnTo>
                  <a:lnTo>
                    <a:pt x="480" y="1395"/>
                  </a:lnTo>
                  <a:lnTo>
                    <a:pt x="495" y="1395"/>
                  </a:lnTo>
                  <a:lnTo>
                    <a:pt x="510" y="1395"/>
                  </a:lnTo>
                  <a:lnTo>
                    <a:pt x="525" y="1395"/>
                  </a:lnTo>
                  <a:lnTo>
                    <a:pt x="540" y="1380"/>
                  </a:lnTo>
                  <a:lnTo>
                    <a:pt x="555" y="1365"/>
                  </a:lnTo>
                  <a:lnTo>
                    <a:pt x="570" y="1350"/>
                  </a:lnTo>
                  <a:lnTo>
                    <a:pt x="585" y="1335"/>
                  </a:lnTo>
                  <a:lnTo>
                    <a:pt x="600" y="1335"/>
                  </a:lnTo>
                  <a:lnTo>
                    <a:pt x="615" y="1335"/>
                  </a:lnTo>
                  <a:lnTo>
                    <a:pt x="630" y="1350"/>
                  </a:lnTo>
                  <a:lnTo>
                    <a:pt x="645" y="1365"/>
                  </a:lnTo>
                  <a:lnTo>
                    <a:pt x="645" y="1380"/>
                  </a:lnTo>
                  <a:lnTo>
                    <a:pt x="660" y="1395"/>
                  </a:lnTo>
                  <a:lnTo>
                    <a:pt x="660" y="1440"/>
                  </a:lnTo>
                  <a:lnTo>
                    <a:pt x="675" y="1455"/>
                  </a:lnTo>
                  <a:lnTo>
                    <a:pt x="675" y="1485"/>
                  </a:lnTo>
                  <a:lnTo>
                    <a:pt x="690" y="1500"/>
                  </a:lnTo>
                  <a:lnTo>
                    <a:pt x="690" y="1560"/>
                  </a:lnTo>
                  <a:lnTo>
                    <a:pt x="705" y="1575"/>
                  </a:lnTo>
                  <a:lnTo>
                    <a:pt x="705" y="1590"/>
                  </a:lnTo>
                  <a:lnTo>
                    <a:pt x="735" y="1620"/>
                  </a:lnTo>
                  <a:lnTo>
                    <a:pt x="720" y="1620"/>
                  </a:lnTo>
                  <a:lnTo>
                    <a:pt x="735" y="1620"/>
                  </a:lnTo>
                  <a:lnTo>
                    <a:pt x="750" y="1605"/>
                  </a:lnTo>
                  <a:lnTo>
                    <a:pt x="750" y="1560"/>
                  </a:lnTo>
                  <a:lnTo>
                    <a:pt x="765" y="1545"/>
                  </a:lnTo>
                  <a:lnTo>
                    <a:pt x="765" y="1485"/>
                  </a:lnTo>
                  <a:lnTo>
                    <a:pt x="780" y="1455"/>
                  </a:lnTo>
                  <a:lnTo>
                    <a:pt x="780" y="1335"/>
                  </a:lnTo>
                  <a:lnTo>
                    <a:pt x="795" y="1290"/>
                  </a:lnTo>
                  <a:lnTo>
                    <a:pt x="795" y="1185"/>
                  </a:lnTo>
                  <a:lnTo>
                    <a:pt x="810" y="1125"/>
                  </a:lnTo>
                  <a:lnTo>
                    <a:pt x="810" y="945"/>
                  </a:lnTo>
                  <a:lnTo>
                    <a:pt x="825" y="885"/>
                  </a:lnTo>
                  <a:lnTo>
                    <a:pt x="825" y="765"/>
                  </a:lnTo>
                  <a:lnTo>
                    <a:pt x="840" y="690"/>
                  </a:lnTo>
                  <a:lnTo>
                    <a:pt x="840" y="570"/>
                  </a:lnTo>
                  <a:lnTo>
                    <a:pt x="855" y="510"/>
                  </a:lnTo>
                  <a:lnTo>
                    <a:pt x="855" y="330"/>
                  </a:lnTo>
                  <a:lnTo>
                    <a:pt x="871" y="285"/>
                  </a:lnTo>
                  <a:lnTo>
                    <a:pt x="871" y="195"/>
                  </a:lnTo>
                  <a:lnTo>
                    <a:pt x="886" y="150"/>
                  </a:lnTo>
                  <a:lnTo>
                    <a:pt x="886" y="60"/>
                  </a:lnTo>
                  <a:lnTo>
                    <a:pt x="901" y="30"/>
                  </a:lnTo>
                  <a:lnTo>
                    <a:pt x="901" y="0"/>
                  </a:lnTo>
                  <a:lnTo>
                    <a:pt x="916" y="15"/>
                  </a:lnTo>
                  <a:lnTo>
                    <a:pt x="931" y="45"/>
                  </a:lnTo>
                  <a:lnTo>
                    <a:pt x="931" y="90"/>
                  </a:lnTo>
                  <a:lnTo>
                    <a:pt x="946" y="135"/>
                  </a:lnTo>
                  <a:lnTo>
                    <a:pt x="946" y="270"/>
                  </a:lnTo>
                  <a:lnTo>
                    <a:pt x="961" y="330"/>
                  </a:lnTo>
                  <a:lnTo>
                    <a:pt x="961" y="465"/>
                  </a:lnTo>
                  <a:lnTo>
                    <a:pt x="976" y="525"/>
                  </a:lnTo>
                  <a:lnTo>
                    <a:pt x="976" y="765"/>
                  </a:lnTo>
                  <a:lnTo>
                    <a:pt x="991" y="840"/>
                  </a:lnTo>
                  <a:lnTo>
                    <a:pt x="991" y="1005"/>
                  </a:lnTo>
                  <a:lnTo>
                    <a:pt x="1006" y="1095"/>
                  </a:lnTo>
                  <a:lnTo>
                    <a:pt x="1006" y="1275"/>
                  </a:lnTo>
                  <a:lnTo>
                    <a:pt x="1021" y="1365"/>
                  </a:lnTo>
                  <a:lnTo>
                    <a:pt x="1021" y="1620"/>
                  </a:lnTo>
                  <a:lnTo>
                    <a:pt x="1036" y="1695"/>
                  </a:lnTo>
                  <a:lnTo>
                    <a:pt x="1036" y="1860"/>
                  </a:lnTo>
                  <a:lnTo>
                    <a:pt x="1051" y="1935"/>
                  </a:lnTo>
                  <a:lnTo>
                    <a:pt x="1051" y="2160"/>
                  </a:lnTo>
                  <a:lnTo>
                    <a:pt x="1066" y="2220"/>
                  </a:lnTo>
                  <a:lnTo>
                    <a:pt x="1066" y="2340"/>
                  </a:lnTo>
                  <a:lnTo>
                    <a:pt x="1081" y="2400"/>
                  </a:lnTo>
                  <a:lnTo>
                    <a:pt x="1081" y="2550"/>
                  </a:lnTo>
                  <a:lnTo>
                    <a:pt x="1096" y="2580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69" name="Freeform 133"/>
            <p:cNvSpPr>
              <a:spLocks/>
            </p:cNvSpPr>
            <p:nvPr/>
          </p:nvSpPr>
          <p:spPr bwMode="auto">
            <a:xfrm>
              <a:off x="5478" y="2280"/>
              <a:ext cx="1125" cy="3346"/>
            </a:xfrm>
            <a:custGeom>
              <a:avLst/>
              <a:gdLst>
                <a:gd name="T0" fmla="*/ 15 w 1125"/>
                <a:gd name="T1" fmla="*/ 1230 h 3346"/>
                <a:gd name="T2" fmla="*/ 30 w 1125"/>
                <a:gd name="T3" fmla="*/ 1380 h 3346"/>
                <a:gd name="T4" fmla="*/ 60 w 1125"/>
                <a:gd name="T5" fmla="*/ 1470 h 3346"/>
                <a:gd name="T6" fmla="*/ 75 w 1125"/>
                <a:gd name="T7" fmla="*/ 1545 h 3346"/>
                <a:gd name="T8" fmla="*/ 105 w 1125"/>
                <a:gd name="T9" fmla="*/ 1620 h 3346"/>
                <a:gd name="T10" fmla="*/ 120 w 1125"/>
                <a:gd name="T11" fmla="*/ 1725 h 3346"/>
                <a:gd name="T12" fmla="*/ 150 w 1125"/>
                <a:gd name="T13" fmla="*/ 1800 h 3346"/>
                <a:gd name="T14" fmla="*/ 165 w 1125"/>
                <a:gd name="T15" fmla="*/ 1905 h 3346"/>
                <a:gd name="T16" fmla="*/ 210 w 1125"/>
                <a:gd name="T17" fmla="*/ 1995 h 3346"/>
                <a:gd name="T18" fmla="*/ 240 w 1125"/>
                <a:gd name="T19" fmla="*/ 2025 h 3346"/>
                <a:gd name="T20" fmla="*/ 285 w 1125"/>
                <a:gd name="T21" fmla="*/ 2040 h 3346"/>
                <a:gd name="T22" fmla="*/ 300 w 1125"/>
                <a:gd name="T23" fmla="*/ 2100 h 3346"/>
                <a:gd name="T24" fmla="*/ 330 w 1125"/>
                <a:gd name="T25" fmla="*/ 2220 h 3346"/>
                <a:gd name="T26" fmla="*/ 345 w 1125"/>
                <a:gd name="T27" fmla="*/ 2430 h 3346"/>
                <a:gd name="T28" fmla="*/ 375 w 1125"/>
                <a:gd name="T29" fmla="*/ 2610 h 3346"/>
                <a:gd name="T30" fmla="*/ 390 w 1125"/>
                <a:gd name="T31" fmla="*/ 2910 h 3346"/>
                <a:gd name="T32" fmla="*/ 420 w 1125"/>
                <a:gd name="T33" fmla="*/ 3090 h 3346"/>
                <a:gd name="T34" fmla="*/ 435 w 1125"/>
                <a:gd name="T35" fmla="*/ 3286 h 3346"/>
                <a:gd name="T36" fmla="*/ 480 w 1125"/>
                <a:gd name="T37" fmla="*/ 3346 h 3346"/>
                <a:gd name="T38" fmla="*/ 495 w 1125"/>
                <a:gd name="T39" fmla="*/ 3195 h 3346"/>
                <a:gd name="T40" fmla="*/ 525 w 1125"/>
                <a:gd name="T41" fmla="*/ 2985 h 3346"/>
                <a:gd name="T42" fmla="*/ 540 w 1125"/>
                <a:gd name="T43" fmla="*/ 2670 h 3346"/>
                <a:gd name="T44" fmla="*/ 570 w 1125"/>
                <a:gd name="T45" fmla="*/ 2460 h 3346"/>
                <a:gd name="T46" fmla="*/ 585 w 1125"/>
                <a:gd name="T47" fmla="*/ 2190 h 3346"/>
                <a:gd name="T48" fmla="*/ 615 w 1125"/>
                <a:gd name="T49" fmla="*/ 2055 h 3346"/>
                <a:gd name="T50" fmla="*/ 630 w 1125"/>
                <a:gd name="T51" fmla="*/ 1965 h 3346"/>
                <a:gd name="T52" fmla="*/ 675 w 1125"/>
                <a:gd name="T53" fmla="*/ 1965 h 3346"/>
                <a:gd name="T54" fmla="*/ 720 w 1125"/>
                <a:gd name="T55" fmla="*/ 1935 h 3346"/>
                <a:gd name="T56" fmla="*/ 735 w 1125"/>
                <a:gd name="T57" fmla="*/ 1815 h 3346"/>
                <a:gd name="T58" fmla="*/ 765 w 1125"/>
                <a:gd name="T59" fmla="*/ 1665 h 3346"/>
                <a:gd name="T60" fmla="*/ 780 w 1125"/>
                <a:gd name="T61" fmla="*/ 1365 h 3346"/>
                <a:gd name="T62" fmla="*/ 810 w 1125"/>
                <a:gd name="T63" fmla="*/ 1125 h 3346"/>
                <a:gd name="T64" fmla="*/ 825 w 1125"/>
                <a:gd name="T65" fmla="*/ 765 h 3346"/>
                <a:gd name="T66" fmla="*/ 855 w 1125"/>
                <a:gd name="T67" fmla="*/ 495 h 3346"/>
                <a:gd name="T68" fmla="*/ 870 w 1125"/>
                <a:gd name="T69" fmla="*/ 240 h 3346"/>
                <a:gd name="T70" fmla="*/ 900 w 1125"/>
                <a:gd name="T71" fmla="*/ 135 h 3346"/>
                <a:gd name="T72" fmla="*/ 915 w 1125"/>
                <a:gd name="T73" fmla="*/ 30 h 3346"/>
                <a:gd name="T74" fmla="*/ 960 w 1125"/>
                <a:gd name="T75" fmla="*/ 15 h 3346"/>
                <a:gd name="T76" fmla="*/ 1005 w 1125"/>
                <a:gd name="T77" fmla="*/ 15 h 3346"/>
                <a:gd name="T78" fmla="*/ 1050 w 1125"/>
                <a:gd name="T79" fmla="*/ 0 h 3346"/>
                <a:gd name="T80" fmla="*/ 1095 w 1125"/>
                <a:gd name="T81" fmla="*/ 45 h 3346"/>
                <a:gd name="T82" fmla="*/ 1110 w 1125"/>
                <a:gd name="T83" fmla="*/ 135 h 33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25"/>
                <a:gd name="T127" fmla="*/ 0 h 3346"/>
                <a:gd name="T128" fmla="*/ 1125 w 1125"/>
                <a:gd name="T129" fmla="*/ 3346 h 33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25" h="3346">
                  <a:moveTo>
                    <a:pt x="0" y="1110"/>
                  </a:moveTo>
                  <a:lnTo>
                    <a:pt x="0" y="1185"/>
                  </a:lnTo>
                  <a:lnTo>
                    <a:pt x="15" y="1230"/>
                  </a:lnTo>
                  <a:lnTo>
                    <a:pt x="15" y="1320"/>
                  </a:lnTo>
                  <a:lnTo>
                    <a:pt x="30" y="1335"/>
                  </a:lnTo>
                  <a:lnTo>
                    <a:pt x="30" y="1380"/>
                  </a:lnTo>
                  <a:lnTo>
                    <a:pt x="45" y="1395"/>
                  </a:lnTo>
                  <a:lnTo>
                    <a:pt x="45" y="1455"/>
                  </a:lnTo>
                  <a:lnTo>
                    <a:pt x="60" y="1470"/>
                  </a:lnTo>
                  <a:lnTo>
                    <a:pt x="60" y="1500"/>
                  </a:lnTo>
                  <a:lnTo>
                    <a:pt x="75" y="1515"/>
                  </a:lnTo>
                  <a:lnTo>
                    <a:pt x="75" y="1545"/>
                  </a:lnTo>
                  <a:lnTo>
                    <a:pt x="90" y="1560"/>
                  </a:lnTo>
                  <a:lnTo>
                    <a:pt x="90" y="1605"/>
                  </a:lnTo>
                  <a:lnTo>
                    <a:pt x="105" y="1620"/>
                  </a:lnTo>
                  <a:lnTo>
                    <a:pt x="105" y="1650"/>
                  </a:lnTo>
                  <a:lnTo>
                    <a:pt x="120" y="1680"/>
                  </a:lnTo>
                  <a:lnTo>
                    <a:pt x="120" y="1725"/>
                  </a:lnTo>
                  <a:lnTo>
                    <a:pt x="135" y="1740"/>
                  </a:lnTo>
                  <a:lnTo>
                    <a:pt x="135" y="1785"/>
                  </a:lnTo>
                  <a:lnTo>
                    <a:pt x="150" y="1800"/>
                  </a:lnTo>
                  <a:lnTo>
                    <a:pt x="150" y="1860"/>
                  </a:lnTo>
                  <a:lnTo>
                    <a:pt x="165" y="1875"/>
                  </a:lnTo>
                  <a:lnTo>
                    <a:pt x="165" y="1905"/>
                  </a:lnTo>
                  <a:lnTo>
                    <a:pt x="180" y="1920"/>
                  </a:lnTo>
                  <a:lnTo>
                    <a:pt x="180" y="1965"/>
                  </a:lnTo>
                  <a:lnTo>
                    <a:pt x="210" y="1995"/>
                  </a:lnTo>
                  <a:lnTo>
                    <a:pt x="210" y="2010"/>
                  </a:lnTo>
                  <a:lnTo>
                    <a:pt x="225" y="2025"/>
                  </a:lnTo>
                  <a:lnTo>
                    <a:pt x="240" y="2025"/>
                  </a:lnTo>
                  <a:lnTo>
                    <a:pt x="255" y="2025"/>
                  </a:lnTo>
                  <a:lnTo>
                    <a:pt x="270" y="2025"/>
                  </a:lnTo>
                  <a:lnTo>
                    <a:pt x="285" y="2040"/>
                  </a:lnTo>
                  <a:lnTo>
                    <a:pt x="285" y="2055"/>
                  </a:lnTo>
                  <a:lnTo>
                    <a:pt x="300" y="2070"/>
                  </a:lnTo>
                  <a:lnTo>
                    <a:pt x="300" y="2100"/>
                  </a:lnTo>
                  <a:lnTo>
                    <a:pt x="315" y="2115"/>
                  </a:lnTo>
                  <a:lnTo>
                    <a:pt x="315" y="2190"/>
                  </a:lnTo>
                  <a:lnTo>
                    <a:pt x="330" y="2220"/>
                  </a:lnTo>
                  <a:lnTo>
                    <a:pt x="330" y="2280"/>
                  </a:lnTo>
                  <a:lnTo>
                    <a:pt x="345" y="2310"/>
                  </a:lnTo>
                  <a:lnTo>
                    <a:pt x="345" y="2430"/>
                  </a:lnTo>
                  <a:lnTo>
                    <a:pt x="360" y="2475"/>
                  </a:lnTo>
                  <a:lnTo>
                    <a:pt x="360" y="2565"/>
                  </a:lnTo>
                  <a:lnTo>
                    <a:pt x="375" y="2610"/>
                  </a:lnTo>
                  <a:lnTo>
                    <a:pt x="375" y="2760"/>
                  </a:lnTo>
                  <a:lnTo>
                    <a:pt x="390" y="2820"/>
                  </a:lnTo>
                  <a:lnTo>
                    <a:pt x="390" y="2910"/>
                  </a:lnTo>
                  <a:lnTo>
                    <a:pt x="405" y="2955"/>
                  </a:lnTo>
                  <a:lnTo>
                    <a:pt x="405" y="3045"/>
                  </a:lnTo>
                  <a:lnTo>
                    <a:pt x="420" y="3090"/>
                  </a:lnTo>
                  <a:lnTo>
                    <a:pt x="420" y="3210"/>
                  </a:lnTo>
                  <a:lnTo>
                    <a:pt x="435" y="3240"/>
                  </a:lnTo>
                  <a:lnTo>
                    <a:pt x="435" y="3286"/>
                  </a:lnTo>
                  <a:lnTo>
                    <a:pt x="450" y="3316"/>
                  </a:lnTo>
                  <a:lnTo>
                    <a:pt x="450" y="3346"/>
                  </a:lnTo>
                  <a:lnTo>
                    <a:pt x="480" y="3346"/>
                  </a:lnTo>
                  <a:lnTo>
                    <a:pt x="480" y="3286"/>
                  </a:lnTo>
                  <a:lnTo>
                    <a:pt x="495" y="3255"/>
                  </a:lnTo>
                  <a:lnTo>
                    <a:pt x="495" y="3195"/>
                  </a:lnTo>
                  <a:lnTo>
                    <a:pt x="510" y="3150"/>
                  </a:lnTo>
                  <a:lnTo>
                    <a:pt x="510" y="3030"/>
                  </a:lnTo>
                  <a:lnTo>
                    <a:pt x="525" y="2985"/>
                  </a:lnTo>
                  <a:lnTo>
                    <a:pt x="525" y="2880"/>
                  </a:lnTo>
                  <a:lnTo>
                    <a:pt x="540" y="2820"/>
                  </a:lnTo>
                  <a:lnTo>
                    <a:pt x="540" y="2670"/>
                  </a:lnTo>
                  <a:lnTo>
                    <a:pt x="555" y="2610"/>
                  </a:lnTo>
                  <a:lnTo>
                    <a:pt x="555" y="2505"/>
                  </a:lnTo>
                  <a:lnTo>
                    <a:pt x="570" y="2460"/>
                  </a:lnTo>
                  <a:lnTo>
                    <a:pt x="570" y="2310"/>
                  </a:lnTo>
                  <a:lnTo>
                    <a:pt x="585" y="2265"/>
                  </a:lnTo>
                  <a:lnTo>
                    <a:pt x="585" y="2190"/>
                  </a:lnTo>
                  <a:lnTo>
                    <a:pt x="600" y="2145"/>
                  </a:lnTo>
                  <a:lnTo>
                    <a:pt x="600" y="2085"/>
                  </a:lnTo>
                  <a:lnTo>
                    <a:pt x="615" y="2055"/>
                  </a:lnTo>
                  <a:lnTo>
                    <a:pt x="615" y="1995"/>
                  </a:lnTo>
                  <a:lnTo>
                    <a:pt x="630" y="1980"/>
                  </a:lnTo>
                  <a:lnTo>
                    <a:pt x="630" y="1965"/>
                  </a:lnTo>
                  <a:lnTo>
                    <a:pt x="645" y="1950"/>
                  </a:lnTo>
                  <a:lnTo>
                    <a:pt x="660" y="1950"/>
                  </a:lnTo>
                  <a:lnTo>
                    <a:pt x="675" y="1965"/>
                  </a:lnTo>
                  <a:lnTo>
                    <a:pt x="690" y="1965"/>
                  </a:lnTo>
                  <a:lnTo>
                    <a:pt x="705" y="1950"/>
                  </a:lnTo>
                  <a:lnTo>
                    <a:pt x="720" y="1935"/>
                  </a:lnTo>
                  <a:lnTo>
                    <a:pt x="720" y="1905"/>
                  </a:lnTo>
                  <a:lnTo>
                    <a:pt x="735" y="1890"/>
                  </a:lnTo>
                  <a:lnTo>
                    <a:pt x="735" y="1815"/>
                  </a:lnTo>
                  <a:lnTo>
                    <a:pt x="750" y="1770"/>
                  </a:lnTo>
                  <a:lnTo>
                    <a:pt x="750" y="1710"/>
                  </a:lnTo>
                  <a:lnTo>
                    <a:pt x="765" y="1665"/>
                  </a:lnTo>
                  <a:lnTo>
                    <a:pt x="765" y="1575"/>
                  </a:lnTo>
                  <a:lnTo>
                    <a:pt x="780" y="1530"/>
                  </a:lnTo>
                  <a:lnTo>
                    <a:pt x="780" y="1365"/>
                  </a:lnTo>
                  <a:lnTo>
                    <a:pt x="795" y="1305"/>
                  </a:lnTo>
                  <a:lnTo>
                    <a:pt x="795" y="1185"/>
                  </a:lnTo>
                  <a:lnTo>
                    <a:pt x="810" y="1125"/>
                  </a:lnTo>
                  <a:lnTo>
                    <a:pt x="810" y="945"/>
                  </a:lnTo>
                  <a:lnTo>
                    <a:pt x="825" y="885"/>
                  </a:lnTo>
                  <a:lnTo>
                    <a:pt x="825" y="765"/>
                  </a:lnTo>
                  <a:lnTo>
                    <a:pt x="840" y="720"/>
                  </a:lnTo>
                  <a:lnTo>
                    <a:pt x="840" y="555"/>
                  </a:lnTo>
                  <a:lnTo>
                    <a:pt x="855" y="495"/>
                  </a:lnTo>
                  <a:lnTo>
                    <a:pt x="855" y="405"/>
                  </a:lnTo>
                  <a:lnTo>
                    <a:pt x="870" y="360"/>
                  </a:lnTo>
                  <a:lnTo>
                    <a:pt x="870" y="240"/>
                  </a:lnTo>
                  <a:lnTo>
                    <a:pt x="885" y="210"/>
                  </a:lnTo>
                  <a:lnTo>
                    <a:pt x="885" y="150"/>
                  </a:lnTo>
                  <a:lnTo>
                    <a:pt x="900" y="135"/>
                  </a:lnTo>
                  <a:lnTo>
                    <a:pt x="900" y="75"/>
                  </a:lnTo>
                  <a:lnTo>
                    <a:pt x="915" y="60"/>
                  </a:lnTo>
                  <a:lnTo>
                    <a:pt x="915" y="30"/>
                  </a:lnTo>
                  <a:lnTo>
                    <a:pt x="930" y="15"/>
                  </a:lnTo>
                  <a:lnTo>
                    <a:pt x="945" y="15"/>
                  </a:lnTo>
                  <a:lnTo>
                    <a:pt x="960" y="15"/>
                  </a:lnTo>
                  <a:lnTo>
                    <a:pt x="975" y="15"/>
                  </a:lnTo>
                  <a:lnTo>
                    <a:pt x="990" y="15"/>
                  </a:lnTo>
                  <a:lnTo>
                    <a:pt x="1005" y="15"/>
                  </a:lnTo>
                  <a:lnTo>
                    <a:pt x="1020" y="15"/>
                  </a:lnTo>
                  <a:lnTo>
                    <a:pt x="1035" y="0"/>
                  </a:lnTo>
                  <a:lnTo>
                    <a:pt x="1050" y="0"/>
                  </a:lnTo>
                  <a:lnTo>
                    <a:pt x="1065" y="15"/>
                  </a:lnTo>
                  <a:lnTo>
                    <a:pt x="1080" y="30"/>
                  </a:lnTo>
                  <a:lnTo>
                    <a:pt x="1095" y="45"/>
                  </a:lnTo>
                  <a:lnTo>
                    <a:pt x="1095" y="75"/>
                  </a:lnTo>
                  <a:lnTo>
                    <a:pt x="1110" y="120"/>
                  </a:lnTo>
                  <a:lnTo>
                    <a:pt x="1110" y="135"/>
                  </a:lnTo>
                  <a:lnTo>
                    <a:pt x="1125" y="150"/>
                  </a:lnTo>
                  <a:lnTo>
                    <a:pt x="1125" y="195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970" name="Freeform 132"/>
            <p:cNvSpPr>
              <a:spLocks/>
            </p:cNvSpPr>
            <p:nvPr/>
          </p:nvSpPr>
          <p:spPr bwMode="auto">
            <a:xfrm>
              <a:off x="6603" y="1680"/>
              <a:ext cx="766" cy="3450"/>
            </a:xfrm>
            <a:custGeom>
              <a:avLst/>
              <a:gdLst>
                <a:gd name="T0" fmla="*/ 15 w 766"/>
                <a:gd name="T1" fmla="*/ 825 h 3450"/>
                <a:gd name="T2" fmla="*/ 30 w 766"/>
                <a:gd name="T3" fmla="*/ 915 h 3450"/>
                <a:gd name="T4" fmla="*/ 45 w 766"/>
                <a:gd name="T5" fmla="*/ 990 h 3450"/>
                <a:gd name="T6" fmla="*/ 60 w 766"/>
                <a:gd name="T7" fmla="*/ 1080 h 3450"/>
                <a:gd name="T8" fmla="*/ 75 w 766"/>
                <a:gd name="T9" fmla="*/ 1140 h 3450"/>
                <a:gd name="T10" fmla="*/ 90 w 766"/>
                <a:gd name="T11" fmla="*/ 1170 h 3450"/>
                <a:gd name="T12" fmla="*/ 105 w 766"/>
                <a:gd name="T13" fmla="*/ 1110 h 3450"/>
                <a:gd name="T14" fmla="*/ 120 w 766"/>
                <a:gd name="T15" fmla="*/ 1035 h 3450"/>
                <a:gd name="T16" fmla="*/ 135 w 766"/>
                <a:gd name="T17" fmla="*/ 930 h 3450"/>
                <a:gd name="T18" fmla="*/ 150 w 766"/>
                <a:gd name="T19" fmla="*/ 765 h 3450"/>
                <a:gd name="T20" fmla="*/ 165 w 766"/>
                <a:gd name="T21" fmla="*/ 615 h 3450"/>
                <a:gd name="T22" fmla="*/ 180 w 766"/>
                <a:gd name="T23" fmla="*/ 405 h 3450"/>
                <a:gd name="T24" fmla="*/ 195 w 766"/>
                <a:gd name="T25" fmla="*/ 255 h 3450"/>
                <a:gd name="T26" fmla="*/ 210 w 766"/>
                <a:gd name="T27" fmla="*/ 105 h 3450"/>
                <a:gd name="T28" fmla="*/ 225 w 766"/>
                <a:gd name="T29" fmla="*/ 30 h 3450"/>
                <a:gd name="T30" fmla="*/ 240 w 766"/>
                <a:gd name="T31" fmla="*/ 0 h 3450"/>
                <a:gd name="T32" fmla="*/ 270 w 766"/>
                <a:gd name="T33" fmla="*/ 60 h 3450"/>
                <a:gd name="T34" fmla="*/ 285 w 766"/>
                <a:gd name="T35" fmla="*/ 210 h 3450"/>
                <a:gd name="T36" fmla="*/ 300 w 766"/>
                <a:gd name="T37" fmla="*/ 375 h 3450"/>
                <a:gd name="T38" fmla="*/ 315 w 766"/>
                <a:gd name="T39" fmla="*/ 675 h 3450"/>
                <a:gd name="T40" fmla="*/ 330 w 766"/>
                <a:gd name="T41" fmla="*/ 930 h 3450"/>
                <a:gd name="T42" fmla="*/ 345 w 766"/>
                <a:gd name="T43" fmla="*/ 1200 h 3450"/>
                <a:gd name="T44" fmla="*/ 360 w 766"/>
                <a:gd name="T45" fmla="*/ 1575 h 3450"/>
                <a:gd name="T46" fmla="*/ 375 w 766"/>
                <a:gd name="T47" fmla="*/ 1845 h 3450"/>
                <a:gd name="T48" fmla="*/ 390 w 766"/>
                <a:gd name="T49" fmla="*/ 2175 h 3450"/>
                <a:gd name="T50" fmla="*/ 405 w 766"/>
                <a:gd name="T51" fmla="*/ 2400 h 3450"/>
                <a:gd name="T52" fmla="*/ 420 w 766"/>
                <a:gd name="T53" fmla="*/ 2655 h 3450"/>
                <a:gd name="T54" fmla="*/ 435 w 766"/>
                <a:gd name="T55" fmla="*/ 2805 h 3450"/>
                <a:gd name="T56" fmla="*/ 450 w 766"/>
                <a:gd name="T57" fmla="*/ 2955 h 3450"/>
                <a:gd name="T58" fmla="*/ 465 w 766"/>
                <a:gd name="T59" fmla="*/ 3045 h 3450"/>
                <a:gd name="T60" fmla="*/ 480 w 766"/>
                <a:gd name="T61" fmla="*/ 3120 h 3450"/>
                <a:gd name="T62" fmla="*/ 495 w 766"/>
                <a:gd name="T63" fmla="*/ 3165 h 3450"/>
                <a:gd name="T64" fmla="*/ 510 w 766"/>
                <a:gd name="T65" fmla="*/ 3210 h 3450"/>
                <a:gd name="T66" fmla="*/ 525 w 766"/>
                <a:gd name="T67" fmla="*/ 3240 h 3450"/>
                <a:gd name="T68" fmla="*/ 540 w 766"/>
                <a:gd name="T69" fmla="*/ 3270 h 3450"/>
                <a:gd name="T70" fmla="*/ 555 w 766"/>
                <a:gd name="T71" fmla="*/ 3315 h 3450"/>
                <a:gd name="T72" fmla="*/ 570 w 766"/>
                <a:gd name="T73" fmla="*/ 3345 h 3450"/>
                <a:gd name="T74" fmla="*/ 585 w 766"/>
                <a:gd name="T75" fmla="*/ 3390 h 3450"/>
                <a:gd name="T76" fmla="*/ 615 w 766"/>
                <a:gd name="T77" fmla="*/ 3435 h 3450"/>
                <a:gd name="T78" fmla="*/ 630 w 766"/>
                <a:gd name="T79" fmla="*/ 3435 h 3450"/>
                <a:gd name="T80" fmla="*/ 660 w 766"/>
                <a:gd name="T81" fmla="*/ 3405 h 3450"/>
                <a:gd name="T82" fmla="*/ 675 w 766"/>
                <a:gd name="T83" fmla="*/ 3345 h 3450"/>
                <a:gd name="T84" fmla="*/ 690 w 766"/>
                <a:gd name="T85" fmla="*/ 3315 h 3450"/>
                <a:gd name="T86" fmla="*/ 705 w 766"/>
                <a:gd name="T87" fmla="*/ 3270 h 3450"/>
                <a:gd name="T88" fmla="*/ 735 w 766"/>
                <a:gd name="T89" fmla="*/ 3255 h 3450"/>
                <a:gd name="T90" fmla="*/ 766 w 766"/>
                <a:gd name="T91" fmla="*/ 3285 h 345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66"/>
                <a:gd name="T139" fmla="*/ 0 h 3450"/>
                <a:gd name="T140" fmla="*/ 766 w 766"/>
                <a:gd name="T141" fmla="*/ 3450 h 345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66" h="3450">
                  <a:moveTo>
                    <a:pt x="0" y="795"/>
                  </a:moveTo>
                  <a:lnTo>
                    <a:pt x="15" y="825"/>
                  </a:lnTo>
                  <a:lnTo>
                    <a:pt x="15" y="900"/>
                  </a:lnTo>
                  <a:lnTo>
                    <a:pt x="30" y="915"/>
                  </a:lnTo>
                  <a:lnTo>
                    <a:pt x="30" y="975"/>
                  </a:lnTo>
                  <a:lnTo>
                    <a:pt x="45" y="990"/>
                  </a:lnTo>
                  <a:lnTo>
                    <a:pt x="45" y="1065"/>
                  </a:lnTo>
                  <a:lnTo>
                    <a:pt x="60" y="1080"/>
                  </a:lnTo>
                  <a:lnTo>
                    <a:pt x="60" y="1125"/>
                  </a:lnTo>
                  <a:lnTo>
                    <a:pt x="75" y="1140"/>
                  </a:lnTo>
                  <a:lnTo>
                    <a:pt x="75" y="1170"/>
                  </a:lnTo>
                  <a:lnTo>
                    <a:pt x="90" y="1170"/>
                  </a:lnTo>
                  <a:lnTo>
                    <a:pt x="105" y="1155"/>
                  </a:lnTo>
                  <a:lnTo>
                    <a:pt x="105" y="1110"/>
                  </a:lnTo>
                  <a:lnTo>
                    <a:pt x="120" y="1095"/>
                  </a:lnTo>
                  <a:lnTo>
                    <a:pt x="120" y="1035"/>
                  </a:lnTo>
                  <a:lnTo>
                    <a:pt x="135" y="1005"/>
                  </a:lnTo>
                  <a:lnTo>
                    <a:pt x="135" y="930"/>
                  </a:lnTo>
                  <a:lnTo>
                    <a:pt x="150" y="900"/>
                  </a:lnTo>
                  <a:lnTo>
                    <a:pt x="150" y="765"/>
                  </a:lnTo>
                  <a:lnTo>
                    <a:pt x="165" y="705"/>
                  </a:lnTo>
                  <a:lnTo>
                    <a:pt x="165" y="615"/>
                  </a:lnTo>
                  <a:lnTo>
                    <a:pt x="180" y="555"/>
                  </a:lnTo>
                  <a:lnTo>
                    <a:pt x="180" y="405"/>
                  </a:lnTo>
                  <a:lnTo>
                    <a:pt x="195" y="360"/>
                  </a:lnTo>
                  <a:lnTo>
                    <a:pt x="195" y="255"/>
                  </a:lnTo>
                  <a:lnTo>
                    <a:pt x="210" y="210"/>
                  </a:lnTo>
                  <a:lnTo>
                    <a:pt x="210" y="105"/>
                  </a:lnTo>
                  <a:lnTo>
                    <a:pt x="225" y="75"/>
                  </a:lnTo>
                  <a:lnTo>
                    <a:pt x="225" y="30"/>
                  </a:lnTo>
                  <a:lnTo>
                    <a:pt x="255" y="0"/>
                  </a:lnTo>
                  <a:lnTo>
                    <a:pt x="240" y="0"/>
                  </a:lnTo>
                  <a:lnTo>
                    <a:pt x="255" y="30"/>
                  </a:lnTo>
                  <a:lnTo>
                    <a:pt x="270" y="60"/>
                  </a:lnTo>
                  <a:lnTo>
                    <a:pt x="270" y="165"/>
                  </a:lnTo>
                  <a:lnTo>
                    <a:pt x="285" y="210"/>
                  </a:lnTo>
                  <a:lnTo>
                    <a:pt x="285" y="315"/>
                  </a:lnTo>
                  <a:lnTo>
                    <a:pt x="300" y="375"/>
                  </a:lnTo>
                  <a:lnTo>
                    <a:pt x="300" y="585"/>
                  </a:lnTo>
                  <a:lnTo>
                    <a:pt x="315" y="675"/>
                  </a:lnTo>
                  <a:lnTo>
                    <a:pt x="315" y="840"/>
                  </a:lnTo>
                  <a:lnTo>
                    <a:pt x="330" y="930"/>
                  </a:lnTo>
                  <a:lnTo>
                    <a:pt x="330" y="1110"/>
                  </a:lnTo>
                  <a:lnTo>
                    <a:pt x="345" y="1200"/>
                  </a:lnTo>
                  <a:lnTo>
                    <a:pt x="345" y="1470"/>
                  </a:lnTo>
                  <a:lnTo>
                    <a:pt x="360" y="1575"/>
                  </a:lnTo>
                  <a:lnTo>
                    <a:pt x="360" y="1755"/>
                  </a:lnTo>
                  <a:lnTo>
                    <a:pt x="375" y="1845"/>
                  </a:lnTo>
                  <a:lnTo>
                    <a:pt x="375" y="2100"/>
                  </a:lnTo>
                  <a:lnTo>
                    <a:pt x="390" y="2175"/>
                  </a:lnTo>
                  <a:lnTo>
                    <a:pt x="390" y="2340"/>
                  </a:lnTo>
                  <a:lnTo>
                    <a:pt x="405" y="2400"/>
                  </a:lnTo>
                  <a:lnTo>
                    <a:pt x="405" y="2595"/>
                  </a:lnTo>
                  <a:lnTo>
                    <a:pt x="420" y="2655"/>
                  </a:lnTo>
                  <a:lnTo>
                    <a:pt x="420" y="2760"/>
                  </a:lnTo>
                  <a:lnTo>
                    <a:pt x="435" y="2805"/>
                  </a:lnTo>
                  <a:lnTo>
                    <a:pt x="435" y="2925"/>
                  </a:lnTo>
                  <a:lnTo>
                    <a:pt x="450" y="2955"/>
                  </a:lnTo>
                  <a:lnTo>
                    <a:pt x="450" y="3015"/>
                  </a:lnTo>
                  <a:lnTo>
                    <a:pt x="465" y="3045"/>
                  </a:lnTo>
                  <a:lnTo>
                    <a:pt x="465" y="3105"/>
                  </a:lnTo>
                  <a:lnTo>
                    <a:pt x="480" y="3120"/>
                  </a:lnTo>
                  <a:lnTo>
                    <a:pt x="480" y="3150"/>
                  </a:lnTo>
                  <a:lnTo>
                    <a:pt x="495" y="3165"/>
                  </a:lnTo>
                  <a:lnTo>
                    <a:pt x="495" y="3195"/>
                  </a:lnTo>
                  <a:lnTo>
                    <a:pt x="510" y="3210"/>
                  </a:lnTo>
                  <a:lnTo>
                    <a:pt x="510" y="3225"/>
                  </a:lnTo>
                  <a:lnTo>
                    <a:pt x="525" y="3240"/>
                  </a:lnTo>
                  <a:lnTo>
                    <a:pt x="525" y="3255"/>
                  </a:lnTo>
                  <a:lnTo>
                    <a:pt x="540" y="3270"/>
                  </a:lnTo>
                  <a:lnTo>
                    <a:pt x="540" y="3300"/>
                  </a:lnTo>
                  <a:lnTo>
                    <a:pt x="555" y="3315"/>
                  </a:lnTo>
                  <a:lnTo>
                    <a:pt x="555" y="3330"/>
                  </a:lnTo>
                  <a:lnTo>
                    <a:pt x="570" y="3345"/>
                  </a:lnTo>
                  <a:lnTo>
                    <a:pt x="570" y="3375"/>
                  </a:lnTo>
                  <a:lnTo>
                    <a:pt x="585" y="3390"/>
                  </a:lnTo>
                  <a:lnTo>
                    <a:pt x="585" y="3405"/>
                  </a:lnTo>
                  <a:lnTo>
                    <a:pt x="615" y="3435"/>
                  </a:lnTo>
                  <a:lnTo>
                    <a:pt x="615" y="3450"/>
                  </a:lnTo>
                  <a:lnTo>
                    <a:pt x="630" y="3435"/>
                  </a:lnTo>
                  <a:lnTo>
                    <a:pt x="645" y="3420"/>
                  </a:lnTo>
                  <a:lnTo>
                    <a:pt x="660" y="3405"/>
                  </a:lnTo>
                  <a:lnTo>
                    <a:pt x="675" y="3390"/>
                  </a:lnTo>
                  <a:lnTo>
                    <a:pt x="675" y="3345"/>
                  </a:lnTo>
                  <a:lnTo>
                    <a:pt x="690" y="3330"/>
                  </a:lnTo>
                  <a:lnTo>
                    <a:pt x="690" y="3315"/>
                  </a:lnTo>
                  <a:lnTo>
                    <a:pt x="705" y="3300"/>
                  </a:lnTo>
                  <a:lnTo>
                    <a:pt x="705" y="3270"/>
                  </a:lnTo>
                  <a:lnTo>
                    <a:pt x="720" y="3255"/>
                  </a:lnTo>
                  <a:lnTo>
                    <a:pt x="735" y="3255"/>
                  </a:lnTo>
                  <a:lnTo>
                    <a:pt x="751" y="3270"/>
                  </a:lnTo>
                  <a:lnTo>
                    <a:pt x="766" y="3285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7654" name="Rectangle 36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itchFamily="34" charset="0"/>
            </a:endParaRPr>
          </a:p>
        </p:txBody>
      </p:sp>
      <p:grpSp>
        <p:nvGrpSpPr>
          <p:cNvPr id="27655" name="Group 261"/>
          <p:cNvGrpSpPr>
            <a:grpSpLocks noChangeAspect="1"/>
          </p:cNvGrpSpPr>
          <p:nvPr/>
        </p:nvGrpSpPr>
        <p:grpSpPr bwMode="auto">
          <a:xfrm>
            <a:off x="463277" y="4389291"/>
            <a:ext cx="3339072" cy="2236381"/>
            <a:chOff x="0" y="0"/>
            <a:chExt cx="8404" cy="6297"/>
          </a:xfrm>
        </p:grpSpPr>
        <p:sp>
          <p:nvSpPr>
            <p:cNvPr id="27759" name="AutoShape 361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8404" cy="6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60" name="Rectangle 360"/>
            <p:cNvSpPr>
              <a:spLocks noChangeArrowheads="1"/>
            </p:cNvSpPr>
            <p:nvPr/>
          </p:nvSpPr>
          <p:spPr bwMode="auto">
            <a:xfrm>
              <a:off x="1096" y="480"/>
              <a:ext cx="6513" cy="51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1100">
                  <a:ea typeface="Calibri" pitchFamily="34" charset="0"/>
                  <a:cs typeface="Times New Roman" pitchFamily="18" charset="0"/>
                </a:rPr>
                <a:t>Pixel(40,61) – 23f</a:t>
              </a:r>
              <a:endParaRPr lang="es-MX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61" name="Rectangle 359"/>
            <p:cNvSpPr>
              <a:spLocks noChangeArrowheads="1"/>
            </p:cNvSpPr>
            <p:nvPr/>
          </p:nvSpPr>
          <p:spPr bwMode="auto">
            <a:xfrm>
              <a:off x="1096" y="480"/>
              <a:ext cx="6513" cy="512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62" name="Line 358"/>
            <p:cNvSpPr>
              <a:spLocks noChangeShapeType="1"/>
            </p:cNvSpPr>
            <p:nvPr/>
          </p:nvSpPr>
          <p:spPr bwMode="auto">
            <a:xfrm>
              <a:off x="1096" y="480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63" name="Line 357"/>
            <p:cNvSpPr>
              <a:spLocks noChangeShapeType="1"/>
            </p:cNvSpPr>
            <p:nvPr/>
          </p:nvSpPr>
          <p:spPr bwMode="auto">
            <a:xfrm>
              <a:off x="1096" y="5607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64" name="Line 356"/>
            <p:cNvSpPr>
              <a:spLocks noChangeShapeType="1"/>
            </p:cNvSpPr>
            <p:nvPr/>
          </p:nvSpPr>
          <p:spPr bwMode="auto">
            <a:xfrm flipV="1">
              <a:off x="7609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65" name="Line 355"/>
            <p:cNvSpPr>
              <a:spLocks noChangeShapeType="1"/>
            </p:cNvSpPr>
            <p:nvPr/>
          </p:nvSpPr>
          <p:spPr bwMode="auto">
            <a:xfrm flipV="1">
              <a:off x="1096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66" name="Line 354"/>
            <p:cNvSpPr>
              <a:spLocks noChangeShapeType="1"/>
            </p:cNvSpPr>
            <p:nvPr/>
          </p:nvSpPr>
          <p:spPr bwMode="auto">
            <a:xfrm>
              <a:off x="1096" y="5607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67" name="Line 353"/>
            <p:cNvSpPr>
              <a:spLocks noChangeShapeType="1"/>
            </p:cNvSpPr>
            <p:nvPr/>
          </p:nvSpPr>
          <p:spPr bwMode="auto">
            <a:xfrm flipV="1">
              <a:off x="1096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68" name="Line 352"/>
            <p:cNvSpPr>
              <a:spLocks noChangeShapeType="1"/>
            </p:cNvSpPr>
            <p:nvPr/>
          </p:nvSpPr>
          <p:spPr bwMode="auto">
            <a:xfrm flipV="1">
              <a:off x="1096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69" name="Line 351"/>
            <p:cNvSpPr>
              <a:spLocks noChangeShapeType="1"/>
            </p:cNvSpPr>
            <p:nvPr/>
          </p:nvSpPr>
          <p:spPr bwMode="auto">
            <a:xfrm>
              <a:off x="1096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70" name="Rectangle 350"/>
            <p:cNvSpPr>
              <a:spLocks noChangeArrowheads="1"/>
            </p:cNvSpPr>
            <p:nvPr/>
          </p:nvSpPr>
          <p:spPr bwMode="auto">
            <a:xfrm>
              <a:off x="1051" y="5652"/>
              <a:ext cx="11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71" name="Line 349"/>
            <p:cNvSpPr>
              <a:spLocks noChangeShapeType="1"/>
            </p:cNvSpPr>
            <p:nvPr/>
          </p:nvSpPr>
          <p:spPr bwMode="auto">
            <a:xfrm flipV="1">
              <a:off x="3257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72" name="Line 348"/>
            <p:cNvSpPr>
              <a:spLocks noChangeShapeType="1"/>
            </p:cNvSpPr>
            <p:nvPr/>
          </p:nvSpPr>
          <p:spPr bwMode="auto">
            <a:xfrm>
              <a:off x="3257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73" name="Rectangle 347"/>
            <p:cNvSpPr>
              <a:spLocks noChangeArrowheads="1"/>
            </p:cNvSpPr>
            <p:nvPr/>
          </p:nvSpPr>
          <p:spPr bwMode="auto">
            <a:xfrm>
              <a:off x="3106" y="5652"/>
              <a:ext cx="31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500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74" name="Line 346"/>
            <p:cNvSpPr>
              <a:spLocks noChangeShapeType="1"/>
            </p:cNvSpPr>
            <p:nvPr/>
          </p:nvSpPr>
          <p:spPr bwMode="auto">
            <a:xfrm flipV="1">
              <a:off x="5433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75" name="Line 345"/>
            <p:cNvSpPr>
              <a:spLocks noChangeShapeType="1"/>
            </p:cNvSpPr>
            <p:nvPr/>
          </p:nvSpPr>
          <p:spPr bwMode="auto">
            <a:xfrm>
              <a:off x="5433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76" name="Rectangle 344"/>
            <p:cNvSpPr>
              <a:spLocks noChangeArrowheads="1"/>
            </p:cNvSpPr>
            <p:nvPr/>
          </p:nvSpPr>
          <p:spPr bwMode="auto">
            <a:xfrm>
              <a:off x="5222" y="5652"/>
              <a:ext cx="42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1000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77" name="Line 343"/>
            <p:cNvSpPr>
              <a:spLocks noChangeShapeType="1"/>
            </p:cNvSpPr>
            <p:nvPr/>
          </p:nvSpPr>
          <p:spPr bwMode="auto">
            <a:xfrm flipV="1">
              <a:off x="7609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78" name="Line 342"/>
            <p:cNvSpPr>
              <a:spLocks noChangeShapeType="1"/>
            </p:cNvSpPr>
            <p:nvPr/>
          </p:nvSpPr>
          <p:spPr bwMode="auto">
            <a:xfrm>
              <a:off x="7609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79" name="Rectangle 341"/>
            <p:cNvSpPr>
              <a:spLocks noChangeArrowheads="1"/>
            </p:cNvSpPr>
            <p:nvPr/>
          </p:nvSpPr>
          <p:spPr bwMode="auto">
            <a:xfrm>
              <a:off x="7399" y="5652"/>
              <a:ext cx="42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1500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80" name="Line 340"/>
            <p:cNvSpPr>
              <a:spLocks noChangeShapeType="1"/>
            </p:cNvSpPr>
            <p:nvPr/>
          </p:nvSpPr>
          <p:spPr bwMode="auto">
            <a:xfrm>
              <a:off x="1096" y="5607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81" name="Line 339"/>
            <p:cNvSpPr>
              <a:spLocks noChangeShapeType="1"/>
            </p:cNvSpPr>
            <p:nvPr/>
          </p:nvSpPr>
          <p:spPr bwMode="auto">
            <a:xfrm flipH="1">
              <a:off x="7534" y="5607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82" name="Rectangle 338"/>
            <p:cNvSpPr>
              <a:spLocks noChangeArrowheads="1"/>
            </p:cNvSpPr>
            <p:nvPr/>
          </p:nvSpPr>
          <p:spPr bwMode="auto">
            <a:xfrm>
              <a:off x="825" y="5487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22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83" name="Line 337"/>
            <p:cNvSpPr>
              <a:spLocks noChangeShapeType="1"/>
            </p:cNvSpPr>
            <p:nvPr/>
          </p:nvSpPr>
          <p:spPr bwMode="auto">
            <a:xfrm>
              <a:off x="1096" y="4753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84" name="Line 336"/>
            <p:cNvSpPr>
              <a:spLocks noChangeShapeType="1"/>
            </p:cNvSpPr>
            <p:nvPr/>
          </p:nvSpPr>
          <p:spPr bwMode="auto">
            <a:xfrm flipH="1">
              <a:off x="7534" y="4753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85" name="Rectangle 335"/>
            <p:cNvSpPr>
              <a:spLocks noChangeArrowheads="1"/>
            </p:cNvSpPr>
            <p:nvPr/>
          </p:nvSpPr>
          <p:spPr bwMode="auto">
            <a:xfrm>
              <a:off x="825" y="4633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24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86" name="Line 334"/>
            <p:cNvSpPr>
              <a:spLocks noChangeShapeType="1"/>
            </p:cNvSpPr>
            <p:nvPr/>
          </p:nvSpPr>
          <p:spPr bwMode="auto">
            <a:xfrm>
              <a:off x="1096" y="3898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87" name="Line 333"/>
            <p:cNvSpPr>
              <a:spLocks noChangeShapeType="1"/>
            </p:cNvSpPr>
            <p:nvPr/>
          </p:nvSpPr>
          <p:spPr bwMode="auto">
            <a:xfrm flipH="1">
              <a:off x="7534" y="3898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88" name="Rectangle 332"/>
            <p:cNvSpPr>
              <a:spLocks noChangeArrowheads="1"/>
            </p:cNvSpPr>
            <p:nvPr/>
          </p:nvSpPr>
          <p:spPr bwMode="auto">
            <a:xfrm>
              <a:off x="825" y="3778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26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89" name="Line 331"/>
            <p:cNvSpPr>
              <a:spLocks noChangeShapeType="1"/>
            </p:cNvSpPr>
            <p:nvPr/>
          </p:nvSpPr>
          <p:spPr bwMode="auto">
            <a:xfrm>
              <a:off x="1096" y="3044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90" name="Line 330"/>
            <p:cNvSpPr>
              <a:spLocks noChangeShapeType="1"/>
            </p:cNvSpPr>
            <p:nvPr/>
          </p:nvSpPr>
          <p:spPr bwMode="auto">
            <a:xfrm flipH="1">
              <a:off x="7534" y="3044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91" name="Rectangle 329"/>
            <p:cNvSpPr>
              <a:spLocks noChangeArrowheads="1"/>
            </p:cNvSpPr>
            <p:nvPr/>
          </p:nvSpPr>
          <p:spPr bwMode="auto">
            <a:xfrm>
              <a:off x="825" y="2924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28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92" name="Line 328"/>
            <p:cNvSpPr>
              <a:spLocks noChangeShapeType="1"/>
            </p:cNvSpPr>
            <p:nvPr/>
          </p:nvSpPr>
          <p:spPr bwMode="auto">
            <a:xfrm>
              <a:off x="1096" y="2189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93" name="Line 327"/>
            <p:cNvSpPr>
              <a:spLocks noChangeShapeType="1"/>
            </p:cNvSpPr>
            <p:nvPr/>
          </p:nvSpPr>
          <p:spPr bwMode="auto">
            <a:xfrm flipH="1">
              <a:off x="7534" y="2189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94" name="Rectangle 326"/>
            <p:cNvSpPr>
              <a:spLocks noChangeArrowheads="1"/>
            </p:cNvSpPr>
            <p:nvPr/>
          </p:nvSpPr>
          <p:spPr bwMode="auto">
            <a:xfrm>
              <a:off x="825" y="2069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95" name="Line 325"/>
            <p:cNvSpPr>
              <a:spLocks noChangeShapeType="1"/>
            </p:cNvSpPr>
            <p:nvPr/>
          </p:nvSpPr>
          <p:spPr bwMode="auto">
            <a:xfrm>
              <a:off x="1096" y="1334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96" name="Line 324"/>
            <p:cNvSpPr>
              <a:spLocks noChangeShapeType="1"/>
            </p:cNvSpPr>
            <p:nvPr/>
          </p:nvSpPr>
          <p:spPr bwMode="auto">
            <a:xfrm flipH="1">
              <a:off x="7534" y="1334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97" name="Rectangle 323"/>
            <p:cNvSpPr>
              <a:spLocks noChangeArrowheads="1"/>
            </p:cNvSpPr>
            <p:nvPr/>
          </p:nvSpPr>
          <p:spPr bwMode="auto">
            <a:xfrm>
              <a:off x="825" y="1214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32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98" name="Line 322"/>
            <p:cNvSpPr>
              <a:spLocks noChangeShapeType="1"/>
            </p:cNvSpPr>
            <p:nvPr/>
          </p:nvSpPr>
          <p:spPr bwMode="auto">
            <a:xfrm>
              <a:off x="1096" y="480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99" name="Line 321"/>
            <p:cNvSpPr>
              <a:spLocks noChangeShapeType="1"/>
            </p:cNvSpPr>
            <p:nvPr/>
          </p:nvSpPr>
          <p:spPr bwMode="auto">
            <a:xfrm flipH="1">
              <a:off x="7534" y="480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00" name="Rectangle 320"/>
            <p:cNvSpPr>
              <a:spLocks noChangeArrowheads="1"/>
            </p:cNvSpPr>
            <p:nvPr/>
          </p:nvSpPr>
          <p:spPr bwMode="auto">
            <a:xfrm>
              <a:off x="825" y="360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34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801" name="Line 319"/>
            <p:cNvSpPr>
              <a:spLocks noChangeShapeType="1"/>
            </p:cNvSpPr>
            <p:nvPr/>
          </p:nvSpPr>
          <p:spPr bwMode="auto">
            <a:xfrm>
              <a:off x="1096" y="480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02" name="Line 318"/>
            <p:cNvSpPr>
              <a:spLocks noChangeShapeType="1"/>
            </p:cNvSpPr>
            <p:nvPr/>
          </p:nvSpPr>
          <p:spPr bwMode="auto">
            <a:xfrm>
              <a:off x="1096" y="5607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03" name="Line 317"/>
            <p:cNvSpPr>
              <a:spLocks noChangeShapeType="1"/>
            </p:cNvSpPr>
            <p:nvPr/>
          </p:nvSpPr>
          <p:spPr bwMode="auto">
            <a:xfrm flipV="1">
              <a:off x="7609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04" name="Line 316"/>
            <p:cNvSpPr>
              <a:spLocks noChangeShapeType="1"/>
            </p:cNvSpPr>
            <p:nvPr/>
          </p:nvSpPr>
          <p:spPr bwMode="auto">
            <a:xfrm flipV="1">
              <a:off x="1096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05" name="Oval 315"/>
            <p:cNvSpPr>
              <a:spLocks noChangeArrowheads="1"/>
            </p:cNvSpPr>
            <p:nvPr/>
          </p:nvSpPr>
          <p:spPr bwMode="auto">
            <a:xfrm>
              <a:off x="1126" y="454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06" name="Oval 314"/>
            <p:cNvSpPr>
              <a:spLocks noChangeArrowheads="1"/>
            </p:cNvSpPr>
            <p:nvPr/>
          </p:nvSpPr>
          <p:spPr bwMode="auto">
            <a:xfrm>
              <a:off x="1261" y="376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07" name="Oval 313"/>
            <p:cNvSpPr>
              <a:spLocks noChangeArrowheads="1"/>
            </p:cNvSpPr>
            <p:nvPr/>
          </p:nvSpPr>
          <p:spPr bwMode="auto">
            <a:xfrm>
              <a:off x="1381" y="3134"/>
              <a:ext cx="75" cy="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08" name="Oval 312"/>
            <p:cNvSpPr>
              <a:spLocks noChangeArrowheads="1"/>
            </p:cNvSpPr>
            <p:nvPr/>
          </p:nvSpPr>
          <p:spPr bwMode="auto">
            <a:xfrm>
              <a:off x="1516" y="326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09" name="Oval 311"/>
            <p:cNvSpPr>
              <a:spLocks noChangeArrowheads="1"/>
            </p:cNvSpPr>
            <p:nvPr/>
          </p:nvSpPr>
          <p:spPr bwMode="auto">
            <a:xfrm>
              <a:off x="1651" y="24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0" name="Oval 310"/>
            <p:cNvSpPr>
              <a:spLocks noChangeArrowheads="1"/>
            </p:cNvSpPr>
            <p:nvPr/>
          </p:nvSpPr>
          <p:spPr bwMode="auto">
            <a:xfrm>
              <a:off x="1786" y="202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1" name="Oval 309"/>
            <p:cNvSpPr>
              <a:spLocks noChangeArrowheads="1"/>
            </p:cNvSpPr>
            <p:nvPr/>
          </p:nvSpPr>
          <p:spPr bwMode="auto">
            <a:xfrm>
              <a:off x="1906" y="12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2" name="Oval 308"/>
            <p:cNvSpPr>
              <a:spLocks noChangeArrowheads="1"/>
            </p:cNvSpPr>
            <p:nvPr/>
          </p:nvSpPr>
          <p:spPr bwMode="auto">
            <a:xfrm>
              <a:off x="2041" y="21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3" name="Oval 307"/>
            <p:cNvSpPr>
              <a:spLocks noChangeArrowheads="1"/>
            </p:cNvSpPr>
            <p:nvPr/>
          </p:nvSpPr>
          <p:spPr bwMode="auto">
            <a:xfrm>
              <a:off x="2176" y="232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4" name="Oval 306"/>
            <p:cNvSpPr>
              <a:spLocks noChangeArrowheads="1"/>
            </p:cNvSpPr>
            <p:nvPr/>
          </p:nvSpPr>
          <p:spPr bwMode="auto">
            <a:xfrm>
              <a:off x="2311" y="3104"/>
              <a:ext cx="75" cy="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5" name="Oval 305"/>
            <p:cNvSpPr>
              <a:spLocks noChangeArrowheads="1"/>
            </p:cNvSpPr>
            <p:nvPr/>
          </p:nvSpPr>
          <p:spPr bwMode="auto">
            <a:xfrm>
              <a:off x="2446" y="415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6" name="Oval 304"/>
            <p:cNvSpPr>
              <a:spLocks noChangeArrowheads="1"/>
            </p:cNvSpPr>
            <p:nvPr/>
          </p:nvSpPr>
          <p:spPr bwMode="auto">
            <a:xfrm>
              <a:off x="2566" y="359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7" name="Oval 303"/>
            <p:cNvSpPr>
              <a:spLocks noChangeArrowheads="1"/>
            </p:cNvSpPr>
            <p:nvPr/>
          </p:nvSpPr>
          <p:spPr bwMode="auto">
            <a:xfrm>
              <a:off x="2701" y="445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8" name="Oval 302"/>
            <p:cNvSpPr>
              <a:spLocks noChangeArrowheads="1"/>
            </p:cNvSpPr>
            <p:nvPr/>
          </p:nvSpPr>
          <p:spPr bwMode="auto">
            <a:xfrm>
              <a:off x="2836" y="445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19" name="Oval 301"/>
            <p:cNvSpPr>
              <a:spLocks noChangeArrowheads="1"/>
            </p:cNvSpPr>
            <p:nvPr/>
          </p:nvSpPr>
          <p:spPr bwMode="auto">
            <a:xfrm>
              <a:off x="2971" y="359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0" name="Oval 300"/>
            <p:cNvSpPr>
              <a:spLocks noChangeArrowheads="1"/>
            </p:cNvSpPr>
            <p:nvPr/>
          </p:nvSpPr>
          <p:spPr bwMode="auto">
            <a:xfrm>
              <a:off x="3091" y="2624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1" name="Oval 299"/>
            <p:cNvSpPr>
              <a:spLocks noChangeArrowheads="1"/>
            </p:cNvSpPr>
            <p:nvPr/>
          </p:nvSpPr>
          <p:spPr bwMode="auto">
            <a:xfrm>
              <a:off x="3227" y="176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2" name="Oval 298"/>
            <p:cNvSpPr>
              <a:spLocks noChangeArrowheads="1"/>
            </p:cNvSpPr>
            <p:nvPr/>
          </p:nvSpPr>
          <p:spPr bwMode="auto">
            <a:xfrm>
              <a:off x="3362" y="202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3" name="Oval 297"/>
            <p:cNvSpPr>
              <a:spLocks noChangeArrowheads="1"/>
            </p:cNvSpPr>
            <p:nvPr/>
          </p:nvSpPr>
          <p:spPr bwMode="auto">
            <a:xfrm>
              <a:off x="3497" y="24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4" name="Oval 296"/>
            <p:cNvSpPr>
              <a:spLocks noChangeArrowheads="1"/>
            </p:cNvSpPr>
            <p:nvPr/>
          </p:nvSpPr>
          <p:spPr bwMode="auto">
            <a:xfrm>
              <a:off x="3632" y="193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5" name="Oval 295"/>
            <p:cNvSpPr>
              <a:spLocks noChangeArrowheads="1"/>
            </p:cNvSpPr>
            <p:nvPr/>
          </p:nvSpPr>
          <p:spPr bwMode="auto">
            <a:xfrm>
              <a:off x="3767" y="15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6" name="Oval 294"/>
            <p:cNvSpPr>
              <a:spLocks noChangeArrowheads="1"/>
            </p:cNvSpPr>
            <p:nvPr/>
          </p:nvSpPr>
          <p:spPr bwMode="auto">
            <a:xfrm>
              <a:off x="3887" y="509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7" name="Oval 293"/>
            <p:cNvSpPr>
              <a:spLocks noChangeArrowheads="1"/>
            </p:cNvSpPr>
            <p:nvPr/>
          </p:nvSpPr>
          <p:spPr bwMode="auto">
            <a:xfrm>
              <a:off x="4022" y="428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8" name="Oval 292"/>
            <p:cNvSpPr>
              <a:spLocks noChangeArrowheads="1"/>
            </p:cNvSpPr>
            <p:nvPr/>
          </p:nvSpPr>
          <p:spPr bwMode="auto">
            <a:xfrm>
              <a:off x="4157" y="386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29" name="Oval 291"/>
            <p:cNvSpPr>
              <a:spLocks noChangeArrowheads="1"/>
            </p:cNvSpPr>
            <p:nvPr/>
          </p:nvSpPr>
          <p:spPr bwMode="auto">
            <a:xfrm>
              <a:off x="4292" y="407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0" name="Oval 290"/>
            <p:cNvSpPr>
              <a:spLocks noChangeArrowheads="1"/>
            </p:cNvSpPr>
            <p:nvPr/>
          </p:nvSpPr>
          <p:spPr bwMode="auto">
            <a:xfrm>
              <a:off x="4427" y="398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1" name="Oval 289"/>
            <p:cNvSpPr>
              <a:spLocks noChangeArrowheads="1"/>
            </p:cNvSpPr>
            <p:nvPr/>
          </p:nvSpPr>
          <p:spPr bwMode="auto">
            <a:xfrm>
              <a:off x="4547" y="292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2" name="Oval 288"/>
            <p:cNvSpPr>
              <a:spLocks noChangeArrowheads="1"/>
            </p:cNvSpPr>
            <p:nvPr/>
          </p:nvSpPr>
          <p:spPr bwMode="auto">
            <a:xfrm>
              <a:off x="4682" y="257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3" name="Oval 287"/>
            <p:cNvSpPr>
              <a:spLocks noChangeArrowheads="1"/>
            </p:cNvSpPr>
            <p:nvPr/>
          </p:nvSpPr>
          <p:spPr bwMode="auto">
            <a:xfrm>
              <a:off x="4817" y="206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4" name="Oval 286"/>
            <p:cNvSpPr>
              <a:spLocks noChangeArrowheads="1"/>
            </p:cNvSpPr>
            <p:nvPr/>
          </p:nvSpPr>
          <p:spPr bwMode="auto">
            <a:xfrm>
              <a:off x="4952" y="232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5" name="Oval 285"/>
            <p:cNvSpPr>
              <a:spLocks noChangeArrowheads="1"/>
            </p:cNvSpPr>
            <p:nvPr/>
          </p:nvSpPr>
          <p:spPr bwMode="auto">
            <a:xfrm>
              <a:off x="5072" y="197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6" name="Oval 284"/>
            <p:cNvSpPr>
              <a:spLocks noChangeArrowheads="1"/>
            </p:cNvSpPr>
            <p:nvPr/>
          </p:nvSpPr>
          <p:spPr bwMode="auto">
            <a:xfrm>
              <a:off x="5207" y="1859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7" name="Oval 283"/>
            <p:cNvSpPr>
              <a:spLocks noChangeArrowheads="1"/>
            </p:cNvSpPr>
            <p:nvPr/>
          </p:nvSpPr>
          <p:spPr bwMode="auto">
            <a:xfrm>
              <a:off x="5343" y="172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8" name="Oval 282"/>
            <p:cNvSpPr>
              <a:spLocks noChangeArrowheads="1"/>
            </p:cNvSpPr>
            <p:nvPr/>
          </p:nvSpPr>
          <p:spPr bwMode="auto">
            <a:xfrm>
              <a:off x="5478" y="257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39" name="Oval 281"/>
            <p:cNvSpPr>
              <a:spLocks noChangeArrowheads="1"/>
            </p:cNvSpPr>
            <p:nvPr/>
          </p:nvSpPr>
          <p:spPr bwMode="auto">
            <a:xfrm>
              <a:off x="5613" y="334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0" name="Oval 280"/>
            <p:cNvSpPr>
              <a:spLocks noChangeArrowheads="1"/>
            </p:cNvSpPr>
            <p:nvPr/>
          </p:nvSpPr>
          <p:spPr bwMode="auto">
            <a:xfrm>
              <a:off x="5748" y="352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1" name="Oval 279"/>
            <p:cNvSpPr>
              <a:spLocks noChangeArrowheads="1"/>
            </p:cNvSpPr>
            <p:nvPr/>
          </p:nvSpPr>
          <p:spPr bwMode="auto">
            <a:xfrm>
              <a:off x="5883" y="428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2" name="Oval 278"/>
            <p:cNvSpPr>
              <a:spLocks noChangeArrowheads="1"/>
            </p:cNvSpPr>
            <p:nvPr/>
          </p:nvSpPr>
          <p:spPr bwMode="auto">
            <a:xfrm>
              <a:off x="6018" y="334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3" name="Oval 277"/>
            <p:cNvSpPr>
              <a:spLocks noChangeArrowheads="1"/>
            </p:cNvSpPr>
            <p:nvPr/>
          </p:nvSpPr>
          <p:spPr bwMode="auto">
            <a:xfrm>
              <a:off x="6138" y="407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4" name="Oval 276"/>
            <p:cNvSpPr>
              <a:spLocks noChangeArrowheads="1"/>
            </p:cNvSpPr>
            <p:nvPr/>
          </p:nvSpPr>
          <p:spPr bwMode="auto">
            <a:xfrm>
              <a:off x="6273" y="21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5" name="Oval 275"/>
            <p:cNvSpPr>
              <a:spLocks noChangeArrowheads="1"/>
            </p:cNvSpPr>
            <p:nvPr/>
          </p:nvSpPr>
          <p:spPr bwMode="auto">
            <a:xfrm>
              <a:off x="6408" y="211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6" name="Oval 274"/>
            <p:cNvSpPr>
              <a:spLocks noChangeArrowheads="1"/>
            </p:cNvSpPr>
            <p:nvPr/>
          </p:nvSpPr>
          <p:spPr bwMode="auto">
            <a:xfrm>
              <a:off x="6543" y="232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7" name="Oval 273"/>
            <p:cNvSpPr>
              <a:spLocks noChangeArrowheads="1"/>
            </p:cNvSpPr>
            <p:nvPr/>
          </p:nvSpPr>
          <p:spPr bwMode="auto">
            <a:xfrm>
              <a:off x="6663" y="301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8" name="Oval 272"/>
            <p:cNvSpPr>
              <a:spLocks noChangeArrowheads="1"/>
            </p:cNvSpPr>
            <p:nvPr/>
          </p:nvSpPr>
          <p:spPr bwMode="auto">
            <a:xfrm>
              <a:off x="6798" y="133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49" name="Oval 271"/>
            <p:cNvSpPr>
              <a:spLocks noChangeArrowheads="1"/>
            </p:cNvSpPr>
            <p:nvPr/>
          </p:nvSpPr>
          <p:spPr bwMode="auto">
            <a:xfrm>
              <a:off x="6933" y="266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50" name="Oval 270"/>
            <p:cNvSpPr>
              <a:spLocks noChangeArrowheads="1"/>
            </p:cNvSpPr>
            <p:nvPr/>
          </p:nvSpPr>
          <p:spPr bwMode="auto">
            <a:xfrm>
              <a:off x="7068" y="359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51" name="Oval 269"/>
            <p:cNvSpPr>
              <a:spLocks noChangeArrowheads="1"/>
            </p:cNvSpPr>
            <p:nvPr/>
          </p:nvSpPr>
          <p:spPr bwMode="auto">
            <a:xfrm>
              <a:off x="7203" y="368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52" name="Oval 268"/>
            <p:cNvSpPr>
              <a:spLocks noChangeArrowheads="1"/>
            </p:cNvSpPr>
            <p:nvPr/>
          </p:nvSpPr>
          <p:spPr bwMode="auto">
            <a:xfrm>
              <a:off x="7338" y="4198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853" name="Freeform 267"/>
            <p:cNvSpPr>
              <a:spLocks/>
            </p:cNvSpPr>
            <p:nvPr/>
          </p:nvSpPr>
          <p:spPr bwMode="auto">
            <a:xfrm>
              <a:off x="1096" y="1304"/>
              <a:ext cx="1035" cy="3164"/>
            </a:xfrm>
            <a:custGeom>
              <a:avLst/>
              <a:gdLst>
                <a:gd name="T0" fmla="*/ 15 w 1035"/>
                <a:gd name="T1" fmla="*/ 3074 h 3164"/>
                <a:gd name="T2" fmla="*/ 30 w 1035"/>
                <a:gd name="T3" fmla="*/ 3134 h 3164"/>
                <a:gd name="T4" fmla="*/ 75 w 1035"/>
                <a:gd name="T5" fmla="*/ 3164 h 3164"/>
                <a:gd name="T6" fmla="*/ 105 w 1035"/>
                <a:gd name="T7" fmla="*/ 3119 h 3164"/>
                <a:gd name="T8" fmla="*/ 120 w 1035"/>
                <a:gd name="T9" fmla="*/ 3014 h 3164"/>
                <a:gd name="T10" fmla="*/ 150 w 1035"/>
                <a:gd name="T11" fmla="*/ 2909 h 3164"/>
                <a:gd name="T12" fmla="*/ 165 w 1035"/>
                <a:gd name="T13" fmla="*/ 2714 h 3164"/>
                <a:gd name="T14" fmla="*/ 195 w 1035"/>
                <a:gd name="T15" fmla="*/ 2564 h 3164"/>
                <a:gd name="T16" fmla="*/ 210 w 1035"/>
                <a:gd name="T17" fmla="*/ 2324 h 3164"/>
                <a:gd name="T18" fmla="*/ 240 w 1035"/>
                <a:gd name="T19" fmla="*/ 2144 h 3164"/>
                <a:gd name="T20" fmla="*/ 255 w 1035"/>
                <a:gd name="T21" fmla="*/ 1964 h 3164"/>
                <a:gd name="T22" fmla="*/ 285 w 1035"/>
                <a:gd name="T23" fmla="*/ 1889 h 3164"/>
                <a:gd name="T24" fmla="*/ 315 w 1035"/>
                <a:gd name="T25" fmla="*/ 1844 h 3164"/>
                <a:gd name="T26" fmla="*/ 345 w 1035"/>
                <a:gd name="T27" fmla="*/ 1904 h 3164"/>
                <a:gd name="T28" fmla="*/ 375 w 1035"/>
                <a:gd name="T29" fmla="*/ 1964 h 3164"/>
                <a:gd name="T30" fmla="*/ 390 w 1035"/>
                <a:gd name="T31" fmla="*/ 2039 h 3164"/>
                <a:gd name="T32" fmla="*/ 435 w 1035"/>
                <a:gd name="T33" fmla="*/ 2039 h 3164"/>
                <a:gd name="T34" fmla="*/ 465 w 1035"/>
                <a:gd name="T35" fmla="*/ 1964 h 3164"/>
                <a:gd name="T36" fmla="*/ 480 w 1035"/>
                <a:gd name="T37" fmla="*/ 1815 h 3164"/>
                <a:gd name="T38" fmla="*/ 510 w 1035"/>
                <a:gd name="T39" fmla="*/ 1695 h 3164"/>
                <a:gd name="T40" fmla="*/ 525 w 1035"/>
                <a:gd name="T41" fmla="*/ 1500 h 3164"/>
                <a:gd name="T42" fmla="*/ 555 w 1035"/>
                <a:gd name="T43" fmla="*/ 1380 h 3164"/>
                <a:gd name="T44" fmla="*/ 570 w 1035"/>
                <a:gd name="T45" fmla="*/ 1230 h 3164"/>
                <a:gd name="T46" fmla="*/ 600 w 1035"/>
                <a:gd name="T47" fmla="*/ 1140 h 3164"/>
                <a:gd name="T48" fmla="*/ 615 w 1035"/>
                <a:gd name="T49" fmla="*/ 1065 h 3164"/>
                <a:gd name="T50" fmla="*/ 645 w 1035"/>
                <a:gd name="T51" fmla="*/ 1020 h 3164"/>
                <a:gd name="T52" fmla="*/ 660 w 1035"/>
                <a:gd name="T53" fmla="*/ 960 h 3164"/>
                <a:gd name="T54" fmla="*/ 690 w 1035"/>
                <a:gd name="T55" fmla="*/ 900 h 3164"/>
                <a:gd name="T56" fmla="*/ 705 w 1035"/>
                <a:gd name="T57" fmla="*/ 795 h 3164"/>
                <a:gd name="T58" fmla="*/ 735 w 1035"/>
                <a:gd name="T59" fmla="*/ 660 h 3164"/>
                <a:gd name="T60" fmla="*/ 750 w 1035"/>
                <a:gd name="T61" fmla="*/ 465 h 3164"/>
                <a:gd name="T62" fmla="*/ 780 w 1035"/>
                <a:gd name="T63" fmla="*/ 330 h 3164"/>
                <a:gd name="T64" fmla="*/ 795 w 1035"/>
                <a:gd name="T65" fmla="*/ 150 h 3164"/>
                <a:gd name="T66" fmla="*/ 825 w 1035"/>
                <a:gd name="T67" fmla="*/ 45 h 3164"/>
                <a:gd name="T68" fmla="*/ 855 w 1035"/>
                <a:gd name="T69" fmla="*/ 15 h 3164"/>
                <a:gd name="T70" fmla="*/ 885 w 1035"/>
                <a:gd name="T71" fmla="*/ 75 h 3164"/>
                <a:gd name="T72" fmla="*/ 900 w 1035"/>
                <a:gd name="T73" fmla="*/ 255 h 3164"/>
                <a:gd name="T74" fmla="*/ 930 w 1035"/>
                <a:gd name="T75" fmla="*/ 450 h 3164"/>
                <a:gd name="T76" fmla="*/ 945 w 1035"/>
                <a:gd name="T77" fmla="*/ 705 h 3164"/>
                <a:gd name="T78" fmla="*/ 975 w 1035"/>
                <a:gd name="T79" fmla="*/ 855 h 3164"/>
                <a:gd name="T80" fmla="*/ 990 w 1035"/>
                <a:gd name="T81" fmla="*/ 1050 h 3164"/>
                <a:gd name="T82" fmla="*/ 1020 w 1035"/>
                <a:gd name="T83" fmla="*/ 1140 h 31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35"/>
                <a:gd name="T127" fmla="*/ 0 h 3164"/>
                <a:gd name="T128" fmla="*/ 1035 w 1035"/>
                <a:gd name="T129" fmla="*/ 3164 h 31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35" h="3164">
                  <a:moveTo>
                    <a:pt x="0" y="3029"/>
                  </a:moveTo>
                  <a:lnTo>
                    <a:pt x="0" y="3059"/>
                  </a:lnTo>
                  <a:lnTo>
                    <a:pt x="15" y="3074"/>
                  </a:lnTo>
                  <a:lnTo>
                    <a:pt x="15" y="3089"/>
                  </a:lnTo>
                  <a:lnTo>
                    <a:pt x="30" y="3104"/>
                  </a:lnTo>
                  <a:lnTo>
                    <a:pt x="30" y="3134"/>
                  </a:lnTo>
                  <a:lnTo>
                    <a:pt x="45" y="3149"/>
                  </a:lnTo>
                  <a:lnTo>
                    <a:pt x="60" y="3164"/>
                  </a:lnTo>
                  <a:lnTo>
                    <a:pt x="75" y="3164"/>
                  </a:lnTo>
                  <a:lnTo>
                    <a:pt x="90" y="3149"/>
                  </a:lnTo>
                  <a:lnTo>
                    <a:pt x="90" y="3134"/>
                  </a:lnTo>
                  <a:lnTo>
                    <a:pt x="105" y="3119"/>
                  </a:lnTo>
                  <a:lnTo>
                    <a:pt x="105" y="3089"/>
                  </a:lnTo>
                  <a:lnTo>
                    <a:pt x="120" y="3074"/>
                  </a:lnTo>
                  <a:lnTo>
                    <a:pt x="120" y="3014"/>
                  </a:lnTo>
                  <a:lnTo>
                    <a:pt x="135" y="2999"/>
                  </a:lnTo>
                  <a:lnTo>
                    <a:pt x="135" y="2939"/>
                  </a:lnTo>
                  <a:lnTo>
                    <a:pt x="150" y="2909"/>
                  </a:lnTo>
                  <a:lnTo>
                    <a:pt x="150" y="2819"/>
                  </a:lnTo>
                  <a:lnTo>
                    <a:pt x="165" y="2789"/>
                  </a:lnTo>
                  <a:lnTo>
                    <a:pt x="165" y="2714"/>
                  </a:lnTo>
                  <a:lnTo>
                    <a:pt x="180" y="2684"/>
                  </a:lnTo>
                  <a:lnTo>
                    <a:pt x="180" y="2594"/>
                  </a:lnTo>
                  <a:lnTo>
                    <a:pt x="195" y="2564"/>
                  </a:lnTo>
                  <a:lnTo>
                    <a:pt x="195" y="2444"/>
                  </a:lnTo>
                  <a:lnTo>
                    <a:pt x="210" y="2399"/>
                  </a:lnTo>
                  <a:lnTo>
                    <a:pt x="210" y="2324"/>
                  </a:lnTo>
                  <a:lnTo>
                    <a:pt x="225" y="2279"/>
                  </a:lnTo>
                  <a:lnTo>
                    <a:pt x="225" y="2174"/>
                  </a:lnTo>
                  <a:lnTo>
                    <a:pt x="240" y="2144"/>
                  </a:lnTo>
                  <a:lnTo>
                    <a:pt x="240" y="2069"/>
                  </a:lnTo>
                  <a:lnTo>
                    <a:pt x="255" y="2039"/>
                  </a:lnTo>
                  <a:lnTo>
                    <a:pt x="255" y="1964"/>
                  </a:lnTo>
                  <a:lnTo>
                    <a:pt x="270" y="1949"/>
                  </a:lnTo>
                  <a:lnTo>
                    <a:pt x="270" y="1904"/>
                  </a:lnTo>
                  <a:lnTo>
                    <a:pt x="285" y="1889"/>
                  </a:lnTo>
                  <a:lnTo>
                    <a:pt x="285" y="1844"/>
                  </a:lnTo>
                  <a:lnTo>
                    <a:pt x="300" y="1830"/>
                  </a:lnTo>
                  <a:lnTo>
                    <a:pt x="315" y="1844"/>
                  </a:lnTo>
                  <a:lnTo>
                    <a:pt x="330" y="1859"/>
                  </a:lnTo>
                  <a:lnTo>
                    <a:pt x="345" y="1874"/>
                  </a:lnTo>
                  <a:lnTo>
                    <a:pt x="345" y="1904"/>
                  </a:lnTo>
                  <a:lnTo>
                    <a:pt x="360" y="1919"/>
                  </a:lnTo>
                  <a:lnTo>
                    <a:pt x="360" y="1949"/>
                  </a:lnTo>
                  <a:lnTo>
                    <a:pt x="375" y="1964"/>
                  </a:lnTo>
                  <a:lnTo>
                    <a:pt x="375" y="1994"/>
                  </a:lnTo>
                  <a:lnTo>
                    <a:pt x="390" y="2009"/>
                  </a:lnTo>
                  <a:lnTo>
                    <a:pt x="390" y="2039"/>
                  </a:lnTo>
                  <a:lnTo>
                    <a:pt x="405" y="2054"/>
                  </a:lnTo>
                  <a:lnTo>
                    <a:pt x="420" y="2054"/>
                  </a:lnTo>
                  <a:lnTo>
                    <a:pt x="435" y="2039"/>
                  </a:lnTo>
                  <a:lnTo>
                    <a:pt x="450" y="2024"/>
                  </a:lnTo>
                  <a:lnTo>
                    <a:pt x="450" y="1979"/>
                  </a:lnTo>
                  <a:lnTo>
                    <a:pt x="465" y="1964"/>
                  </a:lnTo>
                  <a:lnTo>
                    <a:pt x="465" y="1919"/>
                  </a:lnTo>
                  <a:lnTo>
                    <a:pt x="480" y="1889"/>
                  </a:lnTo>
                  <a:lnTo>
                    <a:pt x="480" y="1815"/>
                  </a:lnTo>
                  <a:lnTo>
                    <a:pt x="495" y="1785"/>
                  </a:lnTo>
                  <a:lnTo>
                    <a:pt x="495" y="1725"/>
                  </a:lnTo>
                  <a:lnTo>
                    <a:pt x="510" y="1695"/>
                  </a:lnTo>
                  <a:lnTo>
                    <a:pt x="510" y="1635"/>
                  </a:lnTo>
                  <a:lnTo>
                    <a:pt x="525" y="1605"/>
                  </a:lnTo>
                  <a:lnTo>
                    <a:pt x="525" y="1500"/>
                  </a:lnTo>
                  <a:lnTo>
                    <a:pt x="540" y="1470"/>
                  </a:lnTo>
                  <a:lnTo>
                    <a:pt x="540" y="1410"/>
                  </a:lnTo>
                  <a:lnTo>
                    <a:pt x="555" y="1380"/>
                  </a:lnTo>
                  <a:lnTo>
                    <a:pt x="555" y="1305"/>
                  </a:lnTo>
                  <a:lnTo>
                    <a:pt x="570" y="1275"/>
                  </a:lnTo>
                  <a:lnTo>
                    <a:pt x="570" y="1230"/>
                  </a:lnTo>
                  <a:lnTo>
                    <a:pt x="585" y="1200"/>
                  </a:lnTo>
                  <a:lnTo>
                    <a:pt x="585" y="1155"/>
                  </a:lnTo>
                  <a:lnTo>
                    <a:pt x="600" y="1140"/>
                  </a:lnTo>
                  <a:lnTo>
                    <a:pt x="600" y="1110"/>
                  </a:lnTo>
                  <a:lnTo>
                    <a:pt x="615" y="1095"/>
                  </a:lnTo>
                  <a:lnTo>
                    <a:pt x="615" y="1065"/>
                  </a:lnTo>
                  <a:lnTo>
                    <a:pt x="630" y="1050"/>
                  </a:lnTo>
                  <a:lnTo>
                    <a:pt x="630" y="1035"/>
                  </a:lnTo>
                  <a:lnTo>
                    <a:pt x="645" y="1020"/>
                  </a:lnTo>
                  <a:lnTo>
                    <a:pt x="645" y="990"/>
                  </a:lnTo>
                  <a:lnTo>
                    <a:pt x="660" y="975"/>
                  </a:lnTo>
                  <a:lnTo>
                    <a:pt x="660" y="960"/>
                  </a:lnTo>
                  <a:lnTo>
                    <a:pt x="675" y="945"/>
                  </a:lnTo>
                  <a:lnTo>
                    <a:pt x="675" y="915"/>
                  </a:lnTo>
                  <a:lnTo>
                    <a:pt x="690" y="900"/>
                  </a:lnTo>
                  <a:lnTo>
                    <a:pt x="690" y="855"/>
                  </a:lnTo>
                  <a:lnTo>
                    <a:pt x="705" y="840"/>
                  </a:lnTo>
                  <a:lnTo>
                    <a:pt x="705" y="795"/>
                  </a:lnTo>
                  <a:lnTo>
                    <a:pt x="720" y="765"/>
                  </a:lnTo>
                  <a:lnTo>
                    <a:pt x="720" y="690"/>
                  </a:lnTo>
                  <a:lnTo>
                    <a:pt x="735" y="660"/>
                  </a:lnTo>
                  <a:lnTo>
                    <a:pt x="735" y="600"/>
                  </a:lnTo>
                  <a:lnTo>
                    <a:pt x="750" y="570"/>
                  </a:lnTo>
                  <a:lnTo>
                    <a:pt x="750" y="465"/>
                  </a:lnTo>
                  <a:lnTo>
                    <a:pt x="765" y="435"/>
                  </a:lnTo>
                  <a:lnTo>
                    <a:pt x="765" y="360"/>
                  </a:lnTo>
                  <a:lnTo>
                    <a:pt x="780" y="330"/>
                  </a:lnTo>
                  <a:lnTo>
                    <a:pt x="780" y="240"/>
                  </a:lnTo>
                  <a:lnTo>
                    <a:pt x="795" y="210"/>
                  </a:lnTo>
                  <a:lnTo>
                    <a:pt x="795" y="150"/>
                  </a:lnTo>
                  <a:lnTo>
                    <a:pt x="810" y="120"/>
                  </a:lnTo>
                  <a:lnTo>
                    <a:pt x="810" y="60"/>
                  </a:lnTo>
                  <a:lnTo>
                    <a:pt x="825" y="45"/>
                  </a:lnTo>
                  <a:lnTo>
                    <a:pt x="825" y="15"/>
                  </a:lnTo>
                  <a:lnTo>
                    <a:pt x="840" y="0"/>
                  </a:lnTo>
                  <a:lnTo>
                    <a:pt x="855" y="15"/>
                  </a:lnTo>
                  <a:lnTo>
                    <a:pt x="870" y="30"/>
                  </a:lnTo>
                  <a:lnTo>
                    <a:pt x="870" y="60"/>
                  </a:lnTo>
                  <a:lnTo>
                    <a:pt x="885" y="75"/>
                  </a:lnTo>
                  <a:lnTo>
                    <a:pt x="885" y="150"/>
                  </a:lnTo>
                  <a:lnTo>
                    <a:pt x="900" y="195"/>
                  </a:lnTo>
                  <a:lnTo>
                    <a:pt x="900" y="255"/>
                  </a:lnTo>
                  <a:lnTo>
                    <a:pt x="915" y="285"/>
                  </a:lnTo>
                  <a:lnTo>
                    <a:pt x="915" y="405"/>
                  </a:lnTo>
                  <a:lnTo>
                    <a:pt x="930" y="450"/>
                  </a:lnTo>
                  <a:lnTo>
                    <a:pt x="930" y="540"/>
                  </a:lnTo>
                  <a:lnTo>
                    <a:pt x="945" y="570"/>
                  </a:lnTo>
                  <a:lnTo>
                    <a:pt x="945" y="705"/>
                  </a:lnTo>
                  <a:lnTo>
                    <a:pt x="960" y="750"/>
                  </a:lnTo>
                  <a:lnTo>
                    <a:pt x="960" y="825"/>
                  </a:lnTo>
                  <a:lnTo>
                    <a:pt x="975" y="855"/>
                  </a:lnTo>
                  <a:lnTo>
                    <a:pt x="975" y="960"/>
                  </a:lnTo>
                  <a:lnTo>
                    <a:pt x="990" y="990"/>
                  </a:lnTo>
                  <a:lnTo>
                    <a:pt x="990" y="1050"/>
                  </a:lnTo>
                  <a:lnTo>
                    <a:pt x="1005" y="1065"/>
                  </a:lnTo>
                  <a:lnTo>
                    <a:pt x="1005" y="1125"/>
                  </a:lnTo>
                  <a:lnTo>
                    <a:pt x="1020" y="1140"/>
                  </a:lnTo>
                  <a:lnTo>
                    <a:pt x="1020" y="1155"/>
                  </a:lnTo>
                  <a:lnTo>
                    <a:pt x="1035" y="1170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54" name="Freeform 266"/>
            <p:cNvSpPr>
              <a:spLocks/>
            </p:cNvSpPr>
            <p:nvPr/>
          </p:nvSpPr>
          <p:spPr bwMode="auto">
            <a:xfrm>
              <a:off x="2131" y="2324"/>
              <a:ext cx="1021" cy="2444"/>
            </a:xfrm>
            <a:custGeom>
              <a:avLst/>
              <a:gdLst>
                <a:gd name="T0" fmla="*/ 30 w 1021"/>
                <a:gd name="T1" fmla="*/ 135 h 2444"/>
                <a:gd name="T2" fmla="*/ 45 w 1021"/>
                <a:gd name="T3" fmla="*/ 75 h 2444"/>
                <a:gd name="T4" fmla="*/ 75 w 1021"/>
                <a:gd name="T5" fmla="*/ 30 h 2444"/>
                <a:gd name="T6" fmla="*/ 105 w 1021"/>
                <a:gd name="T7" fmla="*/ 15 h 2444"/>
                <a:gd name="T8" fmla="*/ 135 w 1021"/>
                <a:gd name="T9" fmla="*/ 75 h 2444"/>
                <a:gd name="T10" fmla="*/ 150 w 1021"/>
                <a:gd name="T11" fmla="*/ 240 h 2444"/>
                <a:gd name="T12" fmla="*/ 180 w 1021"/>
                <a:gd name="T13" fmla="*/ 405 h 2444"/>
                <a:gd name="T14" fmla="*/ 195 w 1021"/>
                <a:gd name="T15" fmla="*/ 705 h 2444"/>
                <a:gd name="T16" fmla="*/ 225 w 1021"/>
                <a:gd name="T17" fmla="*/ 989 h 2444"/>
                <a:gd name="T18" fmla="*/ 240 w 1021"/>
                <a:gd name="T19" fmla="*/ 1319 h 2444"/>
                <a:gd name="T20" fmla="*/ 270 w 1021"/>
                <a:gd name="T21" fmla="*/ 1514 h 2444"/>
                <a:gd name="T22" fmla="*/ 285 w 1021"/>
                <a:gd name="T23" fmla="*/ 1724 h 2444"/>
                <a:gd name="T24" fmla="*/ 315 w 1021"/>
                <a:gd name="T25" fmla="*/ 1829 h 2444"/>
                <a:gd name="T26" fmla="*/ 345 w 1021"/>
                <a:gd name="T27" fmla="*/ 1844 h 2444"/>
                <a:gd name="T28" fmla="*/ 375 w 1021"/>
                <a:gd name="T29" fmla="*/ 1784 h 2444"/>
                <a:gd name="T30" fmla="*/ 390 w 1021"/>
                <a:gd name="T31" fmla="*/ 1649 h 2444"/>
                <a:gd name="T32" fmla="*/ 420 w 1021"/>
                <a:gd name="T33" fmla="*/ 1514 h 2444"/>
                <a:gd name="T34" fmla="*/ 435 w 1021"/>
                <a:gd name="T35" fmla="*/ 1394 h 2444"/>
                <a:gd name="T36" fmla="*/ 480 w 1021"/>
                <a:gd name="T37" fmla="*/ 1319 h 2444"/>
                <a:gd name="T38" fmla="*/ 495 w 1021"/>
                <a:gd name="T39" fmla="*/ 1334 h 2444"/>
                <a:gd name="T40" fmla="*/ 510 w 1021"/>
                <a:gd name="T41" fmla="*/ 1424 h 2444"/>
                <a:gd name="T42" fmla="*/ 540 w 1021"/>
                <a:gd name="T43" fmla="*/ 1529 h 2444"/>
                <a:gd name="T44" fmla="*/ 555 w 1021"/>
                <a:gd name="T45" fmla="*/ 1739 h 2444"/>
                <a:gd name="T46" fmla="*/ 585 w 1021"/>
                <a:gd name="T47" fmla="*/ 1934 h 2444"/>
                <a:gd name="T48" fmla="*/ 600 w 1021"/>
                <a:gd name="T49" fmla="*/ 2159 h 2444"/>
                <a:gd name="T50" fmla="*/ 630 w 1021"/>
                <a:gd name="T51" fmla="*/ 2279 h 2444"/>
                <a:gd name="T52" fmla="*/ 645 w 1021"/>
                <a:gd name="T53" fmla="*/ 2414 h 2444"/>
                <a:gd name="T54" fmla="*/ 690 w 1021"/>
                <a:gd name="T55" fmla="*/ 2444 h 2444"/>
                <a:gd name="T56" fmla="*/ 705 w 1021"/>
                <a:gd name="T57" fmla="*/ 2354 h 2444"/>
                <a:gd name="T58" fmla="*/ 735 w 1021"/>
                <a:gd name="T59" fmla="*/ 2264 h 2444"/>
                <a:gd name="T60" fmla="*/ 750 w 1021"/>
                <a:gd name="T61" fmla="*/ 2069 h 2444"/>
                <a:gd name="T62" fmla="*/ 780 w 1021"/>
                <a:gd name="T63" fmla="*/ 1904 h 2444"/>
                <a:gd name="T64" fmla="*/ 795 w 1021"/>
                <a:gd name="T65" fmla="*/ 1694 h 2444"/>
                <a:gd name="T66" fmla="*/ 825 w 1021"/>
                <a:gd name="T67" fmla="*/ 1574 h 2444"/>
                <a:gd name="T68" fmla="*/ 840 w 1021"/>
                <a:gd name="T69" fmla="*/ 1394 h 2444"/>
                <a:gd name="T70" fmla="*/ 870 w 1021"/>
                <a:gd name="T71" fmla="*/ 1304 h 2444"/>
                <a:gd name="T72" fmla="*/ 885 w 1021"/>
                <a:gd name="T73" fmla="*/ 1169 h 2444"/>
                <a:gd name="T74" fmla="*/ 915 w 1021"/>
                <a:gd name="T75" fmla="*/ 1034 h 2444"/>
                <a:gd name="T76" fmla="*/ 930 w 1021"/>
                <a:gd name="T77" fmla="*/ 869 h 2444"/>
                <a:gd name="T78" fmla="*/ 960 w 1021"/>
                <a:gd name="T79" fmla="*/ 735 h 2444"/>
                <a:gd name="T80" fmla="*/ 975 w 1021"/>
                <a:gd name="T81" fmla="*/ 510 h 2444"/>
                <a:gd name="T82" fmla="*/ 1005 w 1021"/>
                <a:gd name="T83" fmla="*/ 300 h 244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21"/>
                <a:gd name="T127" fmla="*/ 0 h 2444"/>
                <a:gd name="T128" fmla="*/ 1021 w 1021"/>
                <a:gd name="T129" fmla="*/ 2444 h 244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21" h="2444">
                  <a:moveTo>
                    <a:pt x="0" y="150"/>
                  </a:moveTo>
                  <a:lnTo>
                    <a:pt x="15" y="150"/>
                  </a:lnTo>
                  <a:lnTo>
                    <a:pt x="30" y="135"/>
                  </a:lnTo>
                  <a:lnTo>
                    <a:pt x="30" y="120"/>
                  </a:lnTo>
                  <a:lnTo>
                    <a:pt x="45" y="105"/>
                  </a:lnTo>
                  <a:lnTo>
                    <a:pt x="45" y="75"/>
                  </a:lnTo>
                  <a:lnTo>
                    <a:pt x="60" y="60"/>
                  </a:lnTo>
                  <a:lnTo>
                    <a:pt x="60" y="45"/>
                  </a:lnTo>
                  <a:lnTo>
                    <a:pt x="75" y="30"/>
                  </a:lnTo>
                  <a:lnTo>
                    <a:pt x="75" y="15"/>
                  </a:lnTo>
                  <a:lnTo>
                    <a:pt x="90" y="0"/>
                  </a:lnTo>
                  <a:lnTo>
                    <a:pt x="105" y="15"/>
                  </a:lnTo>
                  <a:lnTo>
                    <a:pt x="120" y="30"/>
                  </a:lnTo>
                  <a:lnTo>
                    <a:pt x="120" y="60"/>
                  </a:lnTo>
                  <a:lnTo>
                    <a:pt x="135" y="75"/>
                  </a:lnTo>
                  <a:lnTo>
                    <a:pt x="135" y="150"/>
                  </a:lnTo>
                  <a:lnTo>
                    <a:pt x="150" y="180"/>
                  </a:lnTo>
                  <a:lnTo>
                    <a:pt x="150" y="240"/>
                  </a:lnTo>
                  <a:lnTo>
                    <a:pt x="165" y="285"/>
                  </a:lnTo>
                  <a:lnTo>
                    <a:pt x="165" y="360"/>
                  </a:lnTo>
                  <a:lnTo>
                    <a:pt x="180" y="405"/>
                  </a:lnTo>
                  <a:lnTo>
                    <a:pt x="180" y="555"/>
                  </a:lnTo>
                  <a:lnTo>
                    <a:pt x="195" y="600"/>
                  </a:lnTo>
                  <a:lnTo>
                    <a:pt x="195" y="705"/>
                  </a:lnTo>
                  <a:lnTo>
                    <a:pt x="210" y="765"/>
                  </a:lnTo>
                  <a:lnTo>
                    <a:pt x="210" y="929"/>
                  </a:lnTo>
                  <a:lnTo>
                    <a:pt x="225" y="989"/>
                  </a:lnTo>
                  <a:lnTo>
                    <a:pt x="225" y="1109"/>
                  </a:lnTo>
                  <a:lnTo>
                    <a:pt x="240" y="1154"/>
                  </a:lnTo>
                  <a:lnTo>
                    <a:pt x="240" y="1319"/>
                  </a:lnTo>
                  <a:lnTo>
                    <a:pt x="255" y="1364"/>
                  </a:lnTo>
                  <a:lnTo>
                    <a:pt x="255" y="1469"/>
                  </a:lnTo>
                  <a:lnTo>
                    <a:pt x="270" y="1514"/>
                  </a:lnTo>
                  <a:lnTo>
                    <a:pt x="270" y="1634"/>
                  </a:lnTo>
                  <a:lnTo>
                    <a:pt x="285" y="1664"/>
                  </a:lnTo>
                  <a:lnTo>
                    <a:pt x="285" y="1724"/>
                  </a:lnTo>
                  <a:lnTo>
                    <a:pt x="300" y="1754"/>
                  </a:lnTo>
                  <a:lnTo>
                    <a:pt x="300" y="1814"/>
                  </a:lnTo>
                  <a:lnTo>
                    <a:pt x="315" y="1829"/>
                  </a:lnTo>
                  <a:lnTo>
                    <a:pt x="315" y="1859"/>
                  </a:lnTo>
                  <a:lnTo>
                    <a:pt x="330" y="1859"/>
                  </a:lnTo>
                  <a:lnTo>
                    <a:pt x="345" y="1844"/>
                  </a:lnTo>
                  <a:lnTo>
                    <a:pt x="360" y="1829"/>
                  </a:lnTo>
                  <a:lnTo>
                    <a:pt x="360" y="1799"/>
                  </a:lnTo>
                  <a:lnTo>
                    <a:pt x="375" y="1784"/>
                  </a:lnTo>
                  <a:lnTo>
                    <a:pt x="375" y="1709"/>
                  </a:lnTo>
                  <a:lnTo>
                    <a:pt x="390" y="1694"/>
                  </a:lnTo>
                  <a:lnTo>
                    <a:pt x="390" y="1649"/>
                  </a:lnTo>
                  <a:lnTo>
                    <a:pt x="405" y="1619"/>
                  </a:lnTo>
                  <a:lnTo>
                    <a:pt x="405" y="1544"/>
                  </a:lnTo>
                  <a:lnTo>
                    <a:pt x="420" y="1514"/>
                  </a:lnTo>
                  <a:lnTo>
                    <a:pt x="420" y="1469"/>
                  </a:lnTo>
                  <a:lnTo>
                    <a:pt x="435" y="1454"/>
                  </a:lnTo>
                  <a:lnTo>
                    <a:pt x="435" y="1394"/>
                  </a:lnTo>
                  <a:lnTo>
                    <a:pt x="450" y="1379"/>
                  </a:lnTo>
                  <a:lnTo>
                    <a:pt x="450" y="1349"/>
                  </a:lnTo>
                  <a:lnTo>
                    <a:pt x="480" y="1319"/>
                  </a:lnTo>
                  <a:lnTo>
                    <a:pt x="465" y="1319"/>
                  </a:lnTo>
                  <a:lnTo>
                    <a:pt x="480" y="1319"/>
                  </a:lnTo>
                  <a:lnTo>
                    <a:pt x="495" y="1334"/>
                  </a:lnTo>
                  <a:lnTo>
                    <a:pt x="495" y="1349"/>
                  </a:lnTo>
                  <a:lnTo>
                    <a:pt x="510" y="1364"/>
                  </a:lnTo>
                  <a:lnTo>
                    <a:pt x="510" y="1424"/>
                  </a:lnTo>
                  <a:lnTo>
                    <a:pt x="525" y="1439"/>
                  </a:lnTo>
                  <a:lnTo>
                    <a:pt x="525" y="1499"/>
                  </a:lnTo>
                  <a:lnTo>
                    <a:pt x="540" y="1529"/>
                  </a:lnTo>
                  <a:lnTo>
                    <a:pt x="540" y="1619"/>
                  </a:lnTo>
                  <a:lnTo>
                    <a:pt x="555" y="1664"/>
                  </a:lnTo>
                  <a:lnTo>
                    <a:pt x="555" y="1739"/>
                  </a:lnTo>
                  <a:lnTo>
                    <a:pt x="570" y="1769"/>
                  </a:lnTo>
                  <a:lnTo>
                    <a:pt x="570" y="1889"/>
                  </a:lnTo>
                  <a:lnTo>
                    <a:pt x="585" y="1934"/>
                  </a:lnTo>
                  <a:lnTo>
                    <a:pt x="585" y="2009"/>
                  </a:lnTo>
                  <a:lnTo>
                    <a:pt x="600" y="2054"/>
                  </a:lnTo>
                  <a:lnTo>
                    <a:pt x="600" y="2159"/>
                  </a:lnTo>
                  <a:lnTo>
                    <a:pt x="615" y="2189"/>
                  </a:lnTo>
                  <a:lnTo>
                    <a:pt x="615" y="2249"/>
                  </a:lnTo>
                  <a:lnTo>
                    <a:pt x="630" y="2279"/>
                  </a:lnTo>
                  <a:lnTo>
                    <a:pt x="630" y="2354"/>
                  </a:lnTo>
                  <a:lnTo>
                    <a:pt x="645" y="2384"/>
                  </a:lnTo>
                  <a:lnTo>
                    <a:pt x="645" y="2414"/>
                  </a:lnTo>
                  <a:lnTo>
                    <a:pt x="660" y="2429"/>
                  </a:lnTo>
                  <a:lnTo>
                    <a:pt x="660" y="2444"/>
                  </a:lnTo>
                  <a:lnTo>
                    <a:pt x="690" y="2444"/>
                  </a:lnTo>
                  <a:lnTo>
                    <a:pt x="690" y="2429"/>
                  </a:lnTo>
                  <a:lnTo>
                    <a:pt x="705" y="2414"/>
                  </a:lnTo>
                  <a:lnTo>
                    <a:pt x="705" y="2354"/>
                  </a:lnTo>
                  <a:lnTo>
                    <a:pt x="720" y="2339"/>
                  </a:lnTo>
                  <a:lnTo>
                    <a:pt x="720" y="2294"/>
                  </a:lnTo>
                  <a:lnTo>
                    <a:pt x="735" y="2264"/>
                  </a:lnTo>
                  <a:lnTo>
                    <a:pt x="735" y="2174"/>
                  </a:lnTo>
                  <a:lnTo>
                    <a:pt x="750" y="2144"/>
                  </a:lnTo>
                  <a:lnTo>
                    <a:pt x="750" y="2069"/>
                  </a:lnTo>
                  <a:lnTo>
                    <a:pt x="765" y="2039"/>
                  </a:lnTo>
                  <a:lnTo>
                    <a:pt x="765" y="1934"/>
                  </a:lnTo>
                  <a:lnTo>
                    <a:pt x="780" y="1904"/>
                  </a:lnTo>
                  <a:lnTo>
                    <a:pt x="780" y="1829"/>
                  </a:lnTo>
                  <a:lnTo>
                    <a:pt x="795" y="1799"/>
                  </a:lnTo>
                  <a:lnTo>
                    <a:pt x="795" y="1694"/>
                  </a:lnTo>
                  <a:lnTo>
                    <a:pt x="810" y="1664"/>
                  </a:lnTo>
                  <a:lnTo>
                    <a:pt x="810" y="1604"/>
                  </a:lnTo>
                  <a:lnTo>
                    <a:pt x="825" y="1574"/>
                  </a:lnTo>
                  <a:lnTo>
                    <a:pt x="825" y="1484"/>
                  </a:lnTo>
                  <a:lnTo>
                    <a:pt x="840" y="1454"/>
                  </a:lnTo>
                  <a:lnTo>
                    <a:pt x="840" y="1394"/>
                  </a:lnTo>
                  <a:lnTo>
                    <a:pt x="855" y="1379"/>
                  </a:lnTo>
                  <a:lnTo>
                    <a:pt x="855" y="1319"/>
                  </a:lnTo>
                  <a:lnTo>
                    <a:pt x="870" y="1304"/>
                  </a:lnTo>
                  <a:lnTo>
                    <a:pt x="870" y="1229"/>
                  </a:lnTo>
                  <a:lnTo>
                    <a:pt x="885" y="1214"/>
                  </a:lnTo>
                  <a:lnTo>
                    <a:pt x="885" y="1169"/>
                  </a:lnTo>
                  <a:lnTo>
                    <a:pt x="900" y="1139"/>
                  </a:lnTo>
                  <a:lnTo>
                    <a:pt x="900" y="1064"/>
                  </a:lnTo>
                  <a:lnTo>
                    <a:pt x="915" y="1034"/>
                  </a:lnTo>
                  <a:lnTo>
                    <a:pt x="915" y="989"/>
                  </a:lnTo>
                  <a:lnTo>
                    <a:pt x="930" y="959"/>
                  </a:lnTo>
                  <a:lnTo>
                    <a:pt x="930" y="869"/>
                  </a:lnTo>
                  <a:lnTo>
                    <a:pt x="945" y="839"/>
                  </a:lnTo>
                  <a:lnTo>
                    <a:pt x="945" y="765"/>
                  </a:lnTo>
                  <a:lnTo>
                    <a:pt x="960" y="735"/>
                  </a:lnTo>
                  <a:lnTo>
                    <a:pt x="960" y="630"/>
                  </a:lnTo>
                  <a:lnTo>
                    <a:pt x="975" y="585"/>
                  </a:lnTo>
                  <a:lnTo>
                    <a:pt x="975" y="510"/>
                  </a:lnTo>
                  <a:lnTo>
                    <a:pt x="990" y="465"/>
                  </a:lnTo>
                  <a:lnTo>
                    <a:pt x="990" y="330"/>
                  </a:lnTo>
                  <a:lnTo>
                    <a:pt x="1005" y="300"/>
                  </a:lnTo>
                  <a:lnTo>
                    <a:pt x="1005" y="210"/>
                  </a:lnTo>
                  <a:lnTo>
                    <a:pt x="1021" y="165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55" name="Freeform 265"/>
            <p:cNvSpPr>
              <a:spLocks/>
            </p:cNvSpPr>
            <p:nvPr/>
          </p:nvSpPr>
          <p:spPr bwMode="auto">
            <a:xfrm>
              <a:off x="3152" y="1124"/>
              <a:ext cx="1020" cy="4303"/>
            </a:xfrm>
            <a:custGeom>
              <a:avLst/>
              <a:gdLst>
                <a:gd name="T0" fmla="*/ 15 w 1020"/>
                <a:gd name="T1" fmla="*/ 1230 h 4303"/>
                <a:gd name="T2" fmla="*/ 30 w 1020"/>
                <a:gd name="T3" fmla="*/ 1005 h 4303"/>
                <a:gd name="T4" fmla="*/ 60 w 1020"/>
                <a:gd name="T5" fmla="*/ 840 h 4303"/>
                <a:gd name="T6" fmla="*/ 75 w 1020"/>
                <a:gd name="T7" fmla="*/ 720 h 4303"/>
                <a:gd name="T8" fmla="*/ 120 w 1020"/>
                <a:gd name="T9" fmla="*/ 660 h 4303"/>
                <a:gd name="T10" fmla="*/ 135 w 1020"/>
                <a:gd name="T11" fmla="*/ 690 h 4303"/>
                <a:gd name="T12" fmla="*/ 165 w 1020"/>
                <a:gd name="T13" fmla="*/ 735 h 4303"/>
                <a:gd name="T14" fmla="*/ 180 w 1020"/>
                <a:gd name="T15" fmla="*/ 795 h 4303"/>
                <a:gd name="T16" fmla="*/ 210 w 1020"/>
                <a:gd name="T17" fmla="*/ 855 h 4303"/>
                <a:gd name="T18" fmla="*/ 240 w 1020"/>
                <a:gd name="T19" fmla="*/ 945 h 4303"/>
                <a:gd name="T20" fmla="*/ 285 w 1020"/>
                <a:gd name="T21" fmla="*/ 1035 h 4303"/>
                <a:gd name="T22" fmla="*/ 300 w 1020"/>
                <a:gd name="T23" fmla="*/ 1110 h 4303"/>
                <a:gd name="T24" fmla="*/ 330 w 1020"/>
                <a:gd name="T25" fmla="*/ 1170 h 4303"/>
                <a:gd name="T26" fmla="*/ 345 w 1020"/>
                <a:gd name="T27" fmla="*/ 1290 h 4303"/>
                <a:gd name="T28" fmla="*/ 375 w 1020"/>
                <a:gd name="T29" fmla="*/ 1380 h 4303"/>
                <a:gd name="T30" fmla="*/ 390 w 1020"/>
                <a:gd name="T31" fmla="*/ 1470 h 4303"/>
                <a:gd name="T32" fmla="*/ 420 w 1020"/>
                <a:gd name="T33" fmla="*/ 1515 h 4303"/>
                <a:gd name="T34" fmla="*/ 450 w 1020"/>
                <a:gd name="T35" fmla="*/ 1455 h 4303"/>
                <a:gd name="T36" fmla="*/ 465 w 1020"/>
                <a:gd name="T37" fmla="*/ 1260 h 4303"/>
                <a:gd name="T38" fmla="*/ 495 w 1020"/>
                <a:gd name="T39" fmla="*/ 1080 h 4303"/>
                <a:gd name="T40" fmla="*/ 510 w 1020"/>
                <a:gd name="T41" fmla="*/ 735 h 4303"/>
                <a:gd name="T42" fmla="*/ 540 w 1020"/>
                <a:gd name="T43" fmla="*/ 480 h 4303"/>
                <a:gd name="T44" fmla="*/ 555 w 1020"/>
                <a:gd name="T45" fmla="*/ 180 h 4303"/>
                <a:gd name="T46" fmla="*/ 585 w 1020"/>
                <a:gd name="T47" fmla="*/ 30 h 4303"/>
                <a:gd name="T48" fmla="*/ 600 w 1020"/>
                <a:gd name="T49" fmla="*/ 45 h 4303"/>
                <a:gd name="T50" fmla="*/ 630 w 1020"/>
                <a:gd name="T51" fmla="*/ 210 h 4303"/>
                <a:gd name="T52" fmla="*/ 645 w 1020"/>
                <a:gd name="T53" fmla="*/ 675 h 4303"/>
                <a:gd name="T54" fmla="*/ 675 w 1020"/>
                <a:gd name="T55" fmla="*/ 1245 h 4303"/>
                <a:gd name="T56" fmla="*/ 690 w 1020"/>
                <a:gd name="T57" fmla="*/ 1905 h 4303"/>
                <a:gd name="T58" fmla="*/ 720 w 1020"/>
                <a:gd name="T59" fmla="*/ 2594 h 4303"/>
                <a:gd name="T60" fmla="*/ 735 w 1020"/>
                <a:gd name="T61" fmla="*/ 3359 h 4303"/>
                <a:gd name="T62" fmla="*/ 765 w 1020"/>
                <a:gd name="T63" fmla="*/ 3764 h 4303"/>
                <a:gd name="T64" fmla="*/ 780 w 1020"/>
                <a:gd name="T65" fmla="*/ 4183 h 4303"/>
                <a:gd name="T66" fmla="*/ 825 w 1020"/>
                <a:gd name="T67" fmla="*/ 4303 h 4303"/>
                <a:gd name="T68" fmla="*/ 840 w 1020"/>
                <a:gd name="T69" fmla="*/ 4094 h 4303"/>
                <a:gd name="T70" fmla="*/ 870 w 1020"/>
                <a:gd name="T71" fmla="*/ 3869 h 4303"/>
                <a:gd name="T72" fmla="*/ 885 w 1020"/>
                <a:gd name="T73" fmla="*/ 3449 h 4303"/>
                <a:gd name="T74" fmla="*/ 915 w 1020"/>
                <a:gd name="T75" fmla="*/ 3119 h 4303"/>
                <a:gd name="T76" fmla="*/ 930 w 1020"/>
                <a:gd name="T77" fmla="*/ 2819 h 4303"/>
                <a:gd name="T78" fmla="*/ 960 w 1020"/>
                <a:gd name="T79" fmla="*/ 2684 h 4303"/>
                <a:gd name="T80" fmla="*/ 975 w 1020"/>
                <a:gd name="T81" fmla="*/ 2594 h 4303"/>
                <a:gd name="T82" fmla="*/ 1005 w 1020"/>
                <a:gd name="T83" fmla="*/ 2654 h 43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20"/>
                <a:gd name="T127" fmla="*/ 0 h 4303"/>
                <a:gd name="T128" fmla="*/ 1020 w 1020"/>
                <a:gd name="T129" fmla="*/ 4303 h 43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20" h="4303">
                  <a:moveTo>
                    <a:pt x="0" y="1365"/>
                  </a:moveTo>
                  <a:lnTo>
                    <a:pt x="0" y="1275"/>
                  </a:lnTo>
                  <a:lnTo>
                    <a:pt x="15" y="1230"/>
                  </a:lnTo>
                  <a:lnTo>
                    <a:pt x="15" y="1110"/>
                  </a:lnTo>
                  <a:lnTo>
                    <a:pt x="30" y="1080"/>
                  </a:lnTo>
                  <a:lnTo>
                    <a:pt x="30" y="1005"/>
                  </a:lnTo>
                  <a:lnTo>
                    <a:pt x="45" y="960"/>
                  </a:lnTo>
                  <a:lnTo>
                    <a:pt x="45" y="870"/>
                  </a:lnTo>
                  <a:lnTo>
                    <a:pt x="60" y="840"/>
                  </a:lnTo>
                  <a:lnTo>
                    <a:pt x="60" y="795"/>
                  </a:lnTo>
                  <a:lnTo>
                    <a:pt x="75" y="765"/>
                  </a:lnTo>
                  <a:lnTo>
                    <a:pt x="75" y="720"/>
                  </a:lnTo>
                  <a:lnTo>
                    <a:pt x="90" y="705"/>
                  </a:lnTo>
                  <a:lnTo>
                    <a:pt x="90" y="690"/>
                  </a:lnTo>
                  <a:lnTo>
                    <a:pt x="120" y="660"/>
                  </a:lnTo>
                  <a:lnTo>
                    <a:pt x="105" y="660"/>
                  </a:lnTo>
                  <a:lnTo>
                    <a:pt x="120" y="675"/>
                  </a:lnTo>
                  <a:lnTo>
                    <a:pt x="135" y="690"/>
                  </a:lnTo>
                  <a:lnTo>
                    <a:pt x="150" y="705"/>
                  </a:lnTo>
                  <a:lnTo>
                    <a:pt x="150" y="720"/>
                  </a:lnTo>
                  <a:lnTo>
                    <a:pt x="165" y="735"/>
                  </a:lnTo>
                  <a:lnTo>
                    <a:pt x="165" y="750"/>
                  </a:lnTo>
                  <a:lnTo>
                    <a:pt x="180" y="765"/>
                  </a:lnTo>
                  <a:lnTo>
                    <a:pt x="180" y="795"/>
                  </a:lnTo>
                  <a:lnTo>
                    <a:pt x="195" y="810"/>
                  </a:lnTo>
                  <a:lnTo>
                    <a:pt x="195" y="840"/>
                  </a:lnTo>
                  <a:lnTo>
                    <a:pt x="210" y="855"/>
                  </a:lnTo>
                  <a:lnTo>
                    <a:pt x="210" y="885"/>
                  </a:lnTo>
                  <a:lnTo>
                    <a:pt x="240" y="915"/>
                  </a:lnTo>
                  <a:lnTo>
                    <a:pt x="240" y="945"/>
                  </a:lnTo>
                  <a:lnTo>
                    <a:pt x="270" y="975"/>
                  </a:lnTo>
                  <a:lnTo>
                    <a:pt x="270" y="1020"/>
                  </a:lnTo>
                  <a:lnTo>
                    <a:pt x="285" y="1035"/>
                  </a:lnTo>
                  <a:lnTo>
                    <a:pt x="285" y="1050"/>
                  </a:lnTo>
                  <a:lnTo>
                    <a:pt x="300" y="1065"/>
                  </a:lnTo>
                  <a:lnTo>
                    <a:pt x="300" y="1110"/>
                  </a:lnTo>
                  <a:lnTo>
                    <a:pt x="315" y="1125"/>
                  </a:lnTo>
                  <a:lnTo>
                    <a:pt x="315" y="1155"/>
                  </a:lnTo>
                  <a:lnTo>
                    <a:pt x="330" y="1170"/>
                  </a:lnTo>
                  <a:lnTo>
                    <a:pt x="330" y="1215"/>
                  </a:lnTo>
                  <a:lnTo>
                    <a:pt x="345" y="1230"/>
                  </a:lnTo>
                  <a:lnTo>
                    <a:pt x="345" y="1290"/>
                  </a:lnTo>
                  <a:lnTo>
                    <a:pt x="360" y="1305"/>
                  </a:lnTo>
                  <a:lnTo>
                    <a:pt x="360" y="1350"/>
                  </a:lnTo>
                  <a:lnTo>
                    <a:pt x="375" y="1380"/>
                  </a:lnTo>
                  <a:lnTo>
                    <a:pt x="375" y="1425"/>
                  </a:lnTo>
                  <a:lnTo>
                    <a:pt x="390" y="1440"/>
                  </a:lnTo>
                  <a:lnTo>
                    <a:pt x="390" y="1470"/>
                  </a:lnTo>
                  <a:lnTo>
                    <a:pt x="405" y="1485"/>
                  </a:lnTo>
                  <a:lnTo>
                    <a:pt x="405" y="1515"/>
                  </a:lnTo>
                  <a:lnTo>
                    <a:pt x="420" y="1515"/>
                  </a:lnTo>
                  <a:lnTo>
                    <a:pt x="435" y="1500"/>
                  </a:lnTo>
                  <a:lnTo>
                    <a:pt x="435" y="1470"/>
                  </a:lnTo>
                  <a:lnTo>
                    <a:pt x="450" y="1455"/>
                  </a:lnTo>
                  <a:lnTo>
                    <a:pt x="450" y="1410"/>
                  </a:lnTo>
                  <a:lnTo>
                    <a:pt x="465" y="1380"/>
                  </a:lnTo>
                  <a:lnTo>
                    <a:pt x="465" y="1260"/>
                  </a:lnTo>
                  <a:lnTo>
                    <a:pt x="480" y="1215"/>
                  </a:lnTo>
                  <a:lnTo>
                    <a:pt x="480" y="1125"/>
                  </a:lnTo>
                  <a:lnTo>
                    <a:pt x="495" y="1080"/>
                  </a:lnTo>
                  <a:lnTo>
                    <a:pt x="495" y="915"/>
                  </a:lnTo>
                  <a:lnTo>
                    <a:pt x="510" y="855"/>
                  </a:lnTo>
                  <a:lnTo>
                    <a:pt x="510" y="735"/>
                  </a:lnTo>
                  <a:lnTo>
                    <a:pt x="525" y="660"/>
                  </a:lnTo>
                  <a:lnTo>
                    <a:pt x="525" y="540"/>
                  </a:lnTo>
                  <a:lnTo>
                    <a:pt x="540" y="480"/>
                  </a:lnTo>
                  <a:lnTo>
                    <a:pt x="540" y="315"/>
                  </a:lnTo>
                  <a:lnTo>
                    <a:pt x="555" y="270"/>
                  </a:lnTo>
                  <a:lnTo>
                    <a:pt x="555" y="180"/>
                  </a:lnTo>
                  <a:lnTo>
                    <a:pt x="570" y="135"/>
                  </a:lnTo>
                  <a:lnTo>
                    <a:pt x="570" y="45"/>
                  </a:lnTo>
                  <a:lnTo>
                    <a:pt x="585" y="30"/>
                  </a:lnTo>
                  <a:lnTo>
                    <a:pt x="585" y="0"/>
                  </a:lnTo>
                  <a:lnTo>
                    <a:pt x="600" y="15"/>
                  </a:lnTo>
                  <a:lnTo>
                    <a:pt x="600" y="45"/>
                  </a:lnTo>
                  <a:lnTo>
                    <a:pt x="615" y="75"/>
                  </a:lnTo>
                  <a:lnTo>
                    <a:pt x="615" y="165"/>
                  </a:lnTo>
                  <a:lnTo>
                    <a:pt x="630" y="210"/>
                  </a:lnTo>
                  <a:lnTo>
                    <a:pt x="630" y="420"/>
                  </a:lnTo>
                  <a:lnTo>
                    <a:pt x="645" y="495"/>
                  </a:lnTo>
                  <a:lnTo>
                    <a:pt x="645" y="675"/>
                  </a:lnTo>
                  <a:lnTo>
                    <a:pt x="660" y="780"/>
                  </a:lnTo>
                  <a:lnTo>
                    <a:pt x="660" y="1110"/>
                  </a:lnTo>
                  <a:lnTo>
                    <a:pt x="675" y="1245"/>
                  </a:lnTo>
                  <a:lnTo>
                    <a:pt x="675" y="1500"/>
                  </a:lnTo>
                  <a:lnTo>
                    <a:pt x="690" y="1635"/>
                  </a:lnTo>
                  <a:lnTo>
                    <a:pt x="690" y="1905"/>
                  </a:lnTo>
                  <a:lnTo>
                    <a:pt x="705" y="2039"/>
                  </a:lnTo>
                  <a:lnTo>
                    <a:pt x="705" y="2459"/>
                  </a:lnTo>
                  <a:lnTo>
                    <a:pt x="720" y="2594"/>
                  </a:lnTo>
                  <a:lnTo>
                    <a:pt x="720" y="2864"/>
                  </a:lnTo>
                  <a:lnTo>
                    <a:pt x="735" y="2999"/>
                  </a:lnTo>
                  <a:lnTo>
                    <a:pt x="735" y="3359"/>
                  </a:lnTo>
                  <a:lnTo>
                    <a:pt x="750" y="3464"/>
                  </a:lnTo>
                  <a:lnTo>
                    <a:pt x="750" y="3674"/>
                  </a:lnTo>
                  <a:lnTo>
                    <a:pt x="765" y="3764"/>
                  </a:lnTo>
                  <a:lnTo>
                    <a:pt x="765" y="4019"/>
                  </a:lnTo>
                  <a:lnTo>
                    <a:pt x="780" y="4079"/>
                  </a:lnTo>
                  <a:lnTo>
                    <a:pt x="780" y="4183"/>
                  </a:lnTo>
                  <a:lnTo>
                    <a:pt x="795" y="4228"/>
                  </a:lnTo>
                  <a:lnTo>
                    <a:pt x="795" y="4303"/>
                  </a:lnTo>
                  <a:lnTo>
                    <a:pt x="825" y="4303"/>
                  </a:lnTo>
                  <a:lnTo>
                    <a:pt x="825" y="4213"/>
                  </a:lnTo>
                  <a:lnTo>
                    <a:pt x="840" y="4183"/>
                  </a:lnTo>
                  <a:lnTo>
                    <a:pt x="840" y="4094"/>
                  </a:lnTo>
                  <a:lnTo>
                    <a:pt x="855" y="4034"/>
                  </a:lnTo>
                  <a:lnTo>
                    <a:pt x="855" y="3929"/>
                  </a:lnTo>
                  <a:lnTo>
                    <a:pt x="870" y="3869"/>
                  </a:lnTo>
                  <a:lnTo>
                    <a:pt x="870" y="3659"/>
                  </a:lnTo>
                  <a:lnTo>
                    <a:pt x="885" y="3599"/>
                  </a:lnTo>
                  <a:lnTo>
                    <a:pt x="885" y="3449"/>
                  </a:lnTo>
                  <a:lnTo>
                    <a:pt x="900" y="3389"/>
                  </a:lnTo>
                  <a:lnTo>
                    <a:pt x="900" y="3194"/>
                  </a:lnTo>
                  <a:lnTo>
                    <a:pt x="915" y="3119"/>
                  </a:lnTo>
                  <a:lnTo>
                    <a:pt x="915" y="3014"/>
                  </a:lnTo>
                  <a:lnTo>
                    <a:pt x="930" y="2954"/>
                  </a:lnTo>
                  <a:lnTo>
                    <a:pt x="930" y="2819"/>
                  </a:lnTo>
                  <a:lnTo>
                    <a:pt x="945" y="2774"/>
                  </a:lnTo>
                  <a:lnTo>
                    <a:pt x="945" y="2699"/>
                  </a:lnTo>
                  <a:lnTo>
                    <a:pt x="960" y="2684"/>
                  </a:lnTo>
                  <a:lnTo>
                    <a:pt x="960" y="2624"/>
                  </a:lnTo>
                  <a:lnTo>
                    <a:pt x="990" y="2594"/>
                  </a:lnTo>
                  <a:lnTo>
                    <a:pt x="975" y="2594"/>
                  </a:lnTo>
                  <a:lnTo>
                    <a:pt x="990" y="2609"/>
                  </a:lnTo>
                  <a:lnTo>
                    <a:pt x="1005" y="2624"/>
                  </a:lnTo>
                  <a:lnTo>
                    <a:pt x="1005" y="2654"/>
                  </a:lnTo>
                  <a:lnTo>
                    <a:pt x="1020" y="2669"/>
                  </a:lnTo>
                  <a:lnTo>
                    <a:pt x="1020" y="2714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56" name="Freeform 264"/>
            <p:cNvSpPr>
              <a:spLocks/>
            </p:cNvSpPr>
            <p:nvPr/>
          </p:nvSpPr>
          <p:spPr bwMode="auto">
            <a:xfrm>
              <a:off x="4172" y="1664"/>
              <a:ext cx="1126" cy="2474"/>
            </a:xfrm>
            <a:custGeom>
              <a:avLst/>
              <a:gdLst>
                <a:gd name="T0" fmla="*/ 15 w 1126"/>
                <a:gd name="T1" fmla="*/ 2249 h 2474"/>
                <a:gd name="T2" fmla="*/ 45 w 1126"/>
                <a:gd name="T3" fmla="*/ 2339 h 2474"/>
                <a:gd name="T4" fmla="*/ 60 w 1126"/>
                <a:gd name="T5" fmla="*/ 2429 h 2474"/>
                <a:gd name="T6" fmla="*/ 90 w 1126"/>
                <a:gd name="T7" fmla="*/ 2474 h 2474"/>
                <a:gd name="T8" fmla="*/ 135 w 1126"/>
                <a:gd name="T9" fmla="*/ 2444 h 2474"/>
                <a:gd name="T10" fmla="*/ 180 w 1126"/>
                <a:gd name="T11" fmla="*/ 2414 h 2474"/>
                <a:gd name="T12" fmla="*/ 225 w 1126"/>
                <a:gd name="T13" fmla="*/ 2429 h 2474"/>
                <a:gd name="T14" fmla="*/ 270 w 1126"/>
                <a:gd name="T15" fmla="*/ 2399 h 2474"/>
                <a:gd name="T16" fmla="*/ 285 w 1126"/>
                <a:gd name="T17" fmla="*/ 2339 h 2474"/>
                <a:gd name="T18" fmla="*/ 315 w 1126"/>
                <a:gd name="T19" fmla="*/ 2234 h 2474"/>
                <a:gd name="T20" fmla="*/ 330 w 1126"/>
                <a:gd name="T21" fmla="*/ 2024 h 2474"/>
                <a:gd name="T22" fmla="*/ 360 w 1126"/>
                <a:gd name="T23" fmla="*/ 1844 h 2474"/>
                <a:gd name="T24" fmla="*/ 375 w 1126"/>
                <a:gd name="T25" fmla="*/ 1559 h 2474"/>
                <a:gd name="T26" fmla="*/ 405 w 1126"/>
                <a:gd name="T27" fmla="*/ 1365 h 2474"/>
                <a:gd name="T28" fmla="*/ 420 w 1126"/>
                <a:gd name="T29" fmla="*/ 1125 h 2474"/>
                <a:gd name="T30" fmla="*/ 450 w 1126"/>
                <a:gd name="T31" fmla="*/ 990 h 2474"/>
                <a:gd name="T32" fmla="*/ 465 w 1126"/>
                <a:gd name="T33" fmla="*/ 900 h 2474"/>
                <a:gd name="T34" fmla="*/ 510 w 1126"/>
                <a:gd name="T35" fmla="*/ 915 h 2474"/>
                <a:gd name="T36" fmla="*/ 540 w 1126"/>
                <a:gd name="T37" fmla="*/ 960 h 2474"/>
                <a:gd name="T38" fmla="*/ 585 w 1126"/>
                <a:gd name="T39" fmla="*/ 930 h 2474"/>
                <a:gd name="T40" fmla="*/ 600 w 1126"/>
                <a:gd name="T41" fmla="*/ 825 h 2474"/>
                <a:gd name="T42" fmla="*/ 630 w 1126"/>
                <a:gd name="T43" fmla="*/ 735 h 2474"/>
                <a:gd name="T44" fmla="*/ 645 w 1126"/>
                <a:gd name="T45" fmla="*/ 555 h 2474"/>
                <a:gd name="T46" fmla="*/ 675 w 1126"/>
                <a:gd name="T47" fmla="*/ 420 h 2474"/>
                <a:gd name="T48" fmla="*/ 690 w 1126"/>
                <a:gd name="T49" fmla="*/ 330 h 2474"/>
                <a:gd name="T50" fmla="*/ 720 w 1126"/>
                <a:gd name="T51" fmla="*/ 300 h 2474"/>
                <a:gd name="T52" fmla="*/ 750 w 1126"/>
                <a:gd name="T53" fmla="*/ 345 h 2474"/>
                <a:gd name="T54" fmla="*/ 765 w 1126"/>
                <a:gd name="T55" fmla="*/ 480 h 2474"/>
                <a:gd name="T56" fmla="*/ 795 w 1126"/>
                <a:gd name="T57" fmla="*/ 585 h 2474"/>
                <a:gd name="T58" fmla="*/ 810 w 1126"/>
                <a:gd name="T59" fmla="*/ 735 h 2474"/>
                <a:gd name="T60" fmla="*/ 840 w 1126"/>
                <a:gd name="T61" fmla="*/ 825 h 2474"/>
                <a:gd name="T62" fmla="*/ 870 w 1126"/>
                <a:gd name="T63" fmla="*/ 765 h 2474"/>
                <a:gd name="T64" fmla="*/ 900 w 1126"/>
                <a:gd name="T65" fmla="*/ 675 h 2474"/>
                <a:gd name="T66" fmla="*/ 915 w 1126"/>
                <a:gd name="T67" fmla="*/ 480 h 2474"/>
                <a:gd name="T68" fmla="*/ 945 w 1126"/>
                <a:gd name="T69" fmla="*/ 300 h 2474"/>
                <a:gd name="T70" fmla="*/ 960 w 1126"/>
                <a:gd name="T71" fmla="*/ 120 h 2474"/>
                <a:gd name="T72" fmla="*/ 990 w 1126"/>
                <a:gd name="T73" fmla="*/ 45 h 2474"/>
                <a:gd name="T74" fmla="*/ 1020 w 1126"/>
                <a:gd name="T75" fmla="*/ 15 h 2474"/>
                <a:gd name="T76" fmla="*/ 1035 w 1126"/>
                <a:gd name="T77" fmla="*/ 75 h 2474"/>
                <a:gd name="T78" fmla="*/ 1065 w 1126"/>
                <a:gd name="T79" fmla="*/ 165 h 2474"/>
                <a:gd name="T80" fmla="*/ 1081 w 1126"/>
                <a:gd name="T81" fmla="*/ 285 h 2474"/>
                <a:gd name="T82" fmla="*/ 1126 w 1126"/>
                <a:gd name="T83" fmla="*/ 375 h 24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26"/>
                <a:gd name="T127" fmla="*/ 0 h 2474"/>
                <a:gd name="T128" fmla="*/ 1126 w 1126"/>
                <a:gd name="T129" fmla="*/ 2474 h 24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26" h="2474">
                  <a:moveTo>
                    <a:pt x="0" y="2174"/>
                  </a:moveTo>
                  <a:lnTo>
                    <a:pt x="15" y="2189"/>
                  </a:lnTo>
                  <a:lnTo>
                    <a:pt x="15" y="2249"/>
                  </a:lnTo>
                  <a:lnTo>
                    <a:pt x="30" y="2279"/>
                  </a:lnTo>
                  <a:lnTo>
                    <a:pt x="30" y="2324"/>
                  </a:lnTo>
                  <a:lnTo>
                    <a:pt x="45" y="2339"/>
                  </a:lnTo>
                  <a:lnTo>
                    <a:pt x="45" y="2399"/>
                  </a:lnTo>
                  <a:lnTo>
                    <a:pt x="60" y="2414"/>
                  </a:lnTo>
                  <a:lnTo>
                    <a:pt x="60" y="2429"/>
                  </a:lnTo>
                  <a:lnTo>
                    <a:pt x="75" y="2444"/>
                  </a:lnTo>
                  <a:lnTo>
                    <a:pt x="75" y="2474"/>
                  </a:lnTo>
                  <a:lnTo>
                    <a:pt x="90" y="2474"/>
                  </a:lnTo>
                  <a:lnTo>
                    <a:pt x="105" y="2474"/>
                  </a:lnTo>
                  <a:lnTo>
                    <a:pt x="120" y="2459"/>
                  </a:lnTo>
                  <a:lnTo>
                    <a:pt x="135" y="2444"/>
                  </a:lnTo>
                  <a:lnTo>
                    <a:pt x="150" y="2429"/>
                  </a:lnTo>
                  <a:lnTo>
                    <a:pt x="165" y="2414"/>
                  </a:lnTo>
                  <a:lnTo>
                    <a:pt x="180" y="2414"/>
                  </a:lnTo>
                  <a:lnTo>
                    <a:pt x="195" y="2414"/>
                  </a:lnTo>
                  <a:lnTo>
                    <a:pt x="210" y="2414"/>
                  </a:lnTo>
                  <a:lnTo>
                    <a:pt x="225" y="2429"/>
                  </a:lnTo>
                  <a:lnTo>
                    <a:pt x="240" y="2429"/>
                  </a:lnTo>
                  <a:lnTo>
                    <a:pt x="255" y="2414"/>
                  </a:lnTo>
                  <a:lnTo>
                    <a:pt x="270" y="2399"/>
                  </a:lnTo>
                  <a:lnTo>
                    <a:pt x="270" y="2384"/>
                  </a:lnTo>
                  <a:lnTo>
                    <a:pt x="285" y="2369"/>
                  </a:lnTo>
                  <a:lnTo>
                    <a:pt x="285" y="2339"/>
                  </a:lnTo>
                  <a:lnTo>
                    <a:pt x="300" y="2324"/>
                  </a:lnTo>
                  <a:lnTo>
                    <a:pt x="300" y="2264"/>
                  </a:lnTo>
                  <a:lnTo>
                    <a:pt x="315" y="2234"/>
                  </a:lnTo>
                  <a:lnTo>
                    <a:pt x="315" y="2174"/>
                  </a:lnTo>
                  <a:lnTo>
                    <a:pt x="330" y="2129"/>
                  </a:lnTo>
                  <a:lnTo>
                    <a:pt x="330" y="2024"/>
                  </a:lnTo>
                  <a:lnTo>
                    <a:pt x="345" y="1979"/>
                  </a:lnTo>
                  <a:lnTo>
                    <a:pt x="345" y="1889"/>
                  </a:lnTo>
                  <a:lnTo>
                    <a:pt x="360" y="1844"/>
                  </a:lnTo>
                  <a:lnTo>
                    <a:pt x="360" y="1754"/>
                  </a:lnTo>
                  <a:lnTo>
                    <a:pt x="375" y="1694"/>
                  </a:lnTo>
                  <a:lnTo>
                    <a:pt x="375" y="1559"/>
                  </a:lnTo>
                  <a:lnTo>
                    <a:pt x="390" y="1514"/>
                  </a:lnTo>
                  <a:lnTo>
                    <a:pt x="390" y="1410"/>
                  </a:lnTo>
                  <a:lnTo>
                    <a:pt x="405" y="1365"/>
                  </a:lnTo>
                  <a:lnTo>
                    <a:pt x="405" y="1245"/>
                  </a:lnTo>
                  <a:lnTo>
                    <a:pt x="420" y="1200"/>
                  </a:lnTo>
                  <a:lnTo>
                    <a:pt x="420" y="1125"/>
                  </a:lnTo>
                  <a:lnTo>
                    <a:pt x="435" y="1095"/>
                  </a:lnTo>
                  <a:lnTo>
                    <a:pt x="435" y="1005"/>
                  </a:lnTo>
                  <a:lnTo>
                    <a:pt x="450" y="990"/>
                  </a:lnTo>
                  <a:lnTo>
                    <a:pt x="450" y="945"/>
                  </a:lnTo>
                  <a:lnTo>
                    <a:pt x="465" y="930"/>
                  </a:lnTo>
                  <a:lnTo>
                    <a:pt x="465" y="900"/>
                  </a:lnTo>
                  <a:lnTo>
                    <a:pt x="480" y="885"/>
                  </a:lnTo>
                  <a:lnTo>
                    <a:pt x="495" y="900"/>
                  </a:lnTo>
                  <a:lnTo>
                    <a:pt x="510" y="915"/>
                  </a:lnTo>
                  <a:lnTo>
                    <a:pt x="525" y="930"/>
                  </a:lnTo>
                  <a:lnTo>
                    <a:pt x="555" y="960"/>
                  </a:lnTo>
                  <a:lnTo>
                    <a:pt x="540" y="960"/>
                  </a:lnTo>
                  <a:lnTo>
                    <a:pt x="555" y="960"/>
                  </a:lnTo>
                  <a:lnTo>
                    <a:pt x="570" y="945"/>
                  </a:lnTo>
                  <a:lnTo>
                    <a:pt x="585" y="930"/>
                  </a:lnTo>
                  <a:lnTo>
                    <a:pt x="585" y="900"/>
                  </a:lnTo>
                  <a:lnTo>
                    <a:pt x="600" y="885"/>
                  </a:lnTo>
                  <a:lnTo>
                    <a:pt x="600" y="825"/>
                  </a:lnTo>
                  <a:lnTo>
                    <a:pt x="615" y="810"/>
                  </a:lnTo>
                  <a:lnTo>
                    <a:pt x="615" y="765"/>
                  </a:lnTo>
                  <a:lnTo>
                    <a:pt x="630" y="735"/>
                  </a:lnTo>
                  <a:lnTo>
                    <a:pt x="630" y="645"/>
                  </a:lnTo>
                  <a:lnTo>
                    <a:pt x="645" y="615"/>
                  </a:lnTo>
                  <a:lnTo>
                    <a:pt x="645" y="555"/>
                  </a:lnTo>
                  <a:lnTo>
                    <a:pt x="660" y="525"/>
                  </a:lnTo>
                  <a:lnTo>
                    <a:pt x="660" y="450"/>
                  </a:lnTo>
                  <a:lnTo>
                    <a:pt x="675" y="420"/>
                  </a:lnTo>
                  <a:lnTo>
                    <a:pt x="675" y="375"/>
                  </a:lnTo>
                  <a:lnTo>
                    <a:pt x="690" y="360"/>
                  </a:lnTo>
                  <a:lnTo>
                    <a:pt x="690" y="330"/>
                  </a:lnTo>
                  <a:lnTo>
                    <a:pt x="720" y="300"/>
                  </a:lnTo>
                  <a:lnTo>
                    <a:pt x="705" y="300"/>
                  </a:lnTo>
                  <a:lnTo>
                    <a:pt x="720" y="300"/>
                  </a:lnTo>
                  <a:lnTo>
                    <a:pt x="735" y="315"/>
                  </a:lnTo>
                  <a:lnTo>
                    <a:pt x="735" y="330"/>
                  </a:lnTo>
                  <a:lnTo>
                    <a:pt x="750" y="345"/>
                  </a:lnTo>
                  <a:lnTo>
                    <a:pt x="750" y="390"/>
                  </a:lnTo>
                  <a:lnTo>
                    <a:pt x="765" y="405"/>
                  </a:lnTo>
                  <a:lnTo>
                    <a:pt x="765" y="480"/>
                  </a:lnTo>
                  <a:lnTo>
                    <a:pt x="780" y="510"/>
                  </a:lnTo>
                  <a:lnTo>
                    <a:pt x="780" y="570"/>
                  </a:lnTo>
                  <a:lnTo>
                    <a:pt x="795" y="585"/>
                  </a:lnTo>
                  <a:lnTo>
                    <a:pt x="795" y="675"/>
                  </a:lnTo>
                  <a:lnTo>
                    <a:pt x="810" y="690"/>
                  </a:lnTo>
                  <a:lnTo>
                    <a:pt x="810" y="735"/>
                  </a:lnTo>
                  <a:lnTo>
                    <a:pt x="825" y="765"/>
                  </a:lnTo>
                  <a:lnTo>
                    <a:pt x="825" y="810"/>
                  </a:lnTo>
                  <a:lnTo>
                    <a:pt x="840" y="825"/>
                  </a:lnTo>
                  <a:lnTo>
                    <a:pt x="855" y="825"/>
                  </a:lnTo>
                  <a:lnTo>
                    <a:pt x="870" y="810"/>
                  </a:lnTo>
                  <a:lnTo>
                    <a:pt x="870" y="765"/>
                  </a:lnTo>
                  <a:lnTo>
                    <a:pt x="885" y="750"/>
                  </a:lnTo>
                  <a:lnTo>
                    <a:pt x="885" y="705"/>
                  </a:lnTo>
                  <a:lnTo>
                    <a:pt x="900" y="675"/>
                  </a:lnTo>
                  <a:lnTo>
                    <a:pt x="900" y="585"/>
                  </a:lnTo>
                  <a:lnTo>
                    <a:pt x="915" y="555"/>
                  </a:lnTo>
                  <a:lnTo>
                    <a:pt x="915" y="480"/>
                  </a:lnTo>
                  <a:lnTo>
                    <a:pt x="930" y="450"/>
                  </a:lnTo>
                  <a:lnTo>
                    <a:pt x="930" y="345"/>
                  </a:lnTo>
                  <a:lnTo>
                    <a:pt x="945" y="300"/>
                  </a:lnTo>
                  <a:lnTo>
                    <a:pt x="945" y="240"/>
                  </a:lnTo>
                  <a:lnTo>
                    <a:pt x="960" y="210"/>
                  </a:lnTo>
                  <a:lnTo>
                    <a:pt x="960" y="120"/>
                  </a:lnTo>
                  <a:lnTo>
                    <a:pt x="975" y="105"/>
                  </a:lnTo>
                  <a:lnTo>
                    <a:pt x="975" y="60"/>
                  </a:lnTo>
                  <a:lnTo>
                    <a:pt x="990" y="45"/>
                  </a:lnTo>
                  <a:lnTo>
                    <a:pt x="990" y="15"/>
                  </a:lnTo>
                  <a:lnTo>
                    <a:pt x="1005" y="0"/>
                  </a:lnTo>
                  <a:lnTo>
                    <a:pt x="1020" y="15"/>
                  </a:lnTo>
                  <a:lnTo>
                    <a:pt x="1020" y="30"/>
                  </a:lnTo>
                  <a:lnTo>
                    <a:pt x="1035" y="45"/>
                  </a:lnTo>
                  <a:lnTo>
                    <a:pt x="1035" y="75"/>
                  </a:lnTo>
                  <a:lnTo>
                    <a:pt x="1050" y="105"/>
                  </a:lnTo>
                  <a:lnTo>
                    <a:pt x="1050" y="135"/>
                  </a:lnTo>
                  <a:lnTo>
                    <a:pt x="1065" y="165"/>
                  </a:lnTo>
                  <a:lnTo>
                    <a:pt x="1065" y="225"/>
                  </a:lnTo>
                  <a:lnTo>
                    <a:pt x="1081" y="240"/>
                  </a:lnTo>
                  <a:lnTo>
                    <a:pt x="1081" y="285"/>
                  </a:lnTo>
                  <a:lnTo>
                    <a:pt x="1096" y="300"/>
                  </a:lnTo>
                  <a:lnTo>
                    <a:pt x="1096" y="345"/>
                  </a:lnTo>
                  <a:lnTo>
                    <a:pt x="1126" y="375"/>
                  </a:lnTo>
                  <a:lnTo>
                    <a:pt x="1111" y="375"/>
                  </a:lnTo>
                  <a:lnTo>
                    <a:pt x="1126" y="375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57" name="Freeform 263"/>
            <p:cNvSpPr>
              <a:spLocks/>
            </p:cNvSpPr>
            <p:nvPr/>
          </p:nvSpPr>
          <p:spPr bwMode="auto">
            <a:xfrm>
              <a:off x="5298" y="1664"/>
              <a:ext cx="1020" cy="2834"/>
            </a:xfrm>
            <a:custGeom>
              <a:avLst/>
              <a:gdLst>
                <a:gd name="T0" fmla="*/ 30 w 1020"/>
                <a:gd name="T1" fmla="*/ 345 h 2834"/>
                <a:gd name="T2" fmla="*/ 45 w 1020"/>
                <a:gd name="T3" fmla="*/ 240 h 2834"/>
                <a:gd name="T4" fmla="*/ 75 w 1020"/>
                <a:gd name="T5" fmla="*/ 120 h 2834"/>
                <a:gd name="T6" fmla="*/ 90 w 1020"/>
                <a:gd name="T7" fmla="*/ 30 h 2834"/>
                <a:gd name="T8" fmla="*/ 120 w 1020"/>
                <a:gd name="T9" fmla="*/ 15 h 2834"/>
                <a:gd name="T10" fmla="*/ 150 w 1020"/>
                <a:gd name="T11" fmla="*/ 120 h 2834"/>
                <a:gd name="T12" fmla="*/ 165 w 1020"/>
                <a:gd name="T13" fmla="*/ 375 h 2834"/>
                <a:gd name="T14" fmla="*/ 195 w 1020"/>
                <a:gd name="T15" fmla="*/ 615 h 2834"/>
                <a:gd name="T16" fmla="*/ 210 w 1020"/>
                <a:gd name="T17" fmla="*/ 1020 h 2834"/>
                <a:gd name="T18" fmla="*/ 240 w 1020"/>
                <a:gd name="T19" fmla="*/ 1350 h 2834"/>
                <a:gd name="T20" fmla="*/ 255 w 1020"/>
                <a:gd name="T21" fmla="*/ 1619 h 2834"/>
                <a:gd name="T22" fmla="*/ 285 w 1020"/>
                <a:gd name="T23" fmla="*/ 1784 h 2834"/>
                <a:gd name="T24" fmla="*/ 300 w 1020"/>
                <a:gd name="T25" fmla="*/ 1859 h 2834"/>
                <a:gd name="T26" fmla="*/ 330 w 1020"/>
                <a:gd name="T27" fmla="*/ 1814 h 2834"/>
                <a:gd name="T28" fmla="*/ 345 w 1020"/>
                <a:gd name="T29" fmla="*/ 1679 h 2834"/>
                <a:gd name="T30" fmla="*/ 375 w 1020"/>
                <a:gd name="T31" fmla="*/ 1544 h 2834"/>
                <a:gd name="T32" fmla="*/ 390 w 1020"/>
                <a:gd name="T33" fmla="*/ 1425 h 2834"/>
                <a:gd name="T34" fmla="*/ 435 w 1020"/>
                <a:gd name="T35" fmla="*/ 1455 h 2834"/>
                <a:gd name="T36" fmla="*/ 450 w 1020"/>
                <a:gd name="T37" fmla="*/ 1649 h 2834"/>
                <a:gd name="T38" fmla="*/ 480 w 1020"/>
                <a:gd name="T39" fmla="*/ 1889 h 2834"/>
                <a:gd name="T40" fmla="*/ 495 w 1020"/>
                <a:gd name="T41" fmla="*/ 2249 h 2834"/>
                <a:gd name="T42" fmla="*/ 525 w 1020"/>
                <a:gd name="T43" fmla="*/ 2474 h 2834"/>
                <a:gd name="T44" fmla="*/ 540 w 1020"/>
                <a:gd name="T45" fmla="*/ 2729 h 2834"/>
                <a:gd name="T46" fmla="*/ 570 w 1020"/>
                <a:gd name="T47" fmla="*/ 2834 h 2834"/>
                <a:gd name="T48" fmla="*/ 600 w 1020"/>
                <a:gd name="T49" fmla="*/ 2774 h 2834"/>
                <a:gd name="T50" fmla="*/ 615 w 1020"/>
                <a:gd name="T51" fmla="*/ 2564 h 2834"/>
                <a:gd name="T52" fmla="*/ 645 w 1020"/>
                <a:gd name="T53" fmla="*/ 2309 h 2834"/>
                <a:gd name="T54" fmla="*/ 660 w 1020"/>
                <a:gd name="T55" fmla="*/ 1994 h 2834"/>
                <a:gd name="T56" fmla="*/ 690 w 1020"/>
                <a:gd name="T57" fmla="*/ 1814 h 2834"/>
                <a:gd name="T58" fmla="*/ 705 w 1020"/>
                <a:gd name="T59" fmla="*/ 1664 h 2834"/>
                <a:gd name="T60" fmla="*/ 750 w 1020"/>
                <a:gd name="T61" fmla="*/ 1724 h 2834"/>
                <a:gd name="T62" fmla="*/ 765 w 1020"/>
                <a:gd name="T63" fmla="*/ 1919 h 2834"/>
                <a:gd name="T64" fmla="*/ 795 w 1020"/>
                <a:gd name="T65" fmla="*/ 2099 h 2834"/>
                <a:gd name="T66" fmla="*/ 810 w 1020"/>
                <a:gd name="T67" fmla="*/ 2339 h 2834"/>
                <a:gd name="T68" fmla="*/ 840 w 1020"/>
                <a:gd name="T69" fmla="*/ 2459 h 2834"/>
                <a:gd name="T70" fmla="*/ 870 w 1020"/>
                <a:gd name="T71" fmla="*/ 2459 h 2834"/>
                <a:gd name="T72" fmla="*/ 885 w 1020"/>
                <a:gd name="T73" fmla="*/ 2249 h 2834"/>
                <a:gd name="T74" fmla="*/ 915 w 1020"/>
                <a:gd name="T75" fmla="*/ 2024 h 2834"/>
                <a:gd name="T76" fmla="*/ 930 w 1020"/>
                <a:gd name="T77" fmla="*/ 1604 h 2834"/>
                <a:gd name="T78" fmla="*/ 960 w 1020"/>
                <a:gd name="T79" fmla="*/ 1305 h 2834"/>
                <a:gd name="T80" fmla="*/ 975 w 1020"/>
                <a:gd name="T81" fmla="*/ 885 h 2834"/>
                <a:gd name="T82" fmla="*/ 1005 w 1020"/>
                <a:gd name="T83" fmla="*/ 615 h 28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20"/>
                <a:gd name="T127" fmla="*/ 0 h 2834"/>
                <a:gd name="T128" fmla="*/ 1020 w 1020"/>
                <a:gd name="T129" fmla="*/ 2834 h 28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20" h="2834">
                  <a:moveTo>
                    <a:pt x="0" y="375"/>
                  </a:moveTo>
                  <a:lnTo>
                    <a:pt x="15" y="360"/>
                  </a:lnTo>
                  <a:lnTo>
                    <a:pt x="30" y="345"/>
                  </a:lnTo>
                  <a:lnTo>
                    <a:pt x="30" y="300"/>
                  </a:lnTo>
                  <a:lnTo>
                    <a:pt x="45" y="270"/>
                  </a:lnTo>
                  <a:lnTo>
                    <a:pt x="45" y="240"/>
                  </a:lnTo>
                  <a:lnTo>
                    <a:pt x="60" y="210"/>
                  </a:lnTo>
                  <a:lnTo>
                    <a:pt x="60" y="150"/>
                  </a:lnTo>
                  <a:lnTo>
                    <a:pt x="75" y="120"/>
                  </a:lnTo>
                  <a:lnTo>
                    <a:pt x="75" y="90"/>
                  </a:lnTo>
                  <a:lnTo>
                    <a:pt x="90" y="60"/>
                  </a:lnTo>
                  <a:lnTo>
                    <a:pt x="90" y="30"/>
                  </a:lnTo>
                  <a:lnTo>
                    <a:pt x="120" y="0"/>
                  </a:lnTo>
                  <a:lnTo>
                    <a:pt x="105" y="0"/>
                  </a:lnTo>
                  <a:lnTo>
                    <a:pt x="120" y="15"/>
                  </a:lnTo>
                  <a:lnTo>
                    <a:pt x="135" y="30"/>
                  </a:lnTo>
                  <a:lnTo>
                    <a:pt x="135" y="90"/>
                  </a:lnTo>
                  <a:lnTo>
                    <a:pt x="150" y="120"/>
                  </a:lnTo>
                  <a:lnTo>
                    <a:pt x="150" y="195"/>
                  </a:lnTo>
                  <a:lnTo>
                    <a:pt x="165" y="240"/>
                  </a:lnTo>
                  <a:lnTo>
                    <a:pt x="165" y="375"/>
                  </a:lnTo>
                  <a:lnTo>
                    <a:pt x="180" y="435"/>
                  </a:lnTo>
                  <a:lnTo>
                    <a:pt x="180" y="555"/>
                  </a:lnTo>
                  <a:lnTo>
                    <a:pt x="195" y="615"/>
                  </a:lnTo>
                  <a:lnTo>
                    <a:pt x="195" y="810"/>
                  </a:lnTo>
                  <a:lnTo>
                    <a:pt x="210" y="885"/>
                  </a:lnTo>
                  <a:lnTo>
                    <a:pt x="210" y="1020"/>
                  </a:lnTo>
                  <a:lnTo>
                    <a:pt x="225" y="1095"/>
                  </a:lnTo>
                  <a:lnTo>
                    <a:pt x="225" y="1290"/>
                  </a:lnTo>
                  <a:lnTo>
                    <a:pt x="240" y="1350"/>
                  </a:lnTo>
                  <a:lnTo>
                    <a:pt x="240" y="1470"/>
                  </a:lnTo>
                  <a:lnTo>
                    <a:pt x="255" y="1514"/>
                  </a:lnTo>
                  <a:lnTo>
                    <a:pt x="255" y="1619"/>
                  </a:lnTo>
                  <a:lnTo>
                    <a:pt x="270" y="1664"/>
                  </a:lnTo>
                  <a:lnTo>
                    <a:pt x="270" y="1769"/>
                  </a:lnTo>
                  <a:lnTo>
                    <a:pt x="285" y="1784"/>
                  </a:lnTo>
                  <a:lnTo>
                    <a:pt x="285" y="1829"/>
                  </a:lnTo>
                  <a:lnTo>
                    <a:pt x="300" y="1844"/>
                  </a:lnTo>
                  <a:lnTo>
                    <a:pt x="300" y="1859"/>
                  </a:lnTo>
                  <a:lnTo>
                    <a:pt x="315" y="1844"/>
                  </a:lnTo>
                  <a:lnTo>
                    <a:pt x="315" y="1829"/>
                  </a:lnTo>
                  <a:lnTo>
                    <a:pt x="330" y="1814"/>
                  </a:lnTo>
                  <a:lnTo>
                    <a:pt x="330" y="1754"/>
                  </a:lnTo>
                  <a:lnTo>
                    <a:pt x="345" y="1739"/>
                  </a:lnTo>
                  <a:lnTo>
                    <a:pt x="345" y="1679"/>
                  </a:lnTo>
                  <a:lnTo>
                    <a:pt x="360" y="1649"/>
                  </a:lnTo>
                  <a:lnTo>
                    <a:pt x="360" y="1574"/>
                  </a:lnTo>
                  <a:lnTo>
                    <a:pt x="375" y="1544"/>
                  </a:lnTo>
                  <a:lnTo>
                    <a:pt x="375" y="1499"/>
                  </a:lnTo>
                  <a:lnTo>
                    <a:pt x="390" y="1470"/>
                  </a:lnTo>
                  <a:lnTo>
                    <a:pt x="390" y="1425"/>
                  </a:lnTo>
                  <a:lnTo>
                    <a:pt x="405" y="1425"/>
                  </a:lnTo>
                  <a:lnTo>
                    <a:pt x="420" y="1440"/>
                  </a:lnTo>
                  <a:lnTo>
                    <a:pt x="435" y="1455"/>
                  </a:lnTo>
                  <a:lnTo>
                    <a:pt x="435" y="1529"/>
                  </a:lnTo>
                  <a:lnTo>
                    <a:pt x="450" y="1559"/>
                  </a:lnTo>
                  <a:lnTo>
                    <a:pt x="450" y="1649"/>
                  </a:lnTo>
                  <a:lnTo>
                    <a:pt x="465" y="1679"/>
                  </a:lnTo>
                  <a:lnTo>
                    <a:pt x="465" y="1844"/>
                  </a:lnTo>
                  <a:lnTo>
                    <a:pt x="480" y="1889"/>
                  </a:lnTo>
                  <a:lnTo>
                    <a:pt x="480" y="2009"/>
                  </a:lnTo>
                  <a:lnTo>
                    <a:pt x="495" y="2069"/>
                  </a:lnTo>
                  <a:lnTo>
                    <a:pt x="495" y="2249"/>
                  </a:lnTo>
                  <a:lnTo>
                    <a:pt x="510" y="2309"/>
                  </a:lnTo>
                  <a:lnTo>
                    <a:pt x="510" y="2414"/>
                  </a:lnTo>
                  <a:lnTo>
                    <a:pt x="525" y="2474"/>
                  </a:lnTo>
                  <a:lnTo>
                    <a:pt x="525" y="2624"/>
                  </a:lnTo>
                  <a:lnTo>
                    <a:pt x="540" y="2669"/>
                  </a:lnTo>
                  <a:lnTo>
                    <a:pt x="540" y="2729"/>
                  </a:lnTo>
                  <a:lnTo>
                    <a:pt x="555" y="2759"/>
                  </a:lnTo>
                  <a:lnTo>
                    <a:pt x="555" y="2819"/>
                  </a:lnTo>
                  <a:lnTo>
                    <a:pt x="570" y="2834"/>
                  </a:lnTo>
                  <a:lnTo>
                    <a:pt x="585" y="2819"/>
                  </a:lnTo>
                  <a:lnTo>
                    <a:pt x="585" y="2804"/>
                  </a:lnTo>
                  <a:lnTo>
                    <a:pt x="600" y="2774"/>
                  </a:lnTo>
                  <a:lnTo>
                    <a:pt x="600" y="2684"/>
                  </a:lnTo>
                  <a:lnTo>
                    <a:pt x="615" y="2654"/>
                  </a:lnTo>
                  <a:lnTo>
                    <a:pt x="615" y="2564"/>
                  </a:lnTo>
                  <a:lnTo>
                    <a:pt x="630" y="2519"/>
                  </a:lnTo>
                  <a:lnTo>
                    <a:pt x="630" y="2354"/>
                  </a:lnTo>
                  <a:lnTo>
                    <a:pt x="645" y="2309"/>
                  </a:lnTo>
                  <a:lnTo>
                    <a:pt x="645" y="2204"/>
                  </a:lnTo>
                  <a:lnTo>
                    <a:pt x="660" y="2144"/>
                  </a:lnTo>
                  <a:lnTo>
                    <a:pt x="660" y="1994"/>
                  </a:lnTo>
                  <a:lnTo>
                    <a:pt x="675" y="1934"/>
                  </a:lnTo>
                  <a:lnTo>
                    <a:pt x="675" y="1859"/>
                  </a:lnTo>
                  <a:lnTo>
                    <a:pt x="690" y="1814"/>
                  </a:lnTo>
                  <a:lnTo>
                    <a:pt x="690" y="1724"/>
                  </a:lnTo>
                  <a:lnTo>
                    <a:pt x="705" y="1694"/>
                  </a:lnTo>
                  <a:lnTo>
                    <a:pt x="705" y="1664"/>
                  </a:lnTo>
                  <a:lnTo>
                    <a:pt x="735" y="1664"/>
                  </a:lnTo>
                  <a:lnTo>
                    <a:pt x="735" y="1694"/>
                  </a:lnTo>
                  <a:lnTo>
                    <a:pt x="750" y="1724"/>
                  </a:lnTo>
                  <a:lnTo>
                    <a:pt x="750" y="1814"/>
                  </a:lnTo>
                  <a:lnTo>
                    <a:pt x="765" y="1844"/>
                  </a:lnTo>
                  <a:lnTo>
                    <a:pt x="765" y="1919"/>
                  </a:lnTo>
                  <a:lnTo>
                    <a:pt x="780" y="1964"/>
                  </a:lnTo>
                  <a:lnTo>
                    <a:pt x="780" y="2054"/>
                  </a:lnTo>
                  <a:lnTo>
                    <a:pt x="795" y="2099"/>
                  </a:lnTo>
                  <a:lnTo>
                    <a:pt x="795" y="2219"/>
                  </a:lnTo>
                  <a:lnTo>
                    <a:pt x="810" y="2264"/>
                  </a:lnTo>
                  <a:lnTo>
                    <a:pt x="810" y="2339"/>
                  </a:lnTo>
                  <a:lnTo>
                    <a:pt x="825" y="2369"/>
                  </a:lnTo>
                  <a:lnTo>
                    <a:pt x="825" y="2444"/>
                  </a:lnTo>
                  <a:lnTo>
                    <a:pt x="840" y="2459"/>
                  </a:lnTo>
                  <a:lnTo>
                    <a:pt x="840" y="2489"/>
                  </a:lnTo>
                  <a:lnTo>
                    <a:pt x="855" y="2474"/>
                  </a:lnTo>
                  <a:lnTo>
                    <a:pt x="870" y="2459"/>
                  </a:lnTo>
                  <a:lnTo>
                    <a:pt x="870" y="2399"/>
                  </a:lnTo>
                  <a:lnTo>
                    <a:pt x="885" y="2369"/>
                  </a:lnTo>
                  <a:lnTo>
                    <a:pt x="885" y="2249"/>
                  </a:lnTo>
                  <a:lnTo>
                    <a:pt x="900" y="2204"/>
                  </a:lnTo>
                  <a:lnTo>
                    <a:pt x="900" y="2084"/>
                  </a:lnTo>
                  <a:lnTo>
                    <a:pt x="915" y="2024"/>
                  </a:lnTo>
                  <a:lnTo>
                    <a:pt x="915" y="1829"/>
                  </a:lnTo>
                  <a:lnTo>
                    <a:pt x="930" y="1754"/>
                  </a:lnTo>
                  <a:lnTo>
                    <a:pt x="930" y="1604"/>
                  </a:lnTo>
                  <a:lnTo>
                    <a:pt x="945" y="1529"/>
                  </a:lnTo>
                  <a:lnTo>
                    <a:pt x="945" y="1380"/>
                  </a:lnTo>
                  <a:lnTo>
                    <a:pt x="960" y="1305"/>
                  </a:lnTo>
                  <a:lnTo>
                    <a:pt x="960" y="1095"/>
                  </a:lnTo>
                  <a:lnTo>
                    <a:pt x="975" y="1020"/>
                  </a:lnTo>
                  <a:lnTo>
                    <a:pt x="975" y="885"/>
                  </a:lnTo>
                  <a:lnTo>
                    <a:pt x="990" y="825"/>
                  </a:lnTo>
                  <a:lnTo>
                    <a:pt x="990" y="660"/>
                  </a:lnTo>
                  <a:lnTo>
                    <a:pt x="1005" y="615"/>
                  </a:lnTo>
                  <a:lnTo>
                    <a:pt x="1005" y="525"/>
                  </a:lnTo>
                  <a:lnTo>
                    <a:pt x="1020" y="495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858" name="Freeform 262"/>
            <p:cNvSpPr>
              <a:spLocks/>
            </p:cNvSpPr>
            <p:nvPr/>
          </p:nvSpPr>
          <p:spPr bwMode="auto">
            <a:xfrm>
              <a:off x="6318" y="1304"/>
              <a:ext cx="1051" cy="3044"/>
            </a:xfrm>
            <a:custGeom>
              <a:avLst/>
              <a:gdLst>
                <a:gd name="T0" fmla="*/ 0 w 1051"/>
                <a:gd name="T1" fmla="*/ 765 h 3044"/>
                <a:gd name="T2" fmla="*/ 15 w 1051"/>
                <a:gd name="T3" fmla="*/ 705 h 3044"/>
                <a:gd name="T4" fmla="*/ 30 w 1051"/>
                <a:gd name="T5" fmla="*/ 675 h 3044"/>
                <a:gd name="T6" fmla="*/ 60 w 1051"/>
                <a:gd name="T7" fmla="*/ 690 h 3044"/>
                <a:gd name="T8" fmla="*/ 75 w 1051"/>
                <a:gd name="T9" fmla="*/ 720 h 3044"/>
                <a:gd name="T10" fmla="*/ 90 w 1051"/>
                <a:gd name="T11" fmla="*/ 765 h 3044"/>
                <a:gd name="T12" fmla="*/ 105 w 1051"/>
                <a:gd name="T13" fmla="*/ 795 h 3044"/>
                <a:gd name="T14" fmla="*/ 135 w 1051"/>
                <a:gd name="T15" fmla="*/ 840 h 3044"/>
                <a:gd name="T16" fmla="*/ 150 w 1051"/>
                <a:gd name="T17" fmla="*/ 855 h 3044"/>
                <a:gd name="T18" fmla="*/ 180 w 1051"/>
                <a:gd name="T19" fmla="*/ 870 h 3044"/>
                <a:gd name="T20" fmla="*/ 210 w 1051"/>
                <a:gd name="T21" fmla="*/ 900 h 3044"/>
                <a:gd name="T22" fmla="*/ 225 w 1051"/>
                <a:gd name="T23" fmla="*/ 960 h 3044"/>
                <a:gd name="T24" fmla="*/ 240 w 1051"/>
                <a:gd name="T25" fmla="*/ 1035 h 3044"/>
                <a:gd name="T26" fmla="*/ 255 w 1051"/>
                <a:gd name="T27" fmla="*/ 1110 h 3044"/>
                <a:gd name="T28" fmla="*/ 270 w 1051"/>
                <a:gd name="T29" fmla="*/ 1245 h 3044"/>
                <a:gd name="T30" fmla="*/ 285 w 1051"/>
                <a:gd name="T31" fmla="*/ 1350 h 3044"/>
                <a:gd name="T32" fmla="*/ 300 w 1051"/>
                <a:gd name="T33" fmla="*/ 1500 h 3044"/>
                <a:gd name="T34" fmla="*/ 315 w 1051"/>
                <a:gd name="T35" fmla="*/ 1605 h 3044"/>
                <a:gd name="T36" fmla="*/ 330 w 1051"/>
                <a:gd name="T37" fmla="*/ 1710 h 3044"/>
                <a:gd name="T38" fmla="*/ 345 w 1051"/>
                <a:gd name="T39" fmla="*/ 1755 h 3044"/>
                <a:gd name="T40" fmla="*/ 375 w 1051"/>
                <a:gd name="T41" fmla="*/ 1725 h 3044"/>
                <a:gd name="T42" fmla="*/ 390 w 1051"/>
                <a:gd name="T43" fmla="*/ 1605 h 3044"/>
                <a:gd name="T44" fmla="*/ 405 w 1051"/>
                <a:gd name="T45" fmla="*/ 1470 h 3044"/>
                <a:gd name="T46" fmla="*/ 420 w 1051"/>
                <a:gd name="T47" fmla="*/ 1305 h 3044"/>
                <a:gd name="T48" fmla="*/ 435 w 1051"/>
                <a:gd name="T49" fmla="*/ 1050 h 3044"/>
                <a:gd name="T50" fmla="*/ 450 w 1051"/>
                <a:gd name="T51" fmla="*/ 855 h 3044"/>
                <a:gd name="T52" fmla="*/ 465 w 1051"/>
                <a:gd name="T53" fmla="*/ 585 h 3044"/>
                <a:gd name="T54" fmla="*/ 480 w 1051"/>
                <a:gd name="T55" fmla="*/ 390 h 3044"/>
                <a:gd name="T56" fmla="*/ 495 w 1051"/>
                <a:gd name="T57" fmla="*/ 195 h 3044"/>
                <a:gd name="T58" fmla="*/ 510 w 1051"/>
                <a:gd name="T59" fmla="*/ 75 h 3044"/>
                <a:gd name="T60" fmla="*/ 525 w 1051"/>
                <a:gd name="T61" fmla="*/ 0 h 3044"/>
                <a:gd name="T62" fmla="*/ 555 w 1051"/>
                <a:gd name="T63" fmla="*/ 15 h 3044"/>
                <a:gd name="T64" fmla="*/ 570 w 1051"/>
                <a:gd name="T65" fmla="*/ 120 h 3044"/>
                <a:gd name="T66" fmla="*/ 585 w 1051"/>
                <a:gd name="T67" fmla="*/ 240 h 3044"/>
                <a:gd name="T68" fmla="*/ 600 w 1051"/>
                <a:gd name="T69" fmla="*/ 480 h 3044"/>
                <a:gd name="T70" fmla="*/ 615 w 1051"/>
                <a:gd name="T71" fmla="*/ 675 h 3044"/>
                <a:gd name="T72" fmla="*/ 630 w 1051"/>
                <a:gd name="T73" fmla="*/ 915 h 3044"/>
                <a:gd name="T74" fmla="*/ 645 w 1051"/>
                <a:gd name="T75" fmla="*/ 1215 h 3044"/>
                <a:gd name="T76" fmla="*/ 660 w 1051"/>
                <a:gd name="T77" fmla="*/ 1440 h 3044"/>
                <a:gd name="T78" fmla="*/ 675 w 1051"/>
                <a:gd name="T79" fmla="*/ 1725 h 3044"/>
                <a:gd name="T80" fmla="*/ 690 w 1051"/>
                <a:gd name="T81" fmla="*/ 1904 h 3044"/>
                <a:gd name="T82" fmla="*/ 705 w 1051"/>
                <a:gd name="T83" fmla="*/ 2099 h 3044"/>
                <a:gd name="T84" fmla="*/ 720 w 1051"/>
                <a:gd name="T85" fmla="*/ 2204 h 3044"/>
                <a:gd name="T86" fmla="*/ 735 w 1051"/>
                <a:gd name="T87" fmla="*/ 2309 h 3044"/>
                <a:gd name="T88" fmla="*/ 765 w 1051"/>
                <a:gd name="T89" fmla="*/ 2369 h 3044"/>
                <a:gd name="T90" fmla="*/ 765 w 1051"/>
                <a:gd name="T91" fmla="*/ 2354 h 3044"/>
                <a:gd name="T92" fmla="*/ 795 w 1051"/>
                <a:gd name="T93" fmla="*/ 2324 h 3044"/>
                <a:gd name="T94" fmla="*/ 825 w 1051"/>
                <a:gd name="T95" fmla="*/ 2279 h 3044"/>
                <a:gd name="T96" fmla="*/ 840 w 1051"/>
                <a:gd name="T97" fmla="*/ 2249 h 3044"/>
                <a:gd name="T98" fmla="*/ 870 w 1051"/>
                <a:gd name="T99" fmla="*/ 2264 h 3044"/>
                <a:gd name="T100" fmla="*/ 885 w 1051"/>
                <a:gd name="T101" fmla="*/ 2294 h 3044"/>
                <a:gd name="T102" fmla="*/ 900 w 1051"/>
                <a:gd name="T103" fmla="*/ 2339 h 3044"/>
                <a:gd name="T104" fmla="*/ 915 w 1051"/>
                <a:gd name="T105" fmla="*/ 2414 h 3044"/>
                <a:gd name="T106" fmla="*/ 930 w 1051"/>
                <a:gd name="T107" fmla="*/ 2474 h 3044"/>
                <a:gd name="T108" fmla="*/ 945 w 1051"/>
                <a:gd name="T109" fmla="*/ 2549 h 3044"/>
                <a:gd name="T110" fmla="*/ 960 w 1051"/>
                <a:gd name="T111" fmla="*/ 2639 h 3044"/>
                <a:gd name="T112" fmla="*/ 975 w 1051"/>
                <a:gd name="T113" fmla="*/ 2714 h 3044"/>
                <a:gd name="T114" fmla="*/ 990 w 1051"/>
                <a:gd name="T115" fmla="*/ 2804 h 3044"/>
                <a:gd name="T116" fmla="*/ 1005 w 1051"/>
                <a:gd name="T117" fmla="*/ 2879 h 3044"/>
                <a:gd name="T118" fmla="*/ 1020 w 1051"/>
                <a:gd name="T119" fmla="*/ 2954 h 3044"/>
                <a:gd name="T120" fmla="*/ 1036 w 1051"/>
                <a:gd name="T121" fmla="*/ 3014 h 304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51"/>
                <a:gd name="T184" fmla="*/ 0 h 3044"/>
                <a:gd name="T185" fmla="*/ 1051 w 1051"/>
                <a:gd name="T186" fmla="*/ 3044 h 304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51" h="3044">
                  <a:moveTo>
                    <a:pt x="0" y="855"/>
                  </a:moveTo>
                  <a:lnTo>
                    <a:pt x="0" y="765"/>
                  </a:lnTo>
                  <a:lnTo>
                    <a:pt x="15" y="735"/>
                  </a:lnTo>
                  <a:lnTo>
                    <a:pt x="15" y="705"/>
                  </a:lnTo>
                  <a:lnTo>
                    <a:pt x="45" y="675"/>
                  </a:lnTo>
                  <a:lnTo>
                    <a:pt x="30" y="675"/>
                  </a:lnTo>
                  <a:lnTo>
                    <a:pt x="45" y="675"/>
                  </a:lnTo>
                  <a:lnTo>
                    <a:pt x="60" y="690"/>
                  </a:lnTo>
                  <a:lnTo>
                    <a:pt x="60" y="705"/>
                  </a:lnTo>
                  <a:lnTo>
                    <a:pt x="75" y="720"/>
                  </a:lnTo>
                  <a:lnTo>
                    <a:pt x="75" y="750"/>
                  </a:lnTo>
                  <a:lnTo>
                    <a:pt x="90" y="765"/>
                  </a:lnTo>
                  <a:lnTo>
                    <a:pt x="90" y="780"/>
                  </a:lnTo>
                  <a:lnTo>
                    <a:pt x="105" y="795"/>
                  </a:lnTo>
                  <a:lnTo>
                    <a:pt x="105" y="810"/>
                  </a:lnTo>
                  <a:lnTo>
                    <a:pt x="135" y="840"/>
                  </a:lnTo>
                  <a:lnTo>
                    <a:pt x="135" y="855"/>
                  </a:lnTo>
                  <a:lnTo>
                    <a:pt x="150" y="855"/>
                  </a:lnTo>
                  <a:lnTo>
                    <a:pt x="165" y="855"/>
                  </a:lnTo>
                  <a:lnTo>
                    <a:pt x="180" y="870"/>
                  </a:lnTo>
                  <a:lnTo>
                    <a:pt x="195" y="885"/>
                  </a:lnTo>
                  <a:lnTo>
                    <a:pt x="210" y="900"/>
                  </a:lnTo>
                  <a:lnTo>
                    <a:pt x="225" y="915"/>
                  </a:lnTo>
                  <a:lnTo>
                    <a:pt x="225" y="960"/>
                  </a:lnTo>
                  <a:lnTo>
                    <a:pt x="240" y="990"/>
                  </a:lnTo>
                  <a:lnTo>
                    <a:pt x="240" y="1035"/>
                  </a:lnTo>
                  <a:lnTo>
                    <a:pt x="255" y="1065"/>
                  </a:lnTo>
                  <a:lnTo>
                    <a:pt x="255" y="1110"/>
                  </a:lnTo>
                  <a:lnTo>
                    <a:pt x="270" y="1140"/>
                  </a:lnTo>
                  <a:lnTo>
                    <a:pt x="270" y="1245"/>
                  </a:lnTo>
                  <a:lnTo>
                    <a:pt x="285" y="1290"/>
                  </a:lnTo>
                  <a:lnTo>
                    <a:pt x="285" y="1350"/>
                  </a:lnTo>
                  <a:lnTo>
                    <a:pt x="300" y="1395"/>
                  </a:lnTo>
                  <a:lnTo>
                    <a:pt x="300" y="1500"/>
                  </a:lnTo>
                  <a:lnTo>
                    <a:pt x="315" y="1545"/>
                  </a:lnTo>
                  <a:lnTo>
                    <a:pt x="315" y="1605"/>
                  </a:lnTo>
                  <a:lnTo>
                    <a:pt x="330" y="1635"/>
                  </a:lnTo>
                  <a:lnTo>
                    <a:pt x="330" y="1710"/>
                  </a:lnTo>
                  <a:lnTo>
                    <a:pt x="345" y="1725"/>
                  </a:lnTo>
                  <a:lnTo>
                    <a:pt x="345" y="1755"/>
                  </a:lnTo>
                  <a:lnTo>
                    <a:pt x="375" y="1755"/>
                  </a:lnTo>
                  <a:lnTo>
                    <a:pt x="375" y="1725"/>
                  </a:lnTo>
                  <a:lnTo>
                    <a:pt x="390" y="1695"/>
                  </a:lnTo>
                  <a:lnTo>
                    <a:pt x="390" y="1605"/>
                  </a:lnTo>
                  <a:lnTo>
                    <a:pt x="405" y="1560"/>
                  </a:lnTo>
                  <a:lnTo>
                    <a:pt x="405" y="1470"/>
                  </a:lnTo>
                  <a:lnTo>
                    <a:pt x="420" y="1425"/>
                  </a:lnTo>
                  <a:lnTo>
                    <a:pt x="420" y="1305"/>
                  </a:lnTo>
                  <a:lnTo>
                    <a:pt x="435" y="1245"/>
                  </a:lnTo>
                  <a:lnTo>
                    <a:pt x="435" y="1050"/>
                  </a:lnTo>
                  <a:lnTo>
                    <a:pt x="450" y="990"/>
                  </a:lnTo>
                  <a:lnTo>
                    <a:pt x="450" y="855"/>
                  </a:lnTo>
                  <a:lnTo>
                    <a:pt x="465" y="780"/>
                  </a:lnTo>
                  <a:lnTo>
                    <a:pt x="465" y="585"/>
                  </a:lnTo>
                  <a:lnTo>
                    <a:pt x="480" y="510"/>
                  </a:lnTo>
                  <a:lnTo>
                    <a:pt x="480" y="390"/>
                  </a:lnTo>
                  <a:lnTo>
                    <a:pt x="495" y="345"/>
                  </a:lnTo>
                  <a:lnTo>
                    <a:pt x="495" y="195"/>
                  </a:lnTo>
                  <a:lnTo>
                    <a:pt x="510" y="150"/>
                  </a:lnTo>
                  <a:lnTo>
                    <a:pt x="510" y="75"/>
                  </a:lnTo>
                  <a:lnTo>
                    <a:pt x="525" y="45"/>
                  </a:lnTo>
                  <a:lnTo>
                    <a:pt x="525" y="0"/>
                  </a:lnTo>
                  <a:lnTo>
                    <a:pt x="540" y="0"/>
                  </a:lnTo>
                  <a:lnTo>
                    <a:pt x="555" y="15"/>
                  </a:lnTo>
                  <a:lnTo>
                    <a:pt x="555" y="75"/>
                  </a:lnTo>
                  <a:lnTo>
                    <a:pt x="570" y="120"/>
                  </a:lnTo>
                  <a:lnTo>
                    <a:pt x="570" y="195"/>
                  </a:lnTo>
                  <a:lnTo>
                    <a:pt x="585" y="240"/>
                  </a:lnTo>
                  <a:lnTo>
                    <a:pt x="585" y="405"/>
                  </a:lnTo>
                  <a:lnTo>
                    <a:pt x="600" y="480"/>
                  </a:lnTo>
                  <a:lnTo>
                    <a:pt x="600" y="615"/>
                  </a:lnTo>
                  <a:lnTo>
                    <a:pt x="615" y="675"/>
                  </a:lnTo>
                  <a:lnTo>
                    <a:pt x="615" y="825"/>
                  </a:lnTo>
                  <a:lnTo>
                    <a:pt x="630" y="915"/>
                  </a:lnTo>
                  <a:lnTo>
                    <a:pt x="630" y="1140"/>
                  </a:lnTo>
                  <a:lnTo>
                    <a:pt x="645" y="1215"/>
                  </a:lnTo>
                  <a:lnTo>
                    <a:pt x="645" y="1365"/>
                  </a:lnTo>
                  <a:lnTo>
                    <a:pt x="660" y="1440"/>
                  </a:lnTo>
                  <a:lnTo>
                    <a:pt x="660" y="1650"/>
                  </a:lnTo>
                  <a:lnTo>
                    <a:pt x="675" y="1725"/>
                  </a:lnTo>
                  <a:lnTo>
                    <a:pt x="675" y="1844"/>
                  </a:lnTo>
                  <a:lnTo>
                    <a:pt x="690" y="1904"/>
                  </a:lnTo>
                  <a:lnTo>
                    <a:pt x="690" y="2054"/>
                  </a:lnTo>
                  <a:lnTo>
                    <a:pt x="705" y="2099"/>
                  </a:lnTo>
                  <a:lnTo>
                    <a:pt x="705" y="2174"/>
                  </a:lnTo>
                  <a:lnTo>
                    <a:pt x="720" y="2204"/>
                  </a:lnTo>
                  <a:lnTo>
                    <a:pt x="720" y="2294"/>
                  </a:lnTo>
                  <a:lnTo>
                    <a:pt x="735" y="2309"/>
                  </a:lnTo>
                  <a:lnTo>
                    <a:pt x="735" y="2339"/>
                  </a:lnTo>
                  <a:lnTo>
                    <a:pt x="765" y="2369"/>
                  </a:lnTo>
                  <a:lnTo>
                    <a:pt x="750" y="2369"/>
                  </a:lnTo>
                  <a:lnTo>
                    <a:pt x="765" y="2354"/>
                  </a:lnTo>
                  <a:lnTo>
                    <a:pt x="780" y="2339"/>
                  </a:lnTo>
                  <a:lnTo>
                    <a:pt x="795" y="2324"/>
                  </a:lnTo>
                  <a:lnTo>
                    <a:pt x="795" y="2309"/>
                  </a:lnTo>
                  <a:lnTo>
                    <a:pt x="825" y="2279"/>
                  </a:lnTo>
                  <a:lnTo>
                    <a:pt x="825" y="2249"/>
                  </a:lnTo>
                  <a:lnTo>
                    <a:pt x="840" y="2249"/>
                  </a:lnTo>
                  <a:lnTo>
                    <a:pt x="870" y="2249"/>
                  </a:lnTo>
                  <a:lnTo>
                    <a:pt x="870" y="2264"/>
                  </a:lnTo>
                  <a:lnTo>
                    <a:pt x="885" y="2279"/>
                  </a:lnTo>
                  <a:lnTo>
                    <a:pt x="885" y="2294"/>
                  </a:lnTo>
                  <a:lnTo>
                    <a:pt x="900" y="2309"/>
                  </a:lnTo>
                  <a:lnTo>
                    <a:pt x="900" y="2339"/>
                  </a:lnTo>
                  <a:lnTo>
                    <a:pt x="915" y="2354"/>
                  </a:lnTo>
                  <a:lnTo>
                    <a:pt x="915" y="2414"/>
                  </a:lnTo>
                  <a:lnTo>
                    <a:pt x="930" y="2429"/>
                  </a:lnTo>
                  <a:lnTo>
                    <a:pt x="930" y="2474"/>
                  </a:lnTo>
                  <a:lnTo>
                    <a:pt x="945" y="2504"/>
                  </a:lnTo>
                  <a:lnTo>
                    <a:pt x="945" y="2549"/>
                  </a:lnTo>
                  <a:lnTo>
                    <a:pt x="960" y="2564"/>
                  </a:lnTo>
                  <a:lnTo>
                    <a:pt x="960" y="2639"/>
                  </a:lnTo>
                  <a:lnTo>
                    <a:pt x="975" y="2669"/>
                  </a:lnTo>
                  <a:lnTo>
                    <a:pt x="975" y="2714"/>
                  </a:lnTo>
                  <a:lnTo>
                    <a:pt x="990" y="2729"/>
                  </a:lnTo>
                  <a:lnTo>
                    <a:pt x="990" y="2804"/>
                  </a:lnTo>
                  <a:lnTo>
                    <a:pt x="1005" y="2834"/>
                  </a:lnTo>
                  <a:lnTo>
                    <a:pt x="1005" y="2879"/>
                  </a:lnTo>
                  <a:lnTo>
                    <a:pt x="1020" y="2894"/>
                  </a:lnTo>
                  <a:lnTo>
                    <a:pt x="1020" y="2954"/>
                  </a:lnTo>
                  <a:lnTo>
                    <a:pt x="1036" y="2984"/>
                  </a:lnTo>
                  <a:lnTo>
                    <a:pt x="1036" y="3014"/>
                  </a:lnTo>
                  <a:lnTo>
                    <a:pt x="1051" y="3044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7656" name="Rectangle 47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latin typeface="Arial" pitchFamily="34" charset="0"/>
            </a:endParaRPr>
          </a:p>
        </p:txBody>
      </p:sp>
      <p:grpSp>
        <p:nvGrpSpPr>
          <p:cNvPr id="27657" name="Group 375"/>
          <p:cNvGrpSpPr>
            <a:grpSpLocks noChangeAspect="1"/>
          </p:cNvGrpSpPr>
          <p:nvPr/>
        </p:nvGrpSpPr>
        <p:grpSpPr bwMode="auto">
          <a:xfrm>
            <a:off x="3694685" y="4347863"/>
            <a:ext cx="3867402" cy="2265628"/>
            <a:chOff x="0" y="0"/>
            <a:chExt cx="8404" cy="6297"/>
          </a:xfrm>
        </p:grpSpPr>
        <p:sp>
          <p:nvSpPr>
            <p:cNvPr id="27658" name="AutoShape 476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8404" cy="6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59" name="Rectangle 475"/>
            <p:cNvSpPr>
              <a:spLocks noChangeArrowheads="1"/>
            </p:cNvSpPr>
            <p:nvPr/>
          </p:nvSpPr>
          <p:spPr bwMode="auto">
            <a:xfrm>
              <a:off x="1096" y="480"/>
              <a:ext cx="6513" cy="51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1100">
                  <a:ea typeface="Calibri" pitchFamily="34" charset="0"/>
                  <a:cs typeface="Times New Roman" pitchFamily="18" charset="0"/>
                </a:rPr>
                <a:t>Pixel(40,61) – 24f</a:t>
              </a:r>
              <a:endParaRPr lang="es-MX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60" name="Rectangle 474"/>
            <p:cNvSpPr>
              <a:spLocks noChangeArrowheads="1"/>
            </p:cNvSpPr>
            <p:nvPr/>
          </p:nvSpPr>
          <p:spPr bwMode="auto">
            <a:xfrm>
              <a:off x="1096" y="480"/>
              <a:ext cx="6513" cy="512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661" name="Line 473"/>
            <p:cNvSpPr>
              <a:spLocks noChangeShapeType="1"/>
            </p:cNvSpPr>
            <p:nvPr/>
          </p:nvSpPr>
          <p:spPr bwMode="auto">
            <a:xfrm>
              <a:off x="1096" y="480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62" name="Line 472"/>
            <p:cNvSpPr>
              <a:spLocks noChangeShapeType="1"/>
            </p:cNvSpPr>
            <p:nvPr/>
          </p:nvSpPr>
          <p:spPr bwMode="auto">
            <a:xfrm>
              <a:off x="1096" y="5607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63" name="Line 471"/>
            <p:cNvSpPr>
              <a:spLocks noChangeShapeType="1"/>
            </p:cNvSpPr>
            <p:nvPr/>
          </p:nvSpPr>
          <p:spPr bwMode="auto">
            <a:xfrm flipV="1">
              <a:off x="7609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64" name="Line 470"/>
            <p:cNvSpPr>
              <a:spLocks noChangeShapeType="1"/>
            </p:cNvSpPr>
            <p:nvPr/>
          </p:nvSpPr>
          <p:spPr bwMode="auto">
            <a:xfrm flipV="1">
              <a:off x="1096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65" name="Line 469"/>
            <p:cNvSpPr>
              <a:spLocks noChangeShapeType="1"/>
            </p:cNvSpPr>
            <p:nvPr/>
          </p:nvSpPr>
          <p:spPr bwMode="auto">
            <a:xfrm>
              <a:off x="1096" y="5607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66" name="Line 468"/>
            <p:cNvSpPr>
              <a:spLocks noChangeShapeType="1"/>
            </p:cNvSpPr>
            <p:nvPr/>
          </p:nvSpPr>
          <p:spPr bwMode="auto">
            <a:xfrm flipV="1">
              <a:off x="1096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67" name="Line 467"/>
            <p:cNvSpPr>
              <a:spLocks noChangeShapeType="1"/>
            </p:cNvSpPr>
            <p:nvPr/>
          </p:nvSpPr>
          <p:spPr bwMode="auto">
            <a:xfrm flipV="1">
              <a:off x="1096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68" name="Line 466"/>
            <p:cNvSpPr>
              <a:spLocks noChangeShapeType="1"/>
            </p:cNvSpPr>
            <p:nvPr/>
          </p:nvSpPr>
          <p:spPr bwMode="auto">
            <a:xfrm>
              <a:off x="1096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69" name="Rectangle 465"/>
            <p:cNvSpPr>
              <a:spLocks noChangeArrowheads="1"/>
            </p:cNvSpPr>
            <p:nvPr/>
          </p:nvSpPr>
          <p:spPr bwMode="auto">
            <a:xfrm>
              <a:off x="1051" y="5652"/>
              <a:ext cx="11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70" name="Line 464"/>
            <p:cNvSpPr>
              <a:spLocks noChangeShapeType="1"/>
            </p:cNvSpPr>
            <p:nvPr/>
          </p:nvSpPr>
          <p:spPr bwMode="auto">
            <a:xfrm flipV="1">
              <a:off x="3257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71" name="Line 463"/>
            <p:cNvSpPr>
              <a:spLocks noChangeShapeType="1"/>
            </p:cNvSpPr>
            <p:nvPr/>
          </p:nvSpPr>
          <p:spPr bwMode="auto">
            <a:xfrm>
              <a:off x="3257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72" name="Rectangle 462"/>
            <p:cNvSpPr>
              <a:spLocks noChangeArrowheads="1"/>
            </p:cNvSpPr>
            <p:nvPr/>
          </p:nvSpPr>
          <p:spPr bwMode="auto">
            <a:xfrm>
              <a:off x="3106" y="5652"/>
              <a:ext cx="31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500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73" name="Line 461"/>
            <p:cNvSpPr>
              <a:spLocks noChangeShapeType="1"/>
            </p:cNvSpPr>
            <p:nvPr/>
          </p:nvSpPr>
          <p:spPr bwMode="auto">
            <a:xfrm flipV="1">
              <a:off x="5433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74" name="Line 460"/>
            <p:cNvSpPr>
              <a:spLocks noChangeShapeType="1"/>
            </p:cNvSpPr>
            <p:nvPr/>
          </p:nvSpPr>
          <p:spPr bwMode="auto">
            <a:xfrm>
              <a:off x="5433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75" name="Rectangle 459"/>
            <p:cNvSpPr>
              <a:spLocks noChangeArrowheads="1"/>
            </p:cNvSpPr>
            <p:nvPr/>
          </p:nvSpPr>
          <p:spPr bwMode="auto">
            <a:xfrm>
              <a:off x="5222" y="5652"/>
              <a:ext cx="42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1000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76" name="Line 458"/>
            <p:cNvSpPr>
              <a:spLocks noChangeShapeType="1"/>
            </p:cNvSpPr>
            <p:nvPr/>
          </p:nvSpPr>
          <p:spPr bwMode="auto">
            <a:xfrm flipV="1">
              <a:off x="7609" y="5532"/>
              <a:ext cx="1" cy="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77" name="Line 457"/>
            <p:cNvSpPr>
              <a:spLocks noChangeShapeType="1"/>
            </p:cNvSpPr>
            <p:nvPr/>
          </p:nvSpPr>
          <p:spPr bwMode="auto">
            <a:xfrm>
              <a:off x="7609" y="480"/>
              <a:ext cx="1" cy="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78" name="Rectangle 456"/>
            <p:cNvSpPr>
              <a:spLocks noChangeArrowheads="1"/>
            </p:cNvSpPr>
            <p:nvPr/>
          </p:nvSpPr>
          <p:spPr bwMode="auto">
            <a:xfrm>
              <a:off x="7399" y="5652"/>
              <a:ext cx="42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1500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79" name="Line 455"/>
            <p:cNvSpPr>
              <a:spLocks noChangeShapeType="1"/>
            </p:cNvSpPr>
            <p:nvPr/>
          </p:nvSpPr>
          <p:spPr bwMode="auto">
            <a:xfrm>
              <a:off x="1096" y="5607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80" name="Line 454"/>
            <p:cNvSpPr>
              <a:spLocks noChangeShapeType="1"/>
            </p:cNvSpPr>
            <p:nvPr/>
          </p:nvSpPr>
          <p:spPr bwMode="auto">
            <a:xfrm flipH="1">
              <a:off x="7534" y="5607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81" name="Rectangle 453"/>
            <p:cNvSpPr>
              <a:spLocks noChangeArrowheads="1"/>
            </p:cNvSpPr>
            <p:nvPr/>
          </p:nvSpPr>
          <p:spPr bwMode="auto">
            <a:xfrm>
              <a:off x="825" y="5487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15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82" name="Line 452"/>
            <p:cNvSpPr>
              <a:spLocks noChangeShapeType="1"/>
            </p:cNvSpPr>
            <p:nvPr/>
          </p:nvSpPr>
          <p:spPr bwMode="auto">
            <a:xfrm>
              <a:off x="1096" y="4753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83" name="Line 451"/>
            <p:cNvSpPr>
              <a:spLocks noChangeShapeType="1"/>
            </p:cNvSpPr>
            <p:nvPr/>
          </p:nvSpPr>
          <p:spPr bwMode="auto">
            <a:xfrm flipH="1">
              <a:off x="7534" y="4753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84" name="Rectangle 450"/>
            <p:cNvSpPr>
              <a:spLocks noChangeArrowheads="1"/>
            </p:cNvSpPr>
            <p:nvPr/>
          </p:nvSpPr>
          <p:spPr bwMode="auto">
            <a:xfrm>
              <a:off x="825" y="4633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85" name="Line 449"/>
            <p:cNvSpPr>
              <a:spLocks noChangeShapeType="1"/>
            </p:cNvSpPr>
            <p:nvPr/>
          </p:nvSpPr>
          <p:spPr bwMode="auto">
            <a:xfrm>
              <a:off x="1096" y="3898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86" name="Line 448"/>
            <p:cNvSpPr>
              <a:spLocks noChangeShapeType="1"/>
            </p:cNvSpPr>
            <p:nvPr/>
          </p:nvSpPr>
          <p:spPr bwMode="auto">
            <a:xfrm flipH="1">
              <a:off x="7534" y="3898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87" name="Rectangle 447"/>
            <p:cNvSpPr>
              <a:spLocks noChangeArrowheads="1"/>
            </p:cNvSpPr>
            <p:nvPr/>
          </p:nvSpPr>
          <p:spPr bwMode="auto">
            <a:xfrm>
              <a:off x="825" y="3778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25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88" name="Line 446"/>
            <p:cNvSpPr>
              <a:spLocks noChangeShapeType="1"/>
            </p:cNvSpPr>
            <p:nvPr/>
          </p:nvSpPr>
          <p:spPr bwMode="auto">
            <a:xfrm>
              <a:off x="1096" y="3044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89" name="Line 445"/>
            <p:cNvSpPr>
              <a:spLocks noChangeShapeType="1"/>
            </p:cNvSpPr>
            <p:nvPr/>
          </p:nvSpPr>
          <p:spPr bwMode="auto">
            <a:xfrm flipH="1">
              <a:off x="7534" y="3044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90" name="Rectangle 444"/>
            <p:cNvSpPr>
              <a:spLocks noChangeArrowheads="1"/>
            </p:cNvSpPr>
            <p:nvPr/>
          </p:nvSpPr>
          <p:spPr bwMode="auto">
            <a:xfrm>
              <a:off x="825" y="2924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91" name="Line 443"/>
            <p:cNvSpPr>
              <a:spLocks noChangeShapeType="1"/>
            </p:cNvSpPr>
            <p:nvPr/>
          </p:nvSpPr>
          <p:spPr bwMode="auto">
            <a:xfrm>
              <a:off x="1096" y="2189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92" name="Line 442"/>
            <p:cNvSpPr>
              <a:spLocks noChangeShapeType="1"/>
            </p:cNvSpPr>
            <p:nvPr/>
          </p:nvSpPr>
          <p:spPr bwMode="auto">
            <a:xfrm flipH="1">
              <a:off x="7534" y="2189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93" name="Rectangle 441"/>
            <p:cNvSpPr>
              <a:spLocks noChangeArrowheads="1"/>
            </p:cNvSpPr>
            <p:nvPr/>
          </p:nvSpPr>
          <p:spPr bwMode="auto">
            <a:xfrm>
              <a:off x="825" y="2069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35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94" name="Line 440"/>
            <p:cNvSpPr>
              <a:spLocks noChangeShapeType="1"/>
            </p:cNvSpPr>
            <p:nvPr/>
          </p:nvSpPr>
          <p:spPr bwMode="auto">
            <a:xfrm>
              <a:off x="1096" y="1334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95" name="Line 439"/>
            <p:cNvSpPr>
              <a:spLocks noChangeShapeType="1"/>
            </p:cNvSpPr>
            <p:nvPr/>
          </p:nvSpPr>
          <p:spPr bwMode="auto">
            <a:xfrm flipH="1">
              <a:off x="7534" y="1334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96" name="Rectangle 438"/>
            <p:cNvSpPr>
              <a:spLocks noChangeArrowheads="1"/>
            </p:cNvSpPr>
            <p:nvPr/>
          </p:nvSpPr>
          <p:spPr bwMode="auto">
            <a:xfrm>
              <a:off x="825" y="1214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40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697" name="Line 437"/>
            <p:cNvSpPr>
              <a:spLocks noChangeShapeType="1"/>
            </p:cNvSpPr>
            <p:nvPr/>
          </p:nvSpPr>
          <p:spPr bwMode="auto">
            <a:xfrm>
              <a:off x="1096" y="480"/>
              <a:ext cx="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98" name="Line 436"/>
            <p:cNvSpPr>
              <a:spLocks noChangeShapeType="1"/>
            </p:cNvSpPr>
            <p:nvPr/>
          </p:nvSpPr>
          <p:spPr bwMode="auto">
            <a:xfrm flipH="1">
              <a:off x="7534" y="480"/>
              <a:ext cx="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699" name="Rectangle 435"/>
            <p:cNvSpPr>
              <a:spLocks noChangeArrowheads="1"/>
            </p:cNvSpPr>
            <p:nvPr/>
          </p:nvSpPr>
          <p:spPr bwMode="auto">
            <a:xfrm>
              <a:off x="825" y="360"/>
              <a:ext cx="21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MX" sz="1000">
                  <a:solidFill>
                    <a:srgbClr val="000000"/>
                  </a:solidFill>
                  <a:latin typeface="Helvetica" charset="0"/>
                  <a:ea typeface="Calibri" pitchFamily="34" charset="0"/>
                  <a:cs typeface="Times New Roman" pitchFamily="18" charset="0"/>
                </a:rPr>
                <a:t>45</a:t>
              </a:r>
              <a:endParaRPr lang="en-US" altLang="es-MX" sz="1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700" name="Line 434"/>
            <p:cNvSpPr>
              <a:spLocks noChangeShapeType="1"/>
            </p:cNvSpPr>
            <p:nvPr/>
          </p:nvSpPr>
          <p:spPr bwMode="auto">
            <a:xfrm>
              <a:off x="1096" y="480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01" name="Line 433"/>
            <p:cNvSpPr>
              <a:spLocks noChangeShapeType="1"/>
            </p:cNvSpPr>
            <p:nvPr/>
          </p:nvSpPr>
          <p:spPr bwMode="auto">
            <a:xfrm>
              <a:off x="1096" y="5607"/>
              <a:ext cx="65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02" name="Line 432"/>
            <p:cNvSpPr>
              <a:spLocks noChangeShapeType="1"/>
            </p:cNvSpPr>
            <p:nvPr/>
          </p:nvSpPr>
          <p:spPr bwMode="auto">
            <a:xfrm flipV="1">
              <a:off x="7609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03" name="Line 431"/>
            <p:cNvSpPr>
              <a:spLocks noChangeShapeType="1"/>
            </p:cNvSpPr>
            <p:nvPr/>
          </p:nvSpPr>
          <p:spPr bwMode="auto">
            <a:xfrm flipV="1">
              <a:off x="1096" y="480"/>
              <a:ext cx="1" cy="51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04" name="Oval 430"/>
            <p:cNvSpPr>
              <a:spLocks noChangeArrowheads="1"/>
            </p:cNvSpPr>
            <p:nvPr/>
          </p:nvSpPr>
          <p:spPr bwMode="auto">
            <a:xfrm>
              <a:off x="1126" y="395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05" name="Oval 429"/>
            <p:cNvSpPr>
              <a:spLocks noChangeArrowheads="1"/>
            </p:cNvSpPr>
            <p:nvPr/>
          </p:nvSpPr>
          <p:spPr bwMode="auto">
            <a:xfrm>
              <a:off x="1261" y="364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06" name="Oval 428"/>
            <p:cNvSpPr>
              <a:spLocks noChangeArrowheads="1"/>
            </p:cNvSpPr>
            <p:nvPr/>
          </p:nvSpPr>
          <p:spPr bwMode="auto">
            <a:xfrm>
              <a:off x="1381" y="340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07" name="Oval 427"/>
            <p:cNvSpPr>
              <a:spLocks noChangeArrowheads="1"/>
            </p:cNvSpPr>
            <p:nvPr/>
          </p:nvSpPr>
          <p:spPr bwMode="auto">
            <a:xfrm>
              <a:off x="1516" y="344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08" name="Oval 426"/>
            <p:cNvSpPr>
              <a:spLocks noChangeArrowheads="1"/>
            </p:cNvSpPr>
            <p:nvPr/>
          </p:nvSpPr>
          <p:spPr bwMode="auto">
            <a:xfrm>
              <a:off x="1651" y="314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09" name="Oval 425"/>
            <p:cNvSpPr>
              <a:spLocks noChangeArrowheads="1"/>
            </p:cNvSpPr>
            <p:nvPr/>
          </p:nvSpPr>
          <p:spPr bwMode="auto">
            <a:xfrm>
              <a:off x="1786" y="295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0" name="Oval 424"/>
            <p:cNvSpPr>
              <a:spLocks noChangeArrowheads="1"/>
            </p:cNvSpPr>
            <p:nvPr/>
          </p:nvSpPr>
          <p:spPr bwMode="auto">
            <a:xfrm>
              <a:off x="1906" y="265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1" name="Oval 423"/>
            <p:cNvSpPr>
              <a:spLocks noChangeArrowheads="1"/>
            </p:cNvSpPr>
            <p:nvPr/>
          </p:nvSpPr>
          <p:spPr bwMode="auto">
            <a:xfrm>
              <a:off x="2041" y="302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2" name="Oval 422"/>
            <p:cNvSpPr>
              <a:spLocks noChangeArrowheads="1"/>
            </p:cNvSpPr>
            <p:nvPr/>
          </p:nvSpPr>
          <p:spPr bwMode="auto">
            <a:xfrm>
              <a:off x="2176" y="3074"/>
              <a:ext cx="75" cy="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3" name="Oval 421"/>
            <p:cNvSpPr>
              <a:spLocks noChangeArrowheads="1"/>
            </p:cNvSpPr>
            <p:nvPr/>
          </p:nvSpPr>
          <p:spPr bwMode="auto">
            <a:xfrm>
              <a:off x="2311" y="338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4" name="Oval 420"/>
            <p:cNvSpPr>
              <a:spLocks noChangeArrowheads="1"/>
            </p:cNvSpPr>
            <p:nvPr/>
          </p:nvSpPr>
          <p:spPr bwMode="auto">
            <a:xfrm>
              <a:off x="2446" y="380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5" name="Oval 419"/>
            <p:cNvSpPr>
              <a:spLocks noChangeArrowheads="1"/>
            </p:cNvSpPr>
            <p:nvPr/>
          </p:nvSpPr>
          <p:spPr bwMode="auto">
            <a:xfrm>
              <a:off x="2566" y="358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6" name="Oval 418"/>
            <p:cNvSpPr>
              <a:spLocks noChangeArrowheads="1"/>
            </p:cNvSpPr>
            <p:nvPr/>
          </p:nvSpPr>
          <p:spPr bwMode="auto">
            <a:xfrm>
              <a:off x="2701" y="392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7" name="Oval 417"/>
            <p:cNvSpPr>
              <a:spLocks noChangeArrowheads="1"/>
            </p:cNvSpPr>
            <p:nvPr/>
          </p:nvSpPr>
          <p:spPr bwMode="auto">
            <a:xfrm>
              <a:off x="2836" y="392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8" name="Oval 416"/>
            <p:cNvSpPr>
              <a:spLocks noChangeArrowheads="1"/>
            </p:cNvSpPr>
            <p:nvPr/>
          </p:nvSpPr>
          <p:spPr bwMode="auto">
            <a:xfrm>
              <a:off x="2971" y="358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19" name="Oval 415"/>
            <p:cNvSpPr>
              <a:spLocks noChangeArrowheads="1"/>
            </p:cNvSpPr>
            <p:nvPr/>
          </p:nvSpPr>
          <p:spPr bwMode="auto">
            <a:xfrm>
              <a:off x="3091" y="3193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0" name="Oval 414"/>
            <p:cNvSpPr>
              <a:spLocks noChangeArrowheads="1"/>
            </p:cNvSpPr>
            <p:nvPr/>
          </p:nvSpPr>
          <p:spPr bwMode="auto">
            <a:xfrm>
              <a:off x="3227" y="284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1" name="Oval 413"/>
            <p:cNvSpPr>
              <a:spLocks noChangeArrowheads="1"/>
            </p:cNvSpPr>
            <p:nvPr/>
          </p:nvSpPr>
          <p:spPr bwMode="auto">
            <a:xfrm>
              <a:off x="3362" y="295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2" name="Oval 412"/>
            <p:cNvSpPr>
              <a:spLocks noChangeArrowheads="1"/>
            </p:cNvSpPr>
            <p:nvPr/>
          </p:nvSpPr>
          <p:spPr bwMode="auto">
            <a:xfrm>
              <a:off x="3497" y="314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3" name="Oval 411"/>
            <p:cNvSpPr>
              <a:spLocks noChangeArrowheads="1"/>
            </p:cNvSpPr>
            <p:nvPr/>
          </p:nvSpPr>
          <p:spPr bwMode="auto">
            <a:xfrm>
              <a:off x="3632" y="292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4" name="Oval 410"/>
            <p:cNvSpPr>
              <a:spLocks noChangeArrowheads="1"/>
            </p:cNvSpPr>
            <p:nvPr/>
          </p:nvSpPr>
          <p:spPr bwMode="auto">
            <a:xfrm>
              <a:off x="3767" y="278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5" name="Oval 409"/>
            <p:cNvSpPr>
              <a:spLocks noChangeArrowheads="1"/>
            </p:cNvSpPr>
            <p:nvPr/>
          </p:nvSpPr>
          <p:spPr bwMode="auto">
            <a:xfrm>
              <a:off x="3887" y="418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6" name="Oval 408"/>
            <p:cNvSpPr>
              <a:spLocks noChangeArrowheads="1"/>
            </p:cNvSpPr>
            <p:nvPr/>
          </p:nvSpPr>
          <p:spPr bwMode="auto">
            <a:xfrm>
              <a:off x="4022" y="386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7" name="Oval 407"/>
            <p:cNvSpPr>
              <a:spLocks noChangeArrowheads="1"/>
            </p:cNvSpPr>
            <p:nvPr/>
          </p:nvSpPr>
          <p:spPr bwMode="auto">
            <a:xfrm>
              <a:off x="4157" y="368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8" name="Oval 406"/>
            <p:cNvSpPr>
              <a:spLocks noChangeArrowheads="1"/>
            </p:cNvSpPr>
            <p:nvPr/>
          </p:nvSpPr>
          <p:spPr bwMode="auto">
            <a:xfrm>
              <a:off x="4292" y="377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29" name="Oval 405"/>
            <p:cNvSpPr>
              <a:spLocks noChangeArrowheads="1"/>
            </p:cNvSpPr>
            <p:nvPr/>
          </p:nvSpPr>
          <p:spPr bwMode="auto">
            <a:xfrm>
              <a:off x="4427" y="374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0" name="Oval 404"/>
            <p:cNvSpPr>
              <a:spLocks noChangeArrowheads="1"/>
            </p:cNvSpPr>
            <p:nvPr/>
          </p:nvSpPr>
          <p:spPr bwMode="auto">
            <a:xfrm>
              <a:off x="4547" y="331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1" name="Oval 403"/>
            <p:cNvSpPr>
              <a:spLocks noChangeArrowheads="1"/>
            </p:cNvSpPr>
            <p:nvPr/>
          </p:nvSpPr>
          <p:spPr bwMode="auto">
            <a:xfrm>
              <a:off x="4682" y="317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2" name="Oval 402"/>
            <p:cNvSpPr>
              <a:spLocks noChangeArrowheads="1"/>
            </p:cNvSpPr>
            <p:nvPr/>
          </p:nvSpPr>
          <p:spPr bwMode="auto">
            <a:xfrm>
              <a:off x="4817" y="296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3" name="Oval 401"/>
            <p:cNvSpPr>
              <a:spLocks noChangeArrowheads="1"/>
            </p:cNvSpPr>
            <p:nvPr/>
          </p:nvSpPr>
          <p:spPr bwMode="auto">
            <a:xfrm>
              <a:off x="4952" y="3074"/>
              <a:ext cx="75" cy="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4" name="Oval 400"/>
            <p:cNvSpPr>
              <a:spLocks noChangeArrowheads="1"/>
            </p:cNvSpPr>
            <p:nvPr/>
          </p:nvSpPr>
          <p:spPr bwMode="auto">
            <a:xfrm>
              <a:off x="5072" y="293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5" name="Oval 399"/>
            <p:cNvSpPr>
              <a:spLocks noChangeArrowheads="1"/>
            </p:cNvSpPr>
            <p:nvPr/>
          </p:nvSpPr>
          <p:spPr bwMode="auto">
            <a:xfrm>
              <a:off x="5207" y="2894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6" name="Oval 398"/>
            <p:cNvSpPr>
              <a:spLocks noChangeArrowheads="1"/>
            </p:cNvSpPr>
            <p:nvPr/>
          </p:nvSpPr>
          <p:spPr bwMode="auto">
            <a:xfrm>
              <a:off x="5343" y="283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7" name="Oval 397"/>
            <p:cNvSpPr>
              <a:spLocks noChangeArrowheads="1"/>
            </p:cNvSpPr>
            <p:nvPr/>
          </p:nvSpPr>
          <p:spPr bwMode="auto">
            <a:xfrm>
              <a:off x="5478" y="317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8" name="Oval 396"/>
            <p:cNvSpPr>
              <a:spLocks noChangeArrowheads="1"/>
            </p:cNvSpPr>
            <p:nvPr/>
          </p:nvSpPr>
          <p:spPr bwMode="auto">
            <a:xfrm>
              <a:off x="5613" y="347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39" name="Oval 395"/>
            <p:cNvSpPr>
              <a:spLocks noChangeArrowheads="1"/>
            </p:cNvSpPr>
            <p:nvPr/>
          </p:nvSpPr>
          <p:spPr bwMode="auto">
            <a:xfrm>
              <a:off x="5748" y="355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0" name="Oval 394"/>
            <p:cNvSpPr>
              <a:spLocks noChangeArrowheads="1"/>
            </p:cNvSpPr>
            <p:nvPr/>
          </p:nvSpPr>
          <p:spPr bwMode="auto">
            <a:xfrm>
              <a:off x="5883" y="386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1" name="Oval 393"/>
            <p:cNvSpPr>
              <a:spLocks noChangeArrowheads="1"/>
            </p:cNvSpPr>
            <p:nvPr/>
          </p:nvSpPr>
          <p:spPr bwMode="auto">
            <a:xfrm>
              <a:off x="6018" y="347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2" name="Oval 392"/>
            <p:cNvSpPr>
              <a:spLocks noChangeArrowheads="1"/>
            </p:cNvSpPr>
            <p:nvPr/>
          </p:nvSpPr>
          <p:spPr bwMode="auto">
            <a:xfrm>
              <a:off x="6138" y="377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3" name="Oval 391"/>
            <p:cNvSpPr>
              <a:spLocks noChangeArrowheads="1"/>
            </p:cNvSpPr>
            <p:nvPr/>
          </p:nvSpPr>
          <p:spPr bwMode="auto">
            <a:xfrm>
              <a:off x="6273" y="3029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4" name="Oval 390"/>
            <p:cNvSpPr>
              <a:spLocks noChangeArrowheads="1"/>
            </p:cNvSpPr>
            <p:nvPr/>
          </p:nvSpPr>
          <p:spPr bwMode="auto">
            <a:xfrm>
              <a:off x="6408" y="298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5" name="Oval 389"/>
            <p:cNvSpPr>
              <a:spLocks noChangeArrowheads="1"/>
            </p:cNvSpPr>
            <p:nvPr/>
          </p:nvSpPr>
          <p:spPr bwMode="auto">
            <a:xfrm>
              <a:off x="6543" y="3074"/>
              <a:ext cx="75" cy="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6" name="Oval 388"/>
            <p:cNvSpPr>
              <a:spLocks noChangeArrowheads="1"/>
            </p:cNvSpPr>
            <p:nvPr/>
          </p:nvSpPr>
          <p:spPr bwMode="auto">
            <a:xfrm>
              <a:off x="6663" y="334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7" name="Oval 387"/>
            <p:cNvSpPr>
              <a:spLocks noChangeArrowheads="1"/>
            </p:cNvSpPr>
            <p:nvPr/>
          </p:nvSpPr>
          <p:spPr bwMode="auto">
            <a:xfrm>
              <a:off x="6798" y="2684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8" name="Oval 386"/>
            <p:cNvSpPr>
              <a:spLocks noChangeArrowheads="1"/>
            </p:cNvSpPr>
            <p:nvPr/>
          </p:nvSpPr>
          <p:spPr bwMode="auto">
            <a:xfrm>
              <a:off x="6933" y="320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49" name="Oval 385"/>
            <p:cNvSpPr>
              <a:spLocks noChangeArrowheads="1"/>
            </p:cNvSpPr>
            <p:nvPr/>
          </p:nvSpPr>
          <p:spPr bwMode="auto">
            <a:xfrm>
              <a:off x="7068" y="3583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50" name="Oval 384"/>
            <p:cNvSpPr>
              <a:spLocks noChangeArrowheads="1"/>
            </p:cNvSpPr>
            <p:nvPr/>
          </p:nvSpPr>
          <p:spPr bwMode="auto">
            <a:xfrm>
              <a:off x="7203" y="3628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51" name="Oval 383"/>
            <p:cNvSpPr>
              <a:spLocks noChangeArrowheads="1"/>
            </p:cNvSpPr>
            <p:nvPr/>
          </p:nvSpPr>
          <p:spPr bwMode="auto">
            <a:xfrm>
              <a:off x="7338" y="3823"/>
              <a:ext cx="76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800">
                <a:latin typeface="Arial" pitchFamily="34" charset="0"/>
              </a:endParaRPr>
            </a:p>
          </p:txBody>
        </p:sp>
        <p:sp>
          <p:nvSpPr>
            <p:cNvPr id="27752" name="Freeform 382"/>
            <p:cNvSpPr>
              <a:spLocks/>
            </p:cNvSpPr>
            <p:nvPr/>
          </p:nvSpPr>
          <p:spPr bwMode="auto">
            <a:xfrm>
              <a:off x="1096" y="1214"/>
              <a:ext cx="945" cy="3974"/>
            </a:xfrm>
            <a:custGeom>
              <a:avLst/>
              <a:gdLst>
                <a:gd name="T0" fmla="*/ 15 w 945"/>
                <a:gd name="T1" fmla="*/ 1830 h 3974"/>
                <a:gd name="T2" fmla="*/ 30 w 945"/>
                <a:gd name="T3" fmla="*/ 1395 h 3974"/>
                <a:gd name="T4" fmla="*/ 60 w 945"/>
                <a:gd name="T5" fmla="*/ 1440 h 3974"/>
                <a:gd name="T6" fmla="*/ 90 w 945"/>
                <a:gd name="T7" fmla="*/ 1740 h 3974"/>
                <a:gd name="T8" fmla="*/ 105 w 945"/>
                <a:gd name="T9" fmla="*/ 2444 h 3974"/>
                <a:gd name="T10" fmla="*/ 135 w 945"/>
                <a:gd name="T11" fmla="*/ 3119 h 3974"/>
                <a:gd name="T12" fmla="*/ 150 w 945"/>
                <a:gd name="T13" fmla="*/ 3749 h 3974"/>
                <a:gd name="T14" fmla="*/ 195 w 945"/>
                <a:gd name="T15" fmla="*/ 3974 h 3974"/>
                <a:gd name="T16" fmla="*/ 210 w 945"/>
                <a:gd name="T17" fmla="*/ 3779 h 3974"/>
                <a:gd name="T18" fmla="*/ 225 w 945"/>
                <a:gd name="T19" fmla="*/ 3119 h 3974"/>
                <a:gd name="T20" fmla="*/ 255 w 945"/>
                <a:gd name="T21" fmla="*/ 2534 h 3974"/>
                <a:gd name="T22" fmla="*/ 270 w 945"/>
                <a:gd name="T23" fmla="*/ 1635 h 3974"/>
                <a:gd name="T24" fmla="*/ 300 w 945"/>
                <a:gd name="T25" fmla="*/ 1080 h 3974"/>
                <a:gd name="T26" fmla="*/ 315 w 945"/>
                <a:gd name="T27" fmla="*/ 840 h 3974"/>
                <a:gd name="T28" fmla="*/ 345 w 945"/>
                <a:gd name="T29" fmla="*/ 975 h 3974"/>
                <a:gd name="T30" fmla="*/ 360 w 945"/>
                <a:gd name="T31" fmla="*/ 1575 h 3974"/>
                <a:gd name="T32" fmla="*/ 390 w 945"/>
                <a:gd name="T33" fmla="*/ 2129 h 3974"/>
                <a:gd name="T34" fmla="*/ 405 w 945"/>
                <a:gd name="T35" fmla="*/ 2984 h 3974"/>
                <a:gd name="T36" fmla="*/ 435 w 945"/>
                <a:gd name="T37" fmla="*/ 3509 h 3974"/>
                <a:gd name="T38" fmla="*/ 450 w 945"/>
                <a:gd name="T39" fmla="*/ 3704 h 3974"/>
                <a:gd name="T40" fmla="*/ 465 w 945"/>
                <a:gd name="T41" fmla="*/ 3584 h 3974"/>
                <a:gd name="T42" fmla="*/ 495 w 945"/>
                <a:gd name="T43" fmla="*/ 3104 h 3974"/>
                <a:gd name="T44" fmla="*/ 510 w 945"/>
                <a:gd name="T45" fmla="*/ 2399 h 3974"/>
                <a:gd name="T46" fmla="*/ 540 w 945"/>
                <a:gd name="T47" fmla="*/ 1605 h 3974"/>
                <a:gd name="T48" fmla="*/ 555 w 945"/>
                <a:gd name="T49" fmla="*/ 810 h 3974"/>
                <a:gd name="T50" fmla="*/ 585 w 945"/>
                <a:gd name="T51" fmla="*/ 525 h 3974"/>
                <a:gd name="T52" fmla="*/ 600 w 945"/>
                <a:gd name="T53" fmla="*/ 540 h 3974"/>
                <a:gd name="T54" fmla="*/ 630 w 945"/>
                <a:gd name="T55" fmla="*/ 945 h 3974"/>
                <a:gd name="T56" fmla="*/ 645 w 945"/>
                <a:gd name="T57" fmla="*/ 1740 h 3974"/>
                <a:gd name="T58" fmla="*/ 675 w 945"/>
                <a:gd name="T59" fmla="*/ 2294 h 3974"/>
                <a:gd name="T60" fmla="*/ 690 w 945"/>
                <a:gd name="T61" fmla="*/ 2969 h 3974"/>
                <a:gd name="T62" fmla="*/ 720 w 945"/>
                <a:gd name="T63" fmla="*/ 3179 h 3974"/>
                <a:gd name="T64" fmla="*/ 735 w 945"/>
                <a:gd name="T65" fmla="*/ 3149 h 3974"/>
                <a:gd name="T66" fmla="*/ 750 w 945"/>
                <a:gd name="T67" fmla="*/ 2669 h 3974"/>
                <a:gd name="T68" fmla="*/ 780 w 945"/>
                <a:gd name="T69" fmla="*/ 2114 h 3974"/>
                <a:gd name="T70" fmla="*/ 795 w 945"/>
                <a:gd name="T71" fmla="*/ 1170 h 3974"/>
                <a:gd name="T72" fmla="*/ 825 w 945"/>
                <a:gd name="T73" fmla="*/ 480 h 3974"/>
                <a:gd name="T74" fmla="*/ 840 w 945"/>
                <a:gd name="T75" fmla="*/ 30 h 3974"/>
                <a:gd name="T76" fmla="*/ 855 w 945"/>
                <a:gd name="T77" fmla="*/ 15 h 3974"/>
                <a:gd name="T78" fmla="*/ 885 w 945"/>
                <a:gd name="T79" fmla="*/ 210 h 3974"/>
                <a:gd name="T80" fmla="*/ 900 w 945"/>
                <a:gd name="T81" fmla="*/ 900 h 3974"/>
                <a:gd name="T82" fmla="*/ 930 w 945"/>
                <a:gd name="T83" fmla="*/ 1680 h 39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45"/>
                <a:gd name="T127" fmla="*/ 0 h 3974"/>
                <a:gd name="T128" fmla="*/ 945 w 945"/>
                <a:gd name="T129" fmla="*/ 3974 h 39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45" h="3974">
                  <a:moveTo>
                    <a:pt x="0" y="2159"/>
                  </a:moveTo>
                  <a:lnTo>
                    <a:pt x="0" y="1934"/>
                  </a:lnTo>
                  <a:lnTo>
                    <a:pt x="15" y="1830"/>
                  </a:lnTo>
                  <a:lnTo>
                    <a:pt x="15" y="1635"/>
                  </a:lnTo>
                  <a:lnTo>
                    <a:pt x="30" y="1560"/>
                  </a:lnTo>
                  <a:lnTo>
                    <a:pt x="30" y="1395"/>
                  </a:lnTo>
                  <a:lnTo>
                    <a:pt x="60" y="1335"/>
                  </a:lnTo>
                  <a:lnTo>
                    <a:pt x="45" y="1335"/>
                  </a:lnTo>
                  <a:lnTo>
                    <a:pt x="60" y="1440"/>
                  </a:lnTo>
                  <a:lnTo>
                    <a:pt x="75" y="1485"/>
                  </a:lnTo>
                  <a:lnTo>
                    <a:pt x="75" y="1635"/>
                  </a:lnTo>
                  <a:lnTo>
                    <a:pt x="90" y="1740"/>
                  </a:lnTo>
                  <a:lnTo>
                    <a:pt x="90" y="2054"/>
                  </a:lnTo>
                  <a:lnTo>
                    <a:pt x="105" y="2189"/>
                  </a:lnTo>
                  <a:lnTo>
                    <a:pt x="105" y="2444"/>
                  </a:lnTo>
                  <a:lnTo>
                    <a:pt x="120" y="2579"/>
                  </a:lnTo>
                  <a:lnTo>
                    <a:pt x="120" y="2984"/>
                  </a:lnTo>
                  <a:lnTo>
                    <a:pt x="135" y="3119"/>
                  </a:lnTo>
                  <a:lnTo>
                    <a:pt x="135" y="3359"/>
                  </a:lnTo>
                  <a:lnTo>
                    <a:pt x="150" y="3464"/>
                  </a:lnTo>
                  <a:lnTo>
                    <a:pt x="150" y="3749"/>
                  </a:lnTo>
                  <a:lnTo>
                    <a:pt x="165" y="3824"/>
                  </a:lnTo>
                  <a:lnTo>
                    <a:pt x="165" y="3929"/>
                  </a:lnTo>
                  <a:lnTo>
                    <a:pt x="195" y="3974"/>
                  </a:lnTo>
                  <a:lnTo>
                    <a:pt x="180" y="3974"/>
                  </a:lnTo>
                  <a:lnTo>
                    <a:pt x="195" y="3854"/>
                  </a:lnTo>
                  <a:lnTo>
                    <a:pt x="210" y="3779"/>
                  </a:lnTo>
                  <a:lnTo>
                    <a:pt x="210" y="3599"/>
                  </a:lnTo>
                  <a:lnTo>
                    <a:pt x="225" y="3494"/>
                  </a:lnTo>
                  <a:lnTo>
                    <a:pt x="225" y="3119"/>
                  </a:lnTo>
                  <a:lnTo>
                    <a:pt x="240" y="2984"/>
                  </a:lnTo>
                  <a:lnTo>
                    <a:pt x="240" y="2684"/>
                  </a:lnTo>
                  <a:lnTo>
                    <a:pt x="255" y="2534"/>
                  </a:lnTo>
                  <a:lnTo>
                    <a:pt x="255" y="2069"/>
                  </a:lnTo>
                  <a:lnTo>
                    <a:pt x="270" y="1920"/>
                  </a:lnTo>
                  <a:lnTo>
                    <a:pt x="270" y="1635"/>
                  </a:lnTo>
                  <a:lnTo>
                    <a:pt x="285" y="1500"/>
                  </a:lnTo>
                  <a:lnTo>
                    <a:pt x="285" y="1170"/>
                  </a:lnTo>
                  <a:lnTo>
                    <a:pt x="300" y="1080"/>
                  </a:lnTo>
                  <a:lnTo>
                    <a:pt x="300" y="930"/>
                  </a:lnTo>
                  <a:lnTo>
                    <a:pt x="315" y="885"/>
                  </a:lnTo>
                  <a:lnTo>
                    <a:pt x="315" y="840"/>
                  </a:lnTo>
                  <a:lnTo>
                    <a:pt x="330" y="840"/>
                  </a:lnTo>
                  <a:lnTo>
                    <a:pt x="330" y="915"/>
                  </a:lnTo>
                  <a:lnTo>
                    <a:pt x="345" y="975"/>
                  </a:lnTo>
                  <a:lnTo>
                    <a:pt x="345" y="1125"/>
                  </a:lnTo>
                  <a:lnTo>
                    <a:pt x="360" y="1215"/>
                  </a:lnTo>
                  <a:lnTo>
                    <a:pt x="360" y="1575"/>
                  </a:lnTo>
                  <a:lnTo>
                    <a:pt x="375" y="1695"/>
                  </a:lnTo>
                  <a:lnTo>
                    <a:pt x="375" y="1979"/>
                  </a:lnTo>
                  <a:lnTo>
                    <a:pt x="390" y="2129"/>
                  </a:lnTo>
                  <a:lnTo>
                    <a:pt x="390" y="2579"/>
                  </a:lnTo>
                  <a:lnTo>
                    <a:pt x="405" y="2714"/>
                  </a:lnTo>
                  <a:lnTo>
                    <a:pt x="405" y="2984"/>
                  </a:lnTo>
                  <a:lnTo>
                    <a:pt x="420" y="3104"/>
                  </a:lnTo>
                  <a:lnTo>
                    <a:pt x="420" y="3419"/>
                  </a:lnTo>
                  <a:lnTo>
                    <a:pt x="435" y="3509"/>
                  </a:lnTo>
                  <a:lnTo>
                    <a:pt x="435" y="3629"/>
                  </a:lnTo>
                  <a:lnTo>
                    <a:pt x="450" y="3674"/>
                  </a:lnTo>
                  <a:lnTo>
                    <a:pt x="450" y="3704"/>
                  </a:lnTo>
                  <a:lnTo>
                    <a:pt x="450" y="3689"/>
                  </a:lnTo>
                  <a:lnTo>
                    <a:pt x="465" y="3674"/>
                  </a:lnTo>
                  <a:lnTo>
                    <a:pt x="465" y="3584"/>
                  </a:lnTo>
                  <a:lnTo>
                    <a:pt x="480" y="3509"/>
                  </a:lnTo>
                  <a:lnTo>
                    <a:pt x="480" y="3224"/>
                  </a:lnTo>
                  <a:lnTo>
                    <a:pt x="495" y="3104"/>
                  </a:lnTo>
                  <a:lnTo>
                    <a:pt x="495" y="2849"/>
                  </a:lnTo>
                  <a:lnTo>
                    <a:pt x="510" y="2699"/>
                  </a:lnTo>
                  <a:lnTo>
                    <a:pt x="510" y="2399"/>
                  </a:lnTo>
                  <a:lnTo>
                    <a:pt x="525" y="2234"/>
                  </a:lnTo>
                  <a:lnTo>
                    <a:pt x="525" y="1755"/>
                  </a:lnTo>
                  <a:lnTo>
                    <a:pt x="540" y="1605"/>
                  </a:lnTo>
                  <a:lnTo>
                    <a:pt x="540" y="1305"/>
                  </a:lnTo>
                  <a:lnTo>
                    <a:pt x="555" y="1170"/>
                  </a:lnTo>
                  <a:lnTo>
                    <a:pt x="555" y="810"/>
                  </a:lnTo>
                  <a:lnTo>
                    <a:pt x="570" y="720"/>
                  </a:lnTo>
                  <a:lnTo>
                    <a:pt x="570" y="570"/>
                  </a:lnTo>
                  <a:lnTo>
                    <a:pt x="585" y="525"/>
                  </a:lnTo>
                  <a:lnTo>
                    <a:pt x="585" y="465"/>
                  </a:lnTo>
                  <a:lnTo>
                    <a:pt x="600" y="465"/>
                  </a:lnTo>
                  <a:lnTo>
                    <a:pt x="600" y="540"/>
                  </a:lnTo>
                  <a:lnTo>
                    <a:pt x="615" y="600"/>
                  </a:lnTo>
                  <a:lnTo>
                    <a:pt x="615" y="840"/>
                  </a:lnTo>
                  <a:lnTo>
                    <a:pt x="630" y="945"/>
                  </a:lnTo>
                  <a:lnTo>
                    <a:pt x="630" y="1185"/>
                  </a:lnTo>
                  <a:lnTo>
                    <a:pt x="645" y="1320"/>
                  </a:lnTo>
                  <a:lnTo>
                    <a:pt x="645" y="1740"/>
                  </a:lnTo>
                  <a:lnTo>
                    <a:pt x="660" y="1875"/>
                  </a:lnTo>
                  <a:lnTo>
                    <a:pt x="660" y="2159"/>
                  </a:lnTo>
                  <a:lnTo>
                    <a:pt x="675" y="2294"/>
                  </a:lnTo>
                  <a:lnTo>
                    <a:pt x="675" y="2564"/>
                  </a:lnTo>
                  <a:lnTo>
                    <a:pt x="690" y="2684"/>
                  </a:lnTo>
                  <a:lnTo>
                    <a:pt x="690" y="2969"/>
                  </a:lnTo>
                  <a:lnTo>
                    <a:pt x="705" y="3044"/>
                  </a:lnTo>
                  <a:lnTo>
                    <a:pt x="705" y="3149"/>
                  </a:lnTo>
                  <a:lnTo>
                    <a:pt x="720" y="3179"/>
                  </a:lnTo>
                  <a:lnTo>
                    <a:pt x="720" y="3194"/>
                  </a:lnTo>
                  <a:lnTo>
                    <a:pt x="720" y="3179"/>
                  </a:lnTo>
                  <a:lnTo>
                    <a:pt x="735" y="3149"/>
                  </a:lnTo>
                  <a:lnTo>
                    <a:pt x="735" y="3044"/>
                  </a:lnTo>
                  <a:lnTo>
                    <a:pt x="750" y="2969"/>
                  </a:lnTo>
                  <a:lnTo>
                    <a:pt x="750" y="2669"/>
                  </a:lnTo>
                  <a:lnTo>
                    <a:pt x="765" y="2549"/>
                  </a:lnTo>
                  <a:lnTo>
                    <a:pt x="765" y="2264"/>
                  </a:lnTo>
                  <a:lnTo>
                    <a:pt x="780" y="2114"/>
                  </a:lnTo>
                  <a:lnTo>
                    <a:pt x="780" y="1650"/>
                  </a:lnTo>
                  <a:lnTo>
                    <a:pt x="795" y="1485"/>
                  </a:lnTo>
                  <a:lnTo>
                    <a:pt x="795" y="1170"/>
                  </a:lnTo>
                  <a:lnTo>
                    <a:pt x="810" y="1020"/>
                  </a:lnTo>
                  <a:lnTo>
                    <a:pt x="810" y="600"/>
                  </a:lnTo>
                  <a:lnTo>
                    <a:pt x="825" y="480"/>
                  </a:lnTo>
                  <a:lnTo>
                    <a:pt x="825" y="270"/>
                  </a:lnTo>
                  <a:lnTo>
                    <a:pt x="840" y="195"/>
                  </a:lnTo>
                  <a:lnTo>
                    <a:pt x="840" y="30"/>
                  </a:lnTo>
                  <a:lnTo>
                    <a:pt x="855" y="15"/>
                  </a:lnTo>
                  <a:lnTo>
                    <a:pt x="855" y="0"/>
                  </a:lnTo>
                  <a:lnTo>
                    <a:pt x="855" y="15"/>
                  </a:lnTo>
                  <a:lnTo>
                    <a:pt x="870" y="30"/>
                  </a:lnTo>
                  <a:lnTo>
                    <a:pt x="870" y="135"/>
                  </a:lnTo>
                  <a:lnTo>
                    <a:pt x="885" y="210"/>
                  </a:lnTo>
                  <a:lnTo>
                    <a:pt x="885" y="495"/>
                  </a:lnTo>
                  <a:lnTo>
                    <a:pt x="900" y="630"/>
                  </a:lnTo>
                  <a:lnTo>
                    <a:pt x="900" y="900"/>
                  </a:lnTo>
                  <a:lnTo>
                    <a:pt x="915" y="1050"/>
                  </a:lnTo>
                  <a:lnTo>
                    <a:pt x="915" y="1515"/>
                  </a:lnTo>
                  <a:lnTo>
                    <a:pt x="930" y="1680"/>
                  </a:lnTo>
                  <a:lnTo>
                    <a:pt x="930" y="1994"/>
                  </a:lnTo>
                  <a:lnTo>
                    <a:pt x="945" y="2144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53" name="Freeform 381"/>
            <p:cNvSpPr>
              <a:spLocks/>
            </p:cNvSpPr>
            <p:nvPr/>
          </p:nvSpPr>
          <p:spPr bwMode="auto">
            <a:xfrm>
              <a:off x="2041" y="1784"/>
              <a:ext cx="960" cy="3254"/>
            </a:xfrm>
            <a:custGeom>
              <a:avLst/>
              <a:gdLst>
                <a:gd name="T0" fmla="*/ 15 w 960"/>
                <a:gd name="T1" fmla="*/ 2129 h 3254"/>
                <a:gd name="T2" fmla="*/ 30 w 960"/>
                <a:gd name="T3" fmla="*/ 2609 h 3254"/>
                <a:gd name="T4" fmla="*/ 60 w 960"/>
                <a:gd name="T5" fmla="*/ 2654 h 3254"/>
                <a:gd name="T6" fmla="*/ 75 w 960"/>
                <a:gd name="T7" fmla="*/ 2264 h 3254"/>
                <a:gd name="T8" fmla="*/ 105 w 960"/>
                <a:gd name="T9" fmla="*/ 1799 h 3254"/>
                <a:gd name="T10" fmla="*/ 120 w 960"/>
                <a:gd name="T11" fmla="*/ 975 h 3254"/>
                <a:gd name="T12" fmla="*/ 150 w 960"/>
                <a:gd name="T13" fmla="*/ 375 h 3254"/>
                <a:gd name="T14" fmla="*/ 165 w 960"/>
                <a:gd name="T15" fmla="*/ 15 h 3254"/>
                <a:gd name="T16" fmla="*/ 195 w 960"/>
                <a:gd name="T17" fmla="*/ 45 h 3254"/>
                <a:gd name="T18" fmla="*/ 210 w 960"/>
                <a:gd name="T19" fmla="*/ 510 h 3254"/>
                <a:gd name="T20" fmla="*/ 240 w 960"/>
                <a:gd name="T21" fmla="*/ 1170 h 3254"/>
                <a:gd name="T22" fmla="*/ 255 w 960"/>
                <a:gd name="T23" fmla="*/ 1889 h 3254"/>
                <a:gd name="T24" fmla="*/ 285 w 960"/>
                <a:gd name="T25" fmla="*/ 2519 h 3254"/>
                <a:gd name="T26" fmla="*/ 300 w 960"/>
                <a:gd name="T27" fmla="*/ 2939 h 3254"/>
                <a:gd name="T28" fmla="*/ 330 w 960"/>
                <a:gd name="T29" fmla="*/ 2969 h 3254"/>
                <a:gd name="T30" fmla="*/ 345 w 960"/>
                <a:gd name="T31" fmla="*/ 2624 h 3254"/>
                <a:gd name="T32" fmla="*/ 375 w 960"/>
                <a:gd name="T33" fmla="*/ 2099 h 3254"/>
                <a:gd name="T34" fmla="*/ 390 w 960"/>
                <a:gd name="T35" fmla="*/ 1439 h 3254"/>
                <a:gd name="T36" fmla="*/ 420 w 960"/>
                <a:gd name="T37" fmla="*/ 1080 h 3254"/>
                <a:gd name="T38" fmla="*/ 435 w 960"/>
                <a:gd name="T39" fmla="*/ 855 h 3254"/>
                <a:gd name="T40" fmla="*/ 465 w 960"/>
                <a:gd name="T41" fmla="*/ 945 h 3254"/>
                <a:gd name="T42" fmla="*/ 480 w 960"/>
                <a:gd name="T43" fmla="*/ 1379 h 3254"/>
                <a:gd name="T44" fmla="*/ 510 w 960"/>
                <a:gd name="T45" fmla="*/ 1934 h 3254"/>
                <a:gd name="T46" fmla="*/ 525 w 960"/>
                <a:gd name="T47" fmla="*/ 2594 h 3254"/>
                <a:gd name="T48" fmla="*/ 555 w 960"/>
                <a:gd name="T49" fmla="*/ 2909 h 3254"/>
                <a:gd name="T50" fmla="*/ 585 w 960"/>
                <a:gd name="T51" fmla="*/ 3044 h 3254"/>
                <a:gd name="T52" fmla="*/ 600 w 960"/>
                <a:gd name="T53" fmla="*/ 2744 h 3254"/>
                <a:gd name="T54" fmla="*/ 630 w 960"/>
                <a:gd name="T55" fmla="*/ 2384 h 3254"/>
                <a:gd name="T56" fmla="*/ 645 w 960"/>
                <a:gd name="T57" fmla="*/ 1769 h 3254"/>
                <a:gd name="T58" fmla="*/ 675 w 960"/>
                <a:gd name="T59" fmla="*/ 1335 h 3254"/>
                <a:gd name="T60" fmla="*/ 690 w 960"/>
                <a:gd name="T61" fmla="*/ 1125 h 3254"/>
                <a:gd name="T62" fmla="*/ 720 w 960"/>
                <a:gd name="T63" fmla="*/ 1215 h 3254"/>
                <a:gd name="T64" fmla="*/ 735 w 960"/>
                <a:gd name="T65" fmla="*/ 1649 h 3254"/>
                <a:gd name="T66" fmla="*/ 765 w 960"/>
                <a:gd name="T67" fmla="*/ 2174 h 3254"/>
                <a:gd name="T68" fmla="*/ 780 w 960"/>
                <a:gd name="T69" fmla="*/ 2729 h 3254"/>
                <a:gd name="T70" fmla="*/ 810 w 960"/>
                <a:gd name="T71" fmla="*/ 3119 h 3254"/>
                <a:gd name="T72" fmla="*/ 825 w 960"/>
                <a:gd name="T73" fmla="*/ 3254 h 3254"/>
                <a:gd name="T74" fmla="*/ 855 w 960"/>
                <a:gd name="T75" fmla="*/ 3089 h 3254"/>
                <a:gd name="T76" fmla="*/ 870 w 960"/>
                <a:gd name="T77" fmla="*/ 2534 h 3254"/>
                <a:gd name="T78" fmla="*/ 900 w 960"/>
                <a:gd name="T79" fmla="*/ 1904 h 3254"/>
                <a:gd name="T80" fmla="*/ 915 w 960"/>
                <a:gd name="T81" fmla="*/ 1155 h 3254"/>
                <a:gd name="T82" fmla="*/ 945 w 960"/>
                <a:gd name="T83" fmla="*/ 810 h 325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60"/>
                <a:gd name="T127" fmla="*/ 0 h 3254"/>
                <a:gd name="T128" fmla="*/ 960 w 960"/>
                <a:gd name="T129" fmla="*/ 3254 h 325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60" h="3254">
                  <a:moveTo>
                    <a:pt x="0" y="1574"/>
                  </a:moveTo>
                  <a:lnTo>
                    <a:pt x="0" y="2009"/>
                  </a:lnTo>
                  <a:lnTo>
                    <a:pt x="15" y="2129"/>
                  </a:lnTo>
                  <a:lnTo>
                    <a:pt x="15" y="2339"/>
                  </a:lnTo>
                  <a:lnTo>
                    <a:pt x="30" y="2429"/>
                  </a:lnTo>
                  <a:lnTo>
                    <a:pt x="30" y="2609"/>
                  </a:lnTo>
                  <a:lnTo>
                    <a:pt x="45" y="2654"/>
                  </a:lnTo>
                  <a:lnTo>
                    <a:pt x="45" y="2669"/>
                  </a:lnTo>
                  <a:lnTo>
                    <a:pt x="60" y="2654"/>
                  </a:lnTo>
                  <a:lnTo>
                    <a:pt x="60" y="2519"/>
                  </a:lnTo>
                  <a:lnTo>
                    <a:pt x="75" y="2444"/>
                  </a:lnTo>
                  <a:lnTo>
                    <a:pt x="75" y="2264"/>
                  </a:lnTo>
                  <a:lnTo>
                    <a:pt x="90" y="2159"/>
                  </a:lnTo>
                  <a:lnTo>
                    <a:pt x="90" y="1919"/>
                  </a:lnTo>
                  <a:lnTo>
                    <a:pt x="105" y="1799"/>
                  </a:lnTo>
                  <a:lnTo>
                    <a:pt x="105" y="1379"/>
                  </a:lnTo>
                  <a:lnTo>
                    <a:pt x="120" y="1245"/>
                  </a:lnTo>
                  <a:lnTo>
                    <a:pt x="120" y="975"/>
                  </a:lnTo>
                  <a:lnTo>
                    <a:pt x="135" y="840"/>
                  </a:lnTo>
                  <a:lnTo>
                    <a:pt x="135" y="480"/>
                  </a:lnTo>
                  <a:lnTo>
                    <a:pt x="150" y="375"/>
                  </a:lnTo>
                  <a:lnTo>
                    <a:pt x="150" y="210"/>
                  </a:lnTo>
                  <a:lnTo>
                    <a:pt x="165" y="135"/>
                  </a:lnTo>
                  <a:lnTo>
                    <a:pt x="165" y="15"/>
                  </a:lnTo>
                  <a:lnTo>
                    <a:pt x="180" y="0"/>
                  </a:lnTo>
                  <a:lnTo>
                    <a:pt x="180" y="15"/>
                  </a:lnTo>
                  <a:lnTo>
                    <a:pt x="195" y="45"/>
                  </a:lnTo>
                  <a:lnTo>
                    <a:pt x="195" y="225"/>
                  </a:lnTo>
                  <a:lnTo>
                    <a:pt x="210" y="315"/>
                  </a:lnTo>
                  <a:lnTo>
                    <a:pt x="210" y="510"/>
                  </a:lnTo>
                  <a:lnTo>
                    <a:pt x="225" y="630"/>
                  </a:lnTo>
                  <a:lnTo>
                    <a:pt x="225" y="1020"/>
                  </a:lnTo>
                  <a:lnTo>
                    <a:pt x="240" y="1170"/>
                  </a:lnTo>
                  <a:lnTo>
                    <a:pt x="240" y="1454"/>
                  </a:lnTo>
                  <a:lnTo>
                    <a:pt x="255" y="1604"/>
                  </a:lnTo>
                  <a:lnTo>
                    <a:pt x="255" y="1889"/>
                  </a:lnTo>
                  <a:lnTo>
                    <a:pt x="270" y="2039"/>
                  </a:lnTo>
                  <a:lnTo>
                    <a:pt x="270" y="2414"/>
                  </a:lnTo>
                  <a:lnTo>
                    <a:pt x="285" y="2519"/>
                  </a:lnTo>
                  <a:lnTo>
                    <a:pt x="285" y="2714"/>
                  </a:lnTo>
                  <a:lnTo>
                    <a:pt x="300" y="2789"/>
                  </a:lnTo>
                  <a:lnTo>
                    <a:pt x="300" y="2939"/>
                  </a:lnTo>
                  <a:lnTo>
                    <a:pt x="315" y="2969"/>
                  </a:lnTo>
                  <a:lnTo>
                    <a:pt x="315" y="2984"/>
                  </a:lnTo>
                  <a:lnTo>
                    <a:pt x="330" y="2969"/>
                  </a:lnTo>
                  <a:lnTo>
                    <a:pt x="330" y="2849"/>
                  </a:lnTo>
                  <a:lnTo>
                    <a:pt x="345" y="2774"/>
                  </a:lnTo>
                  <a:lnTo>
                    <a:pt x="345" y="2624"/>
                  </a:lnTo>
                  <a:lnTo>
                    <a:pt x="360" y="2534"/>
                  </a:lnTo>
                  <a:lnTo>
                    <a:pt x="360" y="2219"/>
                  </a:lnTo>
                  <a:lnTo>
                    <a:pt x="375" y="2099"/>
                  </a:lnTo>
                  <a:lnTo>
                    <a:pt x="375" y="1874"/>
                  </a:lnTo>
                  <a:lnTo>
                    <a:pt x="390" y="1754"/>
                  </a:lnTo>
                  <a:lnTo>
                    <a:pt x="390" y="1439"/>
                  </a:lnTo>
                  <a:lnTo>
                    <a:pt x="405" y="1335"/>
                  </a:lnTo>
                  <a:lnTo>
                    <a:pt x="405" y="1155"/>
                  </a:lnTo>
                  <a:lnTo>
                    <a:pt x="420" y="1080"/>
                  </a:lnTo>
                  <a:lnTo>
                    <a:pt x="420" y="960"/>
                  </a:lnTo>
                  <a:lnTo>
                    <a:pt x="435" y="915"/>
                  </a:lnTo>
                  <a:lnTo>
                    <a:pt x="435" y="855"/>
                  </a:lnTo>
                  <a:lnTo>
                    <a:pt x="450" y="870"/>
                  </a:lnTo>
                  <a:lnTo>
                    <a:pt x="450" y="900"/>
                  </a:lnTo>
                  <a:lnTo>
                    <a:pt x="465" y="945"/>
                  </a:lnTo>
                  <a:lnTo>
                    <a:pt x="465" y="1125"/>
                  </a:lnTo>
                  <a:lnTo>
                    <a:pt x="480" y="1200"/>
                  </a:lnTo>
                  <a:lnTo>
                    <a:pt x="480" y="1379"/>
                  </a:lnTo>
                  <a:lnTo>
                    <a:pt x="495" y="1484"/>
                  </a:lnTo>
                  <a:lnTo>
                    <a:pt x="495" y="1814"/>
                  </a:lnTo>
                  <a:lnTo>
                    <a:pt x="510" y="1934"/>
                  </a:lnTo>
                  <a:lnTo>
                    <a:pt x="510" y="2159"/>
                  </a:lnTo>
                  <a:lnTo>
                    <a:pt x="525" y="2279"/>
                  </a:lnTo>
                  <a:lnTo>
                    <a:pt x="525" y="2594"/>
                  </a:lnTo>
                  <a:lnTo>
                    <a:pt x="540" y="2684"/>
                  </a:lnTo>
                  <a:lnTo>
                    <a:pt x="540" y="2834"/>
                  </a:lnTo>
                  <a:lnTo>
                    <a:pt x="555" y="2909"/>
                  </a:lnTo>
                  <a:lnTo>
                    <a:pt x="555" y="3029"/>
                  </a:lnTo>
                  <a:lnTo>
                    <a:pt x="570" y="3059"/>
                  </a:lnTo>
                  <a:lnTo>
                    <a:pt x="585" y="3044"/>
                  </a:lnTo>
                  <a:lnTo>
                    <a:pt x="585" y="2984"/>
                  </a:lnTo>
                  <a:lnTo>
                    <a:pt x="600" y="2939"/>
                  </a:lnTo>
                  <a:lnTo>
                    <a:pt x="600" y="2744"/>
                  </a:lnTo>
                  <a:lnTo>
                    <a:pt x="615" y="2669"/>
                  </a:lnTo>
                  <a:lnTo>
                    <a:pt x="615" y="2489"/>
                  </a:lnTo>
                  <a:lnTo>
                    <a:pt x="630" y="2384"/>
                  </a:lnTo>
                  <a:lnTo>
                    <a:pt x="630" y="2069"/>
                  </a:lnTo>
                  <a:lnTo>
                    <a:pt x="645" y="1964"/>
                  </a:lnTo>
                  <a:lnTo>
                    <a:pt x="645" y="1769"/>
                  </a:lnTo>
                  <a:lnTo>
                    <a:pt x="660" y="1664"/>
                  </a:lnTo>
                  <a:lnTo>
                    <a:pt x="660" y="1409"/>
                  </a:lnTo>
                  <a:lnTo>
                    <a:pt x="675" y="1335"/>
                  </a:lnTo>
                  <a:lnTo>
                    <a:pt x="675" y="1230"/>
                  </a:lnTo>
                  <a:lnTo>
                    <a:pt x="690" y="1185"/>
                  </a:lnTo>
                  <a:lnTo>
                    <a:pt x="690" y="1125"/>
                  </a:lnTo>
                  <a:lnTo>
                    <a:pt x="705" y="1140"/>
                  </a:lnTo>
                  <a:lnTo>
                    <a:pt x="705" y="1170"/>
                  </a:lnTo>
                  <a:lnTo>
                    <a:pt x="720" y="1215"/>
                  </a:lnTo>
                  <a:lnTo>
                    <a:pt x="720" y="1379"/>
                  </a:lnTo>
                  <a:lnTo>
                    <a:pt x="735" y="1469"/>
                  </a:lnTo>
                  <a:lnTo>
                    <a:pt x="735" y="1649"/>
                  </a:lnTo>
                  <a:lnTo>
                    <a:pt x="750" y="1739"/>
                  </a:lnTo>
                  <a:lnTo>
                    <a:pt x="750" y="2069"/>
                  </a:lnTo>
                  <a:lnTo>
                    <a:pt x="765" y="2174"/>
                  </a:lnTo>
                  <a:lnTo>
                    <a:pt x="765" y="2399"/>
                  </a:lnTo>
                  <a:lnTo>
                    <a:pt x="780" y="2519"/>
                  </a:lnTo>
                  <a:lnTo>
                    <a:pt x="780" y="2729"/>
                  </a:lnTo>
                  <a:lnTo>
                    <a:pt x="795" y="2819"/>
                  </a:lnTo>
                  <a:lnTo>
                    <a:pt x="795" y="3059"/>
                  </a:lnTo>
                  <a:lnTo>
                    <a:pt x="810" y="3119"/>
                  </a:lnTo>
                  <a:lnTo>
                    <a:pt x="810" y="3209"/>
                  </a:lnTo>
                  <a:lnTo>
                    <a:pt x="825" y="3239"/>
                  </a:lnTo>
                  <a:lnTo>
                    <a:pt x="825" y="3254"/>
                  </a:lnTo>
                  <a:lnTo>
                    <a:pt x="840" y="3224"/>
                  </a:lnTo>
                  <a:lnTo>
                    <a:pt x="840" y="3149"/>
                  </a:lnTo>
                  <a:lnTo>
                    <a:pt x="855" y="3089"/>
                  </a:lnTo>
                  <a:lnTo>
                    <a:pt x="855" y="2849"/>
                  </a:lnTo>
                  <a:lnTo>
                    <a:pt x="870" y="2759"/>
                  </a:lnTo>
                  <a:lnTo>
                    <a:pt x="870" y="2534"/>
                  </a:lnTo>
                  <a:lnTo>
                    <a:pt x="885" y="2414"/>
                  </a:lnTo>
                  <a:lnTo>
                    <a:pt x="885" y="2024"/>
                  </a:lnTo>
                  <a:lnTo>
                    <a:pt x="900" y="1904"/>
                  </a:lnTo>
                  <a:lnTo>
                    <a:pt x="900" y="1634"/>
                  </a:lnTo>
                  <a:lnTo>
                    <a:pt x="915" y="1514"/>
                  </a:lnTo>
                  <a:lnTo>
                    <a:pt x="915" y="1155"/>
                  </a:lnTo>
                  <a:lnTo>
                    <a:pt x="930" y="1065"/>
                  </a:lnTo>
                  <a:lnTo>
                    <a:pt x="930" y="885"/>
                  </a:lnTo>
                  <a:lnTo>
                    <a:pt x="945" y="810"/>
                  </a:lnTo>
                  <a:lnTo>
                    <a:pt x="945" y="690"/>
                  </a:lnTo>
                  <a:lnTo>
                    <a:pt x="960" y="660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54" name="Freeform 380"/>
            <p:cNvSpPr>
              <a:spLocks/>
            </p:cNvSpPr>
            <p:nvPr/>
          </p:nvSpPr>
          <p:spPr bwMode="auto">
            <a:xfrm>
              <a:off x="3001" y="1664"/>
              <a:ext cx="931" cy="3673"/>
            </a:xfrm>
            <a:custGeom>
              <a:avLst/>
              <a:gdLst>
                <a:gd name="T0" fmla="*/ 15 w 931"/>
                <a:gd name="T1" fmla="*/ 750 h 3673"/>
                <a:gd name="T2" fmla="*/ 30 w 931"/>
                <a:gd name="T3" fmla="*/ 1050 h 3673"/>
                <a:gd name="T4" fmla="*/ 60 w 931"/>
                <a:gd name="T5" fmla="*/ 1425 h 3673"/>
                <a:gd name="T6" fmla="*/ 75 w 931"/>
                <a:gd name="T7" fmla="*/ 2084 h 3673"/>
                <a:gd name="T8" fmla="*/ 105 w 931"/>
                <a:gd name="T9" fmla="*/ 2534 h 3673"/>
                <a:gd name="T10" fmla="*/ 120 w 931"/>
                <a:gd name="T11" fmla="*/ 2759 h 3673"/>
                <a:gd name="T12" fmla="*/ 151 w 931"/>
                <a:gd name="T13" fmla="*/ 2669 h 3673"/>
                <a:gd name="T14" fmla="*/ 166 w 931"/>
                <a:gd name="T15" fmla="*/ 2174 h 3673"/>
                <a:gd name="T16" fmla="*/ 196 w 931"/>
                <a:gd name="T17" fmla="*/ 1679 h 3673"/>
                <a:gd name="T18" fmla="*/ 211 w 931"/>
                <a:gd name="T19" fmla="*/ 870 h 3673"/>
                <a:gd name="T20" fmla="*/ 241 w 931"/>
                <a:gd name="T21" fmla="*/ 315 h 3673"/>
                <a:gd name="T22" fmla="*/ 256 w 931"/>
                <a:gd name="T23" fmla="*/ 0 h 3673"/>
                <a:gd name="T24" fmla="*/ 286 w 931"/>
                <a:gd name="T25" fmla="*/ 60 h 3673"/>
                <a:gd name="T26" fmla="*/ 301 w 931"/>
                <a:gd name="T27" fmla="*/ 495 h 3673"/>
                <a:gd name="T28" fmla="*/ 331 w 931"/>
                <a:gd name="T29" fmla="*/ 945 h 3673"/>
                <a:gd name="T30" fmla="*/ 346 w 931"/>
                <a:gd name="T31" fmla="*/ 1694 h 3673"/>
                <a:gd name="T32" fmla="*/ 376 w 931"/>
                <a:gd name="T33" fmla="*/ 2189 h 3673"/>
                <a:gd name="T34" fmla="*/ 391 w 931"/>
                <a:gd name="T35" fmla="*/ 2459 h 3673"/>
                <a:gd name="T36" fmla="*/ 421 w 931"/>
                <a:gd name="T37" fmla="*/ 2384 h 3673"/>
                <a:gd name="T38" fmla="*/ 436 w 931"/>
                <a:gd name="T39" fmla="*/ 1964 h 3673"/>
                <a:gd name="T40" fmla="*/ 466 w 931"/>
                <a:gd name="T41" fmla="*/ 1425 h 3673"/>
                <a:gd name="T42" fmla="*/ 481 w 931"/>
                <a:gd name="T43" fmla="*/ 885 h 3673"/>
                <a:gd name="T44" fmla="*/ 511 w 931"/>
                <a:gd name="T45" fmla="*/ 480 h 3673"/>
                <a:gd name="T46" fmla="*/ 526 w 931"/>
                <a:gd name="T47" fmla="*/ 330 h 3673"/>
                <a:gd name="T48" fmla="*/ 541 w 931"/>
                <a:gd name="T49" fmla="*/ 420 h 3673"/>
                <a:gd name="T50" fmla="*/ 571 w 931"/>
                <a:gd name="T51" fmla="*/ 780 h 3673"/>
                <a:gd name="T52" fmla="*/ 586 w 931"/>
                <a:gd name="T53" fmla="*/ 1410 h 3673"/>
                <a:gd name="T54" fmla="*/ 616 w 931"/>
                <a:gd name="T55" fmla="*/ 1829 h 3673"/>
                <a:gd name="T56" fmla="*/ 631 w 931"/>
                <a:gd name="T57" fmla="*/ 2309 h 3673"/>
                <a:gd name="T58" fmla="*/ 661 w 931"/>
                <a:gd name="T59" fmla="*/ 2399 h 3673"/>
                <a:gd name="T60" fmla="*/ 676 w 931"/>
                <a:gd name="T61" fmla="*/ 2204 h 3673"/>
                <a:gd name="T62" fmla="*/ 706 w 931"/>
                <a:gd name="T63" fmla="*/ 1739 h 3673"/>
                <a:gd name="T64" fmla="*/ 721 w 931"/>
                <a:gd name="T65" fmla="*/ 1020 h 3673"/>
                <a:gd name="T66" fmla="*/ 751 w 931"/>
                <a:gd name="T67" fmla="*/ 555 h 3673"/>
                <a:gd name="T68" fmla="*/ 766 w 931"/>
                <a:gd name="T69" fmla="*/ 105 h 3673"/>
                <a:gd name="T70" fmla="*/ 781 w 931"/>
                <a:gd name="T71" fmla="*/ 45 h 3673"/>
                <a:gd name="T72" fmla="*/ 811 w 931"/>
                <a:gd name="T73" fmla="*/ 225 h 3673"/>
                <a:gd name="T74" fmla="*/ 826 w 931"/>
                <a:gd name="T75" fmla="*/ 870 h 3673"/>
                <a:gd name="T76" fmla="*/ 856 w 931"/>
                <a:gd name="T77" fmla="*/ 1499 h 3673"/>
                <a:gd name="T78" fmla="*/ 871 w 931"/>
                <a:gd name="T79" fmla="*/ 2489 h 3673"/>
                <a:gd name="T80" fmla="*/ 901 w 931"/>
                <a:gd name="T81" fmla="*/ 3179 h 3673"/>
                <a:gd name="T82" fmla="*/ 916 w 931"/>
                <a:gd name="T83" fmla="*/ 3628 h 367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31"/>
                <a:gd name="T127" fmla="*/ 0 h 3673"/>
                <a:gd name="T128" fmla="*/ 931 w 931"/>
                <a:gd name="T129" fmla="*/ 3673 h 367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31" h="3673">
                  <a:moveTo>
                    <a:pt x="0" y="780"/>
                  </a:moveTo>
                  <a:lnTo>
                    <a:pt x="0" y="735"/>
                  </a:lnTo>
                  <a:lnTo>
                    <a:pt x="15" y="750"/>
                  </a:lnTo>
                  <a:lnTo>
                    <a:pt x="15" y="795"/>
                  </a:lnTo>
                  <a:lnTo>
                    <a:pt x="30" y="855"/>
                  </a:lnTo>
                  <a:lnTo>
                    <a:pt x="30" y="1050"/>
                  </a:lnTo>
                  <a:lnTo>
                    <a:pt x="45" y="1140"/>
                  </a:lnTo>
                  <a:lnTo>
                    <a:pt x="45" y="1320"/>
                  </a:lnTo>
                  <a:lnTo>
                    <a:pt x="60" y="1425"/>
                  </a:lnTo>
                  <a:lnTo>
                    <a:pt x="60" y="1754"/>
                  </a:lnTo>
                  <a:lnTo>
                    <a:pt x="75" y="1874"/>
                  </a:lnTo>
                  <a:lnTo>
                    <a:pt x="75" y="2084"/>
                  </a:lnTo>
                  <a:lnTo>
                    <a:pt x="90" y="2189"/>
                  </a:lnTo>
                  <a:lnTo>
                    <a:pt x="90" y="2459"/>
                  </a:lnTo>
                  <a:lnTo>
                    <a:pt x="105" y="2534"/>
                  </a:lnTo>
                  <a:lnTo>
                    <a:pt x="105" y="2654"/>
                  </a:lnTo>
                  <a:lnTo>
                    <a:pt x="120" y="2699"/>
                  </a:lnTo>
                  <a:lnTo>
                    <a:pt x="120" y="2759"/>
                  </a:lnTo>
                  <a:lnTo>
                    <a:pt x="135" y="2744"/>
                  </a:lnTo>
                  <a:lnTo>
                    <a:pt x="135" y="2714"/>
                  </a:lnTo>
                  <a:lnTo>
                    <a:pt x="151" y="2669"/>
                  </a:lnTo>
                  <a:lnTo>
                    <a:pt x="151" y="2549"/>
                  </a:lnTo>
                  <a:lnTo>
                    <a:pt x="166" y="2459"/>
                  </a:lnTo>
                  <a:lnTo>
                    <a:pt x="166" y="2174"/>
                  </a:lnTo>
                  <a:lnTo>
                    <a:pt x="181" y="2054"/>
                  </a:lnTo>
                  <a:lnTo>
                    <a:pt x="181" y="1799"/>
                  </a:lnTo>
                  <a:lnTo>
                    <a:pt x="196" y="1679"/>
                  </a:lnTo>
                  <a:lnTo>
                    <a:pt x="196" y="1260"/>
                  </a:lnTo>
                  <a:lnTo>
                    <a:pt x="211" y="1125"/>
                  </a:lnTo>
                  <a:lnTo>
                    <a:pt x="211" y="870"/>
                  </a:lnTo>
                  <a:lnTo>
                    <a:pt x="226" y="750"/>
                  </a:lnTo>
                  <a:lnTo>
                    <a:pt x="226" y="420"/>
                  </a:lnTo>
                  <a:lnTo>
                    <a:pt x="241" y="315"/>
                  </a:lnTo>
                  <a:lnTo>
                    <a:pt x="241" y="165"/>
                  </a:lnTo>
                  <a:lnTo>
                    <a:pt x="256" y="105"/>
                  </a:lnTo>
                  <a:lnTo>
                    <a:pt x="256" y="0"/>
                  </a:lnTo>
                  <a:lnTo>
                    <a:pt x="271" y="0"/>
                  </a:lnTo>
                  <a:lnTo>
                    <a:pt x="271" y="30"/>
                  </a:lnTo>
                  <a:lnTo>
                    <a:pt x="286" y="60"/>
                  </a:lnTo>
                  <a:lnTo>
                    <a:pt x="286" y="225"/>
                  </a:lnTo>
                  <a:lnTo>
                    <a:pt x="301" y="315"/>
                  </a:lnTo>
                  <a:lnTo>
                    <a:pt x="301" y="495"/>
                  </a:lnTo>
                  <a:lnTo>
                    <a:pt x="316" y="600"/>
                  </a:lnTo>
                  <a:lnTo>
                    <a:pt x="316" y="825"/>
                  </a:lnTo>
                  <a:lnTo>
                    <a:pt x="331" y="945"/>
                  </a:lnTo>
                  <a:lnTo>
                    <a:pt x="331" y="1320"/>
                  </a:lnTo>
                  <a:lnTo>
                    <a:pt x="346" y="1455"/>
                  </a:lnTo>
                  <a:lnTo>
                    <a:pt x="346" y="1694"/>
                  </a:lnTo>
                  <a:lnTo>
                    <a:pt x="361" y="1814"/>
                  </a:lnTo>
                  <a:lnTo>
                    <a:pt x="361" y="2114"/>
                  </a:lnTo>
                  <a:lnTo>
                    <a:pt x="376" y="2189"/>
                  </a:lnTo>
                  <a:lnTo>
                    <a:pt x="376" y="2324"/>
                  </a:lnTo>
                  <a:lnTo>
                    <a:pt x="391" y="2369"/>
                  </a:lnTo>
                  <a:lnTo>
                    <a:pt x="391" y="2459"/>
                  </a:lnTo>
                  <a:lnTo>
                    <a:pt x="406" y="2444"/>
                  </a:lnTo>
                  <a:lnTo>
                    <a:pt x="406" y="2429"/>
                  </a:lnTo>
                  <a:lnTo>
                    <a:pt x="421" y="2384"/>
                  </a:lnTo>
                  <a:lnTo>
                    <a:pt x="421" y="2219"/>
                  </a:lnTo>
                  <a:lnTo>
                    <a:pt x="436" y="2144"/>
                  </a:lnTo>
                  <a:lnTo>
                    <a:pt x="436" y="1964"/>
                  </a:lnTo>
                  <a:lnTo>
                    <a:pt x="451" y="1859"/>
                  </a:lnTo>
                  <a:lnTo>
                    <a:pt x="451" y="1544"/>
                  </a:lnTo>
                  <a:lnTo>
                    <a:pt x="466" y="1425"/>
                  </a:lnTo>
                  <a:lnTo>
                    <a:pt x="466" y="1200"/>
                  </a:lnTo>
                  <a:lnTo>
                    <a:pt x="481" y="1095"/>
                  </a:lnTo>
                  <a:lnTo>
                    <a:pt x="481" y="885"/>
                  </a:lnTo>
                  <a:lnTo>
                    <a:pt x="496" y="795"/>
                  </a:lnTo>
                  <a:lnTo>
                    <a:pt x="496" y="540"/>
                  </a:lnTo>
                  <a:lnTo>
                    <a:pt x="511" y="480"/>
                  </a:lnTo>
                  <a:lnTo>
                    <a:pt x="511" y="390"/>
                  </a:lnTo>
                  <a:lnTo>
                    <a:pt x="526" y="360"/>
                  </a:lnTo>
                  <a:lnTo>
                    <a:pt x="526" y="330"/>
                  </a:lnTo>
                  <a:lnTo>
                    <a:pt x="526" y="345"/>
                  </a:lnTo>
                  <a:lnTo>
                    <a:pt x="541" y="360"/>
                  </a:lnTo>
                  <a:lnTo>
                    <a:pt x="541" y="420"/>
                  </a:lnTo>
                  <a:lnTo>
                    <a:pt x="556" y="480"/>
                  </a:lnTo>
                  <a:lnTo>
                    <a:pt x="556" y="690"/>
                  </a:lnTo>
                  <a:lnTo>
                    <a:pt x="571" y="780"/>
                  </a:lnTo>
                  <a:lnTo>
                    <a:pt x="571" y="975"/>
                  </a:lnTo>
                  <a:lnTo>
                    <a:pt x="586" y="1080"/>
                  </a:lnTo>
                  <a:lnTo>
                    <a:pt x="586" y="1410"/>
                  </a:lnTo>
                  <a:lnTo>
                    <a:pt x="601" y="1514"/>
                  </a:lnTo>
                  <a:lnTo>
                    <a:pt x="601" y="1739"/>
                  </a:lnTo>
                  <a:lnTo>
                    <a:pt x="616" y="1829"/>
                  </a:lnTo>
                  <a:lnTo>
                    <a:pt x="616" y="2114"/>
                  </a:lnTo>
                  <a:lnTo>
                    <a:pt x="631" y="2189"/>
                  </a:lnTo>
                  <a:lnTo>
                    <a:pt x="631" y="2309"/>
                  </a:lnTo>
                  <a:lnTo>
                    <a:pt x="646" y="2354"/>
                  </a:lnTo>
                  <a:lnTo>
                    <a:pt x="646" y="2414"/>
                  </a:lnTo>
                  <a:lnTo>
                    <a:pt x="661" y="2399"/>
                  </a:lnTo>
                  <a:lnTo>
                    <a:pt x="661" y="2354"/>
                  </a:lnTo>
                  <a:lnTo>
                    <a:pt x="676" y="2324"/>
                  </a:lnTo>
                  <a:lnTo>
                    <a:pt x="676" y="2204"/>
                  </a:lnTo>
                  <a:lnTo>
                    <a:pt x="691" y="2129"/>
                  </a:lnTo>
                  <a:lnTo>
                    <a:pt x="691" y="1844"/>
                  </a:lnTo>
                  <a:lnTo>
                    <a:pt x="706" y="1739"/>
                  </a:lnTo>
                  <a:lnTo>
                    <a:pt x="706" y="1514"/>
                  </a:lnTo>
                  <a:lnTo>
                    <a:pt x="721" y="1380"/>
                  </a:lnTo>
                  <a:lnTo>
                    <a:pt x="721" y="1020"/>
                  </a:lnTo>
                  <a:lnTo>
                    <a:pt x="736" y="885"/>
                  </a:lnTo>
                  <a:lnTo>
                    <a:pt x="736" y="660"/>
                  </a:lnTo>
                  <a:lnTo>
                    <a:pt x="751" y="555"/>
                  </a:lnTo>
                  <a:lnTo>
                    <a:pt x="751" y="270"/>
                  </a:lnTo>
                  <a:lnTo>
                    <a:pt x="766" y="210"/>
                  </a:lnTo>
                  <a:lnTo>
                    <a:pt x="766" y="105"/>
                  </a:lnTo>
                  <a:lnTo>
                    <a:pt x="781" y="60"/>
                  </a:lnTo>
                  <a:lnTo>
                    <a:pt x="781" y="30"/>
                  </a:lnTo>
                  <a:lnTo>
                    <a:pt x="781" y="45"/>
                  </a:lnTo>
                  <a:lnTo>
                    <a:pt x="796" y="60"/>
                  </a:lnTo>
                  <a:lnTo>
                    <a:pt x="796" y="150"/>
                  </a:lnTo>
                  <a:lnTo>
                    <a:pt x="811" y="225"/>
                  </a:lnTo>
                  <a:lnTo>
                    <a:pt x="811" y="495"/>
                  </a:lnTo>
                  <a:lnTo>
                    <a:pt x="826" y="615"/>
                  </a:lnTo>
                  <a:lnTo>
                    <a:pt x="826" y="870"/>
                  </a:lnTo>
                  <a:lnTo>
                    <a:pt x="841" y="1020"/>
                  </a:lnTo>
                  <a:lnTo>
                    <a:pt x="841" y="1335"/>
                  </a:lnTo>
                  <a:lnTo>
                    <a:pt x="856" y="1499"/>
                  </a:lnTo>
                  <a:lnTo>
                    <a:pt x="856" y="1994"/>
                  </a:lnTo>
                  <a:lnTo>
                    <a:pt x="871" y="2159"/>
                  </a:lnTo>
                  <a:lnTo>
                    <a:pt x="871" y="2489"/>
                  </a:lnTo>
                  <a:lnTo>
                    <a:pt x="886" y="2639"/>
                  </a:lnTo>
                  <a:lnTo>
                    <a:pt x="886" y="3059"/>
                  </a:lnTo>
                  <a:lnTo>
                    <a:pt x="901" y="3179"/>
                  </a:lnTo>
                  <a:lnTo>
                    <a:pt x="901" y="3374"/>
                  </a:lnTo>
                  <a:lnTo>
                    <a:pt x="916" y="3464"/>
                  </a:lnTo>
                  <a:lnTo>
                    <a:pt x="916" y="3628"/>
                  </a:lnTo>
                  <a:lnTo>
                    <a:pt x="931" y="3658"/>
                  </a:lnTo>
                  <a:lnTo>
                    <a:pt x="931" y="3673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55" name="Freeform 379"/>
            <p:cNvSpPr>
              <a:spLocks/>
            </p:cNvSpPr>
            <p:nvPr/>
          </p:nvSpPr>
          <p:spPr bwMode="auto">
            <a:xfrm>
              <a:off x="3932" y="1874"/>
              <a:ext cx="975" cy="3463"/>
            </a:xfrm>
            <a:custGeom>
              <a:avLst/>
              <a:gdLst>
                <a:gd name="T0" fmla="*/ 15 w 975"/>
                <a:gd name="T1" fmla="*/ 3314 h 3463"/>
                <a:gd name="T2" fmla="*/ 45 w 975"/>
                <a:gd name="T3" fmla="*/ 2969 h 3463"/>
                <a:gd name="T4" fmla="*/ 60 w 975"/>
                <a:gd name="T5" fmla="*/ 2249 h 3463"/>
                <a:gd name="T6" fmla="*/ 90 w 975"/>
                <a:gd name="T7" fmla="*/ 1754 h 3463"/>
                <a:gd name="T8" fmla="*/ 105 w 975"/>
                <a:gd name="T9" fmla="*/ 1170 h 3463"/>
                <a:gd name="T10" fmla="*/ 135 w 975"/>
                <a:gd name="T11" fmla="*/ 960 h 3463"/>
                <a:gd name="T12" fmla="*/ 165 w 975"/>
                <a:gd name="T13" fmla="*/ 1170 h 3463"/>
                <a:gd name="T14" fmla="*/ 180 w 975"/>
                <a:gd name="T15" fmla="*/ 1694 h 3463"/>
                <a:gd name="T16" fmla="*/ 210 w 975"/>
                <a:gd name="T17" fmla="*/ 2114 h 3463"/>
                <a:gd name="T18" fmla="*/ 225 w 975"/>
                <a:gd name="T19" fmla="*/ 2669 h 3463"/>
                <a:gd name="T20" fmla="*/ 255 w 975"/>
                <a:gd name="T21" fmla="*/ 2879 h 3463"/>
                <a:gd name="T22" fmla="*/ 270 w 975"/>
                <a:gd name="T23" fmla="*/ 2879 h 3463"/>
                <a:gd name="T24" fmla="*/ 300 w 975"/>
                <a:gd name="T25" fmla="*/ 2594 h 3463"/>
                <a:gd name="T26" fmla="*/ 315 w 975"/>
                <a:gd name="T27" fmla="*/ 2039 h 3463"/>
                <a:gd name="T28" fmla="*/ 345 w 975"/>
                <a:gd name="T29" fmla="*/ 1634 h 3463"/>
                <a:gd name="T30" fmla="*/ 360 w 975"/>
                <a:gd name="T31" fmla="*/ 1155 h 3463"/>
                <a:gd name="T32" fmla="*/ 390 w 975"/>
                <a:gd name="T33" fmla="*/ 1005 h 3463"/>
                <a:gd name="T34" fmla="*/ 420 w 975"/>
                <a:gd name="T35" fmla="*/ 1155 h 3463"/>
                <a:gd name="T36" fmla="*/ 435 w 975"/>
                <a:gd name="T37" fmla="*/ 1619 h 3463"/>
                <a:gd name="T38" fmla="*/ 465 w 975"/>
                <a:gd name="T39" fmla="*/ 2114 h 3463"/>
                <a:gd name="T40" fmla="*/ 480 w 975"/>
                <a:gd name="T41" fmla="*/ 2639 h 3463"/>
                <a:gd name="T42" fmla="*/ 510 w 975"/>
                <a:gd name="T43" fmla="*/ 2834 h 3463"/>
                <a:gd name="T44" fmla="*/ 525 w 975"/>
                <a:gd name="T45" fmla="*/ 2804 h 3463"/>
                <a:gd name="T46" fmla="*/ 555 w 975"/>
                <a:gd name="T47" fmla="*/ 2459 h 3463"/>
                <a:gd name="T48" fmla="*/ 570 w 975"/>
                <a:gd name="T49" fmla="*/ 1799 h 3463"/>
                <a:gd name="T50" fmla="*/ 600 w 975"/>
                <a:gd name="T51" fmla="*/ 1289 h 3463"/>
                <a:gd name="T52" fmla="*/ 615 w 975"/>
                <a:gd name="T53" fmla="*/ 630 h 3463"/>
                <a:gd name="T54" fmla="*/ 645 w 975"/>
                <a:gd name="T55" fmla="*/ 360 h 3463"/>
                <a:gd name="T56" fmla="*/ 660 w 975"/>
                <a:gd name="T57" fmla="*/ 285 h 3463"/>
                <a:gd name="T58" fmla="*/ 690 w 975"/>
                <a:gd name="T59" fmla="*/ 555 h 3463"/>
                <a:gd name="T60" fmla="*/ 705 w 975"/>
                <a:gd name="T61" fmla="*/ 1140 h 3463"/>
                <a:gd name="T62" fmla="*/ 735 w 975"/>
                <a:gd name="T63" fmla="*/ 1604 h 3463"/>
                <a:gd name="T64" fmla="*/ 750 w 975"/>
                <a:gd name="T65" fmla="*/ 2204 h 3463"/>
                <a:gd name="T66" fmla="*/ 780 w 975"/>
                <a:gd name="T67" fmla="*/ 2444 h 3463"/>
                <a:gd name="T68" fmla="*/ 795 w 975"/>
                <a:gd name="T69" fmla="*/ 2459 h 3463"/>
                <a:gd name="T70" fmla="*/ 825 w 975"/>
                <a:gd name="T71" fmla="*/ 2174 h 3463"/>
                <a:gd name="T72" fmla="*/ 840 w 975"/>
                <a:gd name="T73" fmla="*/ 1544 h 3463"/>
                <a:gd name="T74" fmla="*/ 870 w 975"/>
                <a:gd name="T75" fmla="*/ 1050 h 3463"/>
                <a:gd name="T76" fmla="*/ 885 w 975"/>
                <a:gd name="T77" fmla="*/ 405 h 3463"/>
                <a:gd name="T78" fmla="*/ 915 w 975"/>
                <a:gd name="T79" fmla="*/ 75 h 3463"/>
                <a:gd name="T80" fmla="*/ 930 w 975"/>
                <a:gd name="T81" fmla="*/ 15 h 3463"/>
                <a:gd name="T82" fmla="*/ 960 w 975"/>
                <a:gd name="T83" fmla="*/ 240 h 34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75"/>
                <a:gd name="T127" fmla="*/ 0 h 3463"/>
                <a:gd name="T128" fmla="*/ 975 w 975"/>
                <a:gd name="T129" fmla="*/ 3463 h 34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75" h="3463">
                  <a:moveTo>
                    <a:pt x="0" y="3463"/>
                  </a:moveTo>
                  <a:lnTo>
                    <a:pt x="15" y="3448"/>
                  </a:lnTo>
                  <a:lnTo>
                    <a:pt x="15" y="3314"/>
                  </a:lnTo>
                  <a:lnTo>
                    <a:pt x="30" y="3239"/>
                  </a:lnTo>
                  <a:lnTo>
                    <a:pt x="30" y="3074"/>
                  </a:lnTo>
                  <a:lnTo>
                    <a:pt x="45" y="2969"/>
                  </a:lnTo>
                  <a:lnTo>
                    <a:pt x="45" y="2639"/>
                  </a:lnTo>
                  <a:lnTo>
                    <a:pt x="60" y="2504"/>
                  </a:lnTo>
                  <a:lnTo>
                    <a:pt x="60" y="2249"/>
                  </a:lnTo>
                  <a:lnTo>
                    <a:pt x="75" y="2129"/>
                  </a:lnTo>
                  <a:lnTo>
                    <a:pt x="75" y="1874"/>
                  </a:lnTo>
                  <a:lnTo>
                    <a:pt x="90" y="1754"/>
                  </a:lnTo>
                  <a:lnTo>
                    <a:pt x="90" y="1424"/>
                  </a:lnTo>
                  <a:lnTo>
                    <a:pt x="105" y="1334"/>
                  </a:lnTo>
                  <a:lnTo>
                    <a:pt x="105" y="1170"/>
                  </a:lnTo>
                  <a:lnTo>
                    <a:pt x="120" y="1095"/>
                  </a:lnTo>
                  <a:lnTo>
                    <a:pt x="120" y="975"/>
                  </a:lnTo>
                  <a:lnTo>
                    <a:pt x="135" y="960"/>
                  </a:lnTo>
                  <a:lnTo>
                    <a:pt x="150" y="975"/>
                  </a:lnTo>
                  <a:lnTo>
                    <a:pt x="150" y="1110"/>
                  </a:lnTo>
                  <a:lnTo>
                    <a:pt x="165" y="1170"/>
                  </a:lnTo>
                  <a:lnTo>
                    <a:pt x="165" y="1319"/>
                  </a:lnTo>
                  <a:lnTo>
                    <a:pt x="180" y="1409"/>
                  </a:lnTo>
                  <a:lnTo>
                    <a:pt x="180" y="1694"/>
                  </a:lnTo>
                  <a:lnTo>
                    <a:pt x="195" y="1799"/>
                  </a:lnTo>
                  <a:lnTo>
                    <a:pt x="195" y="2009"/>
                  </a:lnTo>
                  <a:lnTo>
                    <a:pt x="210" y="2114"/>
                  </a:lnTo>
                  <a:lnTo>
                    <a:pt x="210" y="2414"/>
                  </a:lnTo>
                  <a:lnTo>
                    <a:pt x="225" y="2504"/>
                  </a:lnTo>
                  <a:lnTo>
                    <a:pt x="225" y="2669"/>
                  </a:lnTo>
                  <a:lnTo>
                    <a:pt x="240" y="2729"/>
                  </a:lnTo>
                  <a:lnTo>
                    <a:pt x="240" y="2834"/>
                  </a:lnTo>
                  <a:lnTo>
                    <a:pt x="255" y="2879"/>
                  </a:lnTo>
                  <a:lnTo>
                    <a:pt x="255" y="2924"/>
                  </a:lnTo>
                  <a:lnTo>
                    <a:pt x="270" y="2909"/>
                  </a:lnTo>
                  <a:lnTo>
                    <a:pt x="270" y="2879"/>
                  </a:lnTo>
                  <a:lnTo>
                    <a:pt x="285" y="2849"/>
                  </a:lnTo>
                  <a:lnTo>
                    <a:pt x="285" y="2669"/>
                  </a:lnTo>
                  <a:lnTo>
                    <a:pt x="300" y="2594"/>
                  </a:lnTo>
                  <a:lnTo>
                    <a:pt x="300" y="2429"/>
                  </a:lnTo>
                  <a:lnTo>
                    <a:pt x="315" y="2339"/>
                  </a:lnTo>
                  <a:lnTo>
                    <a:pt x="315" y="2039"/>
                  </a:lnTo>
                  <a:lnTo>
                    <a:pt x="330" y="1934"/>
                  </a:lnTo>
                  <a:lnTo>
                    <a:pt x="330" y="1739"/>
                  </a:lnTo>
                  <a:lnTo>
                    <a:pt x="345" y="1634"/>
                  </a:lnTo>
                  <a:lnTo>
                    <a:pt x="345" y="1364"/>
                  </a:lnTo>
                  <a:lnTo>
                    <a:pt x="360" y="1289"/>
                  </a:lnTo>
                  <a:lnTo>
                    <a:pt x="360" y="1155"/>
                  </a:lnTo>
                  <a:lnTo>
                    <a:pt x="375" y="1110"/>
                  </a:lnTo>
                  <a:lnTo>
                    <a:pt x="375" y="1005"/>
                  </a:lnTo>
                  <a:lnTo>
                    <a:pt x="390" y="1005"/>
                  </a:lnTo>
                  <a:lnTo>
                    <a:pt x="405" y="1035"/>
                  </a:lnTo>
                  <a:lnTo>
                    <a:pt x="405" y="1095"/>
                  </a:lnTo>
                  <a:lnTo>
                    <a:pt x="420" y="1155"/>
                  </a:lnTo>
                  <a:lnTo>
                    <a:pt x="420" y="1349"/>
                  </a:lnTo>
                  <a:lnTo>
                    <a:pt x="435" y="1439"/>
                  </a:lnTo>
                  <a:lnTo>
                    <a:pt x="435" y="1619"/>
                  </a:lnTo>
                  <a:lnTo>
                    <a:pt x="450" y="1709"/>
                  </a:lnTo>
                  <a:lnTo>
                    <a:pt x="450" y="2009"/>
                  </a:lnTo>
                  <a:lnTo>
                    <a:pt x="465" y="2114"/>
                  </a:lnTo>
                  <a:lnTo>
                    <a:pt x="465" y="2309"/>
                  </a:lnTo>
                  <a:lnTo>
                    <a:pt x="480" y="2399"/>
                  </a:lnTo>
                  <a:lnTo>
                    <a:pt x="480" y="2639"/>
                  </a:lnTo>
                  <a:lnTo>
                    <a:pt x="495" y="2699"/>
                  </a:lnTo>
                  <a:lnTo>
                    <a:pt x="495" y="2789"/>
                  </a:lnTo>
                  <a:lnTo>
                    <a:pt x="510" y="2834"/>
                  </a:lnTo>
                  <a:lnTo>
                    <a:pt x="510" y="2864"/>
                  </a:lnTo>
                  <a:lnTo>
                    <a:pt x="525" y="2849"/>
                  </a:lnTo>
                  <a:lnTo>
                    <a:pt x="525" y="2804"/>
                  </a:lnTo>
                  <a:lnTo>
                    <a:pt x="540" y="2744"/>
                  </a:lnTo>
                  <a:lnTo>
                    <a:pt x="540" y="2549"/>
                  </a:lnTo>
                  <a:lnTo>
                    <a:pt x="555" y="2459"/>
                  </a:lnTo>
                  <a:lnTo>
                    <a:pt x="555" y="2264"/>
                  </a:lnTo>
                  <a:lnTo>
                    <a:pt x="570" y="2159"/>
                  </a:lnTo>
                  <a:lnTo>
                    <a:pt x="570" y="1799"/>
                  </a:lnTo>
                  <a:lnTo>
                    <a:pt x="585" y="1664"/>
                  </a:lnTo>
                  <a:lnTo>
                    <a:pt x="585" y="1409"/>
                  </a:lnTo>
                  <a:lnTo>
                    <a:pt x="600" y="1289"/>
                  </a:lnTo>
                  <a:lnTo>
                    <a:pt x="600" y="1050"/>
                  </a:lnTo>
                  <a:lnTo>
                    <a:pt x="615" y="930"/>
                  </a:lnTo>
                  <a:lnTo>
                    <a:pt x="615" y="630"/>
                  </a:lnTo>
                  <a:lnTo>
                    <a:pt x="630" y="555"/>
                  </a:lnTo>
                  <a:lnTo>
                    <a:pt x="630" y="405"/>
                  </a:lnTo>
                  <a:lnTo>
                    <a:pt x="645" y="360"/>
                  </a:lnTo>
                  <a:lnTo>
                    <a:pt x="645" y="270"/>
                  </a:lnTo>
                  <a:lnTo>
                    <a:pt x="660" y="255"/>
                  </a:lnTo>
                  <a:lnTo>
                    <a:pt x="660" y="285"/>
                  </a:lnTo>
                  <a:lnTo>
                    <a:pt x="675" y="315"/>
                  </a:lnTo>
                  <a:lnTo>
                    <a:pt x="675" y="480"/>
                  </a:lnTo>
                  <a:lnTo>
                    <a:pt x="690" y="555"/>
                  </a:lnTo>
                  <a:lnTo>
                    <a:pt x="690" y="720"/>
                  </a:lnTo>
                  <a:lnTo>
                    <a:pt x="705" y="825"/>
                  </a:lnTo>
                  <a:lnTo>
                    <a:pt x="705" y="1140"/>
                  </a:lnTo>
                  <a:lnTo>
                    <a:pt x="720" y="1260"/>
                  </a:lnTo>
                  <a:lnTo>
                    <a:pt x="720" y="1484"/>
                  </a:lnTo>
                  <a:lnTo>
                    <a:pt x="735" y="1604"/>
                  </a:lnTo>
                  <a:lnTo>
                    <a:pt x="735" y="1934"/>
                  </a:lnTo>
                  <a:lnTo>
                    <a:pt x="750" y="2024"/>
                  </a:lnTo>
                  <a:lnTo>
                    <a:pt x="750" y="2204"/>
                  </a:lnTo>
                  <a:lnTo>
                    <a:pt x="765" y="2279"/>
                  </a:lnTo>
                  <a:lnTo>
                    <a:pt x="765" y="2399"/>
                  </a:lnTo>
                  <a:lnTo>
                    <a:pt x="780" y="2444"/>
                  </a:lnTo>
                  <a:lnTo>
                    <a:pt x="780" y="2504"/>
                  </a:lnTo>
                  <a:lnTo>
                    <a:pt x="795" y="2489"/>
                  </a:lnTo>
                  <a:lnTo>
                    <a:pt x="795" y="2459"/>
                  </a:lnTo>
                  <a:lnTo>
                    <a:pt x="810" y="2429"/>
                  </a:lnTo>
                  <a:lnTo>
                    <a:pt x="810" y="2249"/>
                  </a:lnTo>
                  <a:lnTo>
                    <a:pt x="825" y="2174"/>
                  </a:lnTo>
                  <a:lnTo>
                    <a:pt x="825" y="1979"/>
                  </a:lnTo>
                  <a:lnTo>
                    <a:pt x="840" y="1874"/>
                  </a:lnTo>
                  <a:lnTo>
                    <a:pt x="840" y="1544"/>
                  </a:lnTo>
                  <a:lnTo>
                    <a:pt x="855" y="1424"/>
                  </a:lnTo>
                  <a:lnTo>
                    <a:pt x="855" y="1170"/>
                  </a:lnTo>
                  <a:lnTo>
                    <a:pt x="870" y="1050"/>
                  </a:lnTo>
                  <a:lnTo>
                    <a:pt x="870" y="705"/>
                  </a:lnTo>
                  <a:lnTo>
                    <a:pt x="885" y="600"/>
                  </a:lnTo>
                  <a:lnTo>
                    <a:pt x="885" y="405"/>
                  </a:lnTo>
                  <a:lnTo>
                    <a:pt x="900" y="315"/>
                  </a:lnTo>
                  <a:lnTo>
                    <a:pt x="900" y="120"/>
                  </a:lnTo>
                  <a:lnTo>
                    <a:pt x="915" y="75"/>
                  </a:lnTo>
                  <a:lnTo>
                    <a:pt x="915" y="15"/>
                  </a:lnTo>
                  <a:lnTo>
                    <a:pt x="930" y="0"/>
                  </a:lnTo>
                  <a:lnTo>
                    <a:pt x="930" y="15"/>
                  </a:lnTo>
                  <a:lnTo>
                    <a:pt x="945" y="45"/>
                  </a:lnTo>
                  <a:lnTo>
                    <a:pt x="945" y="180"/>
                  </a:lnTo>
                  <a:lnTo>
                    <a:pt x="960" y="240"/>
                  </a:lnTo>
                  <a:lnTo>
                    <a:pt x="960" y="390"/>
                  </a:lnTo>
                  <a:lnTo>
                    <a:pt x="975" y="480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56" name="Freeform 378"/>
            <p:cNvSpPr>
              <a:spLocks/>
            </p:cNvSpPr>
            <p:nvPr/>
          </p:nvSpPr>
          <p:spPr bwMode="auto">
            <a:xfrm>
              <a:off x="4907" y="2024"/>
              <a:ext cx="1006" cy="2069"/>
            </a:xfrm>
            <a:custGeom>
              <a:avLst/>
              <a:gdLst>
                <a:gd name="T0" fmla="*/ 15 w 1006"/>
                <a:gd name="T1" fmla="*/ 735 h 2069"/>
                <a:gd name="T2" fmla="*/ 30 w 1006"/>
                <a:gd name="T3" fmla="*/ 1379 h 2069"/>
                <a:gd name="T4" fmla="*/ 60 w 1006"/>
                <a:gd name="T5" fmla="*/ 1724 h 2069"/>
                <a:gd name="T6" fmla="*/ 75 w 1006"/>
                <a:gd name="T7" fmla="*/ 2009 h 2069"/>
                <a:gd name="T8" fmla="*/ 105 w 1006"/>
                <a:gd name="T9" fmla="*/ 1979 h 2069"/>
                <a:gd name="T10" fmla="*/ 120 w 1006"/>
                <a:gd name="T11" fmla="*/ 1694 h 2069"/>
                <a:gd name="T12" fmla="*/ 150 w 1006"/>
                <a:gd name="T13" fmla="*/ 1244 h 2069"/>
                <a:gd name="T14" fmla="*/ 165 w 1006"/>
                <a:gd name="T15" fmla="*/ 645 h 2069"/>
                <a:gd name="T16" fmla="*/ 195 w 1006"/>
                <a:gd name="T17" fmla="*/ 315 h 2069"/>
                <a:gd name="T18" fmla="*/ 210 w 1006"/>
                <a:gd name="T19" fmla="*/ 15 h 2069"/>
                <a:gd name="T20" fmla="*/ 240 w 1006"/>
                <a:gd name="T21" fmla="*/ 90 h 2069"/>
                <a:gd name="T22" fmla="*/ 270 w 1006"/>
                <a:gd name="T23" fmla="*/ 360 h 2069"/>
                <a:gd name="T24" fmla="*/ 285 w 1006"/>
                <a:gd name="T25" fmla="*/ 840 h 2069"/>
                <a:gd name="T26" fmla="*/ 315 w 1006"/>
                <a:gd name="T27" fmla="*/ 1154 h 2069"/>
                <a:gd name="T28" fmla="*/ 330 w 1006"/>
                <a:gd name="T29" fmla="*/ 1514 h 2069"/>
                <a:gd name="T30" fmla="*/ 361 w 1006"/>
                <a:gd name="T31" fmla="*/ 1634 h 2069"/>
                <a:gd name="T32" fmla="*/ 391 w 1006"/>
                <a:gd name="T33" fmla="*/ 1529 h 2069"/>
                <a:gd name="T34" fmla="*/ 406 w 1006"/>
                <a:gd name="T35" fmla="*/ 1214 h 2069"/>
                <a:gd name="T36" fmla="*/ 436 w 1006"/>
                <a:gd name="T37" fmla="*/ 870 h 2069"/>
                <a:gd name="T38" fmla="*/ 451 w 1006"/>
                <a:gd name="T39" fmla="*/ 510 h 2069"/>
                <a:gd name="T40" fmla="*/ 481 w 1006"/>
                <a:gd name="T41" fmla="*/ 345 h 2069"/>
                <a:gd name="T42" fmla="*/ 496 w 1006"/>
                <a:gd name="T43" fmla="*/ 300 h 2069"/>
                <a:gd name="T44" fmla="*/ 526 w 1006"/>
                <a:gd name="T45" fmla="*/ 390 h 2069"/>
                <a:gd name="T46" fmla="*/ 541 w 1006"/>
                <a:gd name="T47" fmla="*/ 705 h 2069"/>
                <a:gd name="T48" fmla="*/ 571 w 1006"/>
                <a:gd name="T49" fmla="*/ 1035 h 2069"/>
                <a:gd name="T50" fmla="*/ 586 w 1006"/>
                <a:gd name="T51" fmla="*/ 1424 h 2069"/>
                <a:gd name="T52" fmla="*/ 616 w 1006"/>
                <a:gd name="T53" fmla="*/ 1619 h 2069"/>
                <a:gd name="T54" fmla="*/ 631 w 1006"/>
                <a:gd name="T55" fmla="*/ 1784 h 2069"/>
                <a:gd name="T56" fmla="*/ 661 w 1006"/>
                <a:gd name="T57" fmla="*/ 1754 h 2069"/>
                <a:gd name="T58" fmla="*/ 691 w 1006"/>
                <a:gd name="T59" fmla="*/ 1664 h 2069"/>
                <a:gd name="T60" fmla="*/ 706 w 1006"/>
                <a:gd name="T61" fmla="*/ 1469 h 2069"/>
                <a:gd name="T62" fmla="*/ 736 w 1006"/>
                <a:gd name="T63" fmla="*/ 1304 h 2069"/>
                <a:gd name="T64" fmla="*/ 751 w 1006"/>
                <a:gd name="T65" fmla="*/ 1184 h 2069"/>
                <a:gd name="T66" fmla="*/ 796 w 1006"/>
                <a:gd name="T67" fmla="*/ 1199 h 2069"/>
                <a:gd name="T68" fmla="*/ 811 w 1006"/>
                <a:gd name="T69" fmla="*/ 1304 h 2069"/>
                <a:gd name="T70" fmla="*/ 841 w 1006"/>
                <a:gd name="T71" fmla="*/ 1454 h 2069"/>
                <a:gd name="T72" fmla="*/ 856 w 1006"/>
                <a:gd name="T73" fmla="*/ 1679 h 2069"/>
                <a:gd name="T74" fmla="*/ 886 w 1006"/>
                <a:gd name="T75" fmla="*/ 1799 h 2069"/>
                <a:gd name="T76" fmla="*/ 901 w 1006"/>
                <a:gd name="T77" fmla="*/ 1964 h 2069"/>
                <a:gd name="T78" fmla="*/ 931 w 1006"/>
                <a:gd name="T79" fmla="*/ 2039 h 2069"/>
                <a:gd name="T80" fmla="*/ 961 w 1006"/>
                <a:gd name="T81" fmla="*/ 2054 h 2069"/>
                <a:gd name="T82" fmla="*/ 991 w 1006"/>
                <a:gd name="T83" fmla="*/ 2009 h 20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06"/>
                <a:gd name="T127" fmla="*/ 0 h 2069"/>
                <a:gd name="T128" fmla="*/ 1006 w 1006"/>
                <a:gd name="T129" fmla="*/ 2069 h 206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06" h="2069">
                  <a:moveTo>
                    <a:pt x="0" y="330"/>
                  </a:moveTo>
                  <a:lnTo>
                    <a:pt x="0" y="630"/>
                  </a:lnTo>
                  <a:lnTo>
                    <a:pt x="15" y="735"/>
                  </a:lnTo>
                  <a:lnTo>
                    <a:pt x="15" y="960"/>
                  </a:lnTo>
                  <a:lnTo>
                    <a:pt x="30" y="1065"/>
                  </a:lnTo>
                  <a:lnTo>
                    <a:pt x="30" y="1379"/>
                  </a:lnTo>
                  <a:lnTo>
                    <a:pt x="45" y="1469"/>
                  </a:lnTo>
                  <a:lnTo>
                    <a:pt x="45" y="1649"/>
                  </a:lnTo>
                  <a:lnTo>
                    <a:pt x="60" y="1724"/>
                  </a:lnTo>
                  <a:lnTo>
                    <a:pt x="60" y="1919"/>
                  </a:lnTo>
                  <a:lnTo>
                    <a:pt x="75" y="1964"/>
                  </a:lnTo>
                  <a:lnTo>
                    <a:pt x="75" y="2009"/>
                  </a:lnTo>
                  <a:lnTo>
                    <a:pt x="90" y="2024"/>
                  </a:lnTo>
                  <a:lnTo>
                    <a:pt x="90" y="1994"/>
                  </a:lnTo>
                  <a:lnTo>
                    <a:pt x="105" y="1979"/>
                  </a:lnTo>
                  <a:lnTo>
                    <a:pt x="105" y="1889"/>
                  </a:lnTo>
                  <a:lnTo>
                    <a:pt x="120" y="1829"/>
                  </a:lnTo>
                  <a:lnTo>
                    <a:pt x="120" y="1694"/>
                  </a:lnTo>
                  <a:lnTo>
                    <a:pt x="135" y="1604"/>
                  </a:lnTo>
                  <a:lnTo>
                    <a:pt x="135" y="1334"/>
                  </a:lnTo>
                  <a:lnTo>
                    <a:pt x="150" y="1244"/>
                  </a:lnTo>
                  <a:lnTo>
                    <a:pt x="150" y="1050"/>
                  </a:lnTo>
                  <a:lnTo>
                    <a:pt x="165" y="945"/>
                  </a:lnTo>
                  <a:lnTo>
                    <a:pt x="165" y="645"/>
                  </a:lnTo>
                  <a:lnTo>
                    <a:pt x="180" y="555"/>
                  </a:lnTo>
                  <a:lnTo>
                    <a:pt x="180" y="390"/>
                  </a:lnTo>
                  <a:lnTo>
                    <a:pt x="195" y="315"/>
                  </a:lnTo>
                  <a:lnTo>
                    <a:pt x="195" y="135"/>
                  </a:lnTo>
                  <a:lnTo>
                    <a:pt x="210" y="90"/>
                  </a:lnTo>
                  <a:lnTo>
                    <a:pt x="210" y="15"/>
                  </a:lnTo>
                  <a:lnTo>
                    <a:pt x="225" y="0"/>
                  </a:lnTo>
                  <a:lnTo>
                    <a:pt x="240" y="15"/>
                  </a:lnTo>
                  <a:lnTo>
                    <a:pt x="240" y="90"/>
                  </a:lnTo>
                  <a:lnTo>
                    <a:pt x="255" y="120"/>
                  </a:lnTo>
                  <a:lnTo>
                    <a:pt x="255" y="300"/>
                  </a:lnTo>
                  <a:lnTo>
                    <a:pt x="270" y="360"/>
                  </a:lnTo>
                  <a:lnTo>
                    <a:pt x="270" y="510"/>
                  </a:lnTo>
                  <a:lnTo>
                    <a:pt x="285" y="600"/>
                  </a:lnTo>
                  <a:lnTo>
                    <a:pt x="285" y="840"/>
                  </a:lnTo>
                  <a:lnTo>
                    <a:pt x="300" y="930"/>
                  </a:lnTo>
                  <a:lnTo>
                    <a:pt x="300" y="1080"/>
                  </a:lnTo>
                  <a:lnTo>
                    <a:pt x="315" y="1154"/>
                  </a:lnTo>
                  <a:lnTo>
                    <a:pt x="315" y="1304"/>
                  </a:lnTo>
                  <a:lnTo>
                    <a:pt x="330" y="1364"/>
                  </a:lnTo>
                  <a:lnTo>
                    <a:pt x="330" y="1514"/>
                  </a:lnTo>
                  <a:lnTo>
                    <a:pt x="346" y="1559"/>
                  </a:lnTo>
                  <a:lnTo>
                    <a:pt x="346" y="1619"/>
                  </a:lnTo>
                  <a:lnTo>
                    <a:pt x="361" y="1634"/>
                  </a:lnTo>
                  <a:lnTo>
                    <a:pt x="376" y="1619"/>
                  </a:lnTo>
                  <a:lnTo>
                    <a:pt x="376" y="1559"/>
                  </a:lnTo>
                  <a:lnTo>
                    <a:pt x="391" y="1529"/>
                  </a:lnTo>
                  <a:lnTo>
                    <a:pt x="391" y="1394"/>
                  </a:lnTo>
                  <a:lnTo>
                    <a:pt x="406" y="1334"/>
                  </a:lnTo>
                  <a:lnTo>
                    <a:pt x="406" y="1214"/>
                  </a:lnTo>
                  <a:lnTo>
                    <a:pt x="421" y="1139"/>
                  </a:lnTo>
                  <a:lnTo>
                    <a:pt x="421" y="945"/>
                  </a:lnTo>
                  <a:lnTo>
                    <a:pt x="436" y="870"/>
                  </a:lnTo>
                  <a:lnTo>
                    <a:pt x="436" y="735"/>
                  </a:lnTo>
                  <a:lnTo>
                    <a:pt x="451" y="675"/>
                  </a:lnTo>
                  <a:lnTo>
                    <a:pt x="451" y="510"/>
                  </a:lnTo>
                  <a:lnTo>
                    <a:pt x="466" y="450"/>
                  </a:lnTo>
                  <a:lnTo>
                    <a:pt x="466" y="375"/>
                  </a:lnTo>
                  <a:lnTo>
                    <a:pt x="481" y="345"/>
                  </a:lnTo>
                  <a:lnTo>
                    <a:pt x="481" y="300"/>
                  </a:lnTo>
                  <a:lnTo>
                    <a:pt x="496" y="285"/>
                  </a:lnTo>
                  <a:lnTo>
                    <a:pt x="496" y="300"/>
                  </a:lnTo>
                  <a:lnTo>
                    <a:pt x="511" y="315"/>
                  </a:lnTo>
                  <a:lnTo>
                    <a:pt x="511" y="360"/>
                  </a:lnTo>
                  <a:lnTo>
                    <a:pt x="526" y="390"/>
                  </a:lnTo>
                  <a:lnTo>
                    <a:pt x="526" y="525"/>
                  </a:lnTo>
                  <a:lnTo>
                    <a:pt x="541" y="585"/>
                  </a:lnTo>
                  <a:lnTo>
                    <a:pt x="541" y="705"/>
                  </a:lnTo>
                  <a:lnTo>
                    <a:pt x="556" y="765"/>
                  </a:lnTo>
                  <a:lnTo>
                    <a:pt x="556" y="960"/>
                  </a:lnTo>
                  <a:lnTo>
                    <a:pt x="571" y="1035"/>
                  </a:lnTo>
                  <a:lnTo>
                    <a:pt x="571" y="1169"/>
                  </a:lnTo>
                  <a:lnTo>
                    <a:pt x="586" y="1229"/>
                  </a:lnTo>
                  <a:lnTo>
                    <a:pt x="586" y="1424"/>
                  </a:lnTo>
                  <a:lnTo>
                    <a:pt x="601" y="1469"/>
                  </a:lnTo>
                  <a:lnTo>
                    <a:pt x="601" y="1574"/>
                  </a:lnTo>
                  <a:lnTo>
                    <a:pt x="616" y="1619"/>
                  </a:lnTo>
                  <a:lnTo>
                    <a:pt x="616" y="1724"/>
                  </a:lnTo>
                  <a:lnTo>
                    <a:pt x="631" y="1754"/>
                  </a:lnTo>
                  <a:lnTo>
                    <a:pt x="631" y="1784"/>
                  </a:lnTo>
                  <a:lnTo>
                    <a:pt x="646" y="1799"/>
                  </a:lnTo>
                  <a:lnTo>
                    <a:pt x="661" y="1784"/>
                  </a:lnTo>
                  <a:lnTo>
                    <a:pt x="661" y="1754"/>
                  </a:lnTo>
                  <a:lnTo>
                    <a:pt x="676" y="1739"/>
                  </a:lnTo>
                  <a:lnTo>
                    <a:pt x="676" y="1694"/>
                  </a:lnTo>
                  <a:lnTo>
                    <a:pt x="691" y="1664"/>
                  </a:lnTo>
                  <a:lnTo>
                    <a:pt x="691" y="1574"/>
                  </a:lnTo>
                  <a:lnTo>
                    <a:pt x="706" y="1529"/>
                  </a:lnTo>
                  <a:lnTo>
                    <a:pt x="706" y="1469"/>
                  </a:lnTo>
                  <a:lnTo>
                    <a:pt x="721" y="1439"/>
                  </a:lnTo>
                  <a:lnTo>
                    <a:pt x="721" y="1334"/>
                  </a:lnTo>
                  <a:lnTo>
                    <a:pt x="736" y="1304"/>
                  </a:lnTo>
                  <a:lnTo>
                    <a:pt x="736" y="1259"/>
                  </a:lnTo>
                  <a:lnTo>
                    <a:pt x="751" y="1229"/>
                  </a:lnTo>
                  <a:lnTo>
                    <a:pt x="751" y="1184"/>
                  </a:lnTo>
                  <a:lnTo>
                    <a:pt x="766" y="1169"/>
                  </a:lnTo>
                  <a:lnTo>
                    <a:pt x="781" y="1184"/>
                  </a:lnTo>
                  <a:lnTo>
                    <a:pt x="796" y="1199"/>
                  </a:lnTo>
                  <a:lnTo>
                    <a:pt x="796" y="1229"/>
                  </a:lnTo>
                  <a:lnTo>
                    <a:pt x="811" y="1259"/>
                  </a:lnTo>
                  <a:lnTo>
                    <a:pt x="811" y="1304"/>
                  </a:lnTo>
                  <a:lnTo>
                    <a:pt x="826" y="1334"/>
                  </a:lnTo>
                  <a:lnTo>
                    <a:pt x="826" y="1424"/>
                  </a:lnTo>
                  <a:lnTo>
                    <a:pt x="841" y="1454"/>
                  </a:lnTo>
                  <a:lnTo>
                    <a:pt x="841" y="1529"/>
                  </a:lnTo>
                  <a:lnTo>
                    <a:pt x="856" y="1559"/>
                  </a:lnTo>
                  <a:lnTo>
                    <a:pt x="856" y="1679"/>
                  </a:lnTo>
                  <a:lnTo>
                    <a:pt x="871" y="1709"/>
                  </a:lnTo>
                  <a:lnTo>
                    <a:pt x="871" y="1769"/>
                  </a:lnTo>
                  <a:lnTo>
                    <a:pt x="886" y="1799"/>
                  </a:lnTo>
                  <a:lnTo>
                    <a:pt x="886" y="1889"/>
                  </a:lnTo>
                  <a:lnTo>
                    <a:pt x="901" y="1919"/>
                  </a:lnTo>
                  <a:lnTo>
                    <a:pt x="901" y="1964"/>
                  </a:lnTo>
                  <a:lnTo>
                    <a:pt x="916" y="1979"/>
                  </a:lnTo>
                  <a:lnTo>
                    <a:pt x="916" y="2024"/>
                  </a:lnTo>
                  <a:lnTo>
                    <a:pt x="931" y="2039"/>
                  </a:lnTo>
                  <a:lnTo>
                    <a:pt x="931" y="2054"/>
                  </a:lnTo>
                  <a:lnTo>
                    <a:pt x="946" y="2069"/>
                  </a:lnTo>
                  <a:lnTo>
                    <a:pt x="961" y="2054"/>
                  </a:lnTo>
                  <a:lnTo>
                    <a:pt x="976" y="2039"/>
                  </a:lnTo>
                  <a:lnTo>
                    <a:pt x="976" y="2024"/>
                  </a:lnTo>
                  <a:lnTo>
                    <a:pt x="991" y="2009"/>
                  </a:lnTo>
                  <a:lnTo>
                    <a:pt x="991" y="1949"/>
                  </a:lnTo>
                  <a:lnTo>
                    <a:pt x="1006" y="1934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57" name="Freeform 377"/>
            <p:cNvSpPr>
              <a:spLocks/>
            </p:cNvSpPr>
            <p:nvPr/>
          </p:nvSpPr>
          <p:spPr bwMode="auto">
            <a:xfrm>
              <a:off x="5913" y="1874"/>
              <a:ext cx="1005" cy="2084"/>
            </a:xfrm>
            <a:custGeom>
              <a:avLst/>
              <a:gdLst>
                <a:gd name="T0" fmla="*/ 15 w 1005"/>
                <a:gd name="T1" fmla="*/ 2024 h 2084"/>
                <a:gd name="T2" fmla="*/ 30 w 1005"/>
                <a:gd name="T3" fmla="*/ 1874 h 2084"/>
                <a:gd name="T4" fmla="*/ 60 w 1005"/>
                <a:gd name="T5" fmla="*/ 1739 h 2084"/>
                <a:gd name="T6" fmla="*/ 75 w 1005"/>
                <a:gd name="T7" fmla="*/ 1604 h 2084"/>
                <a:gd name="T8" fmla="*/ 105 w 1005"/>
                <a:gd name="T9" fmla="*/ 1529 h 2084"/>
                <a:gd name="T10" fmla="*/ 150 w 1005"/>
                <a:gd name="T11" fmla="*/ 1514 h 2084"/>
                <a:gd name="T12" fmla="*/ 165 w 1005"/>
                <a:gd name="T13" fmla="*/ 1604 h 2084"/>
                <a:gd name="T14" fmla="*/ 195 w 1005"/>
                <a:gd name="T15" fmla="*/ 1739 h 2084"/>
                <a:gd name="T16" fmla="*/ 210 w 1005"/>
                <a:gd name="T17" fmla="*/ 1904 h 2084"/>
                <a:gd name="T18" fmla="*/ 240 w 1005"/>
                <a:gd name="T19" fmla="*/ 2009 h 2084"/>
                <a:gd name="T20" fmla="*/ 255 w 1005"/>
                <a:gd name="T21" fmla="*/ 2084 h 2084"/>
                <a:gd name="T22" fmla="*/ 285 w 1005"/>
                <a:gd name="T23" fmla="*/ 2009 h 2084"/>
                <a:gd name="T24" fmla="*/ 315 w 1005"/>
                <a:gd name="T25" fmla="*/ 1844 h 2084"/>
                <a:gd name="T26" fmla="*/ 330 w 1005"/>
                <a:gd name="T27" fmla="*/ 1604 h 2084"/>
                <a:gd name="T28" fmla="*/ 360 w 1005"/>
                <a:gd name="T29" fmla="*/ 1319 h 2084"/>
                <a:gd name="T30" fmla="*/ 375 w 1005"/>
                <a:gd name="T31" fmla="*/ 1005 h 2084"/>
                <a:gd name="T32" fmla="*/ 405 w 1005"/>
                <a:gd name="T33" fmla="*/ 855 h 2084"/>
                <a:gd name="T34" fmla="*/ 420 w 1005"/>
                <a:gd name="T35" fmla="*/ 765 h 2084"/>
                <a:gd name="T36" fmla="*/ 450 w 1005"/>
                <a:gd name="T37" fmla="*/ 870 h 2084"/>
                <a:gd name="T38" fmla="*/ 480 w 1005"/>
                <a:gd name="T39" fmla="*/ 1065 h 2084"/>
                <a:gd name="T40" fmla="*/ 495 w 1005"/>
                <a:gd name="T41" fmla="*/ 1289 h 2084"/>
                <a:gd name="T42" fmla="*/ 525 w 1005"/>
                <a:gd name="T43" fmla="*/ 1499 h 2084"/>
                <a:gd name="T44" fmla="*/ 540 w 1005"/>
                <a:gd name="T45" fmla="*/ 1619 h 2084"/>
                <a:gd name="T46" fmla="*/ 570 w 1005"/>
                <a:gd name="T47" fmla="*/ 1544 h 2084"/>
                <a:gd name="T48" fmla="*/ 600 w 1005"/>
                <a:gd name="T49" fmla="*/ 1409 h 2084"/>
                <a:gd name="T50" fmla="*/ 615 w 1005"/>
                <a:gd name="T51" fmla="*/ 1125 h 2084"/>
                <a:gd name="T52" fmla="*/ 645 w 1005"/>
                <a:gd name="T53" fmla="*/ 900 h 2084"/>
                <a:gd name="T54" fmla="*/ 660 w 1005"/>
                <a:gd name="T55" fmla="*/ 765 h 2084"/>
                <a:gd name="T56" fmla="*/ 690 w 1005"/>
                <a:gd name="T57" fmla="*/ 810 h 2084"/>
                <a:gd name="T58" fmla="*/ 720 w 1005"/>
                <a:gd name="T59" fmla="*/ 1005 h 2084"/>
                <a:gd name="T60" fmla="*/ 735 w 1005"/>
                <a:gd name="T61" fmla="*/ 1394 h 2084"/>
                <a:gd name="T62" fmla="*/ 765 w 1005"/>
                <a:gd name="T63" fmla="*/ 1649 h 2084"/>
                <a:gd name="T64" fmla="*/ 780 w 1005"/>
                <a:gd name="T65" fmla="*/ 1964 h 2084"/>
                <a:gd name="T66" fmla="*/ 810 w 1005"/>
                <a:gd name="T67" fmla="*/ 2039 h 2084"/>
                <a:gd name="T68" fmla="*/ 840 w 1005"/>
                <a:gd name="T69" fmla="*/ 1904 h 2084"/>
                <a:gd name="T70" fmla="*/ 855 w 1005"/>
                <a:gd name="T71" fmla="*/ 1469 h 2084"/>
                <a:gd name="T72" fmla="*/ 885 w 1005"/>
                <a:gd name="T73" fmla="*/ 990 h 2084"/>
                <a:gd name="T74" fmla="*/ 900 w 1005"/>
                <a:gd name="T75" fmla="*/ 435 h 2084"/>
                <a:gd name="T76" fmla="*/ 930 w 1005"/>
                <a:gd name="T77" fmla="*/ 150 h 2084"/>
                <a:gd name="T78" fmla="*/ 945 w 1005"/>
                <a:gd name="T79" fmla="*/ 0 h 2084"/>
                <a:gd name="T80" fmla="*/ 975 w 1005"/>
                <a:gd name="T81" fmla="*/ 165 h 2084"/>
                <a:gd name="T82" fmla="*/ 990 w 1005"/>
                <a:gd name="T83" fmla="*/ 660 h 20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05"/>
                <a:gd name="T127" fmla="*/ 0 h 2084"/>
                <a:gd name="T128" fmla="*/ 1005 w 1005"/>
                <a:gd name="T129" fmla="*/ 2084 h 20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05" h="2084">
                  <a:moveTo>
                    <a:pt x="0" y="2084"/>
                  </a:moveTo>
                  <a:lnTo>
                    <a:pt x="0" y="2039"/>
                  </a:lnTo>
                  <a:lnTo>
                    <a:pt x="15" y="2024"/>
                  </a:lnTo>
                  <a:lnTo>
                    <a:pt x="15" y="1949"/>
                  </a:lnTo>
                  <a:lnTo>
                    <a:pt x="30" y="1919"/>
                  </a:lnTo>
                  <a:lnTo>
                    <a:pt x="30" y="1874"/>
                  </a:lnTo>
                  <a:lnTo>
                    <a:pt x="45" y="1844"/>
                  </a:lnTo>
                  <a:lnTo>
                    <a:pt x="45" y="1769"/>
                  </a:lnTo>
                  <a:lnTo>
                    <a:pt x="60" y="1739"/>
                  </a:lnTo>
                  <a:lnTo>
                    <a:pt x="60" y="1694"/>
                  </a:lnTo>
                  <a:lnTo>
                    <a:pt x="75" y="1664"/>
                  </a:lnTo>
                  <a:lnTo>
                    <a:pt x="75" y="1604"/>
                  </a:lnTo>
                  <a:lnTo>
                    <a:pt x="90" y="1574"/>
                  </a:lnTo>
                  <a:lnTo>
                    <a:pt x="90" y="1544"/>
                  </a:lnTo>
                  <a:lnTo>
                    <a:pt x="105" y="1529"/>
                  </a:lnTo>
                  <a:lnTo>
                    <a:pt x="105" y="1499"/>
                  </a:lnTo>
                  <a:lnTo>
                    <a:pt x="120" y="1484"/>
                  </a:lnTo>
                  <a:lnTo>
                    <a:pt x="150" y="1514"/>
                  </a:lnTo>
                  <a:lnTo>
                    <a:pt x="150" y="1544"/>
                  </a:lnTo>
                  <a:lnTo>
                    <a:pt x="165" y="1559"/>
                  </a:lnTo>
                  <a:lnTo>
                    <a:pt x="165" y="1604"/>
                  </a:lnTo>
                  <a:lnTo>
                    <a:pt x="180" y="1634"/>
                  </a:lnTo>
                  <a:lnTo>
                    <a:pt x="180" y="1709"/>
                  </a:lnTo>
                  <a:lnTo>
                    <a:pt x="195" y="1739"/>
                  </a:lnTo>
                  <a:lnTo>
                    <a:pt x="195" y="1799"/>
                  </a:lnTo>
                  <a:lnTo>
                    <a:pt x="210" y="1829"/>
                  </a:lnTo>
                  <a:lnTo>
                    <a:pt x="210" y="1904"/>
                  </a:lnTo>
                  <a:lnTo>
                    <a:pt x="225" y="1934"/>
                  </a:lnTo>
                  <a:lnTo>
                    <a:pt x="225" y="1979"/>
                  </a:lnTo>
                  <a:lnTo>
                    <a:pt x="240" y="2009"/>
                  </a:lnTo>
                  <a:lnTo>
                    <a:pt x="240" y="2054"/>
                  </a:lnTo>
                  <a:lnTo>
                    <a:pt x="270" y="2084"/>
                  </a:lnTo>
                  <a:lnTo>
                    <a:pt x="255" y="2084"/>
                  </a:lnTo>
                  <a:lnTo>
                    <a:pt x="270" y="2069"/>
                  </a:lnTo>
                  <a:lnTo>
                    <a:pt x="285" y="2054"/>
                  </a:lnTo>
                  <a:lnTo>
                    <a:pt x="285" y="2009"/>
                  </a:lnTo>
                  <a:lnTo>
                    <a:pt x="300" y="1994"/>
                  </a:lnTo>
                  <a:lnTo>
                    <a:pt x="300" y="1889"/>
                  </a:lnTo>
                  <a:lnTo>
                    <a:pt x="315" y="1844"/>
                  </a:lnTo>
                  <a:lnTo>
                    <a:pt x="315" y="1754"/>
                  </a:lnTo>
                  <a:lnTo>
                    <a:pt x="330" y="1709"/>
                  </a:lnTo>
                  <a:lnTo>
                    <a:pt x="330" y="1604"/>
                  </a:lnTo>
                  <a:lnTo>
                    <a:pt x="345" y="1544"/>
                  </a:lnTo>
                  <a:lnTo>
                    <a:pt x="345" y="1379"/>
                  </a:lnTo>
                  <a:lnTo>
                    <a:pt x="360" y="1319"/>
                  </a:lnTo>
                  <a:lnTo>
                    <a:pt x="360" y="1215"/>
                  </a:lnTo>
                  <a:lnTo>
                    <a:pt x="375" y="1155"/>
                  </a:lnTo>
                  <a:lnTo>
                    <a:pt x="375" y="1005"/>
                  </a:lnTo>
                  <a:lnTo>
                    <a:pt x="390" y="960"/>
                  </a:lnTo>
                  <a:lnTo>
                    <a:pt x="390" y="885"/>
                  </a:lnTo>
                  <a:lnTo>
                    <a:pt x="405" y="855"/>
                  </a:lnTo>
                  <a:lnTo>
                    <a:pt x="405" y="795"/>
                  </a:lnTo>
                  <a:lnTo>
                    <a:pt x="435" y="765"/>
                  </a:lnTo>
                  <a:lnTo>
                    <a:pt x="420" y="765"/>
                  </a:lnTo>
                  <a:lnTo>
                    <a:pt x="435" y="795"/>
                  </a:lnTo>
                  <a:lnTo>
                    <a:pt x="450" y="825"/>
                  </a:lnTo>
                  <a:lnTo>
                    <a:pt x="450" y="870"/>
                  </a:lnTo>
                  <a:lnTo>
                    <a:pt x="465" y="915"/>
                  </a:lnTo>
                  <a:lnTo>
                    <a:pt x="465" y="1020"/>
                  </a:lnTo>
                  <a:lnTo>
                    <a:pt x="480" y="1065"/>
                  </a:lnTo>
                  <a:lnTo>
                    <a:pt x="480" y="1155"/>
                  </a:lnTo>
                  <a:lnTo>
                    <a:pt x="495" y="1200"/>
                  </a:lnTo>
                  <a:lnTo>
                    <a:pt x="495" y="1289"/>
                  </a:lnTo>
                  <a:lnTo>
                    <a:pt x="510" y="1334"/>
                  </a:lnTo>
                  <a:lnTo>
                    <a:pt x="510" y="1454"/>
                  </a:lnTo>
                  <a:lnTo>
                    <a:pt x="525" y="1499"/>
                  </a:lnTo>
                  <a:lnTo>
                    <a:pt x="525" y="1544"/>
                  </a:lnTo>
                  <a:lnTo>
                    <a:pt x="540" y="1574"/>
                  </a:lnTo>
                  <a:lnTo>
                    <a:pt x="540" y="1619"/>
                  </a:lnTo>
                  <a:lnTo>
                    <a:pt x="555" y="1619"/>
                  </a:lnTo>
                  <a:lnTo>
                    <a:pt x="570" y="1604"/>
                  </a:lnTo>
                  <a:lnTo>
                    <a:pt x="570" y="1544"/>
                  </a:lnTo>
                  <a:lnTo>
                    <a:pt x="585" y="1514"/>
                  </a:lnTo>
                  <a:lnTo>
                    <a:pt x="585" y="1439"/>
                  </a:lnTo>
                  <a:lnTo>
                    <a:pt x="600" y="1409"/>
                  </a:lnTo>
                  <a:lnTo>
                    <a:pt x="600" y="1274"/>
                  </a:lnTo>
                  <a:lnTo>
                    <a:pt x="615" y="1215"/>
                  </a:lnTo>
                  <a:lnTo>
                    <a:pt x="615" y="1125"/>
                  </a:lnTo>
                  <a:lnTo>
                    <a:pt x="630" y="1080"/>
                  </a:lnTo>
                  <a:lnTo>
                    <a:pt x="630" y="945"/>
                  </a:lnTo>
                  <a:lnTo>
                    <a:pt x="645" y="900"/>
                  </a:lnTo>
                  <a:lnTo>
                    <a:pt x="645" y="840"/>
                  </a:lnTo>
                  <a:lnTo>
                    <a:pt x="660" y="810"/>
                  </a:lnTo>
                  <a:lnTo>
                    <a:pt x="660" y="765"/>
                  </a:lnTo>
                  <a:lnTo>
                    <a:pt x="675" y="750"/>
                  </a:lnTo>
                  <a:lnTo>
                    <a:pt x="690" y="765"/>
                  </a:lnTo>
                  <a:lnTo>
                    <a:pt x="690" y="810"/>
                  </a:lnTo>
                  <a:lnTo>
                    <a:pt x="705" y="840"/>
                  </a:lnTo>
                  <a:lnTo>
                    <a:pt x="705" y="960"/>
                  </a:lnTo>
                  <a:lnTo>
                    <a:pt x="720" y="1005"/>
                  </a:lnTo>
                  <a:lnTo>
                    <a:pt x="720" y="1125"/>
                  </a:lnTo>
                  <a:lnTo>
                    <a:pt x="735" y="1185"/>
                  </a:lnTo>
                  <a:lnTo>
                    <a:pt x="735" y="1394"/>
                  </a:lnTo>
                  <a:lnTo>
                    <a:pt x="750" y="1454"/>
                  </a:lnTo>
                  <a:lnTo>
                    <a:pt x="750" y="1589"/>
                  </a:lnTo>
                  <a:lnTo>
                    <a:pt x="765" y="1649"/>
                  </a:lnTo>
                  <a:lnTo>
                    <a:pt x="765" y="1829"/>
                  </a:lnTo>
                  <a:lnTo>
                    <a:pt x="780" y="1889"/>
                  </a:lnTo>
                  <a:lnTo>
                    <a:pt x="780" y="1964"/>
                  </a:lnTo>
                  <a:lnTo>
                    <a:pt x="795" y="1994"/>
                  </a:lnTo>
                  <a:lnTo>
                    <a:pt x="795" y="2054"/>
                  </a:lnTo>
                  <a:lnTo>
                    <a:pt x="810" y="2039"/>
                  </a:lnTo>
                  <a:lnTo>
                    <a:pt x="825" y="2009"/>
                  </a:lnTo>
                  <a:lnTo>
                    <a:pt x="825" y="1949"/>
                  </a:lnTo>
                  <a:lnTo>
                    <a:pt x="840" y="1904"/>
                  </a:lnTo>
                  <a:lnTo>
                    <a:pt x="840" y="1709"/>
                  </a:lnTo>
                  <a:lnTo>
                    <a:pt x="855" y="1634"/>
                  </a:lnTo>
                  <a:lnTo>
                    <a:pt x="855" y="1469"/>
                  </a:lnTo>
                  <a:lnTo>
                    <a:pt x="870" y="1379"/>
                  </a:lnTo>
                  <a:lnTo>
                    <a:pt x="870" y="1095"/>
                  </a:lnTo>
                  <a:lnTo>
                    <a:pt x="885" y="990"/>
                  </a:lnTo>
                  <a:lnTo>
                    <a:pt x="885" y="795"/>
                  </a:lnTo>
                  <a:lnTo>
                    <a:pt x="900" y="690"/>
                  </a:lnTo>
                  <a:lnTo>
                    <a:pt x="900" y="435"/>
                  </a:lnTo>
                  <a:lnTo>
                    <a:pt x="915" y="345"/>
                  </a:lnTo>
                  <a:lnTo>
                    <a:pt x="915" y="210"/>
                  </a:lnTo>
                  <a:lnTo>
                    <a:pt x="930" y="150"/>
                  </a:lnTo>
                  <a:lnTo>
                    <a:pt x="930" y="30"/>
                  </a:lnTo>
                  <a:lnTo>
                    <a:pt x="945" y="15"/>
                  </a:lnTo>
                  <a:lnTo>
                    <a:pt x="945" y="0"/>
                  </a:lnTo>
                  <a:lnTo>
                    <a:pt x="960" y="15"/>
                  </a:lnTo>
                  <a:lnTo>
                    <a:pt x="960" y="120"/>
                  </a:lnTo>
                  <a:lnTo>
                    <a:pt x="975" y="165"/>
                  </a:lnTo>
                  <a:lnTo>
                    <a:pt x="975" y="300"/>
                  </a:lnTo>
                  <a:lnTo>
                    <a:pt x="990" y="375"/>
                  </a:lnTo>
                  <a:lnTo>
                    <a:pt x="990" y="660"/>
                  </a:lnTo>
                  <a:lnTo>
                    <a:pt x="1005" y="765"/>
                  </a:lnTo>
                  <a:lnTo>
                    <a:pt x="1005" y="990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7758" name="Freeform 376"/>
            <p:cNvSpPr>
              <a:spLocks/>
            </p:cNvSpPr>
            <p:nvPr/>
          </p:nvSpPr>
          <p:spPr bwMode="auto">
            <a:xfrm>
              <a:off x="6918" y="2564"/>
              <a:ext cx="451" cy="2309"/>
            </a:xfrm>
            <a:custGeom>
              <a:avLst/>
              <a:gdLst>
                <a:gd name="T0" fmla="*/ 0 w 451"/>
                <a:gd name="T1" fmla="*/ 300 h 2309"/>
                <a:gd name="T2" fmla="*/ 15 w 451"/>
                <a:gd name="T3" fmla="*/ 420 h 2309"/>
                <a:gd name="T4" fmla="*/ 15 w 451"/>
                <a:gd name="T5" fmla="*/ 644 h 2309"/>
                <a:gd name="T6" fmla="*/ 30 w 451"/>
                <a:gd name="T7" fmla="*/ 764 h 2309"/>
                <a:gd name="T8" fmla="*/ 30 w 451"/>
                <a:gd name="T9" fmla="*/ 1094 h 2309"/>
                <a:gd name="T10" fmla="*/ 45 w 451"/>
                <a:gd name="T11" fmla="*/ 1199 h 2309"/>
                <a:gd name="T12" fmla="*/ 45 w 451"/>
                <a:gd name="T13" fmla="*/ 1394 h 2309"/>
                <a:gd name="T14" fmla="*/ 60 w 451"/>
                <a:gd name="T15" fmla="*/ 1469 h 2309"/>
                <a:gd name="T16" fmla="*/ 60 w 451"/>
                <a:gd name="T17" fmla="*/ 1664 h 2309"/>
                <a:gd name="T18" fmla="*/ 75 w 451"/>
                <a:gd name="T19" fmla="*/ 1709 h 2309"/>
                <a:gd name="T20" fmla="*/ 75 w 451"/>
                <a:gd name="T21" fmla="*/ 1769 h 2309"/>
                <a:gd name="T22" fmla="*/ 90 w 451"/>
                <a:gd name="T23" fmla="*/ 1784 h 2309"/>
                <a:gd name="T24" fmla="*/ 90 w 451"/>
                <a:gd name="T25" fmla="*/ 1754 h 2309"/>
                <a:gd name="T26" fmla="*/ 105 w 451"/>
                <a:gd name="T27" fmla="*/ 1724 h 2309"/>
                <a:gd name="T28" fmla="*/ 105 w 451"/>
                <a:gd name="T29" fmla="*/ 1634 h 2309"/>
                <a:gd name="T30" fmla="*/ 120 w 451"/>
                <a:gd name="T31" fmla="*/ 1574 h 2309"/>
                <a:gd name="T32" fmla="*/ 120 w 451"/>
                <a:gd name="T33" fmla="*/ 1364 h 2309"/>
                <a:gd name="T34" fmla="*/ 135 w 451"/>
                <a:gd name="T35" fmla="*/ 1274 h 2309"/>
                <a:gd name="T36" fmla="*/ 135 w 451"/>
                <a:gd name="T37" fmla="*/ 1094 h 2309"/>
                <a:gd name="T38" fmla="*/ 150 w 451"/>
                <a:gd name="T39" fmla="*/ 1004 h 2309"/>
                <a:gd name="T40" fmla="*/ 150 w 451"/>
                <a:gd name="T41" fmla="*/ 704 h 2309"/>
                <a:gd name="T42" fmla="*/ 165 w 451"/>
                <a:gd name="T43" fmla="*/ 614 h 2309"/>
                <a:gd name="T44" fmla="*/ 165 w 451"/>
                <a:gd name="T45" fmla="*/ 435 h 2309"/>
                <a:gd name="T46" fmla="*/ 180 w 451"/>
                <a:gd name="T47" fmla="*/ 360 h 2309"/>
                <a:gd name="T48" fmla="*/ 180 w 451"/>
                <a:gd name="T49" fmla="*/ 210 h 2309"/>
                <a:gd name="T50" fmla="*/ 195 w 451"/>
                <a:gd name="T51" fmla="*/ 150 h 2309"/>
                <a:gd name="T52" fmla="*/ 195 w 451"/>
                <a:gd name="T53" fmla="*/ 30 h 2309"/>
                <a:gd name="T54" fmla="*/ 210 w 451"/>
                <a:gd name="T55" fmla="*/ 0 h 2309"/>
                <a:gd name="T56" fmla="*/ 225 w 451"/>
                <a:gd name="T57" fmla="*/ 0 h 2309"/>
                <a:gd name="T58" fmla="*/ 225 w 451"/>
                <a:gd name="T59" fmla="*/ 105 h 2309"/>
                <a:gd name="T60" fmla="*/ 240 w 451"/>
                <a:gd name="T61" fmla="*/ 165 h 2309"/>
                <a:gd name="T62" fmla="*/ 240 w 451"/>
                <a:gd name="T63" fmla="*/ 300 h 2309"/>
                <a:gd name="T64" fmla="*/ 255 w 451"/>
                <a:gd name="T65" fmla="*/ 375 h 2309"/>
                <a:gd name="T66" fmla="*/ 255 w 451"/>
                <a:gd name="T67" fmla="*/ 659 h 2309"/>
                <a:gd name="T68" fmla="*/ 270 w 451"/>
                <a:gd name="T69" fmla="*/ 779 h 2309"/>
                <a:gd name="T70" fmla="*/ 270 w 451"/>
                <a:gd name="T71" fmla="*/ 1004 h 2309"/>
                <a:gd name="T72" fmla="*/ 285 w 451"/>
                <a:gd name="T73" fmla="*/ 1124 h 2309"/>
                <a:gd name="T74" fmla="*/ 285 w 451"/>
                <a:gd name="T75" fmla="*/ 1469 h 2309"/>
                <a:gd name="T76" fmla="*/ 300 w 451"/>
                <a:gd name="T77" fmla="*/ 1574 h 2309"/>
                <a:gd name="T78" fmla="*/ 300 w 451"/>
                <a:gd name="T79" fmla="*/ 1784 h 2309"/>
                <a:gd name="T80" fmla="*/ 315 w 451"/>
                <a:gd name="T81" fmla="*/ 1874 h 2309"/>
                <a:gd name="T82" fmla="*/ 315 w 451"/>
                <a:gd name="T83" fmla="*/ 2114 h 2309"/>
                <a:gd name="T84" fmla="*/ 330 w 451"/>
                <a:gd name="T85" fmla="*/ 2174 h 2309"/>
                <a:gd name="T86" fmla="*/ 330 w 451"/>
                <a:gd name="T87" fmla="*/ 2264 h 2309"/>
                <a:gd name="T88" fmla="*/ 345 w 451"/>
                <a:gd name="T89" fmla="*/ 2294 h 2309"/>
                <a:gd name="T90" fmla="*/ 345 w 451"/>
                <a:gd name="T91" fmla="*/ 2309 h 2309"/>
                <a:gd name="T92" fmla="*/ 360 w 451"/>
                <a:gd name="T93" fmla="*/ 2294 h 2309"/>
                <a:gd name="T94" fmla="*/ 360 w 451"/>
                <a:gd name="T95" fmla="*/ 2189 h 2309"/>
                <a:gd name="T96" fmla="*/ 375 w 451"/>
                <a:gd name="T97" fmla="*/ 2129 h 2309"/>
                <a:gd name="T98" fmla="*/ 375 w 451"/>
                <a:gd name="T99" fmla="*/ 1994 h 2309"/>
                <a:gd name="T100" fmla="*/ 390 w 451"/>
                <a:gd name="T101" fmla="*/ 1904 h 2309"/>
                <a:gd name="T102" fmla="*/ 390 w 451"/>
                <a:gd name="T103" fmla="*/ 1604 h 2309"/>
                <a:gd name="T104" fmla="*/ 405 w 451"/>
                <a:gd name="T105" fmla="*/ 1484 h 2309"/>
                <a:gd name="T106" fmla="*/ 405 w 451"/>
                <a:gd name="T107" fmla="*/ 1259 h 2309"/>
                <a:gd name="T108" fmla="*/ 420 w 451"/>
                <a:gd name="T109" fmla="*/ 1124 h 2309"/>
                <a:gd name="T110" fmla="*/ 420 w 451"/>
                <a:gd name="T111" fmla="*/ 779 h 2309"/>
                <a:gd name="T112" fmla="*/ 436 w 451"/>
                <a:gd name="T113" fmla="*/ 659 h 2309"/>
                <a:gd name="T114" fmla="*/ 436 w 451"/>
                <a:gd name="T115" fmla="*/ 450 h 2309"/>
                <a:gd name="T116" fmla="*/ 451 w 451"/>
                <a:gd name="T117" fmla="*/ 360 h 23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1"/>
                <a:gd name="T178" fmla="*/ 0 h 2309"/>
                <a:gd name="T179" fmla="*/ 451 w 451"/>
                <a:gd name="T180" fmla="*/ 2309 h 23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1" h="2309">
                  <a:moveTo>
                    <a:pt x="0" y="300"/>
                  </a:moveTo>
                  <a:lnTo>
                    <a:pt x="15" y="420"/>
                  </a:lnTo>
                  <a:lnTo>
                    <a:pt x="15" y="644"/>
                  </a:lnTo>
                  <a:lnTo>
                    <a:pt x="30" y="764"/>
                  </a:lnTo>
                  <a:lnTo>
                    <a:pt x="30" y="1094"/>
                  </a:lnTo>
                  <a:lnTo>
                    <a:pt x="45" y="1199"/>
                  </a:lnTo>
                  <a:lnTo>
                    <a:pt x="45" y="1394"/>
                  </a:lnTo>
                  <a:lnTo>
                    <a:pt x="60" y="1469"/>
                  </a:lnTo>
                  <a:lnTo>
                    <a:pt x="60" y="1664"/>
                  </a:lnTo>
                  <a:lnTo>
                    <a:pt x="75" y="1709"/>
                  </a:lnTo>
                  <a:lnTo>
                    <a:pt x="75" y="1769"/>
                  </a:lnTo>
                  <a:lnTo>
                    <a:pt x="90" y="1784"/>
                  </a:lnTo>
                  <a:lnTo>
                    <a:pt x="90" y="1754"/>
                  </a:lnTo>
                  <a:lnTo>
                    <a:pt x="105" y="1724"/>
                  </a:lnTo>
                  <a:lnTo>
                    <a:pt x="105" y="1634"/>
                  </a:lnTo>
                  <a:lnTo>
                    <a:pt x="120" y="1574"/>
                  </a:lnTo>
                  <a:lnTo>
                    <a:pt x="120" y="1364"/>
                  </a:lnTo>
                  <a:lnTo>
                    <a:pt x="135" y="1274"/>
                  </a:lnTo>
                  <a:lnTo>
                    <a:pt x="135" y="1094"/>
                  </a:lnTo>
                  <a:lnTo>
                    <a:pt x="150" y="1004"/>
                  </a:lnTo>
                  <a:lnTo>
                    <a:pt x="150" y="704"/>
                  </a:lnTo>
                  <a:lnTo>
                    <a:pt x="165" y="614"/>
                  </a:lnTo>
                  <a:lnTo>
                    <a:pt x="165" y="435"/>
                  </a:lnTo>
                  <a:lnTo>
                    <a:pt x="180" y="360"/>
                  </a:lnTo>
                  <a:lnTo>
                    <a:pt x="180" y="210"/>
                  </a:lnTo>
                  <a:lnTo>
                    <a:pt x="195" y="150"/>
                  </a:lnTo>
                  <a:lnTo>
                    <a:pt x="195" y="30"/>
                  </a:lnTo>
                  <a:lnTo>
                    <a:pt x="210" y="0"/>
                  </a:lnTo>
                  <a:lnTo>
                    <a:pt x="225" y="0"/>
                  </a:lnTo>
                  <a:lnTo>
                    <a:pt x="225" y="105"/>
                  </a:lnTo>
                  <a:lnTo>
                    <a:pt x="240" y="165"/>
                  </a:lnTo>
                  <a:lnTo>
                    <a:pt x="240" y="300"/>
                  </a:lnTo>
                  <a:lnTo>
                    <a:pt x="255" y="375"/>
                  </a:lnTo>
                  <a:lnTo>
                    <a:pt x="255" y="659"/>
                  </a:lnTo>
                  <a:lnTo>
                    <a:pt x="270" y="779"/>
                  </a:lnTo>
                  <a:lnTo>
                    <a:pt x="270" y="1004"/>
                  </a:lnTo>
                  <a:lnTo>
                    <a:pt x="285" y="1124"/>
                  </a:lnTo>
                  <a:lnTo>
                    <a:pt x="285" y="1469"/>
                  </a:lnTo>
                  <a:lnTo>
                    <a:pt x="300" y="1574"/>
                  </a:lnTo>
                  <a:lnTo>
                    <a:pt x="300" y="1784"/>
                  </a:lnTo>
                  <a:lnTo>
                    <a:pt x="315" y="1874"/>
                  </a:lnTo>
                  <a:lnTo>
                    <a:pt x="315" y="2114"/>
                  </a:lnTo>
                  <a:lnTo>
                    <a:pt x="330" y="2174"/>
                  </a:lnTo>
                  <a:lnTo>
                    <a:pt x="330" y="2264"/>
                  </a:lnTo>
                  <a:lnTo>
                    <a:pt x="345" y="2294"/>
                  </a:lnTo>
                  <a:lnTo>
                    <a:pt x="345" y="2309"/>
                  </a:lnTo>
                  <a:lnTo>
                    <a:pt x="360" y="2294"/>
                  </a:lnTo>
                  <a:lnTo>
                    <a:pt x="360" y="2189"/>
                  </a:lnTo>
                  <a:lnTo>
                    <a:pt x="375" y="2129"/>
                  </a:lnTo>
                  <a:lnTo>
                    <a:pt x="375" y="1994"/>
                  </a:lnTo>
                  <a:lnTo>
                    <a:pt x="390" y="1904"/>
                  </a:lnTo>
                  <a:lnTo>
                    <a:pt x="390" y="1604"/>
                  </a:lnTo>
                  <a:lnTo>
                    <a:pt x="405" y="1484"/>
                  </a:lnTo>
                  <a:lnTo>
                    <a:pt x="405" y="1259"/>
                  </a:lnTo>
                  <a:lnTo>
                    <a:pt x="420" y="1124"/>
                  </a:lnTo>
                  <a:lnTo>
                    <a:pt x="420" y="779"/>
                  </a:lnTo>
                  <a:lnTo>
                    <a:pt x="436" y="659"/>
                  </a:lnTo>
                  <a:lnTo>
                    <a:pt x="436" y="450"/>
                  </a:lnTo>
                  <a:lnTo>
                    <a:pt x="451" y="360"/>
                  </a:lnTo>
                </a:path>
              </a:pathLst>
            </a:cu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35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/>
              <a:t>Procesamiento de Imágenes Satelitales</a:t>
            </a:r>
            <a:endParaRPr lang="es-MX" dirty="0"/>
          </a:p>
        </p:txBody>
      </p:sp>
      <p:sp>
        <p:nvSpPr>
          <p:cNvPr id="2" name="1 Rectángulo"/>
          <p:cNvSpPr/>
          <p:nvPr/>
        </p:nvSpPr>
        <p:spPr>
          <a:xfrm>
            <a:off x="552199" y="1280954"/>
            <a:ext cx="8134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MX" sz="2000" dirty="0"/>
              <a:t>Interpolación con Sumas de Fourier.</a:t>
            </a:r>
          </a:p>
          <a:p>
            <a:r>
              <a:rPr lang="es-MX" altLang="es-MX" sz="2000" dirty="0"/>
              <a:t>- </a:t>
            </a:r>
            <a:r>
              <a:rPr lang="es-MX" altLang="es-MX" dirty="0"/>
              <a:t>Con los valores promedio mensual  se obtienen imágenes diarias, interpoladas.</a:t>
            </a:r>
            <a:r>
              <a:rPr lang="es-MX" altLang="es-MX" sz="1600" dirty="0"/>
              <a:t> 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6950349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1405</TotalTime>
  <Words>505</Words>
  <Application>Microsoft Office PowerPoint</Application>
  <PresentationFormat>Presentación en pantalla (4:3)</PresentationFormat>
  <Paragraphs>140</Paragraphs>
  <Slides>16</Slides>
  <Notes>2</Notes>
  <HiddenSlides>0</HiddenSlides>
  <MMClips>5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Arial</vt:lpstr>
      <vt:lpstr>Calibri</vt:lpstr>
      <vt:lpstr>Candara</vt:lpstr>
      <vt:lpstr>Helvetica</vt:lpstr>
      <vt:lpstr>Symbol</vt:lpstr>
      <vt:lpstr>Times New Roman</vt:lpstr>
      <vt:lpstr>Wingdings</vt:lpstr>
      <vt:lpstr>Forma de onda</vt:lpstr>
      <vt:lpstr>Fotografía de Photo Editor</vt:lpstr>
      <vt:lpstr>Oceanografía Satelital : Procesamiento Digital de las Imágenes Satelitales</vt:lpstr>
      <vt:lpstr>Procesamiento Digital</vt:lpstr>
      <vt:lpstr>Procesamiento digital de Imágenes</vt:lpstr>
      <vt:lpstr>Imágenes Satelitales</vt:lpstr>
      <vt:lpstr>Imágenes Satelitales</vt:lpstr>
      <vt:lpstr>Procesamiento de Imágenes Satelitales</vt:lpstr>
      <vt:lpstr>Procesamiento de Imágenes Satelitales</vt:lpstr>
      <vt:lpstr>Promedio mensual de la TSM de enero de 2002</vt:lpstr>
      <vt:lpstr>Presentación de PowerPoint</vt:lpstr>
      <vt:lpstr>Procesamiento de Imágenes Satelitales</vt:lpstr>
      <vt:lpstr>Procesamiento de Imágenes Satelitales</vt:lpstr>
      <vt:lpstr>Procesamiento de Imágenes Satelitales</vt:lpstr>
      <vt:lpstr>Sitios web de datos Imágenes Satelitales</vt:lpstr>
      <vt:lpstr>Programas para Procesamiento de Imágenes Satelitales</vt:lpstr>
      <vt:lpstr>Organización de las Imágenes Satelitales</vt:lpstr>
      <vt:lpstr>Gracias por la atención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Procesamiento Digital y las Imágenes Satelitales</dc:title>
  <dc:creator>ranulfo</dc:creator>
  <cp:lastModifiedBy>ranulfo</cp:lastModifiedBy>
  <cp:revision>94</cp:revision>
  <dcterms:created xsi:type="dcterms:W3CDTF">2015-10-14T19:49:21Z</dcterms:created>
  <dcterms:modified xsi:type="dcterms:W3CDTF">2017-03-10T22:01:32Z</dcterms:modified>
</cp:coreProperties>
</file>