
<file path=[Content_Types].xml><?xml version="1.0" encoding="utf-8"?>
<Types xmlns="http://schemas.openxmlformats.org/package/2006/content-types">
  <Default ContentType="application/vnd.openxmlformats-officedocument.presentationml.printerSettings" Extension="bin"/>
  <Default ContentType="image/x-emf" Extension="emf"/>
  <Default ContentType="image/gif" Extension="gif"/>
  <Default ContentType="image/jpeg" Extension="jpeg"/>
  <Default ContentType="image/jpeg" Extension="jpg"/>
  <Default ContentType="image/png" Extension="png"/>
  <Default ContentType="application/vnd.openxmlformats-package.relationships+xml" Extension="rels"/>
  <Default ContentType="image/vnd.ms-photo" Extension="wdp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presProps+xml" PartName="/ppt/presProps.xml"/>
  <Override ContentType="application/vnd.openxmlformats-officedocument.presentationml.presentation.main+xml" PartName="/ppt/presentation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43.xml"/>
  <Override ContentType="application/vnd.openxmlformats-officedocument.presentationml.slide+xml" PartName="/ppt/slides/slide44.xml"/>
  <Override ContentType="application/vnd.openxmlformats-officedocument.presentationml.slide+xml" PartName="/ppt/slides/slide45.xml"/>
  <Override ContentType="application/vnd.openxmlformats-officedocument.presentationml.slide+xml" PartName="/ppt/slides/slide46.xml"/>
  <Override ContentType="application/vnd.openxmlformats-officedocument.presentationml.slide+xml" PartName="/ppt/slides/slide47.xml"/>
  <Override ContentType="application/vnd.openxmlformats-officedocument.presentationml.slide+xml" PartName="/ppt/slides/slide48.xml"/>
  <Override ContentType="application/vnd.openxmlformats-officedocument.presentationml.slide+xml" PartName="/ppt/slides/slide49.xml"/>
  <Override ContentType="application/vnd.openxmlformats-officedocument.presentationml.slide+xml" PartName="/ppt/slides/slide5.xml"/>
  <Override ContentType="application/vnd.openxmlformats-officedocument.presentationml.slide+xml" PartName="/ppt/slides/slide50.xml"/>
  <Override ContentType="application/vnd.openxmlformats-officedocument.presentationml.slide+xml" PartName="/ppt/slides/slide51.xml"/>
  <Override ContentType="application/vnd.openxmlformats-officedocument.presentationml.slide+xml" PartName="/ppt/slides/slide52.xml"/>
  <Override ContentType="application/vnd.openxmlformats-officedocument.presentationml.slide+xml" PartName="/ppt/slides/slide53.xml"/>
  <Override ContentType="application/vnd.openxmlformats-officedocument.presentationml.slide+xml" PartName="/ppt/slides/slide54.xml"/>
  <Override ContentType="application/vnd.openxmlformats-officedocument.presentationml.slide+xml" PartName="/ppt/slides/slide55.xml"/>
  <Override ContentType="application/vnd.openxmlformats-officedocument.presentationml.slide+xml" PartName="/ppt/slides/slide56.xml"/>
  <Override ContentType="application/vnd.openxmlformats-officedocument.presentationml.slide+xml" PartName="/ppt/slides/slide57.xml"/>
  <Override ContentType="application/vnd.openxmlformats-officedocument.presentationml.slide+xml" PartName="/ppt/slides/slide58.xml"/>
  <Override ContentType="application/vnd.openxmlformats-officedocument.presentationml.slide+xml" PartName="/ppt/slides/slide59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autoCompressPictures="0" saveSubsetFonts="1">
  <p:sldMasterIdLst>
    <p:sldMasterId r:id="rId4" id="2147483648"/>
  </p:sldMasterIdLst>
  <p:notesMasterIdLst>
    <p:notesMasterId r:id="rId5"/>
  </p:notesMasterIdLst>
  <p:sldIdLst>
    <p:sldId r:id="rId6" id="256"/>
    <p:sldId r:id="rId7" id="257"/>
    <p:sldId r:id="rId8" id="258"/>
    <p:sldId r:id="rId9" id="259"/>
    <p:sldId r:id="rId10" id="260"/>
    <p:sldId r:id="rId11" id="261"/>
    <p:sldId r:id="rId12" id="262"/>
    <p:sldId r:id="rId13" id="263"/>
    <p:sldId r:id="rId14" id="264"/>
    <p:sldId r:id="rId15" id="265"/>
    <p:sldId r:id="rId16" id="266"/>
    <p:sldId r:id="rId17" id="267"/>
    <p:sldId r:id="rId18" id="268"/>
    <p:sldId r:id="rId19" id="269"/>
    <p:sldId r:id="rId20" id="270"/>
    <p:sldId r:id="rId21" id="271"/>
    <p:sldId r:id="rId22" id="272"/>
    <p:sldId r:id="rId23" id="273"/>
    <p:sldId r:id="rId24" id="274"/>
    <p:sldId r:id="rId25" id="275"/>
    <p:sldId r:id="rId26" id="276"/>
    <p:sldId r:id="rId27" id="277"/>
    <p:sldId r:id="rId28" id="278"/>
    <p:sldId r:id="rId29" id="279"/>
    <p:sldId r:id="rId30" id="280"/>
    <p:sldId r:id="rId31" id="281"/>
    <p:sldId r:id="rId32" id="282"/>
    <p:sldId r:id="rId33" id="283"/>
    <p:sldId r:id="rId34" id="284"/>
    <p:sldId r:id="rId35" id="285"/>
    <p:sldId r:id="rId36" id="286"/>
    <p:sldId r:id="rId37" id="287"/>
    <p:sldId r:id="rId38" id="288"/>
    <p:sldId r:id="rId39" id="289"/>
    <p:sldId r:id="rId40" id="290"/>
    <p:sldId r:id="rId41" id="291"/>
    <p:sldId r:id="rId42" id="292"/>
    <p:sldId r:id="rId43" id="293"/>
    <p:sldId r:id="rId44" id="294"/>
    <p:sldId r:id="rId45" id="295"/>
    <p:sldId r:id="rId46" id="296"/>
    <p:sldId r:id="rId47" id="297"/>
    <p:sldId r:id="rId48" id="298"/>
    <p:sldId r:id="rId49" id="299"/>
    <p:sldId r:id="rId50" id="300"/>
    <p:sldId r:id="rId51" id="301"/>
    <p:sldId r:id="rId52" id="302"/>
    <p:sldId r:id="rId53" id="303"/>
    <p:sldId r:id="rId54" id="304"/>
    <p:sldId r:id="rId55" id="305"/>
    <p:sldId r:id="rId56" id="306"/>
    <p:sldId r:id="rId57" id="307"/>
    <p:sldId r:id="rId58" id="308"/>
    <p:sldId r:id="rId59" id="309"/>
    <p:sldId r:id="rId60" id="310"/>
    <p:sldId r:id="rId61" id="311"/>
    <p:sldId r:id="rId62" id="312"/>
    <p:sldId r:id="rId63" id="313"/>
    <p:sldId r:id="rId64" id="314"/>
  </p:sldIdLst>
  <p:sldSz cx="9144000" cy="6858000" type="screen4x3"/>
  <p:notesSz xmlns:c="http://schemas.openxmlformats.org/drawingml/2006/chart" xmlns:pic="http://schemas.openxmlformats.org/drawingml/2006/picture" xmlns:dgm="http://schemas.openxmlformats.org/drawingml/2006/diagram" cx="6858000" cy="9144000"/>
  <p:defaultTextStyle xmlns:c="http://schemas.openxmlformats.org/drawingml/2006/chart" xmlns:pic="http://schemas.openxmlformats.org/drawingml/2006/picture" xmlns:dgm="http://schemas.openxmlformats.org/drawingml/2006/diagram">
    <a:defPPr>
      <a:defRPr lang="es-ES">
        <a:uFillTx/>
      </a:defRPr>
    </a:defPPr>
    <a:lvl1pPr algn="l" defTabSz="457200" eaLnBrk="1" hangingPunct="1" latinLnBrk="0" marL="0" rtl="0">
      <a:defRPr kern="1200" sz="1800">
        <a:solidFill>
          <a:schemeClr val="tx1"/>
        </a:solidFill>
        <a:uFillTx/>
        <a:latin typeface="+mn-lt"/>
        <a:ea typeface="+mn-ea"/>
        <a:cs typeface="+mn-cs"/>
      </a:defRPr>
    </a:lvl1pPr>
    <a:lvl2pPr algn="l" defTabSz="457200" eaLnBrk="1" hangingPunct="1" latinLnBrk="0" marL="457200" rtl="0">
      <a:defRPr kern="1200" sz="1800">
        <a:solidFill>
          <a:schemeClr val="tx1"/>
        </a:solidFill>
        <a:uFillTx/>
        <a:latin typeface="+mn-lt"/>
        <a:ea typeface="+mn-ea"/>
        <a:cs typeface="+mn-cs"/>
      </a:defRPr>
    </a:lvl2pPr>
    <a:lvl3pPr algn="l" defTabSz="457200" eaLnBrk="1" hangingPunct="1" latinLnBrk="0" marL="914400" rtl="0">
      <a:defRPr kern="1200" sz="1800">
        <a:solidFill>
          <a:schemeClr val="tx1"/>
        </a:solidFill>
        <a:uFillTx/>
        <a:latin typeface="+mn-lt"/>
        <a:ea typeface="+mn-ea"/>
        <a:cs typeface="+mn-cs"/>
      </a:defRPr>
    </a:lvl3pPr>
    <a:lvl4pPr algn="l" defTabSz="457200" eaLnBrk="1" hangingPunct="1" latinLnBrk="0" marL="1371600" rtl="0">
      <a:defRPr kern="1200" sz="1800">
        <a:solidFill>
          <a:schemeClr val="tx1"/>
        </a:solidFill>
        <a:uFillTx/>
        <a:latin typeface="+mn-lt"/>
        <a:ea typeface="+mn-ea"/>
        <a:cs typeface="+mn-cs"/>
      </a:defRPr>
    </a:lvl4pPr>
    <a:lvl5pPr algn="l" defTabSz="457200" eaLnBrk="1" hangingPunct="1" latinLnBrk="0" marL="1828800" rtl="0">
      <a:defRPr kern="1200" sz="1800">
        <a:solidFill>
          <a:schemeClr val="tx1"/>
        </a:solidFill>
        <a:uFillTx/>
        <a:latin typeface="+mn-lt"/>
        <a:ea typeface="+mn-ea"/>
        <a:cs typeface="+mn-cs"/>
      </a:defRPr>
    </a:lvl5pPr>
    <a:lvl6pPr algn="l" defTabSz="457200" eaLnBrk="1" hangingPunct="1" latinLnBrk="0" marL="2286000" rtl="0">
      <a:defRPr kern="1200" sz="1800">
        <a:solidFill>
          <a:schemeClr val="tx1"/>
        </a:solidFill>
        <a:uFillTx/>
        <a:latin typeface="+mn-lt"/>
        <a:ea typeface="+mn-ea"/>
        <a:cs typeface="+mn-cs"/>
      </a:defRPr>
    </a:lvl6pPr>
    <a:lvl7pPr algn="l" defTabSz="457200" eaLnBrk="1" hangingPunct="1" latinLnBrk="0" marL="2743200" rtl="0">
      <a:defRPr kern="1200" sz="1800">
        <a:solidFill>
          <a:schemeClr val="tx1"/>
        </a:solidFill>
        <a:uFillTx/>
        <a:latin typeface="+mn-lt"/>
        <a:ea typeface="+mn-ea"/>
        <a:cs typeface="+mn-cs"/>
      </a:defRPr>
    </a:lvl7pPr>
    <a:lvl8pPr algn="l" defTabSz="457200" eaLnBrk="1" hangingPunct="1" latinLnBrk="0" marL="3200400" rtl="0">
      <a:defRPr kern="1200" sz="1800">
        <a:solidFill>
          <a:schemeClr val="tx1"/>
        </a:solidFill>
        <a:uFillTx/>
        <a:latin typeface="+mn-lt"/>
        <a:ea typeface="+mn-ea"/>
        <a:cs typeface="+mn-cs"/>
      </a:defRPr>
    </a:lvl8pPr>
    <a:lvl9pPr algn="l" defTabSz="457200" eaLnBrk="1" hangingPunct="1" latinLnBrk="0" marL="3657600" rtl="0">
      <a:defRPr kern="1200" sz="1800">
        <a:solidFill>
          <a:schemeClr val="tx1"/>
        </a:solidFill>
        <a:uFillTx/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/>
</file>

<file path=ppt/tableStyles.xml><?xml version="1.0" encoding="utf-8"?>
<a:tblStyleLst xmlns:a="http://schemas.openxmlformats.org/drawingml/2006/main" xmlns:c="http://schemas.openxmlformats.org/drawingml/2006/chart" xmlns:pic="http://schemas.openxmlformats.org/drawingml/2006/picture" xmlns:dgm="http://schemas.openxmlformats.org/drawingml/2006/diagram" xmlns:p="http://schemas.openxmlformats.org/presentationml/2006/main" xmlns:s="http://schemas.openxmlformats.org/officeDocument/2006/sharedTypes" xmlns:r="http://schemas.openxmlformats.org/officeDocument/2006/relationships" def="{5C22544A-7EE6-4342-B048-85BDC9FD1C3A}"/>
</file>

<file path=ppt/viewProps.xml><?xml version="1.0" encoding="utf-8"?>
<p:viewP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lastView="sldThumbnailView">
  <p:normalViewPr>
    <p:restoredLeft sz="15620"/>
    <p:restoredTop sz="94660"/>
  </p:normalViewPr>
  <p:slideViewPr>
    <p:cSldViewPr showGuides="1" snapToGrid="0" snapToObjects="1">
      <p:cViewPr>
        <p:scale xmlns:c="http://schemas.openxmlformats.org/drawingml/2006/chart" xmlns:pic="http://schemas.openxmlformats.org/drawingml/2006/picture" xmlns:dgm="http://schemas.openxmlformats.org/drawingml/2006/diagram">
          <a:sx d="100" n="150"/>
          <a:sy d="100" n="150"/>
        </p:scale>
        <p:origin xmlns:c="http://schemas.openxmlformats.org/drawingml/2006/chart" xmlns:pic="http://schemas.openxmlformats.org/drawingml/2006/picture" xmlns:dgm="http://schemas.openxmlformats.org/drawingml/2006/diagram" x="-944" y="-800"/>
      </p:cViewPr>
      <p:guideLst>
        <p:guide orient="horz" pos="2160"/>
        <p:guide pos="2880"/>
      </p:guideLst>
    </p:cSldViewPr>
  </p:slideViewPr>
  <p:notesTextViewPr>
    <p:cViewPr>
      <p:scale xmlns:c="http://schemas.openxmlformats.org/drawingml/2006/chart" xmlns:pic="http://schemas.openxmlformats.org/drawingml/2006/picture" xmlns:dgm="http://schemas.openxmlformats.org/drawingml/2006/diagram">
        <a:sx d="100" n="100"/>
        <a:sy d="100" n="100"/>
      </p:scale>
      <p:origin xmlns:c="http://schemas.openxmlformats.org/drawingml/2006/chart" xmlns:pic="http://schemas.openxmlformats.org/drawingml/2006/picture" xmlns:dgm="http://schemas.openxmlformats.org/drawingml/2006/diagram" x="0" y="0"/>
    </p:cViewPr>
  </p:notesTextViewPr>
  <p:sorterViewPr>
    <p:cViewPr>
      <p:scale xmlns:c="http://schemas.openxmlformats.org/drawingml/2006/chart" xmlns:pic="http://schemas.openxmlformats.org/drawingml/2006/picture" xmlns:dgm="http://schemas.openxmlformats.org/drawingml/2006/diagram">
        <a:sx d="100" n="66"/>
        <a:sy d="100" n="66"/>
      </p:scale>
      <p:origin xmlns:c="http://schemas.openxmlformats.org/drawingml/2006/chart" xmlns:pic="http://schemas.openxmlformats.org/drawingml/2006/picture" xmlns:dgm="http://schemas.openxmlformats.org/drawingml/2006/diagram" x="0" y="0"/>
    </p:cViewPr>
  </p:sorterViewPr>
  <p:gridSpacing xmlns:c="http://schemas.openxmlformats.org/drawingml/2006/chart" xmlns:pic="http://schemas.openxmlformats.org/drawingml/2006/picture" xmlns:dgm="http://schemas.openxmlformats.org/drawingml/2006/diagram" cx="72008" cy="72008"/>
</p:viewPr>
</file>

<file path=ppt/_rels/presentation.xml.rels><?xml version="1.0" standalone="yes" ?><Relationships xmlns="http://schemas.openxmlformats.org/package/2006/relationships"><Relationship Id="rId1" Target="presProps.xml" Type="http://schemas.openxmlformats.org/officeDocument/2006/relationships/presProps"></Relationship><Relationship Id="rId2" Target="tableStyles.xml" Type="http://schemas.openxmlformats.org/officeDocument/2006/relationships/tableStyles"></Relationship><Relationship Id="rId3" Target="viewProps.xml" Type="http://schemas.openxmlformats.org/officeDocument/2006/relationships/viewProps"></Relationship><Relationship Id="rId4" Target="slideMasters/slideMaster1.xml" Type="http://schemas.openxmlformats.org/officeDocument/2006/relationships/slideMaster"></Relationship><Relationship Id="rId5" Target="notesMasters/notesMaster1.xml" Type="http://schemas.openxmlformats.org/officeDocument/2006/relationships/notesMaster"></Relationship><Relationship Id="rId6" Target="slides/slide1.xml" Type="http://schemas.openxmlformats.org/officeDocument/2006/relationships/slide"></Relationship><Relationship Id="rId7" Target="slides/slide2.xml" Type="http://schemas.openxmlformats.org/officeDocument/2006/relationships/slide"></Relationship><Relationship Id="rId8" Target="slides/slide3.xml" Type="http://schemas.openxmlformats.org/officeDocument/2006/relationships/slide"></Relationship><Relationship Id="rId9" Target="slides/slide4.xml" Type="http://schemas.openxmlformats.org/officeDocument/2006/relationships/slide"></Relationship><Relationship Id="rId10" Target="slides/slide5.xml" Type="http://schemas.openxmlformats.org/officeDocument/2006/relationships/slide"></Relationship><Relationship Id="rId11" Target="slides/slide6.xml" Type="http://schemas.openxmlformats.org/officeDocument/2006/relationships/slide"></Relationship><Relationship Id="rId12" Target="slides/slide7.xml" Type="http://schemas.openxmlformats.org/officeDocument/2006/relationships/slide"></Relationship><Relationship Id="rId13" Target="slides/slide8.xml" Type="http://schemas.openxmlformats.org/officeDocument/2006/relationships/slide"></Relationship><Relationship Id="rId14" Target="slides/slide9.xml" Type="http://schemas.openxmlformats.org/officeDocument/2006/relationships/slide"></Relationship><Relationship Id="rId15" Target="slides/slide10.xml" Type="http://schemas.openxmlformats.org/officeDocument/2006/relationships/slide"></Relationship><Relationship Id="rId16" Target="slides/slide11.xml" Type="http://schemas.openxmlformats.org/officeDocument/2006/relationships/slide"></Relationship><Relationship Id="rId17" Target="slides/slide12.xml" Type="http://schemas.openxmlformats.org/officeDocument/2006/relationships/slide"></Relationship><Relationship Id="rId18" Target="slides/slide13.xml" Type="http://schemas.openxmlformats.org/officeDocument/2006/relationships/slide"></Relationship><Relationship Id="rId19" Target="slides/slide14.xml" Type="http://schemas.openxmlformats.org/officeDocument/2006/relationships/slide"></Relationship><Relationship Id="rId20" Target="slides/slide15.xml" Type="http://schemas.openxmlformats.org/officeDocument/2006/relationships/slide"></Relationship><Relationship Id="rId21" Target="slides/slide16.xml" Type="http://schemas.openxmlformats.org/officeDocument/2006/relationships/slide"></Relationship><Relationship Id="rId22" Target="slides/slide17.xml" Type="http://schemas.openxmlformats.org/officeDocument/2006/relationships/slide"></Relationship><Relationship Id="rId23" Target="slides/slide18.xml" Type="http://schemas.openxmlformats.org/officeDocument/2006/relationships/slide"></Relationship><Relationship Id="rId24" Target="slides/slide19.xml" Type="http://schemas.openxmlformats.org/officeDocument/2006/relationships/slide"></Relationship><Relationship Id="rId25" Target="slides/slide20.xml" Type="http://schemas.openxmlformats.org/officeDocument/2006/relationships/slide"></Relationship><Relationship Id="rId26" Target="slides/slide21.xml" Type="http://schemas.openxmlformats.org/officeDocument/2006/relationships/slide"></Relationship><Relationship Id="rId27" Target="slides/slide22.xml" Type="http://schemas.openxmlformats.org/officeDocument/2006/relationships/slide"></Relationship><Relationship Id="rId28" Target="slides/slide23.xml" Type="http://schemas.openxmlformats.org/officeDocument/2006/relationships/slide"></Relationship><Relationship Id="rId29" Target="slides/slide24.xml" Type="http://schemas.openxmlformats.org/officeDocument/2006/relationships/slide"></Relationship><Relationship Id="rId30" Target="slides/slide25.xml" Type="http://schemas.openxmlformats.org/officeDocument/2006/relationships/slide"></Relationship><Relationship Id="rId31" Target="slides/slide26.xml" Type="http://schemas.openxmlformats.org/officeDocument/2006/relationships/slide"></Relationship><Relationship Id="rId32" Target="slides/slide27.xml" Type="http://schemas.openxmlformats.org/officeDocument/2006/relationships/slide"></Relationship><Relationship Id="rId33" Target="slides/slide28.xml" Type="http://schemas.openxmlformats.org/officeDocument/2006/relationships/slide"></Relationship><Relationship Id="rId34" Target="slides/slide29.xml" Type="http://schemas.openxmlformats.org/officeDocument/2006/relationships/slide"></Relationship><Relationship Id="rId35" Target="slides/slide30.xml" Type="http://schemas.openxmlformats.org/officeDocument/2006/relationships/slide"></Relationship><Relationship Id="rId36" Target="slides/slide31.xml" Type="http://schemas.openxmlformats.org/officeDocument/2006/relationships/slide"></Relationship><Relationship Id="rId37" Target="slides/slide32.xml" Type="http://schemas.openxmlformats.org/officeDocument/2006/relationships/slide"></Relationship><Relationship Id="rId38" Target="slides/slide33.xml" Type="http://schemas.openxmlformats.org/officeDocument/2006/relationships/slide"></Relationship><Relationship Id="rId39" Target="slides/slide34.xml" Type="http://schemas.openxmlformats.org/officeDocument/2006/relationships/slide"></Relationship><Relationship Id="rId40" Target="slides/slide35.xml" Type="http://schemas.openxmlformats.org/officeDocument/2006/relationships/slide"></Relationship><Relationship Id="rId41" Target="slides/slide36.xml" Type="http://schemas.openxmlformats.org/officeDocument/2006/relationships/slide"></Relationship><Relationship Id="rId42" Target="slides/slide37.xml" Type="http://schemas.openxmlformats.org/officeDocument/2006/relationships/slide"></Relationship><Relationship Id="rId43" Target="slides/slide38.xml" Type="http://schemas.openxmlformats.org/officeDocument/2006/relationships/slide"></Relationship><Relationship Id="rId44" Target="slides/slide39.xml" Type="http://schemas.openxmlformats.org/officeDocument/2006/relationships/slide"></Relationship><Relationship Id="rId45" Target="slides/slide40.xml" Type="http://schemas.openxmlformats.org/officeDocument/2006/relationships/slide"></Relationship><Relationship Id="rId46" Target="slides/slide41.xml" Type="http://schemas.openxmlformats.org/officeDocument/2006/relationships/slide"></Relationship><Relationship Id="rId47" Target="slides/slide42.xml" Type="http://schemas.openxmlformats.org/officeDocument/2006/relationships/slide"></Relationship><Relationship Id="rId48" Target="slides/slide43.xml" Type="http://schemas.openxmlformats.org/officeDocument/2006/relationships/slide"></Relationship><Relationship Id="rId49" Target="slides/slide44.xml" Type="http://schemas.openxmlformats.org/officeDocument/2006/relationships/slide"></Relationship><Relationship Id="rId50" Target="slides/slide45.xml" Type="http://schemas.openxmlformats.org/officeDocument/2006/relationships/slide"></Relationship><Relationship Id="rId51" Target="slides/slide46.xml" Type="http://schemas.openxmlformats.org/officeDocument/2006/relationships/slide"></Relationship><Relationship Id="rId52" Target="slides/slide47.xml" Type="http://schemas.openxmlformats.org/officeDocument/2006/relationships/slide"></Relationship><Relationship Id="rId53" Target="slides/slide48.xml" Type="http://schemas.openxmlformats.org/officeDocument/2006/relationships/slide"></Relationship><Relationship Id="rId54" Target="slides/slide49.xml" Type="http://schemas.openxmlformats.org/officeDocument/2006/relationships/slide"></Relationship><Relationship Id="rId55" Target="slides/slide50.xml" Type="http://schemas.openxmlformats.org/officeDocument/2006/relationships/slide"></Relationship><Relationship Id="rId56" Target="slides/slide51.xml" Type="http://schemas.openxmlformats.org/officeDocument/2006/relationships/slide"></Relationship><Relationship Id="rId57" Target="slides/slide52.xml" Type="http://schemas.openxmlformats.org/officeDocument/2006/relationships/slide"></Relationship><Relationship Id="rId58" Target="slides/slide53.xml" Type="http://schemas.openxmlformats.org/officeDocument/2006/relationships/slide"></Relationship><Relationship Id="rId59" Target="slides/slide54.xml" Type="http://schemas.openxmlformats.org/officeDocument/2006/relationships/slide"></Relationship><Relationship Id="rId60" Target="slides/slide55.xml" Type="http://schemas.openxmlformats.org/officeDocument/2006/relationships/slide"></Relationship><Relationship Id="rId61" Target="slides/slide56.xml" Type="http://schemas.openxmlformats.org/officeDocument/2006/relationships/slide"></Relationship><Relationship Id="rId62" Target="slides/slide57.xml" Type="http://schemas.openxmlformats.org/officeDocument/2006/relationships/slide"></Relationship><Relationship Id="rId63" Target="slides/slide58.xml" Type="http://schemas.openxmlformats.org/officeDocument/2006/relationships/slide"></Relationship><Relationship Id="rId64" Target="slides/slide59.xml" Type="http://schemas.openxmlformats.org/officeDocument/2006/relationships/slide"></Relationship><Relationship Id="rId65" Target="theme/theme1.xml" Type="http://schemas.openxmlformats.org/officeDocument/2006/relationships/theme"></Relationship></Relationships>
</file>

<file path=ppt/notesMasters/_rels/notesMaster1.xml.rels><?xml version="1.0" standalone="yes" ?><Relationships xmlns="http://schemas.openxmlformats.org/package/2006/relationships"><Relationship Id="rId1" Target="../theme/theme2.xml" Type="http://schemas.openxmlformats.org/officeDocument/2006/relationships/theme"></Relationship></Relationships>
</file>

<file path=ppt/notesMasters/notesMaster1.xml><?xml version="1.0" encoding="utf-8"?>
<p:notesMaste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Ref xmlns:c="http://schemas.openxmlformats.org/drawingml/2006/chart" xmlns:pic="http://schemas.openxmlformats.org/drawingml/2006/picture" xmlns:dgm="http://schemas.openxmlformats.org/drawingml/2006/diagram" idx="1001">
        <a:schemeClr val="bg1"/>
      </p:bgRef>
    </p:bg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Marcador de encabezado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sz="quarter" type="hd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0" y="0"/>
            <a:ext cx="2971800" cy="45720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bIns="45720" lIns="91440" rIns="91440" rtlCol="0" tIns="45720" vert="horz"/>
          <a:lstStyle>
            <a:lvl1pPr algn="l">
              <a:defRPr sz="1200">
                <a:uFillTx/>
              </a:defRPr>
            </a:lvl1pPr>
          </a:lstStyle>
          <a:p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Marcador de fecha 2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dt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884613" y="0"/>
            <a:ext cx="2971800" cy="45720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bIns="45720" lIns="91440" rIns="91440" rtlCol="0" tIns="45720" vert="horz"/>
          <a:lstStyle>
            <a:lvl1pPr algn="r">
              <a:defRPr sz="1200">
                <a:uFillTx/>
              </a:defRPr>
            </a:lvl1pPr>
          </a:lstStyle>
          <a:p>
            <a:fld id="{3CC0475D-F5AD-0846-98EC-ADA72E2A30ED}" type="datetimeFigureOut">
              <a:rPr lang="es-ES" smtClean="0">
                <a:uFillTx/>
              </a:rPr>
              <a:t>08/03/17</a:t>
            </a:fld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Marcador de imagen de diapositiva 3"/>
          <p:cNvSpPr xmlns:c="http://schemas.openxmlformats.org/drawingml/2006/chart" xmlns:pic="http://schemas.openxmlformats.org/drawingml/2006/picture" xmlns:dgm="http://schemas.openxmlformats.org/drawingml/2006/diagram">
            <a:spLocks noChangeAspect="1" noGrp="1" noRot="1"/>
          </p:cNvSpPr>
          <p:nvPr>
            <p:ph idx="2" type="sldImg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ctr" bIns="45720" lIns="91440" rIns="91440" rtlCol="0" tIns="45720" vert="horz"/>
          <a:lstStyle/>
          <a:p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Marcador de notas 4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3" sz="quarter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4343400"/>
            <a:ext cx="5486400" cy="411480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bIns="45720" lIns="91440" rIns="91440" rtlCol="0" tIns="45720" vert="horz"/>
          <a:lstStyle/>
          <a:p>
            <a:pPr lvl="0"/>
            <a:r>
              <a:rPr lang="es-ES_tradnl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_tradnl" smtClean="0">
                <a:uFillTx/>
              </a:rPr>
              <a:t>Segundo nivel</a:t>
            </a:r>
          </a:p>
          <a:p>
            <a:pPr lvl="2"/>
            <a:r>
              <a:rPr lang="es-ES_tradnl" smtClean="0">
                <a:uFillTx/>
              </a:rPr>
              <a:t>Tercer nivel</a:t>
            </a:r>
          </a:p>
          <a:p>
            <a:pPr lvl="3"/>
            <a:r>
              <a:rPr lang="es-ES_tradnl" smtClean="0">
                <a:uFillTx/>
              </a:rPr>
              <a:t>Cuarto nivel</a:t>
            </a:r>
          </a:p>
          <a:p>
            <a:pPr lvl="4"/>
            <a:r>
              <a:rPr lang="es-ES_tradnl" smtClean="0">
                <a:uFillTx/>
              </a:rPr>
              <a:t>Quinto nivel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Marcador de pie de página 5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4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0" y="8685213"/>
            <a:ext cx="2971800" cy="45720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b" bIns="45720" lIns="91440" rIns="91440" rtlCol="0" tIns="45720" vert="horz"/>
          <a:lstStyle>
            <a:lvl1pPr algn="l">
              <a:defRPr sz="1200">
                <a:uFillTx/>
              </a:defRPr>
            </a:lvl1pPr>
          </a:lstStyle>
          <a:p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Marcador de número de diapositiva 6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5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884613" y="8685213"/>
            <a:ext cx="2971800" cy="45720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b" bIns="45720" lIns="91440" rIns="91440" rtlCol="0" tIns="45720" vert="horz"/>
          <a:lstStyle>
            <a:lvl1pPr algn="r">
              <a:defRPr sz="1200">
                <a:uFillTx/>
              </a:defRPr>
            </a:lvl1pPr>
          </a:lstStyle>
          <a:p>
            <a:fld id="{7C829D46-8EB7-2847-80E0-D10C4720FC5D}" type="slidenum">
              <a:rPr lang="es-ES" smtClean="0">
                <a:uFillTx/>
              </a:rPr>
              <a:t>‹Nr.›</a:t>
            </a:fld>
            <a:endParaRPr lang="es-ES">
              <a:uFillTx/>
            </a:endParaRPr>
          </a:p>
        </p:txBody>
      </p:sp>
    </p:spTree>
  </p:cSld>
  <p:clrMap xmlns:c="http://schemas.openxmlformats.org/drawingml/2006/chart" xmlns:pic="http://schemas.openxmlformats.org/drawingml/2006/picture" xmlns:dgm="http://schemas.openxmlformats.org/drawingml/2006/diagram" accent1="accent1" accent2="accent2" accent3="accent3" accent4="accent4" accent5="accent5" accent6="accent6" bg1="lt1" bg2="lt2" folHlink="folHlink" hlink="hlink" tx1="dk1" tx2="dk2"/>
  <p:notesStyle xmlns:c="http://schemas.openxmlformats.org/drawingml/2006/chart" xmlns:pic="http://schemas.openxmlformats.org/drawingml/2006/picture" xmlns:dgm="http://schemas.openxmlformats.org/drawingml/2006/diagram">
    <a:lvl1pPr algn="l" defTabSz="457200" eaLnBrk="1" hangingPunct="1" latinLnBrk="0" marL="0" rtl="0">
      <a:defRPr kern="1200" sz="1200">
        <a:solidFill>
          <a:schemeClr val="tx1"/>
        </a:solidFill>
        <a:uFillTx/>
        <a:latin typeface="+mn-lt"/>
        <a:ea typeface="+mn-ea"/>
        <a:cs typeface="+mn-cs"/>
      </a:defRPr>
    </a:lvl1pPr>
    <a:lvl2pPr algn="l" defTabSz="457200" eaLnBrk="1" hangingPunct="1" latinLnBrk="0" marL="457200" rtl="0">
      <a:defRPr kern="1200" sz="1200">
        <a:solidFill>
          <a:schemeClr val="tx1"/>
        </a:solidFill>
        <a:uFillTx/>
        <a:latin typeface="+mn-lt"/>
        <a:ea typeface="+mn-ea"/>
        <a:cs typeface="+mn-cs"/>
      </a:defRPr>
    </a:lvl2pPr>
    <a:lvl3pPr algn="l" defTabSz="457200" eaLnBrk="1" hangingPunct="1" latinLnBrk="0" marL="914400" rtl="0">
      <a:defRPr kern="1200" sz="1200">
        <a:solidFill>
          <a:schemeClr val="tx1"/>
        </a:solidFill>
        <a:uFillTx/>
        <a:latin typeface="+mn-lt"/>
        <a:ea typeface="+mn-ea"/>
        <a:cs typeface="+mn-cs"/>
      </a:defRPr>
    </a:lvl3pPr>
    <a:lvl4pPr algn="l" defTabSz="457200" eaLnBrk="1" hangingPunct="1" latinLnBrk="0" marL="1371600" rtl="0">
      <a:defRPr kern="1200" sz="1200">
        <a:solidFill>
          <a:schemeClr val="tx1"/>
        </a:solidFill>
        <a:uFillTx/>
        <a:latin typeface="+mn-lt"/>
        <a:ea typeface="+mn-ea"/>
        <a:cs typeface="+mn-cs"/>
      </a:defRPr>
    </a:lvl4pPr>
    <a:lvl5pPr algn="l" defTabSz="457200" eaLnBrk="1" hangingPunct="1" latinLnBrk="0" marL="1828800" rtl="0">
      <a:defRPr kern="1200" sz="1200">
        <a:solidFill>
          <a:schemeClr val="tx1"/>
        </a:solidFill>
        <a:uFillTx/>
        <a:latin typeface="+mn-lt"/>
        <a:ea typeface="+mn-ea"/>
        <a:cs typeface="+mn-cs"/>
      </a:defRPr>
    </a:lvl5pPr>
    <a:lvl6pPr algn="l" defTabSz="457200" eaLnBrk="1" hangingPunct="1" latinLnBrk="0" marL="2286000" rtl="0">
      <a:defRPr kern="1200" sz="1200">
        <a:solidFill>
          <a:schemeClr val="tx1"/>
        </a:solidFill>
        <a:uFillTx/>
        <a:latin typeface="+mn-lt"/>
        <a:ea typeface="+mn-ea"/>
        <a:cs typeface="+mn-cs"/>
      </a:defRPr>
    </a:lvl6pPr>
    <a:lvl7pPr algn="l" defTabSz="457200" eaLnBrk="1" hangingPunct="1" latinLnBrk="0" marL="2743200" rtl="0">
      <a:defRPr kern="1200" sz="1200">
        <a:solidFill>
          <a:schemeClr val="tx1"/>
        </a:solidFill>
        <a:uFillTx/>
        <a:latin typeface="+mn-lt"/>
        <a:ea typeface="+mn-ea"/>
        <a:cs typeface="+mn-cs"/>
      </a:defRPr>
    </a:lvl7pPr>
    <a:lvl8pPr algn="l" defTabSz="457200" eaLnBrk="1" hangingPunct="1" latinLnBrk="0" marL="3200400" rtl="0">
      <a:defRPr kern="1200" sz="1200">
        <a:solidFill>
          <a:schemeClr val="tx1"/>
        </a:solidFill>
        <a:uFillTx/>
        <a:latin typeface="+mn-lt"/>
        <a:ea typeface="+mn-ea"/>
        <a:cs typeface="+mn-cs"/>
      </a:defRPr>
    </a:lvl8pPr>
    <a:lvl9pPr algn="l" defTabSz="457200" eaLnBrk="1" hangingPunct="1" latinLnBrk="0" marL="3657600" rtl="0">
      <a:defRPr kern="1200" sz="1200">
        <a:solidFill>
          <a:schemeClr val="tx1"/>
        </a:solidFill>
        <a:uFillTx/>
        <a:latin typeface="+mn-lt"/>
        <a:ea typeface="+mn-ea"/>
        <a:cs typeface="+mn-cs"/>
      </a:defRPr>
    </a:lvl9pPr>
  </p:notesStyle>
</p:notesMaster>
</file>

<file path=ppt/notesSlides/_rels/notesSlide1.xml.rels><?xml version="1.0" standalone="yes" ?><Relationships xmlns="http://schemas.openxmlformats.org/package/2006/relationships"><Relationship Id="rId1" Target="../slides/slide44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notesSlide1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Marcador de imagen de diapositiva 1"/>
          <p:cNvSpPr xmlns:c="http://schemas.openxmlformats.org/drawingml/2006/chart" xmlns:pic="http://schemas.openxmlformats.org/drawingml/2006/picture" xmlns:dgm="http://schemas.openxmlformats.org/drawingml/2006/diagram">
            <a:spLocks noChangeAspect="1" noGrp="1" noRot="1"/>
          </p:cNvSpPr>
          <p:nvPr>
            <p:ph type="sldImg"/>
          </p:nvPr>
        </p:nvSpPr>
        <p:spPr xmlns:c="http://schemas.openxmlformats.org/drawingml/2006/chart" xmlns:pic="http://schemas.openxmlformats.org/drawingml/2006/picture" xmlns:dgm="http://schemas.openxmlformats.org/drawingml/2006/diagram"/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Marcador de notas 2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dirty="0"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Marcador de número de diapositiva 3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D2F19B5A-E8DA-BE48-B418-1E8D04217278}" type="slidenum">
              <a:rPr lang="es-ES" smtClean="0">
                <a:uFillTx/>
              </a:rPr>
              <a:t>44</a:t>
            </a:fld>
            <a:endParaRPr lang="es-ES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notes>
</file>

<file path=ppt/slideLayouts/_rels/slideLayout1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10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11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12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2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3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4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5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6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7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8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9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slideLayout1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">
  <p:cSld name="Diapositiva de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Título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ctr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5800" y="2130425"/>
            <a:ext cx="7772400" cy="14700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_tradnl" smtClean="0">
                <a:uFillTx/>
              </a:rPr>
              <a:t>Clic para editar título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Subtítulo 2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sub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371600" y="3886200"/>
            <a:ext cx="6400800" cy="17526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algn="ctr" indent="0" marL="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1pPr>
            <a:lvl2pPr algn="ctr" indent="0" marL="4572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algn="ctr" indent="0" marL="9144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algn="ctr" indent="0" marL="13716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algn="ctr" indent="0" marL="18288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algn="ctr" indent="0" marL="22860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algn="ctr" indent="0" marL="27432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algn="ctr" indent="0" marL="32004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algn="ctr" indent="0" marL="3657600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r>
              <a:rPr lang="es-ES_tradnl" smtClean="0">
                <a:uFillTx/>
              </a:rPr>
              <a:t>Haga clic para modificar el estilo de subtítulo del patrón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Marcador de fecha 3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61E3DDE8-F92C-B341-918B-12CAD6B484B4}" type="datetimeFigureOut">
              <a:rPr lang="es-ES" smtClean="0">
                <a:uFillTx/>
              </a:rPr>
              <a:t>08/03/17</a:t>
            </a:fld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Marcador de pie de página 4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Marcador de número de diapositiva 5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FC5AD2FA-7FD1-7F49-B734-2F4E67756B6C}" type="slidenum">
              <a:rPr lang="es-ES" smtClean="0">
                <a:uFillTx/>
              </a:rPr>
              <a:t>‹Nr.›</a:t>
            </a:fld>
            <a:endParaRPr lang="es-ES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0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x">
  <p:cSld name="Título y texto vertical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Título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_tradnl" smtClean="0">
                <a:uFillTx/>
              </a:rPr>
              <a:t>Clic para editar título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Marcador de texto vertical 2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_tradnl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_tradnl" smtClean="0">
                <a:uFillTx/>
              </a:rPr>
              <a:t>Segundo nivel</a:t>
            </a:r>
          </a:p>
          <a:p>
            <a:pPr lvl="2"/>
            <a:r>
              <a:rPr lang="es-ES_tradnl" smtClean="0">
                <a:uFillTx/>
              </a:rPr>
              <a:t>Tercer nivel</a:t>
            </a:r>
          </a:p>
          <a:p>
            <a:pPr lvl="3"/>
            <a:r>
              <a:rPr lang="es-ES_tradnl" smtClean="0">
                <a:uFillTx/>
              </a:rPr>
              <a:t>Cuarto nivel</a:t>
            </a:r>
          </a:p>
          <a:p>
            <a:pPr lvl="4"/>
            <a:r>
              <a:rPr lang="es-ES_tradnl" smtClean="0">
                <a:uFillTx/>
              </a:rPr>
              <a:t>Quinto nivel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Marcador de fecha 3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61E3DDE8-F92C-B341-918B-12CAD6B484B4}" type="datetimeFigureOut">
              <a:rPr lang="es-ES" smtClean="0">
                <a:uFillTx/>
              </a:rPr>
              <a:t>08/03/17</a:t>
            </a:fld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Marcador de pie de página 4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Marcador de número de diapositiva 5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FC5AD2FA-7FD1-7F49-B734-2F4E67756B6C}" type="slidenum">
              <a:rPr lang="es-ES" smtClean="0">
                <a:uFillTx/>
              </a:rPr>
              <a:t>‹Nr.›</a:t>
            </a:fld>
            <a:endParaRPr lang="es-ES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1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itleAndTx">
  <p:cSld name="Título vertical y text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Título vertical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orient="vert"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629400" y="274638"/>
            <a:ext cx="2057400" cy="58515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r>
              <a:rPr lang="es-ES_tradnl" smtClean="0">
                <a:uFillTx/>
              </a:rPr>
              <a:t>Clic para editar título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Marcador de texto vertical 2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orient="vert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38"/>
            <a:ext cx="6019800" cy="58515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vert="eaVert"/>
          <a:lstStyle/>
          <a:p>
            <a:pPr lvl="0"/>
            <a:r>
              <a:rPr lang="es-ES_tradnl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_tradnl" smtClean="0">
                <a:uFillTx/>
              </a:rPr>
              <a:t>Segundo nivel</a:t>
            </a:r>
          </a:p>
          <a:p>
            <a:pPr lvl="2"/>
            <a:r>
              <a:rPr lang="es-ES_tradnl" smtClean="0">
                <a:uFillTx/>
              </a:rPr>
              <a:t>Tercer nivel</a:t>
            </a:r>
          </a:p>
          <a:p>
            <a:pPr lvl="3"/>
            <a:r>
              <a:rPr lang="es-ES_tradnl" smtClean="0">
                <a:uFillTx/>
              </a:rPr>
              <a:t>Cuarto nivel</a:t>
            </a:r>
          </a:p>
          <a:p>
            <a:pPr lvl="4"/>
            <a:r>
              <a:rPr lang="es-ES_tradnl" smtClean="0">
                <a:uFillTx/>
              </a:rPr>
              <a:t>Quinto nivel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Marcador de fecha 3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61E3DDE8-F92C-B341-918B-12CAD6B484B4}" type="datetimeFigureOut">
              <a:rPr lang="es-ES" smtClean="0">
                <a:uFillTx/>
              </a:rPr>
              <a:t>08/03/17</a:t>
            </a:fld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Marcador de pie de página 4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Marcador de número de diapositiva 5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FC5AD2FA-7FD1-7F49-B734-2F4E67756B6C}" type="slidenum">
              <a:rPr lang="es-ES" smtClean="0">
                <a:uFillTx/>
              </a:rPr>
              <a:t>‹Nr.›</a:t>
            </a:fld>
            <a:endParaRPr lang="es-ES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12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type="fourObj">
  <p:cSld name="Título y 4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Título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sz="quarter"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381000"/>
            <a:ext cx="8229600" cy="13716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_tradnl" smtClean="0">
                <a:uFillTx/>
              </a:rPr>
              <a:t>Clic para editar título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Marcador de contenido 2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sz="quarte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981200"/>
            <a:ext cx="4038600" cy="19812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lvl="0"/>
            <a:r>
              <a:rPr lang="es-ES_tradnl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_tradnl" smtClean="0">
                <a:uFillTx/>
              </a:rPr>
              <a:t>Segundo nivel</a:t>
            </a:r>
          </a:p>
          <a:p>
            <a:pPr lvl="2"/>
            <a:r>
              <a:rPr lang="es-ES_tradnl" smtClean="0">
                <a:uFillTx/>
              </a:rPr>
              <a:t>Tercer nivel</a:t>
            </a:r>
          </a:p>
          <a:p>
            <a:pPr lvl="3"/>
            <a:r>
              <a:rPr lang="es-ES_tradnl" smtClean="0">
                <a:uFillTx/>
              </a:rPr>
              <a:t>Cuarto nivel</a:t>
            </a:r>
          </a:p>
          <a:p>
            <a:pPr lvl="4"/>
            <a:r>
              <a:rPr lang="es-ES_tradnl" smtClean="0">
                <a:uFillTx/>
              </a:rPr>
              <a:t>Quinto nivel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Marcador de contenido 3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quarte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8200" y="1981200"/>
            <a:ext cx="4038600" cy="19812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lvl="0"/>
            <a:r>
              <a:rPr lang="es-ES_tradnl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_tradnl" smtClean="0">
                <a:uFillTx/>
              </a:rPr>
              <a:t>Segundo nivel</a:t>
            </a:r>
          </a:p>
          <a:p>
            <a:pPr lvl="2"/>
            <a:r>
              <a:rPr lang="es-ES_tradnl" smtClean="0">
                <a:uFillTx/>
              </a:rPr>
              <a:t>Tercer nivel</a:t>
            </a:r>
          </a:p>
          <a:p>
            <a:pPr lvl="3"/>
            <a:r>
              <a:rPr lang="es-ES_tradnl" smtClean="0">
                <a:uFillTx/>
              </a:rPr>
              <a:t>Cuarto nivel</a:t>
            </a:r>
          </a:p>
          <a:p>
            <a:pPr lvl="4"/>
            <a:r>
              <a:rPr lang="es-ES_tradnl" smtClean="0">
                <a:uFillTx/>
              </a:rPr>
              <a:t>Quinto nivel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Marcador de contenido 4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3" sz="quarte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4114800"/>
            <a:ext cx="4038600" cy="19812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lvl="0"/>
            <a:r>
              <a:rPr lang="es-ES_tradnl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_tradnl" smtClean="0">
                <a:uFillTx/>
              </a:rPr>
              <a:t>Segundo nivel</a:t>
            </a:r>
          </a:p>
          <a:p>
            <a:pPr lvl="2"/>
            <a:r>
              <a:rPr lang="es-ES_tradnl" smtClean="0">
                <a:uFillTx/>
              </a:rPr>
              <a:t>Tercer nivel</a:t>
            </a:r>
          </a:p>
          <a:p>
            <a:pPr lvl="3"/>
            <a:r>
              <a:rPr lang="es-ES_tradnl" smtClean="0">
                <a:uFillTx/>
              </a:rPr>
              <a:t>Cuarto nivel</a:t>
            </a:r>
          </a:p>
          <a:p>
            <a:pPr lvl="4"/>
            <a:r>
              <a:rPr lang="es-ES_tradnl" smtClean="0">
                <a:uFillTx/>
              </a:rPr>
              <a:t>Quinto nivel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Marcador de contenido 5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4" sz="quarte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8200" y="4114800"/>
            <a:ext cx="4038600" cy="19812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lvl="0"/>
            <a:r>
              <a:rPr lang="es-ES_tradnl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_tradnl" smtClean="0">
                <a:uFillTx/>
              </a:rPr>
              <a:t>Segundo nivel</a:t>
            </a:r>
          </a:p>
          <a:p>
            <a:pPr lvl="2"/>
            <a:r>
              <a:rPr lang="es-ES_tradnl" smtClean="0">
                <a:uFillTx/>
              </a:rPr>
              <a:t>Tercer nivel</a:t>
            </a:r>
          </a:p>
          <a:p>
            <a:pPr lvl="3"/>
            <a:r>
              <a:rPr lang="es-ES_tradnl" smtClean="0">
                <a:uFillTx/>
              </a:rPr>
              <a:t>Cuarto nivel</a:t>
            </a:r>
          </a:p>
          <a:p>
            <a:pPr lvl="4"/>
            <a:r>
              <a:rPr lang="es-ES_tradnl" smtClean="0">
                <a:uFillTx/>
              </a:rPr>
              <a:t>Quinto nivel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Marcador de fecha 6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6245225"/>
            <a:ext cx="2133600" cy="4762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8" name="Marcador de pie de página 7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124200" y="6245225"/>
            <a:ext cx="2895600" cy="4762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9" name="Marcador de número de diapositiva 8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553200" y="6245225"/>
            <a:ext cx="2133600" cy="4762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fld id="{5F494097-C0D2-F746-9C70-26D09AF902BA}" type="slidenum">
              <a:rPr lang="es-ES">
                <a:uFillTx/>
              </a:rPr>
              <a:pPr/>
              <a:t>‹Nr.›</a:t>
            </a:fld>
            <a:endParaRPr lang="es-ES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2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">
  <p:cSld name="Título y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Título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_tradnl" smtClean="0">
                <a:uFillTx/>
              </a:rPr>
              <a:t>Clic para editar título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Marcador de contenido 2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lvl="0"/>
            <a:r>
              <a:rPr lang="es-ES_tradnl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_tradnl" smtClean="0">
                <a:uFillTx/>
              </a:rPr>
              <a:t>Segundo nivel</a:t>
            </a:r>
          </a:p>
          <a:p>
            <a:pPr lvl="2"/>
            <a:r>
              <a:rPr lang="es-ES_tradnl" smtClean="0">
                <a:uFillTx/>
              </a:rPr>
              <a:t>Tercer nivel</a:t>
            </a:r>
          </a:p>
          <a:p>
            <a:pPr lvl="3"/>
            <a:r>
              <a:rPr lang="es-ES_tradnl" smtClean="0">
                <a:uFillTx/>
              </a:rPr>
              <a:t>Cuarto nivel</a:t>
            </a:r>
          </a:p>
          <a:p>
            <a:pPr lvl="4"/>
            <a:r>
              <a:rPr lang="es-ES_tradnl" smtClean="0">
                <a:uFillTx/>
              </a:rPr>
              <a:t>Quinto nivel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Marcador de fecha 3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61E3DDE8-F92C-B341-918B-12CAD6B484B4}" type="datetimeFigureOut">
              <a:rPr lang="es-ES" smtClean="0">
                <a:uFillTx/>
              </a:rPr>
              <a:t>08/03/17</a:t>
            </a:fld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Marcador de pie de página 4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Marcador de número de diapositiva 5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FC5AD2FA-7FD1-7F49-B734-2F4E67756B6C}" type="slidenum">
              <a:rPr lang="es-ES" smtClean="0">
                <a:uFillTx/>
              </a:rPr>
              <a:t>‹Nr.›</a:t>
            </a:fld>
            <a:endParaRPr lang="es-ES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3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secHead">
  <p:cSld name="Encabezado de sec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Título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4406900"/>
            <a:ext cx="7772400" cy="136207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t"/>
          <a:lstStyle>
            <a:lvl1pPr algn="l">
              <a:defRPr b="1" cap="all" sz="4000">
                <a:uFillTx/>
              </a:defRPr>
            </a:lvl1pPr>
          </a:lstStyle>
          <a:p>
            <a:r>
              <a:rPr lang="es-ES_tradnl" smtClean="0">
                <a:uFillTx/>
              </a:rPr>
              <a:t>Clic para editar título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Marcador de texto 2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2906713"/>
            <a:ext cx="7772400" cy="1500187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sz="2000">
                <a:solidFill>
                  <a:schemeClr val="tx1">
                    <a:tint val="75000"/>
                  </a:schemeClr>
                </a:solidFill>
                <a:uFillTx/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pPr lvl="0"/>
            <a:r>
              <a:rPr lang="es-ES_tradnl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Marcador de fecha 3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61E3DDE8-F92C-B341-918B-12CAD6B484B4}" type="datetimeFigureOut">
              <a:rPr lang="es-ES" smtClean="0">
                <a:uFillTx/>
              </a:rPr>
              <a:t>08/03/17</a:t>
            </a:fld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Marcador de pie de página 4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Marcador de número de diapositiva 5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FC5AD2FA-7FD1-7F49-B734-2F4E67756B6C}" type="slidenum">
              <a:rPr lang="es-ES" smtClean="0">
                <a:uFillTx/>
              </a:rPr>
              <a:t>‹Nr.›</a:t>
            </a:fld>
            <a:endParaRPr lang="es-ES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4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Obj">
  <p:cSld name="Dos objetos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Título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_tradnl" smtClean="0">
                <a:uFillTx/>
              </a:rPr>
              <a:t>Clic para editar título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Marcador de contenido 2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600200"/>
            <a:ext cx="4038600" cy="45259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_tradnl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_tradnl" smtClean="0">
                <a:uFillTx/>
              </a:rPr>
              <a:t>Segundo nivel</a:t>
            </a:r>
          </a:p>
          <a:p>
            <a:pPr lvl="2"/>
            <a:r>
              <a:rPr lang="es-ES_tradnl" smtClean="0">
                <a:uFillTx/>
              </a:rPr>
              <a:t>Tercer nivel</a:t>
            </a:r>
          </a:p>
          <a:p>
            <a:pPr lvl="3"/>
            <a:r>
              <a:rPr lang="es-ES_tradnl" smtClean="0">
                <a:uFillTx/>
              </a:rPr>
              <a:t>Cuarto nivel</a:t>
            </a:r>
          </a:p>
          <a:p>
            <a:pPr lvl="4"/>
            <a:r>
              <a:rPr lang="es-ES_tradnl" smtClean="0">
                <a:uFillTx/>
              </a:rPr>
              <a:t>Quinto nivel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Marcador de contenido 3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8200" y="1600200"/>
            <a:ext cx="4038600" cy="45259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es-ES_tradnl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_tradnl" smtClean="0">
                <a:uFillTx/>
              </a:rPr>
              <a:t>Segundo nivel</a:t>
            </a:r>
          </a:p>
          <a:p>
            <a:pPr lvl="2"/>
            <a:r>
              <a:rPr lang="es-ES_tradnl" smtClean="0">
                <a:uFillTx/>
              </a:rPr>
              <a:t>Tercer nivel</a:t>
            </a:r>
          </a:p>
          <a:p>
            <a:pPr lvl="3"/>
            <a:r>
              <a:rPr lang="es-ES_tradnl" smtClean="0">
                <a:uFillTx/>
              </a:rPr>
              <a:t>Cuarto nivel</a:t>
            </a:r>
          </a:p>
          <a:p>
            <a:pPr lvl="4"/>
            <a:r>
              <a:rPr lang="es-ES_tradnl" smtClean="0">
                <a:uFillTx/>
              </a:rPr>
              <a:t>Quinto nivel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Marcador de fecha 4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61E3DDE8-F92C-B341-918B-12CAD6B484B4}" type="datetimeFigureOut">
              <a:rPr lang="es-ES" smtClean="0">
                <a:uFillTx/>
              </a:rPr>
              <a:t>08/03/17</a:t>
            </a:fld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Marcador de pie de página 5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Marcador de número de diapositiva 6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FC5AD2FA-7FD1-7F49-B734-2F4E67756B6C}" type="slidenum">
              <a:rPr lang="es-ES" smtClean="0">
                <a:uFillTx/>
              </a:rPr>
              <a:t>‹Nr.›</a:t>
            </a:fld>
            <a:endParaRPr lang="es-ES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5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TxTwoObj">
  <p:cSld name="Comparación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Título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>
                <a:uFillTx/>
              </a:defRPr>
            </a:lvl1pPr>
          </a:lstStyle>
          <a:p>
            <a:r>
              <a:rPr lang="es-ES_tradnl" smtClean="0">
                <a:uFillTx/>
              </a:rPr>
              <a:t>Clic para editar título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Marcador de texto 2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535113"/>
            <a:ext cx="4040188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_tradnl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Marcador de contenido 3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174875"/>
            <a:ext cx="4040188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_tradnl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_tradnl" smtClean="0">
                <a:uFillTx/>
              </a:rPr>
              <a:t>Segundo nivel</a:t>
            </a:r>
          </a:p>
          <a:p>
            <a:pPr lvl="2"/>
            <a:r>
              <a:rPr lang="es-ES_tradnl" smtClean="0">
                <a:uFillTx/>
              </a:rPr>
              <a:t>Tercer nivel</a:t>
            </a:r>
          </a:p>
          <a:p>
            <a:pPr lvl="3"/>
            <a:r>
              <a:rPr lang="es-ES_tradnl" smtClean="0">
                <a:uFillTx/>
              </a:rPr>
              <a:t>Cuarto nivel</a:t>
            </a:r>
          </a:p>
          <a:p>
            <a:pPr lvl="4"/>
            <a:r>
              <a:rPr lang="es-ES_tradnl" smtClean="0">
                <a:uFillTx/>
              </a:rPr>
              <a:t>Quinto nivel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Marcador de texto 4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3" sz="quarter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1535113"/>
            <a:ext cx="4041775" cy="6397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es-ES_tradnl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Marcador de contenido 5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4" sz="quarte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45025" y="2174875"/>
            <a:ext cx="4041775" cy="39512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es-ES_tradnl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_tradnl" smtClean="0">
                <a:uFillTx/>
              </a:rPr>
              <a:t>Segundo nivel</a:t>
            </a:r>
          </a:p>
          <a:p>
            <a:pPr lvl="2"/>
            <a:r>
              <a:rPr lang="es-ES_tradnl" smtClean="0">
                <a:uFillTx/>
              </a:rPr>
              <a:t>Tercer nivel</a:t>
            </a:r>
          </a:p>
          <a:p>
            <a:pPr lvl="3"/>
            <a:r>
              <a:rPr lang="es-ES_tradnl" smtClean="0">
                <a:uFillTx/>
              </a:rPr>
              <a:t>Cuarto nivel</a:t>
            </a:r>
          </a:p>
          <a:p>
            <a:pPr lvl="4"/>
            <a:r>
              <a:rPr lang="es-ES_tradnl" smtClean="0">
                <a:uFillTx/>
              </a:rPr>
              <a:t>Quinto nivel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Marcador de fecha 6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61E3DDE8-F92C-B341-918B-12CAD6B484B4}" type="datetimeFigureOut">
              <a:rPr lang="es-ES" smtClean="0">
                <a:uFillTx/>
              </a:rPr>
              <a:t>08/03/17</a:t>
            </a:fld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8" name="Marcador de pie de página 7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9" name="Marcador de número de diapositiva 8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FC5AD2FA-7FD1-7F49-B734-2F4E67756B6C}" type="slidenum">
              <a:rPr lang="es-ES" smtClean="0">
                <a:uFillTx/>
              </a:rPr>
              <a:t>‹Nr.›</a:t>
            </a:fld>
            <a:endParaRPr lang="es-ES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6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Only">
  <p:cSld name="Sólo el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Título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ES_tradnl" smtClean="0">
                <a:uFillTx/>
              </a:rPr>
              <a:t>Clic para editar título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Marcador de fecha 2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61E3DDE8-F92C-B341-918B-12CAD6B484B4}" type="datetimeFigureOut">
              <a:rPr lang="es-ES" smtClean="0">
                <a:uFillTx/>
              </a:rPr>
              <a:t>08/03/17</a:t>
            </a:fld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Marcador de pie de página 3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Marcador de número de diapositiva 4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FC5AD2FA-7FD1-7F49-B734-2F4E67756B6C}" type="slidenum">
              <a:rPr lang="es-ES" smtClean="0">
                <a:uFillTx/>
              </a:rPr>
              <a:t>‹Nr.›</a:t>
            </a:fld>
            <a:endParaRPr lang="es-ES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7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blank">
  <p:cSld name="En blanc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Marcador de fecha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61E3DDE8-F92C-B341-918B-12CAD6B484B4}" type="datetimeFigureOut">
              <a:rPr lang="es-ES" smtClean="0">
                <a:uFillTx/>
              </a:rPr>
              <a:t>08/03/17</a:t>
            </a:fld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Marcador de pie de página 2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Marcador de número de diapositiva 3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FC5AD2FA-7FD1-7F49-B734-2F4E67756B6C}" type="slidenum">
              <a:rPr lang="es-ES" smtClean="0">
                <a:uFillTx/>
              </a:rPr>
              <a:t>‹Nr.›</a:t>
            </a:fld>
            <a:endParaRPr lang="es-ES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8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Tx">
  <p:cSld name="Contenido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Título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3050"/>
            <a:ext cx="3008313" cy="116205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_tradnl" smtClean="0">
                <a:uFillTx/>
              </a:rPr>
              <a:t>Clic para editar título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Marcador de contenido 2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575050" y="273050"/>
            <a:ext cx="5111750" cy="585311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>
              <a:defRPr sz="3200">
                <a:uFillTx/>
              </a:defRPr>
            </a:lvl1pPr>
            <a:lvl2pPr>
              <a:defRPr sz="2800">
                <a:uFillTx/>
              </a:defRPr>
            </a:lvl2pPr>
            <a:lvl3pPr>
              <a:defRPr sz="2400">
                <a:uFillTx/>
              </a:defRPr>
            </a:lvl3pPr>
            <a:lvl4pPr>
              <a:defRPr sz="2000">
                <a:uFillTx/>
              </a:defRPr>
            </a:lvl4pPr>
            <a:lvl5pPr>
              <a:defRPr sz="2000">
                <a:uFillTx/>
              </a:defRPr>
            </a:lvl5pPr>
            <a:lvl6pPr>
              <a:defRPr sz="2000">
                <a:uFillTx/>
              </a:defRPr>
            </a:lvl6pPr>
            <a:lvl7pPr>
              <a:defRPr sz="2000">
                <a:uFillTx/>
              </a:defRPr>
            </a:lvl7pPr>
            <a:lvl8pPr>
              <a:defRPr sz="2000">
                <a:uFillTx/>
              </a:defRPr>
            </a:lvl8pPr>
            <a:lvl9pPr>
              <a:defRPr sz="2000">
                <a:uFillTx/>
              </a:defRPr>
            </a:lvl9pPr>
          </a:lstStyle>
          <a:p>
            <a:pPr lvl="0"/>
            <a:r>
              <a:rPr lang="es-ES_tradnl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_tradnl" smtClean="0">
                <a:uFillTx/>
              </a:rPr>
              <a:t>Segundo nivel</a:t>
            </a:r>
          </a:p>
          <a:p>
            <a:pPr lvl="2"/>
            <a:r>
              <a:rPr lang="es-ES_tradnl" smtClean="0">
                <a:uFillTx/>
              </a:rPr>
              <a:t>Tercer nivel</a:t>
            </a:r>
          </a:p>
          <a:p>
            <a:pPr lvl="3"/>
            <a:r>
              <a:rPr lang="es-ES_tradnl" smtClean="0">
                <a:uFillTx/>
              </a:rPr>
              <a:t>Cuarto nivel</a:t>
            </a:r>
          </a:p>
          <a:p>
            <a:pPr lvl="4"/>
            <a:r>
              <a:rPr lang="es-ES_tradnl" smtClean="0">
                <a:uFillTx/>
              </a:rPr>
              <a:t>Quinto nivel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Marcador de texto 3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435100"/>
            <a:ext cx="3008313" cy="4691063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_tradnl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Marcador de fecha 4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61E3DDE8-F92C-B341-918B-12CAD6B484B4}" type="datetimeFigureOut">
              <a:rPr lang="es-ES" smtClean="0">
                <a:uFillTx/>
              </a:rPr>
              <a:t>08/03/17</a:t>
            </a:fld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Marcador de pie de página 5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Marcador de número de diapositiva 6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FC5AD2FA-7FD1-7F49-B734-2F4E67756B6C}" type="slidenum">
              <a:rPr lang="es-ES" smtClean="0">
                <a:uFillTx/>
              </a:rPr>
              <a:t>‹Nr.›</a:t>
            </a:fld>
            <a:endParaRPr lang="es-ES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Layouts/slideLayout9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picTx">
  <p:cSld name="Imagen con título"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Título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4800600"/>
            <a:ext cx="5486400" cy="56673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/>
          <a:lstStyle>
            <a:lvl1pPr algn="l">
              <a:defRPr b="1" sz="2000">
                <a:uFillTx/>
              </a:defRPr>
            </a:lvl1pPr>
          </a:lstStyle>
          <a:p>
            <a:r>
              <a:rPr lang="es-ES_tradnl" smtClean="0">
                <a:uFillTx/>
              </a:rPr>
              <a:t>Clic para editar título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Marcador de posición de imagen 2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pic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612775"/>
            <a:ext cx="5486400" cy="411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3200">
                <a:uFillTx/>
              </a:defRPr>
            </a:lvl1pPr>
            <a:lvl2pPr indent="0" marL="457200">
              <a:buNone/>
              <a:defRPr sz="2800">
                <a:uFillTx/>
              </a:defRPr>
            </a:lvl2pPr>
            <a:lvl3pPr indent="0" marL="914400">
              <a:buNone/>
              <a:defRPr sz="2400">
                <a:uFillTx/>
              </a:defRPr>
            </a:lvl3pPr>
            <a:lvl4pPr indent="0" marL="1371600">
              <a:buNone/>
              <a:defRPr sz="2000">
                <a:uFillTx/>
              </a:defRPr>
            </a:lvl4pPr>
            <a:lvl5pPr indent="0" marL="1828800">
              <a:buNone/>
              <a:defRPr sz="2000">
                <a:uFillTx/>
              </a:defRPr>
            </a:lvl5pPr>
            <a:lvl6pPr indent="0" marL="2286000">
              <a:buNone/>
              <a:defRPr sz="2000">
                <a:uFillTx/>
              </a:defRPr>
            </a:lvl6pPr>
            <a:lvl7pPr indent="0" marL="2743200">
              <a:buNone/>
              <a:defRPr sz="2000">
                <a:uFillTx/>
              </a:defRPr>
            </a:lvl7pPr>
            <a:lvl8pPr indent="0" marL="3200400">
              <a:buNone/>
              <a:defRPr sz="2000">
                <a:uFillTx/>
              </a:defRPr>
            </a:lvl8pPr>
            <a:lvl9pPr indent="0" marL="3657600">
              <a:buNone/>
              <a:defRPr sz="2000">
                <a:uFillTx/>
              </a:defRPr>
            </a:lvl9pPr>
          </a:lstStyle>
          <a:p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Marcador de texto 3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92288" y="5367338"/>
            <a:ext cx="5486400" cy="804862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indent="0" marL="0">
              <a:buNone/>
              <a:defRPr sz="1400">
                <a:uFillTx/>
              </a:defRPr>
            </a:lvl1pPr>
            <a:lvl2pPr indent="0" marL="457200">
              <a:buNone/>
              <a:defRPr sz="1200">
                <a:uFillTx/>
              </a:defRPr>
            </a:lvl2pPr>
            <a:lvl3pPr indent="0" marL="914400">
              <a:buNone/>
              <a:defRPr sz="1000">
                <a:uFillTx/>
              </a:defRPr>
            </a:lvl3pPr>
            <a:lvl4pPr indent="0" marL="1371600">
              <a:buNone/>
              <a:defRPr sz="900">
                <a:uFillTx/>
              </a:defRPr>
            </a:lvl4pPr>
            <a:lvl5pPr indent="0" marL="1828800">
              <a:buNone/>
              <a:defRPr sz="900">
                <a:uFillTx/>
              </a:defRPr>
            </a:lvl5pPr>
            <a:lvl6pPr indent="0" marL="2286000">
              <a:buNone/>
              <a:defRPr sz="900">
                <a:uFillTx/>
              </a:defRPr>
            </a:lvl6pPr>
            <a:lvl7pPr indent="0" marL="2743200">
              <a:buNone/>
              <a:defRPr sz="900">
                <a:uFillTx/>
              </a:defRPr>
            </a:lvl7pPr>
            <a:lvl8pPr indent="0" marL="3200400">
              <a:buNone/>
              <a:defRPr sz="900">
                <a:uFillTx/>
              </a:defRPr>
            </a:lvl8pPr>
            <a:lvl9pPr indent="0" marL="3657600">
              <a:buNone/>
              <a:defRPr sz="900">
                <a:uFillTx/>
              </a:defRPr>
            </a:lvl9pPr>
          </a:lstStyle>
          <a:p>
            <a:pPr lvl="0"/>
            <a:r>
              <a:rPr lang="es-ES_tradnl" smtClean="0">
                <a:uFillTx/>
              </a:rPr>
              <a:t>Haga clic para modificar el estilo de texto del patrón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Marcador de fecha 4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0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61E3DDE8-F92C-B341-918B-12CAD6B484B4}" type="datetimeFigureOut">
              <a:rPr lang="es-ES" smtClean="0">
                <a:uFillTx/>
              </a:rPr>
              <a:t>08/03/17</a:t>
            </a:fld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Marcador de pie de página 5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1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Marcador de número de diapositiva 6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2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fld id="{FC5AD2FA-7FD1-7F49-B734-2F4E67756B6C}" type="slidenum">
              <a:rPr lang="es-ES" smtClean="0">
                <a:uFillTx/>
              </a:rPr>
              <a:t>‹Nr.›</a:t>
            </a:fld>
            <a:endParaRPr lang="es-ES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</p:sldLayout>
</file>

<file path=ppt/slideMasters/_rels/slideMaster1.xml.rels><?xml version="1.0" standalone="yes" ?><Relationships xmlns="http://schemas.openxmlformats.org/package/2006/relationships"><Relationship Id="rId1" Target="../slideLayouts/slideLayout1.xml" Type="http://schemas.openxmlformats.org/officeDocument/2006/relationships/slideLayout"></Relationship><Relationship Id="rId2" Target="../slideLayouts/slideLayout2.xml" Type="http://schemas.openxmlformats.org/officeDocument/2006/relationships/slideLayout"></Relationship><Relationship Id="rId3" Target="../slideLayouts/slideLayout3.xml" Type="http://schemas.openxmlformats.org/officeDocument/2006/relationships/slideLayout"></Relationship><Relationship Id="rId4" Target="../slideLayouts/slideLayout4.xml" Type="http://schemas.openxmlformats.org/officeDocument/2006/relationships/slideLayout"></Relationship><Relationship Id="rId5" Target="../slideLayouts/slideLayout5.xml" Type="http://schemas.openxmlformats.org/officeDocument/2006/relationships/slideLayout"></Relationship><Relationship Id="rId6" Target="../slideLayouts/slideLayout6.xml" Type="http://schemas.openxmlformats.org/officeDocument/2006/relationships/slideLayout"></Relationship><Relationship Id="rId7" Target="../slideLayouts/slideLayout7.xml" Type="http://schemas.openxmlformats.org/officeDocument/2006/relationships/slideLayout"></Relationship><Relationship Id="rId8" Target="../slideLayouts/slideLayout8.xml" Type="http://schemas.openxmlformats.org/officeDocument/2006/relationships/slideLayout"></Relationship><Relationship Id="rId9" Target="../slideLayouts/slideLayout9.xml" Type="http://schemas.openxmlformats.org/officeDocument/2006/relationships/slideLayout"></Relationship><Relationship Id="rId10" Target="../slideLayouts/slideLayout10.xml" Type="http://schemas.openxmlformats.org/officeDocument/2006/relationships/slideLayout"></Relationship><Relationship Id="rId11" Target="../slideLayouts/slideLayout11.xml" Type="http://schemas.openxmlformats.org/officeDocument/2006/relationships/slideLayout"></Relationship><Relationship Id="rId12" Target="../slideLayouts/slideLayout12.xml" Type="http://schemas.openxmlformats.org/officeDocument/2006/relationships/slideLayout"></Relationship><Relationship Id="rId13" Target="../theme/theme1.xml" Type="http://schemas.openxmlformats.org/officeDocument/2006/relationships/theme"></Relationship></Relationships>
</file>

<file path=ppt/slideMasters/slideMaster1.xml><?xml version="1.0" encoding="utf-8"?>
<p:sldMaste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Ref xmlns:c="http://schemas.openxmlformats.org/drawingml/2006/chart" xmlns:pic="http://schemas.openxmlformats.org/drawingml/2006/picture" xmlns:dgm="http://schemas.openxmlformats.org/drawingml/2006/diagram" idx="1001">
        <a:schemeClr val="bg1"/>
      </p:bgRef>
    </p:bg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Marcador de título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38"/>
            <a:ext cx="8229600" cy="114300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ctr" bIns="45720" lIns="91440" rIns="91440" rtlCol="0" tIns="45720" vert="horz">
            <a:normAutofit/>
          </a:bodyPr>
          <a:lstStyle/>
          <a:p>
            <a:r>
              <a:rPr lang="es-ES_tradnl" smtClean="0">
                <a:uFillTx/>
              </a:rPr>
              <a:t>Clic para editar título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Marcador de texto 2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600200"/>
            <a:ext cx="8229600" cy="4525963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bIns="45720" lIns="91440" rIns="91440" rtlCol="0" tIns="45720" vert="horz">
            <a:normAutofit/>
          </a:bodyPr>
          <a:lstStyle/>
          <a:p>
            <a:pPr lvl="0"/>
            <a:r>
              <a:rPr lang="es-ES_tradnl" smtClean="0">
                <a:uFillTx/>
              </a:rPr>
              <a:t>Haga clic para modificar el estilo de texto del patrón</a:t>
            </a:r>
          </a:p>
          <a:p>
            <a:pPr lvl="1"/>
            <a:r>
              <a:rPr lang="es-ES_tradnl" smtClean="0">
                <a:uFillTx/>
              </a:rPr>
              <a:t>Segundo nivel</a:t>
            </a:r>
          </a:p>
          <a:p>
            <a:pPr lvl="2"/>
            <a:r>
              <a:rPr lang="es-ES_tradnl" smtClean="0">
                <a:uFillTx/>
              </a:rPr>
              <a:t>Tercer nivel</a:t>
            </a:r>
          </a:p>
          <a:p>
            <a:pPr lvl="3"/>
            <a:r>
              <a:rPr lang="es-ES_tradnl" smtClean="0">
                <a:uFillTx/>
              </a:rPr>
              <a:t>Cuarto nivel</a:t>
            </a:r>
          </a:p>
          <a:p>
            <a:pPr lvl="4"/>
            <a:r>
              <a:rPr lang="es-ES_tradnl" smtClean="0">
                <a:uFillTx/>
              </a:rPr>
              <a:t>Quinto nivel</a:t>
            </a:r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Marcador de fecha 3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2" sz="half" type="dt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6356350"/>
            <a:ext cx="2133600" cy="365125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ctr" bIns="45720" lIns="91440" rIns="91440" rtlCol="0" tIns="45720" vert="horz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fld id="{61E3DDE8-F92C-B341-918B-12CAD6B484B4}" type="datetimeFigureOut">
              <a:rPr lang="es-ES" smtClean="0">
                <a:uFillTx/>
              </a:rPr>
              <a:t>08/03/17</a:t>
            </a:fld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Marcador de pie de página 4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3" sz="quarter" type="ftr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124200" y="6356350"/>
            <a:ext cx="2895600" cy="365125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ctr" bIns="45720" lIns="91440" rIns="91440" rtlCol="0" tIns="45720" vert="horz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endParaRPr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Marcador de número de diapositiva 5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4" sz="quarter" type="sldNum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553200" y="6356350"/>
            <a:ext cx="2133600" cy="365125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anchor="ctr" bIns="45720" lIns="91440" rIns="91440" rtlCol="0" tIns="45720" vert="horz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fld id="{FC5AD2FA-7FD1-7F49-B734-2F4E67756B6C}" type="slidenum">
              <a:rPr lang="es-ES" smtClean="0">
                <a:uFillTx/>
              </a:rPr>
              <a:t>‹Nr.›</a:t>
            </a:fld>
            <a:endParaRPr lang="es-ES">
              <a:uFillTx/>
            </a:endParaRPr>
          </a:p>
        </p:txBody>
      </p:sp>
    </p:spTree>
  </p:cSld>
  <p:clrMap xmlns:c="http://schemas.openxmlformats.org/drawingml/2006/chart" xmlns:pic="http://schemas.openxmlformats.org/drawingml/2006/picture" xmlns:dgm="http://schemas.openxmlformats.org/drawingml/2006/diagram" accent1="accent1" accent2="accent2" accent3="accent3" accent4="accent4" accent5="accent5" accent6="accent6" bg1="lt1" bg2="lt2" folHlink="folHlink" hlink="hlink" tx1="dk1" tx2="dk2"/>
  <p:sldLayoutIdLst>
    <p:sldLayoutId r:id="rId1" id="2147483661"/>
    <p:sldLayoutId r:id="rId2" id="2147483662"/>
    <p:sldLayoutId r:id="rId3" id="2147483663"/>
    <p:sldLayoutId r:id="rId4" id="2147483664"/>
    <p:sldLayoutId r:id="rId5" id="2147483665"/>
    <p:sldLayoutId r:id="rId6" id="2147483666"/>
    <p:sldLayoutId r:id="rId7" id="2147483667"/>
    <p:sldLayoutId r:id="rId8" id="2147483668"/>
    <p:sldLayoutId r:id="rId9" id="2147483669"/>
    <p:sldLayoutId r:id="rId10" id="2147483670"/>
    <p:sldLayoutId r:id="rId11" id="2147483671"/>
    <p:sldLayoutId r:id="rId12" id="2147483672"/>
  </p:sldLayoutIdLst>
  <p:txStyles>
    <p:titleStyle xmlns:c="http://schemas.openxmlformats.org/drawingml/2006/chart" xmlns:pic="http://schemas.openxmlformats.org/drawingml/2006/picture" xmlns:dgm="http://schemas.openxmlformats.org/drawingml/2006/diagram">
      <a:lvl1pPr algn="ctr" defTabSz="457200" eaLnBrk="1" hangingPunct="1" latinLnBrk="0" rtl="0">
        <a:spcBef>
          <a:spcPct val="0"/>
        </a:spcBef>
        <a:buNone/>
        <a:defRPr kern="1200" sz="440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 xmlns:c="http://schemas.openxmlformats.org/drawingml/2006/chart" xmlns:pic="http://schemas.openxmlformats.org/drawingml/2006/picture" xmlns:dgm="http://schemas.openxmlformats.org/drawingml/2006/diagram">
      <a:lvl1pPr algn="l" defTabSz="457200" eaLnBrk="1" hangingPunct="1" indent="-342900" latinLnBrk="0" marL="342900" rtl="0">
        <a:spcBef>
          <a:spcPct val="20000"/>
        </a:spcBef>
        <a:buFont typeface="Arial"/>
        <a:buChar char="•"/>
        <a:defRPr kern="1200" sz="3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defTabSz="457200" eaLnBrk="1" hangingPunct="1" indent="-285750" latinLnBrk="0" marL="742950" rtl="0">
        <a:spcBef>
          <a:spcPct val="20000"/>
        </a:spcBef>
        <a:buFont typeface="Arial"/>
        <a:buChar char="–"/>
        <a:defRPr kern="1200" sz="28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algn="l" defTabSz="457200" eaLnBrk="1" hangingPunct="1" indent="-228600" latinLnBrk="0" marL="1143000" rtl="0">
        <a:spcBef>
          <a:spcPct val="20000"/>
        </a:spcBef>
        <a:buFont typeface="Arial"/>
        <a:buChar char="•"/>
        <a:defRPr kern="1200" sz="24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algn="l" defTabSz="457200" eaLnBrk="1" hangingPunct="1" indent="-228600" latinLnBrk="0" marL="1600200" rtl="0">
        <a:spcBef>
          <a:spcPct val="20000"/>
        </a:spcBef>
        <a:buFont typeface="Arial"/>
        <a:buChar char="–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algn="l" defTabSz="457200" eaLnBrk="1" hangingPunct="1" indent="-228600" latinLnBrk="0" marL="2057400" rtl="0">
        <a:spcBef>
          <a:spcPct val="20000"/>
        </a:spcBef>
        <a:buFont typeface="Arial"/>
        <a:buChar char="»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algn="l" defTabSz="457200" eaLnBrk="1" hangingPunct="1" indent="-228600" latinLnBrk="0" marL="2514600" rtl="0">
        <a:spcBef>
          <a:spcPct val="20000"/>
        </a:spcBef>
        <a:buFont typeface="Arial"/>
        <a:buChar char="•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algn="l" defTabSz="457200" eaLnBrk="1" hangingPunct="1" indent="-228600" latinLnBrk="0" marL="2971800" rtl="0">
        <a:spcBef>
          <a:spcPct val="20000"/>
        </a:spcBef>
        <a:buFont typeface="Arial"/>
        <a:buChar char="•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algn="l" defTabSz="457200" eaLnBrk="1" hangingPunct="1" indent="-228600" latinLnBrk="0" marL="3429000" rtl="0">
        <a:spcBef>
          <a:spcPct val="20000"/>
        </a:spcBef>
        <a:buFont typeface="Arial"/>
        <a:buChar char="•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algn="l" defTabSz="457200" eaLnBrk="1" hangingPunct="1" indent="-228600" latinLnBrk="0" marL="3886200" rtl="0">
        <a:spcBef>
          <a:spcPct val="20000"/>
        </a:spcBef>
        <a:buFont typeface="Arial"/>
        <a:buChar char="•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9pPr>
    </p:bodyStyle>
    <p:otherStyle xmlns:c="http://schemas.openxmlformats.org/drawingml/2006/chart" xmlns:pic="http://schemas.openxmlformats.org/drawingml/2006/picture" xmlns:dgm="http://schemas.openxmlformats.org/drawingml/2006/diagram">
      <a:defPPr>
        <a:defRPr lang="es-ES">
          <a:uFillTx/>
        </a:defRPr>
      </a:defPPr>
      <a:lvl1pPr algn="l" defTabSz="457200" eaLnBrk="1" hangingPunct="1" latinLnBrk="0" marL="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l" defTabSz="457200" eaLnBrk="1" hangingPunct="1" latinLnBrk="0" marL="457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algn="l" defTabSz="457200" eaLnBrk="1" hangingPunct="1" latinLnBrk="0" marL="914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algn="l" defTabSz="457200" eaLnBrk="1" hangingPunct="1" latinLnBrk="0" marL="1371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algn="l" defTabSz="457200" eaLnBrk="1" hangingPunct="1" latinLnBrk="0" marL="18288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algn="l" defTabSz="457200" eaLnBrk="1" hangingPunct="1" latinLnBrk="0" marL="22860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algn="l" defTabSz="457200" eaLnBrk="1" hangingPunct="1" latinLnBrk="0" marL="27432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algn="l" defTabSz="457200" eaLnBrk="1" hangingPunct="1" latinLnBrk="0" marL="32004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algn="l" defTabSz="457200" eaLnBrk="1" hangingPunct="1" latinLnBrk="0" marL="3657600" rtl="0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s/_rels/slide1.xml.rels><?xml version="1.0" standalone="yes" ?><Relationships xmlns="http://schemas.openxmlformats.org/package/2006/relationships"><Relationship Id="rId1" Target="../slideLayouts/slideLayout1.xml" Type="http://schemas.openxmlformats.org/officeDocument/2006/relationships/slideLayout"></Relationship><Relationship Id="rId2" Target="../media/image1.jpeg" Type="http://schemas.openxmlformats.org/officeDocument/2006/relationships/image"></Relationship></Relationships>
</file>

<file path=ppt/slides/_rels/slide10.xml.rels><?xml version="1.0" standalone="yes" ?><Relationships xmlns="http://schemas.openxmlformats.org/package/2006/relationships"><Relationship Id="rId1" Target="../slideLayouts/slideLayout6.xml" Type="http://schemas.openxmlformats.org/officeDocument/2006/relationships/slideLayout"></Relationship><Relationship Id="rId2" Target="../media/image15.png" Type="http://schemas.openxmlformats.org/officeDocument/2006/relationships/image"></Relationship></Relationships>
</file>

<file path=ppt/slides/_rels/slide11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6.emf" Type="http://schemas.openxmlformats.org/officeDocument/2006/relationships/image"></Relationship></Relationships>
</file>

<file path=ppt/slides/_rels/slide12.xml.rels><?xml version="1.0" standalone="yes" ?><Relationships xmlns="http://schemas.openxmlformats.org/package/2006/relationships"><Relationship Id="rId1" Target="../slideLayouts/slideLayout3.xml" Type="http://schemas.openxmlformats.org/officeDocument/2006/relationships/slideLayout"></Relationship></Relationships>
</file>

<file path=ppt/slides/_rels/slide13.xml.rels><?xml version="1.0" standalone="yes" ?><Relationships xmlns="http://schemas.openxmlformats.org/package/2006/relationships"><Relationship Id="rId1" Target="../slideLayouts/slideLayout6.xml" Type="http://schemas.openxmlformats.org/officeDocument/2006/relationships/slideLayout"></Relationship><Relationship Id="rId2" Target="../media/image17.png" Type="http://schemas.openxmlformats.org/officeDocument/2006/relationships/image"></Relationship></Relationships>
</file>

<file path=ppt/slides/_rels/slide14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8.jpg" Type="http://schemas.openxmlformats.org/officeDocument/2006/relationships/image"></Relationship></Relationships>
</file>

<file path=ppt/slides/_rels/slide15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9.jpg" Type="http://schemas.openxmlformats.org/officeDocument/2006/relationships/image"></Relationship></Relationships>
</file>

<file path=ppt/slides/_rels/slide16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20.jpg" Type="http://schemas.openxmlformats.org/officeDocument/2006/relationships/image"></Relationship></Relationships>
</file>

<file path=ppt/slides/_rels/slide17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21.png" Type="http://schemas.openxmlformats.org/officeDocument/2006/relationships/image"></Relationship><Relationship Id="rId3" Target="../media/image22.png" Type="http://schemas.openxmlformats.org/officeDocument/2006/relationships/image"></Relationship></Relationships>
</file>

<file path=ppt/slides/_rels/slide18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23.png" Type="http://schemas.openxmlformats.org/officeDocument/2006/relationships/image"></Relationship><Relationship Id="rId3" Target="../media/image22.png" Type="http://schemas.openxmlformats.org/officeDocument/2006/relationships/image"></Relationship></Relationships>
</file>

<file path=ppt/slides/_rels/slide19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24.jpg" Type="http://schemas.openxmlformats.org/officeDocument/2006/relationships/image"></Relationship></Relationships>
</file>

<file path=ppt/slides/_rels/slide2.xml.rels><?xml version="1.0" standalone="yes" ?><Relationships xmlns="http://schemas.openxmlformats.org/package/2006/relationships"><Relationship Id="rId1" Target="../slideLayouts/slideLayout1.xml" Type="http://schemas.openxmlformats.org/officeDocument/2006/relationships/slideLayout"></Relationship><Relationship Id="rId2" Target="../media/image2.jpg" Type="http://schemas.openxmlformats.org/officeDocument/2006/relationships/image"></Relationship></Relationships>
</file>

<file path=ppt/slides/_rels/slide20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25.jpg" Type="http://schemas.openxmlformats.org/officeDocument/2006/relationships/image"></Relationship></Relationships>
</file>

<file path=ppt/slides/_rels/slide21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26.png" Type="http://schemas.openxmlformats.org/officeDocument/2006/relationships/image"></Relationship><Relationship Id="rId3" Target="../media/image27.png" Type="http://schemas.openxmlformats.org/officeDocument/2006/relationships/image"></Relationship></Relationships>
</file>

<file path=ppt/slides/_rels/slide22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28.jpg" Type="http://schemas.openxmlformats.org/officeDocument/2006/relationships/image"></Relationship><Relationship Id="rId3" Target="../media/image29.png" Type="http://schemas.openxmlformats.org/officeDocument/2006/relationships/image"></Relationship></Relationships>
</file>

<file path=ppt/slides/_rels/slide23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30.jpg" Type="http://schemas.openxmlformats.org/officeDocument/2006/relationships/image"></Relationship></Relationships>
</file>

<file path=ppt/slides/_rels/slide24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31.jpg" Type="http://schemas.openxmlformats.org/officeDocument/2006/relationships/image"></Relationship></Relationships>
</file>

<file path=ppt/slides/_rels/slide25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32.png" Type="http://schemas.openxmlformats.org/officeDocument/2006/relationships/image"></Relationship><Relationship Id="rId3" Target="../media/image27.png" Type="http://schemas.openxmlformats.org/officeDocument/2006/relationships/image"></Relationship></Relationships>
</file>

<file path=ppt/slides/_rels/slide26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http://oceanexplorer.noaa.gov/okeanos/explorations/ex1605/dailyupdates/media/video/0624-vent/0624-vent.html" TargetMode="External" Type="http://schemas.openxmlformats.org/officeDocument/2006/relationships/hyperlink"></Relationship></Relationships>
</file>

<file path=ppt/slides/_rels/slide27.xml.rels><?xml version="1.0" standalone="yes" ?><Relationships xmlns="http://schemas.openxmlformats.org/package/2006/relationships"><Relationship Id="rId1" Target="../slideLayouts/slideLayout6.xml" Type="http://schemas.openxmlformats.org/officeDocument/2006/relationships/slideLayout"></Relationship><Relationship Id="rId2" Target="../media/image33.png" Type="http://schemas.openxmlformats.org/officeDocument/2006/relationships/image"></Relationship><Relationship Id="rId3" Target="../media/image34.png" Type="http://schemas.openxmlformats.org/officeDocument/2006/relationships/image"></Relationship><Relationship Id="rId4" Target="../media/image35.png" Type="http://schemas.openxmlformats.org/officeDocument/2006/relationships/image"></Relationship></Relationships>
</file>

<file path=ppt/slides/_rels/slide28.xml.rels><?xml version="1.0" standalone="yes" ?><Relationships xmlns="http://schemas.openxmlformats.org/package/2006/relationships"><Relationship Id="rId1" Target="../slideLayouts/slideLayout6.xml" Type="http://schemas.openxmlformats.org/officeDocument/2006/relationships/slideLayout"></Relationship><Relationship Id="rId2" Target="../media/image36.png" Type="http://schemas.openxmlformats.org/officeDocument/2006/relationships/image"></Relationship><Relationship Id="rId3" Target="../media/image37.png" Type="http://schemas.openxmlformats.org/officeDocument/2006/relationships/image"></Relationship><Relationship Id="rId4" Target="../media/image38.png" Type="http://schemas.openxmlformats.org/officeDocument/2006/relationships/image"></Relationship><Relationship Id="rId5" Target="../media/image39.png" Type="http://schemas.openxmlformats.org/officeDocument/2006/relationships/image"></Relationship><Relationship Id="rId6" Target="../media/image40.png" Type="http://schemas.openxmlformats.org/officeDocument/2006/relationships/image"></Relationship></Relationships>
</file>

<file path=ppt/slides/_rels/slide29.xml.rels><?xml version="1.0" standalone="yes" ?><Relationships xmlns="http://schemas.openxmlformats.org/package/2006/relationships"><Relationship Id="rId1" Target="../slideLayouts/slideLayout3.xml" Type="http://schemas.openxmlformats.org/officeDocument/2006/relationships/slideLayout"></Relationship></Relationships>
</file>

<file path=ppt/slides/_rels/slide3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http://oceanexplorer.noaa.gov/okeanos/explorations/ex1605/dailyupdates/media/video/0626-volcano/0626-volcano.html" TargetMode="External" Type="http://schemas.openxmlformats.org/officeDocument/2006/relationships/hyperlink"></Relationship></Relationships>
</file>

<file path=ppt/slides/_rels/slide30.xml.rels><?xml version="1.0" standalone="yes" ?><Relationships xmlns="http://schemas.openxmlformats.org/package/2006/relationships"><Relationship Id="rId1" Target="../slideLayouts/slideLayout6.xml" Type="http://schemas.openxmlformats.org/officeDocument/2006/relationships/slideLayout"></Relationship><Relationship Id="rId2" Target="../media/image41.jpg" Type="http://schemas.openxmlformats.org/officeDocument/2006/relationships/image"></Relationship></Relationships>
</file>

<file path=ppt/slides/_rels/slide31.xml.rels><?xml version="1.0" standalone="yes" ?><Relationships xmlns="http://schemas.openxmlformats.org/package/2006/relationships"><Relationship Id="rId1" Target="../slideLayouts/slideLayout6.xml" Type="http://schemas.openxmlformats.org/officeDocument/2006/relationships/slideLayout"></Relationship><Relationship Id="rId2" Target="../media/image42.jpg" Type="http://schemas.openxmlformats.org/officeDocument/2006/relationships/image"></Relationship></Relationships>
</file>

<file path=ppt/slides/_rels/slide32.xml.rels><?xml version="1.0" standalone="yes" ?><Relationships xmlns="http://schemas.openxmlformats.org/package/2006/relationships"><Relationship Id="rId1" Target="../slideLayouts/slideLayout6.xml" Type="http://schemas.openxmlformats.org/officeDocument/2006/relationships/slideLayout"></Relationship><Relationship Id="rId2" Target="../media/image43.jpg" Type="http://schemas.openxmlformats.org/officeDocument/2006/relationships/image"></Relationship></Relationships>
</file>

<file path=ppt/slides/_rels/slide33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44.jpg" Type="http://schemas.openxmlformats.org/officeDocument/2006/relationships/image"></Relationship></Relationships>
</file>

<file path=ppt/slides/_rels/slide34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45.jpg" Type="http://schemas.openxmlformats.org/officeDocument/2006/relationships/image"></Relationship></Relationships>
</file>

<file path=ppt/slides/_rels/slide35.xml.rels><?xml version="1.0" standalone="yes" ?><Relationships xmlns="http://schemas.openxmlformats.org/package/2006/relationships"><Relationship Id="rId1" Target="../slideLayouts/slideLayout3.xml" Type="http://schemas.openxmlformats.org/officeDocument/2006/relationships/slideLayout"></Relationship><Relationship Id="rId2" Target="../media/image46.png" Type="http://schemas.openxmlformats.org/officeDocument/2006/relationships/image"></Relationship></Relationships>
</file>

<file path=ppt/slides/_rels/slide36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/Relationships>
</file>

<file path=ppt/slides/_rels/slide37.xml.rels><?xml version="1.0" standalone="yes" ?><Relationships xmlns="http://schemas.openxmlformats.org/package/2006/relationships"><Relationship Id="rId1" Target="../slideLayouts/slideLayout6.xml" Type="http://schemas.openxmlformats.org/officeDocument/2006/relationships/slideLayout"></Relationship><Relationship Id="rId2" Target="../media/image47.png" Type="http://schemas.openxmlformats.org/officeDocument/2006/relationships/image"></Relationship><Relationship Id="rId3" Target="../media/image48.png" Type="http://schemas.openxmlformats.org/officeDocument/2006/relationships/image"></Relationship><Relationship Id="rId4" Target="../media/image49.png" Type="http://schemas.openxmlformats.org/officeDocument/2006/relationships/image"></Relationship></Relationships>
</file>

<file path=ppt/slides/_rels/slide38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50.png" Type="http://schemas.openxmlformats.org/officeDocument/2006/relationships/image"></Relationship><Relationship Id="rId3" Target="../media/image51.png" Type="http://schemas.openxmlformats.org/officeDocument/2006/relationships/image"></Relationship></Relationships>
</file>

<file path=ppt/slides/_rels/slide39.xml.rels><?xml version="1.0" standalone="yes" ?><Relationships xmlns="http://schemas.openxmlformats.org/package/2006/relationships"><Relationship Id="rId1" Target="../slideLayouts/slideLayout6.xml" Type="http://schemas.openxmlformats.org/officeDocument/2006/relationships/slideLayout"></Relationship><Relationship Id="rId2" Target="../media/image52.jpg" Type="http://schemas.openxmlformats.org/officeDocument/2006/relationships/image"></Relationship><Relationship Id="rId3" Target="../media/image53.png" Type="http://schemas.openxmlformats.org/officeDocument/2006/relationships/image"></Relationship></Relationships>
</file>

<file path=ppt/slides/_rels/slide4.xml.rels><?xml version="1.0" standalone="yes" ?><Relationships xmlns="http://schemas.openxmlformats.org/package/2006/relationships"><Relationship Id="rId1" Target="../slideLayouts/slideLayout6.xml" Type="http://schemas.openxmlformats.org/officeDocument/2006/relationships/slideLayout"></Relationship><Relationship Id="rId2" Target="../media/image3.png" Type="http://schemas.openxmlformats.org/officeDocument/2006/relationships/image"></Relationship><Relationship Id="rId3" Target="../media/image4.png" Type="http://schemas.openxmlformats.org/officeDocument/2006/relationships/image"></Relationship></Relationships>
</file>

<file path=ppt/slides/_rels/slide40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54.png" Type="http://schemas.openxmlformats.org/officeDocument/2006/relationships/image"></Relationship></Relationships>
</file>

<file path=ppt/slides/_rels/slide41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55.png" Type="http://schemas.openxmlformats.org/officeDocument/2006/relationships/image"></Relationship><Relationship Id="rId3" Target="../media/image56.png" Type="http://schemas.openxmlformats.org/officeDocument/2006/relationships/image"></Relationship><Relationship Id="rId4" Target="../media/image57.png" Type="http://schemas.openxmlformats.org/officeDocument/2006/relationships/image"></Relationship></Relationships>
</file>

<file path=ppt/slides/_rels/slide42.xml.rels><?xml version="1.0" standalone="yes" ?><Relationships xmlns="http://schemas.openxmlformats.org/package/2006/relationships"><Relationship Id="rId1" Target="../slideLayouts/slideLayout12.xml" Type="http://schemas.openxmlformats.org/officeDocument/2006/relationships/slideLayout"></Relationship><Relationship Id="rId2" Target="../media/image58.jpeg" Type="http://schemas.openxmlformats.org/officeDocument/2006/relationships/image"></Relationship><Relationship Id="rId3" Target="../media/image59.jpeg" Type="http://schemas.openxmlformats.org/officeDocument/2006/relationships/image"></Relationship><Relationship Id="rId4" Target="../media/image60.jpeg" Type="http://schemas.openxmlformats.org/officeDocument/2006/relationships/image"></Relationship></Relationships>
</file>

<file path=ppt/slides/_rels/slide43.xml.rels><?xml version="1.0" standalone="yes" ?><Relationships xmlns="http://schemas.openxmlformats.org/package/2006/relationships"><Relationship Id="rId1" Target="../slideLayouts/slideLayout6.xml" Type="http://schemas.openxmlformats.org/officeDocument/2006/relationships/slideLayout"></Relationship><Relationship Id="rId2" Target="../media/image61.png" Type="http://schemas.openxmlformats.org/officeDocument/2006/relationships/image"></Relationship><Relationship Id="rId3" Target="../media/image62.png" Type="http://schemas.openxmlformats.org/officeDocument/2006/relationships/image"></Relationship></Relationships>
</file>

<file path=ppt/slides/_rels/slide44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notesSlides/notesSlide1.xml" Type="http://schemas.openxmlformats.org/officeDocument/2006/relationships/notesSlide"></Relationship><Relationship Id="rId3" Target="../media/image63.jpg" Type="http://schemas.openxmlformats.org/officeDocument/2006/relationships/image"></Relationship><Relationship Id="rId4" Target="../media/image64.png" Type="http://schemas.openxmlformats.org/officeDocument/2006/relationships/image"></Relationship><Relationship Id="rId5" Target="../media/image65.jpg" Type="http://schemas.openxmlformats.org/officeDocument/2006/relationships/image"></Relationship><Relationship Id="rId6" Target="../media/image66.jpg" Type="http://schemas.openxmlformats.org/officeDocument/2006/relationships/image"></Relationship><Relationship Id="rId7" Target="../media/image67.jpg" Type="http://schemas.openxmlformats.org/officeDocument/2006/relationships/image"></Relationship><Relationship Id="rId8" Target="../media/image68.jpg" Type="http://schemas.openxmlformats.org/officeDocument/2006/relationships/image"></Relationship><Relationship Id="rId9" Target="../media/image69.png" Type="http://schemas.openxmlformats.org/officeDocument/2006/relationships/image"></Relationship><Relationship Id="rId10" Target="../media/image70.jpg" Type="http://schemas.openxmlformats.org/officeDocument/2006/relationships/image"></Relationship><Relationship Id="rId11" Target="../media/image71.jpg" Type="http://schemas.openxmlformats.org/officeDocument/2006/relationships/image"></Relationship><Relationship Id="rId12" Target="../media/image72.gif" Type="http://schemas.openxmlformats.org/officeDocument/2006/relationships/image"></Relationship></Relationships>
</file>

<file path=ppt/slides/_rels/slide45.xml.rels><?xml version="1.0" standalone="yes" ?><Relationships xmlns="http://schemas.openxmlformats.org/package/2006/relationships"><Relationship Id="rId1" Target="../slideLayouts/slideLayout3.xml" Type="http://schemas.openxmlformats.org/officeDocument/2006/relationships/slideLayout"></Relationship><Relationship Id="rId2" Target="../media/image73.jpg" Type="http://schemas.openxmlformats.org/officeDocument/2006/relationships/image"></Relationship></Relationships>
</file>

<file path=ppt/slides/_rels/slide46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74.emf" Type="http://schemas.openxmlformats.org/officeDocument/2006/relationships/image"></Relationship></Relationships>
</file>

<file path=ppt/slides/_rels/slide47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75.png" Type="http://schemas.openxmlformats.org/officeDocument/2006/relationships/image"></Relationship></Relationships>
</file>

<file path=ppt/slides/_rels/slide48.xml.rels><?xml version="1.0" standalone="yes" ?><Relationships xmlns="http://schemas.openxmlformats.org/package/2006/relationships"><Relationship Id="rId1" Target="../slideLayouts/slideLayout6.xml" Type="http://schemas.openxmlformats.org/officeDocument/2006/relationships/slideLayout"></Relationship><Relationship Id="rId2" Target="../media/image76.png" Type="http://schemas.openxmlformats.org/officeDocument/2006/relationships/image"></Relationship></Relationships>
</file>

<file path=ppt/slides/_rels/slide49.xml.rels><?xml version="1.0" standalone="yes" ?><Relationships xmlns="http://schemas.openxmlformats.org/package/2006/relationships"><Relationship Id="rId1" Target="../slideLayouts/slideLayout6.xml" Type="http://schemas.openxmlformats.org/officeDocument/2006/relationships/slideLayout"></Relationship><Relationship Id="rId2" Target="../media/image77.png" Type="http://schemas.openxmlformats.org/officeDocument/2006/relationships/image"></Relationship><Relationship Id="rId3" Target="../media/image78.png" Type="http://schemas.openxmlformats.org/officeDocument/2006/relationships/image"></Relationship><Relationship Id="rId4" Target="../media/image79.png" Type="http://schemas.openxmlformats.org/officeDocument/2006/relationships/image"></Relationship><Relationship Id="rId5" Target="../media/image80.png" Type="http://schemas.openxmlformats.org/officeDocument/2006/relationships/image"></Relationship><Relationship Id="rId6" Target="../media/image81.png" Type="http://schemas.openxmlformats.org/officeDocument/2006/relationships/image"></Relationship><Relationship Id="rId7" Target="../media/image82.png" Type="http://schemas.openxmlformats.org/officeDocument/2006/relationships/image"></Relationship></Relationships>
</file>

<file path=ppt/slides/_rels/slide5.xml.rels><?xml version="1.0" standalone="yes" ?><Relationships xmlns="http://schemas.openxmlformats.org/package/2006/relationships"><Relationship Id="rId1" Target="../slideLayouts/slideLayout6.xml" Type="http://schemas.openxmlformats.org/officeDocument/2006/relationships/slideLayout"></Relationship><Relationship Id="rId2" Target="../media/image5.png" Type="http://schemas.openxmlformats.org/officeDocument/2006/relationships/image"></Relationship><Relationship Id="rId3" Target="../media/image6.jpg" Type="http://schemas.openxmlformats.org/officeDocument/2006/relationships/image"></Relationship><Relationship Id="rId4" Target="../media/image7.png" Type="http://schemas.openxmlformats.org/officeDocument/2006/relationships/image"></Relationship></Relationships>
</file>

<file path=ppt/slides/_rels/slide50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83.gif" Type="http://schemas.openxmlformats.org/officeDocument/2006/relationships/image"></Relationship><Relationship Id="rId3" Target="../media/image84.png" Type="http://schemas.openxmlformats.org/officeDocument/2006/relationships/image"></Relationship><Relationship Id="rId4" Target="../media/image85.png" Type="http://schemas.openxmlformats.org/officeDocument/2006/relationships/image"></Relationship></Relationships>
</file>

<file path=ppt/slides/_rels/slide51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media/image86.jpeg" Type="http://schemas.openxmlformats.org/officeDocument/2006/relationships/image"></Relationship></Relationships>
</file>

<file path=ppt/slides/_rels/slide52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87.jpg" Type="http://schemas.openxmlformats.org/officeDocument/2006/relationships/image"></Relationship></Relationships>
</file>

<file path=ppt/slides/_rels/slide53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88.png" Type="http://schemas.openxmlformats.org/officeDocument/2006/relationships/image"></Relationship><Relationship Id="rId3" Target="../media/image89.png" Type="http://schemas.openxmlformats.org/officeDocument/2006/relationships/image"></Relationship></Relationships>
</file>

<file path=ppt/slides/_rels/slide54.xml.rels><?xml version="1.0" standalone="yes" ?><Relationships xmlns="http://schemas.openxmlformats.org/package/2006/relationships"><Relationship Id="rId1" Target="../slideLayouts/slideLayout3.xml" Type="http://schemas.openxmlformats.org/officeDocument/2006/relationships/slideLayout"></Relationship></Relationships>
</file>

<file path=ppt/slides/_rels/slide55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90.jpg" Type="http://schemas.openxmlformats.org/officeDocument/2006/relationships/image"></Relationship></Relationships>
</file>

<file path=ppt/slides/_rels/slide56.xml.rels><?xml version="1.0" standalone="yes" ?><Relationships xmlns="http://schemas.openxmlformats.org/package/2006/relationships"><Relationship Id="rId1" Target="../slideLayouts/slideLayout9.xml" Type="http://schemas.openxmlformats.org/officeDocument/2006/relationships/slideLayout"></Relationship><Relationship Id="rId2" Target="../media/image91.jpg" Type="http://schemas.openxmlformats.org/officeDocument/2006/relationships/image"></Relationship></Relationships>
</file>

<file path=ppt/slides/_rels/slide57.xml.rels><?xml version="1.0" standalone="yes" ?><Relationships xmlns="http://schemas.openxmlformats.org/package/2006/relationships"><Relationship Id="rId1" Target="../slideLayouts/slideLayout3.xml" Type="http://schemas.openxmlformats.org/officeDocument/2006/relationships/slideLayout"></Relationship></Relationships>
</file>

<file path=ppt/slides/_rels/slide58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/Relationships>
</file>

<file path=ppt/slides/_rels/slide59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92.jpeg" Type="http://schemas.openxmlformats.org/officeDocument/2006/relationships/image"></Relationship><Relationship Id="rId3" Target="../media/image93.jpg" Type="http://schemas.openxmlformats.org/officeDocument/2006/relationships/image"></Relationship><Relationship Id="rId4" Target="http://oceanexplorer.noaa.gov/okeanos/explorations/ex1605/dailyupdates/media/video/0501-hydrothermal-vents/0501-hydrothermal-vents.html" TargetMode="External" Type="http://schemas.openxmlformats.org/officeDocument/2006/relationships/hyperlink"></Relationship></Relationships>
</file>

<file path=ppt/slides/_rels/slide6.xml.rels><?xml version="1.0" standalone="yes" ?><Relationships xmlns="http://schemas.openxmlformats.org/package/2006/relationships"><Relationship Id="rId1" Target="../slideLayouts/slideLayout6.xml" Type="http://schemas.openxmlformats.org/officeDocument/2006/relationships/slideLayout"></Relationship><Relationship Id="rId2" Target="../media/image8.png" Type="http://schemas.openxmlformats.org/officeDocument/2006/relationships/image"></Relationship></Relationships>
</file>

<file path=ppt/slides/_rels/slide7.xml.rels><?xml version="1.0" standalone="yes" ?><Relationships xmlns="http://schemas.openxmlformats.org/package/2006/relationships"><Relationship Id="rId1" Target="../slideLayouts/slideLayout6.xml" Type="http://schemas.openxmlformats.org/officeDocument/2006/relationships/slideLayout"></Relationship><Relationship Id="rId2" Target="../media/image9.png" Type="http://schemas.openxmlformats.org/officeDocument/2006/relationships/image"></Relationship><Relationship Id="rId3" Target="../media/image10.png" Type="http://schemas.openxmlformats.org/officeDocument/2006/relationships/image"></Relationship><Relationship Id="rId4" Target="../media/image11.png" Type="http://schemas.openxmlformats.org/officeDocument/2006/relationships/image"></Relationship></Relationships>
</file>

<file path=ppt/slides/_rels/slide8.xml.rels><?xml version="1.0" standalone="yes" ?><Relationships xmlns="http://schemas.openxmlformats.org/package/2006/relationships"><Relationship Id="rId1" Target="../slideLayouts/slideLayout6.xml" Type="http://schemas.openxmlformats.org/officeDocument/2006/relationships/slideLayout"></Relationship><Relationship Id="rId2" Target="../media/image12.png" Type="http://schemas.openxmlformats.org/officeDocument/2006/relationships/image"></Relationship></Relationships>
</file>

<file path=ppt/slides/_rels/slide9.xml.rels><?xml version="1.0" standalone="yes" ?><Relationships xmlns="http://schemas.openxmlformats.org/package/2006/relationships"><Relationship Id="rId1" Target="../slideLayouts/slideLayout6.xml" Type="http://schemas.openxmlformats.org/officeDocument/2006/relationships/slideLayout"></Relationship><Relationship Id="rId2" Target="../media/image13.png" Type="http://schemas.openxmlformats.org/officeDocument/2006/relationships/image"></Relationship><Relationship Id="rId3" Target="../media/image14.png" Type="http://schemas.openxmlformats.org/officeDocument/2006/relationships/image"></Relationship></Relationships>
</file>

<file path=ppt/slides/slide1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descr="Pantalla.jpg" id="5" name="Imagen 4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>
            <a:alphaModFix amt="45000"/>
          </a:blip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-228600" y="-700180"/>
            <a:ext cx="9372600" cy="7558180"/>
          </a:xfrm>
          <a:prstGeom prst="rect">
            <a:avLst/>
          </a:prstGeom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2" name="Título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ctr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59403" y="1164287"/>
            <a:ext cx="7772400" cy="14700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b="1" dirty="0" lang="es-ES_tradnl" smtClean="0">
                <a:uFillTx/>
              </a:rPr>
              <a:t>El valor de los mares: </a:t>
            </a:r>
            <a:br>
              <a:rPr b="1" dirty="0" lang="es-ES_tradnl" smtClean="0">
                <a:uFillTx/>
              </a:rPr>
            </a:br>
            <a:r>
              <a:rPr b="1" dirty="0" lang="es-ES_tradnl" smtClean="0" sz="3600">
                <a:uFillTx/>
              </a:rPr>
              <a:t>fondos </a:t>
            </a:r>
            <a:r>
              <a:rPr b="1" dirty="0" lang="es-ES_tradnl" sz="3600">
                <a:uFillTx/>
              </a:rPr>
              <a:t>marinos</a:t>
            </a:r>
            <a:r>
              <a:rPr dirty="0" lang="es-ES_tradnl" smtClean="0" sz="3600">
                <a:effectLst/>
                <a:uFillTx/>
              </a:rPr>
              <a:t> </a:t>
            </a:r>
            <a:endParaRPr dirty="0" lang="es-ES" sz="3600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Subtítulo 2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sub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dirty="0" lang="es-ES_tradnl" smtClean="0">
                <a:uFillTx/>
              </a:rPr>
              <a:t>Elva </a:t>
            </a:r>
            <a:r>
              <a:rPr dirty="0" lang="es-ES_tradnl">
                <a:uFillTx/>
              </a:rPr>
              <a:t>Escobar </a:t>
            </a:r>
            <a:r>
              <a:rPr dirty="0" lang="es-ES_tradnl" smtClean="0">
                <a:uFillTx/>
              </a:rPr>
              <a:t>Briones</a:t>
            </a:r>
          </a:p>
          <a:p>
            <a:r>
              <a:rPr dirty="0" lang="es-ES_tradnl">
                <a:uFillTx/>
              </a:rPr>
              <a:t>sábado 4 de </a:t>
            </a:r>
            <a:r>
              <a:rPr dirty="0" lang="es-ES_tradnl" smtClean="0">
                <a:uFillTx/>
              </a:rPr>
              <a:t>marzo</a:t>
            </a:r>
          </a:p>
          <a:p>
            <a:r>
              <a:rPr b="1" dirty="0" lang="es-ES_tradnl" smtClean="0">
                <a:uFillTx/>
              </a:rPr>
              <a:t>Sala Juárez, Museo </a:t>
            </a:r>
            <a:r>
              <a:rPr b="1" dirty="0" err="1" lang="es-ES_tradnl" smtClean="0">
                <a:uFillTx/>
              </a:rPr>
              <a:t>Universum</a:t>
            </a:r>
            <a:r>
              <a:rPr b="1" dirty="0" lang="es-ES_tradnl" smtClean="0">
                <a:uFillTx/>
              </a:rPr>
              <a:t>. </a:t>
            </a:r>
            <a:endParaRPr dirty="0" lang="es-ES_tradnl">
              <a:uFillTx/>
            </a:endParaRPr>
          </a:p>
          <a:p>
            <a:endParaRPr dirty="0" lang="es-ES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Título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>
            <a:noAutofit/>
          </a:bodyPr>
          <a:lstStyle/>
          <a:p>
            <a:r>
              <a:rPr dirty="0" lang="es-ES" smtClean="0" sz="3600">
                <a:uFillTx/>
              </a:rPr>
              <a:t>La economía mundial:</a:t>
            </a:r>
            <a:br>
              <a:rPr dirty="0" lang="es-ES" smtClean="0" sz="3600">
                <a:uFillTx/>
              </a:rPr>
            </a:br>
            <a:r>
              <a:rPr dirty="0" lang="es-ES" smtClean="0" sz="2800">
                <a:uFillTx/>
              </a:rPr>
              <a:t>Crecimiento lento, cambio geográficos y predominio de la clase media</a:t>
            </a:r>
            <a:endParaRPr dirty="0" lang="es-ES" sz="2800">
              <a:uFillTx/>
            </a:endParaRP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descr="Captura de pantalla 2017-03-04 a la(s) 09.14.52.png" id="4" name="Imagen 3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1507630" y="1925041"/>
            <a:ext cx="5127991" cy="4040489"/>
          </a:xfrm>
          <a:prstGeom prst="rect">
            <a:avLst/>
          </a:prstGeom>
        </p:spPr>
      </p:pic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descr="figura.pdf" id="5" name="Imagen 4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268941" y="42332"/>
            <a:ext cx="8875059" cy="6858000"/>
          </a:xfrm>
          <a:prstGeom prst="rect">
            <a:avLst/>
          </a:prstGeom>
        </p:spPr>
      </p:pic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3" name="Título 2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dirty="0" lang="es-ES" smtClean="0">
                <a:uFillTx/>
              </a:rPr>
              <a:t>Espacio de Discusión</a:t>
            </a:r>
            <a:endParaRPr dirty="0" lang="es-ES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4" name="Título 3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>
            <a:noAutofit/>
          </a:bodyPr>
          <a:lstStyle/>
          <a:p>
            <a:r>
              <a:rPr dirty="0" lang="es-ES" smtClean="0" sz="3600">
                <a:uFillTx/>
              </a:rPr>
              <a:t>Distribución de las zonas batimétricas en el planeta</a:t>
            </a:r>
            <a:endParaRPr dirty="0" lang="es-ES" sz="3600">
              <a:uFillTx/>
            </a:endParaRP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descr="Captura de pantalla 2017-02-20 a la(s) 05.10.11.png" id="5" name="Imagen 4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0" y="1484997"/>
            <a:ext cx="9144000" cy="5003671"/>
          </a:xfrm>
          <a:prstGeom prst="rect">
            <a:avLst/>
          </a:prstGeom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6" name="CuadroTexto 5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464069" y="6488668"/>
            <a:ext cx="1687782" cy="369332"/>
          </a:xfrm>
          <a:prstGeom prst="rect">
            <a:avLst/>
          </a:prstGeom>
          <a:noFill/>
        </p:spPr>
        <p:txBody xmlns:c="http://schemas.openxmlformats.org/drawingml/2006/chart" xmlns:pic="http://schemas.openxmlformats.org/drawingml/2006/picture" xmlns:dgm="http://schemas.openxmlformats.org/drawingml/2006/diagram">
          <a:bodyPr rtlCol="0" wrap="none">
            <a:spAutoFit/>
          </a:bodyPr>
          <a:lstStyle/>
          <a:p>
            <a:r>
              <a:rPr dirty="0" lang="es-ES" smtClean="0">
                <a:uFillTx/>
              </a:rPr>
              <a:t>Tyler et al, 2016</a:t>
            </a:r>
            <a:endParaRPr dirty="0" lang="es-ES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descr="justo-sierradasdasdasdsa.jpg" id="2" name="Imagen 1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0" y="649645"/>
            <a:ext cx="9144000" cy="6092190"/>
          </a:xfrm>
          <a:prstGeom prst="rect">
            <a:avLst/>
          </a:prstGeom>
        </p:spPr>
      </p:pic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solidFill>
          <a:schemeClr val="tx1"/>
        </a:solidFill>
        <a:effectLst/>
      </p:bgPr>
    </p:bg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descr="lizenzgebiete-meeresbodentopographie_g.jpg" id="8" name="Imagen 7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0" y="1448753"/>
            <a:ext cx="7083380" cy="3052293"/>
          </a:xfrm>
          <a:prstGeom prst="rect">
            <a:avLst/>
          </a:prstGeom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9" name="CuadroTexto 8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001724" y="6464684"/>
            <a:ext cx="1377300" cy="276999"/>
          </a:xfrm>
          <a:prstGeom prst="rect">
            <a:avLst/>
          </a:prstGeom>
          <a:noFill/>
        </p:spPr>
        <p:txBody xmlns:c="http://schemas.openxmlformats.org/drawingml/2006/chart" xmlns:pic="http://schemas.openxmlformats.org/drawingml/2006/picture" xmlns:dgm="http://schemas.openxmlformats.org/drawingml/2006/diagram">
          <a:bodyPr rtlCol="0" wrap="none">
            <a:spAutoFit/>
          </a:bodyPr>
          <a:lstStyle/>
          <a:p>
            <a:r>
              <a:rPr dirty="0" lang="es-ES" smtClean="0" sz="1200">
                <a:solidFill>
                  <a:srgbClr val="A6A6A6"/>
                </a:solidFill>
                <a:uFillTx/>
              </a:rPr>
              <a:t>Fuente: C. Mortera</a:t>
            </a:r>
            <a:endParaRPr dirty="0" lang="es-ES" sz="1200">
              <a:solidFill>
                <a:srgbClr val="A6A6A6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solidFill>
          <a:schemeClr val="tx1"/>
        </a:solidFill>
        <a:effectLst/>
      </p:bgPr>
    </p:bg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descr="tumblr_njvu679oKA1sk1si4o1_500.jpg" id="2" name="Imagen 1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915496" y="0"/>
            <a:ext cx="5079206" cy="6858000"/>
          </a:xfrm>
          <a:prstGeom prst="rect">
            <a:avLst/>
          </a:prstGeom>
        </p:spPr>
      </p:pic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solidFill>
          <a:schemeClr val="tx1"/>
        </a:solidFill>
        <a:effectLst/>
      </p:bgPr>
    </p:bg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descr="Captura de pantalla 2015-03-28 a la(s) 23.02.29.png" id="2" name="Imagen 1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0" y="96852"/>
            <a:ext cx="8013700" cy="5321300"/>
          </a:xfrm>
          <a:prstGeom prst="rect">
            <a:avLst/>
          </a:prstGeom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id="3" name="Imagen 2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3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8377170" y="6476124"/>
            <a:ext cx="665794" cy="212987"/>
          </a:xfrm>
          <a:prstGeom prst="rect">
            <a:avLst/>
          </a:prstGeom>
        </p:spPr>
      </p:pic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solidFill>
          <a:schemeClr val="tx1"/>
        </a:solidFill>
        <a:effectLst/>
      </p:bgPr>
    </p:bg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descr="Captura de pantalla 2015-03-28 a la(s) 22.58.53.png" id="2" name="Imagen 1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0" y="0"/>
            <a:ext cx="8115300" cy="6146800"/>
          </a:xfrm>
          <a:prstGeom prst="rect">
            <a:avLst/>
          </a:prstGeom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id="3" name="Imagen 2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3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8377170" y="6476124"/>
            <a:ext cx="665794" cy="212987"/>
          </a:xfrm>
          <a:prstGeom prst="rect">
            <a:avLst/>
          </a:prstGeom>
        </p:spPr>
      </p:pic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solidFill>
          <a:schemeClr val="tx1"/>
        </a:solidFill>
        <a:effectLst/>
      </p:bgPr>
    </p:bg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descr="1Lamont-Doherty-deploying-CTD-LADCP-Whelan-637x637.jpg" id="2" name="Imagen 1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1495736" y="157419"/>
            <a:ext cx="4445000" cy="4445000"/>
          </a:xfrm>
          <a:prstGeom prst="rect">
            <a:avLst/>
          </a:prstGeom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3" name="CuadroTexto 2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08900" y="6371553"/>
            <a:ext cx="1210588" cy="276999"/>
          </a:xfrm>
          <a:prstGeom prst="rect">
            <a:avLst/>
          </a:prstGeom>
          <a:noFill/>
        </p:spPr>
        <p:txBody xmlns:c="http://schemas.openxmlformats.org/drawingml/2006/chart" xmlns:pic="http://schemas.openxmlformats.org/drawingml/2006/picture" xmlns:dgm="http://schemas.openxmlformats.org/drawingml/2006/diagram">
          <a:bodyPr rtlCol="0" wrap="none">
            <a:spAutoFit/>
          </a:bodyPr>
          <a:lstStyle/>
          <a:p>
            <a:r>
              <a:rPr dirty="0" lang="es-ES" smtClean="0" sz="1200">
                <a:solidFill>
                  <a:schemeClr val="bg1">
                    <a:lumMod val="65000"/>
                  </a:schemeClr>
                </a:solidFill>
                <a:uFillTx/>
              </a:rPr>
              <a:t>Fuente: Internet</a:t>
            </a:r>
            <a:endParaRPr dirty="0" lang="es-ES" sz="1200">
              <a:solidFill>
                <a:schemeClr val="bg1">
                  <a:lumMod val="65000"/>
                </a:scheme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descr="OCEANOGRAFIA REDES 2016 (1).jpg" id="4" name="Imagen 3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0" y="2650067"/>
            <a:ext cx="9161425" cy="1610008"/>
          </a:xfrm>
          <a:prstGeom prst="rect">
            <a:avLst/>
          </a:prstGeom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5" name="Título 4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ctr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18067" y="660400"/>
            <a:ext cx="7772400" cy="147002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dirty="0" lang="es-ES" smtClean="0">
                <a:solidFill>
                  <a:srgbClr val="FFFF00"/>
                </a:solidFill>
                <a:uFillTx/>
              </a:rPr>
              <a:t>Curso de divulgaci</a:t>
            </a:r>
            <a:r>
              <a:rPr dirty="0" lang="es-ES" smtClean="0">
                <a:solidFill>
                  <a:srgbClr val="FFFF00"/>
                </a:solidFill>
                <a:uFillTx/>
              </a:rPr>
              <a:t>ón científica</a:t>
            </a:r>
            <a:endParaRPr dirty="0" lang="es-ES">
              <a:solidFill>
                <a:srgbClr val="FFFF00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solidFill>
          <a:schemeClr val="tx1"/>
        </a:solidFill>
        <a:effectLst/>
      </p:bgPr>
    </p:bg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descr="translucent-hydromedusae-arndt-1151409-ga.jpg" id="2" name="Imagen 1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2598574" y="1147536"/>
            <a:ext cx="5969000" cy="3975100"/>
          </a:xfrm>
          <a:prstGeom prst="rect">
            <a:avLst/>
          </a:prstGeom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3" name="CuadroTexto 2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274578" y="6407474"/>
            <a:ext cx="2185214" cy="276999"/>
          </a:xfrm>
          <a:prstGeom prst="rect">
            <a:avLst/>
          </a:prstGeom>
          <a:noFill/>
        </p:spPr>
        <p:txBody xmlns:c="http://schemas.openxmlformats.org/drawingml/2006/chart" xmlns:pic="http://schemas.openxmlformats.org/drawingml/2006/picture" xmlns:dgm="http://schemas.openxmlformats.org/drawingml/2006/diagram">
          <a:bodyPr rtlCol="0" wrap="none">
            <a:spAutoFit/>
          </a:bodyPr>
          <a:lstStyle/>
          <a:p>
            <a:r>
              <a:rPr dirty="0" lang="es-ES" smtClean="0" sz="1200">
                <a:solidFill>
                  <a:srgbClr val="A6A6A6"/>
                </a:solidFill>
                <a:uFillTx/>
              </a:rPr>
              <a:t>Fuente: Censo de la vida marina</a:t>
            </a:r>
            <a:endParaRPr dirty="0" lang="es-ES" sz="1200">
              <a:solidFill>
                <a:srgbClr val="A6A6A6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solidFill>
          <a:schemeClr val="tx1"/>
        </a:solidFill>
        <a:effectLst/>
      </p:bgPr>
    </p:bg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descr="Captura de pantalla 2015-04-15 a la(s) 12.06.34.png" id="2" name="Imagen 1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92599" y="0"/>
            <a:ext cx="8647043" cy="6858000"/>
          </a:xfrm>
          <a:prstGeom prst="rect">
            <a:avLst/>
          </a:prstGeom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id="3" name="Imagen 2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3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 rot="5400000">
            <a:off x="8155920" y="5786253"/>
            <a:ext cx="1810494" cy="165666"/>
          </a:xfrm>
          <a:prstGeom prst="rect">
            <a:avLst/>
          </a:prstGeom>
        </p:spPr>
      </p:pic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solidFill>
          <a:schemeClr val="tx1"/>
        </a:solidFill>
        <a:effectLst/>
      </p:bgPr>
    </p:bg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descr="deep-sea-tubeworms-744560-ga.jpg" id="2" name="Imagen 1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0" y="1269682"/>
            <a:ext cx="5969000" cy="4165600"/>
          </a:xfrm>
          <a:prstGeom prst="rect">
            <a:avLst/>
          </a:prstGeom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id="3" name="Imagen 2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3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8171411" y="6338822"/>
            <a:ext cx="892503" cy="507735"/>
          </a:xfrm>
          <a:prstGeom prst="rect">
            <a:avLst/>
          </a:prstGeom>
        </p:spPr>
      </p:pic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solidFill>
          <a:schemeClr val="tx1"/>
        </a:solidFill>
        <a:effectLst/>
      </p:bgPr>
    </p:bg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descr="315416_435876356435610_30677478_n.jpg" id="2" name="Imagen 1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0" y="1169459"/>
            <a:ext cx="8128000" cy="4572000"/>
          </a:xfrm>
          <a:prstGeom prst="rect">
            <a:avLst/>
          </a:prstGeom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3" name="CuadroTexto 2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08900" y="6371553"/>
            <a:ext cx="1210588" cy="276999"/>
          </a:xfrm>
          <a:prstGeom prst="rect">
            <a:avLst/>
          </a:prstGeom>
          <a:noFill/>
        </p:spPr>
        <p:txBody xmlns:c="http://schemas.openxmlformats.org/drawingml/2006/chart" xmlns:pic="http://schemas.openxmlformats.org/drawingml/2006/picture" xmlns:dgm="http://schemas.openxmlformats.org/drawingml/2006/diagram">
          <a:bodyPr rtlCol="0" wrap="none">
            <a:spAutoFit/>
          </a:bodyPr>
          <a:lstStyle/>
          <a:p>
            <a:r>
              <a:rPr dirty="0" lang="es-ES" smtClean="0" sz="1200">
                <a:solidFill>
                  <a:schemeClr val="bg1">
                    <a:lumMod val="65000"/>
                  </a:schemeClr>
                </a:solidFill>
                <a:uFillTx/>
              </a:rPr>
              <a:t>Fuente: Internet</a:t>
            </a:r>
            <a:endParaRPr dirty="0" lang="es-ES" sz="1200">
              <a:solidFill>
                <a:schemeClr val="bg1">
                  <a:lumMod val="65000"/>
                </a:scheme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solidFill>
          <a:schemeClr val="tx1"/>
        </a:solidFill>
        <a:effectLst/>
      </p:bgPr>
    </p:bg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descr="the-holothurian-gephyrothuria-sp.jpg" id="2" name="Imagen 1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0" y="2127138"/>
            <a:ext cx="4800600" cy="2359152"/>
          </a:xfrm>
          <a:prstGeom prst="rect">
            <a:avLst/>
          </a:prstGeom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3" name="CuadroTexto 2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07232" y="6407474"/>
            <a:ext cx="2185214" cy="276999"/>
          </a:xfrm>
          <a:prstGeom prst="rect">
            <a:avLst/>
          </a:prstGeom>
          <a:noFill/>
        </p:spPr>
        <p:txBody xmlns:c="http://schemas.openxmlformats.org/drawingml/2006/chart" xmlns:pic="http://schemas.openxmlformats.org/drawingml/2006/picture" xmlns:dgm="http://schemas.openxmlformats.org/drawingml/2006/diagram">
          <a:bodyPr rtlCol="0" wrap="none">
            <a:spAutoFit/>
          </a:bodyPr>
          <a:lstStyle/>
          <a:p>
            <a:r>
              <a:rPr dirty="0" lang="es-ES" smtClean="0" sz="1200">
                <a:solidFill>
                  <a:srgbClr val="A6A6A6"/>
                </a:solidFill>
                <a:uFillTx/>
              </a:rPr>
              <a:t>Fuente: Censo de la vida marina</a:t>
            </a:r>
            <a:endParaRPr dirty="0" lang="es-ES" sz="1200">
              <a:solidFill>
                <a:srgbClr val="A6A6A6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Pr>
        <a:solidFill>
          <a:schemeClr val="tx1"/>
        </a:solidFill>
        <a:effectLst/>
      </p:bgPr>
    </p:bg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descr="Captura de pantalla 2015-04-29 a la(s) 15.16.55.png" id="2" name="Imagen 1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0" y="480163"/>
            <a:ext cx="9144000" cy="4519768"/>
          </a:xfrm>
          <a:prstGeom prst="rect">
            <a:avLst/>
          </a:prstGeom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id="3" name="Imagen 2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3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7219098" y="6610071"/>
            <a:ext cx="1810494" cy="165666"/>
          </a:xfrm>
          <a:prstGeom prst="rect">
            <a:avLst/>
          </a:prstGeom>
        </p:spPr>
      </p:pic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3" name="Marcador de contenido 2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>
            <a:normAutofit/>
          </a:bodyPr>
          <a:lstStyle/>
          <a:p>
            <a:pPr indent="0" marL="0">
              <a:buNone/>
            </a:pPr>
            <a:r>
              <a:rPr dirty="0" lang="es-ES" smtClean="0" sz="1200">
                <a:uFillTx/>
                <a:hlinkClick r:id="rId2"/>
              </a:rPr>
              <a:t>http</a:t>
            </a:r>
            <a:r>
              <a:rPr dirty="0" lang="es-ES" sz="1200">
                <a:uFillTx/>
                <a:hlinkClick r:id="rId2"/>
              </a:rPr>
              <a:t>://oceanexplorer.noaa.gov/okeanos/explorations/ex1605/dailyupdates/media/video/0624-vent/0624-</a:t>
            </a:r>
            <a:r>
              <a:rPr dirty="0" lang="es-ES" smtClean="0" sz="1200">
                <a:uFillTx/>
                <a:hlinkClick r:id="rId2"/>
              </a:rPr>
              <a:t>vent.html</a:t>
            </a:r>
            <a:endParaRPr dirty="0" lang="es-ES" smtClean="0" sz="1200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Título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473"/>
            <a:ext cx="8229600" cy="11430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>
            <a:normAutofit/>
          </a:bodyPr>
          <a:lstStyle/>
          <a:p>
            <a:r>
              <a:rPr dirty="0" lang="es-ES" smtClean="0" sz="3600">
                <a:uFillTx/>
              </a:rPr>
              <a:t>Base de datos UNINMAR</a:t>
            </a:r>
            <a:endParaRPr dirty="0" lang="es-ES" sz="3600">
              <a:uFillTx/>
            </a:endParaRP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descr="Captura de pantalla 2017-02-15 a la(s) 22.28.10.png" id="3" name="Imagen 2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0" y="818326"/>
            <a:ext cx="9144000" cy="5733488"/>
          </a:xfrm>
          <a:prstGeom prst="rect">
            <a:avLst/>
          </a:prstGeom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descr="Captura de pantalla 2017-02-15 a la(s) 22.37.13.png" id="4" name="Imagen 3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 rotWithShape="1">
          <a:blip r:embed="rId3"/>
          <a:srcRect b="22302" r="25234"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1" y="4580411"/>
            <a:ext cx="5272930" cy="2277589"/>
          </a:xfrm>
          <a:prstGeom prst="rect">
            <a:avLst/>
          </a:prstGeom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descr="Captura de pantalla 2017-02-15 a la(s) 22.37.54.png" id="5" name="Imagen 4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4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6235267" y="818326"/>
            <a:ext cx="2908734" cy="2039410"/>
          </a:xfrm>
          <a:prstGeom prst="rect">
            <a:avLst/>
          </a:prstGeom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7" name="Rectángulo 6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70094" y="18934"/>
            <a:ext cx="8815152" cy="261610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wrap="square">
            <a:spAutoFit/>
          </a:bodyPr>
          <a:lstStyle/>
          <a:p>
            <a:r>
              <a:rPr dirty="0" lang="es-ES" sz="1100">
                <a:uFillTx/>
              </a:rPr>
              <a:t>http://</a:t>
            </a:r>
            <a:r>
              <a:rPr dirty="0" err="1" lang="es-ES" sz="1100">
                <a:uFillTx/>
              </a:rPr>
              <a:t>www.icmyl.unam.mx</a:t>
            </a:r>
            <a:r>
              <a:rPr dirty="0" lang="es-ES" sz="1100">
                <a:uFillTx/>
              </a:rPr>
              <a:t>/</a:t>
            </a:r>
            <a:r>
              <a:rPr dirty="0" err="1" lang="es-ES" sz="1100">
                <a:uFillTx/>
              </a:rPr>
              <a:t>uninmar</a:t>
            </a:r>
            <a:r>
              <a:rPr dirty="0" lang="es-ES" sz="1100">
                <a:uFillTx/>
              </a:rPr>
              <a:t>/</a:t>
            </a:r>
            <a:r>
              <a:rPr dirty="0" err="1" lang="es-ES" sz="1100">
                <a:uFillTx/>
              </a:rPr>
              <a:t>mapa.jsf;jsessionid</a:t>
            </a:r>
            <a:r>
              <a:rPr dirty="0" lang="es-ES" sz="1100">
                <a:uFillTx/>
              </a:rPr>
              <a:t>=fb4c21ac5624fd52a93476b26afb#zoom=5&amp;lat=21.70167&amp;lon=-101.69678&amp;layers=B00T</a:t>
            </a: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Título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18319"/>
            <a:ext cx="8229600" cy="11430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>
            <a:normAutofit/>
          </a:bodyPr>
          <a:lstStyle/>
          <a:p>
            <a:pPr algn="l"/>
            <a:r>
              <a:rPr dirty="0" lang="es-ES" smtClean="0" sz="3600">
                <a:uFillTx/>
              </a:rPr>
              <a:t>Herramientas biológicas</a:t>
            </a:r>
            <a:endParaRPr dirty="0" lang="es-ES" sz="3600">
              <a:uFillTx/>
            </a:endParaRP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descr="Captura de pantalla 2017-02-26 a la(s) 23.05.04.png" id="4" name="Imagen 3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22049" y="1881341"/>
            <a:ext cx="3220146" cy="2430666"/>
          </a:xfrm>
          <a:prstGeom prst="rect">
            <a:avLst/>
          </a:prstGeom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descr="Captura de pantalla 2017-02-26 a la(s) 23.05.23.png" id="5" name="Imagen 4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3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0" y="4428516"/>
            <a:ext cx="3242195" cy="2430666"/>
          </a:xfrm>
          <a:prstGeom prst="rect">
            <a:avLst/>
          </a:prstGeom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descr="Captura de pantalla 2017-02-26 a la(s) 23.05.38.png" id="6" name="Imagen 5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4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4315629" y="1881341"/>
            <a:ext cx="3231770" cy="2430666"/>
          </a:xfrm>
          <a:prstGeom prst="rect">
            <a:avLst/>
          </a:prstGeom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descr="Captura de pantalla 2017-02-26 a la(s) 23.05.54.png" id="7" name="Imagen 6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5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4297230" y="4428517"/>
            <a:ext cx="3250169" cy="2430665"/>
          </a:xfrm>
          <a:prstGeom prst="rect">
            <a:avLst/>
          </a:prstGeom>
        </p:spPr>
      </p:pic>
      <p:grpSp>
        <p:nvGrpSpPr>
          <p:cNvPr xmlns:c="http://schemas.openxmlformats.org/drawingml/2006/chart" xmlns:pic="http://schemas.openxmlformats.org/drawingml/2006/picture" xmlns:dgm="http://schemas.openxmlformats.org/drawingml/2006/diagram" id="9" name="Agrupar 8"/>
          <p:cNvGrpSpPr xmlns:c="http://schemas.openxmlformats.org/drawingml/2006/chart" xmlns:pic="http://schemas.openxmlformats.org/drawingml/2006/picture" xmlns:dgm="http://schemas.openxmlformats.org/drawingml/2006/diagram"/>
          <p:nvPr/>
        </p:nvGrpSpPr>
        <p:grpSpPr xmlns:c="http://schemas.openxmlformats.org/drawingml/2006/chart" xmlns:pic="http://schemas.openxmlformats.org/drawingml/2006/picture" xmlns:dgm="http://schemas.openxmlformats.org/drawingml/2006/diagram">
          <a:xfrm>
            <a:off x="5297073" y="112688"/>
            <a:ext cx="3846927" cy="1639709"/>
            <a:chOff x="5297073" y="187576"/>
            <a:chExt cx="3846927" cy="1639709"/>
          </a:xfrm>
        </p:grpSpPr>
        <p:pic>
          <p:nvPicPr>
            <p:cNvPr xmlns:c="http://schemas.openxmlformats.org/drawingml/2006/chart" xmlns:pic="http://schemas.openxmlformats.org/drawingml/2006/picture" xmlns:dgm="http://schemas.openxmlformats.org/drawingml/2006/diagram" descr="Captura de pantalla 2017-02-26 a la(s) 23.04.16.png" id="3" name="Imagen 2"/>
            <p:cNvPicPr xmlns:c="http://schemas.openxmlformats.org/drawingml/2006/chart" xmlns:pic="http://schemas.openxmlformats.org/drawingml/2006/picture" xmlns:dgm="http://schemas.openxmlformats.org/drawingml/2006/diagram">
              <a:picLocks noChangeAspect="1"/>
            </p:cNvPicPr>
            <p:nvPr/>
          </p:nvPicPr>
          <p:blipFill xmlns:c="http://schemas.openxmlformats.org/drawingml/2006/chart" xmlns:pic="http://schemas.openxmlformats.org/drawingml/2006/picture" xmlns:dgm="http://schemas.openxmlformats.org/drawingml/2006/diagram">
            <a:blip r:embed="rId6"/>
            <a:stretch>
              <a:fillRect/>
            </a:stretch>
          </p:blipFill>
          <p:spPr xmlns:c="http://schemas.openxmlformats.org/drawingml/2006/chart" xmlns:pic="http://schemas.openxmlformats.org/drawingml/2006/picture" xmlns:dgm="http://schemas.openxmlformats.org/drawingml/2006/diagram">
            <a:xfrm>
              <a:off x="5569714" y="495353"/>
              <a:ext cx="3364549" cy="1331932"/>
            </a:xfrm>
            <a:prstGeom prst="rect">
              <a:avLst/>
            </a:prstGeom>
          </p:spPr>
        </p:pic>
        <p:sp>
          <p:nvSpPr>
            <p:cNvPr xmlns:c="http://schemas.openxmlformats.org/drawingml/2006/chart" xmlns:pic="http://schemas.openxmlformats.org/drawingml/2006/picture" xmlns:dgm="http://schemas.openxmlformats.org/drawingml/2006/diagram" id="8" name="CuadroTexto 7"/>
            <p:cNvSpPr xmlns:c="http://schemas.openxmlformats.org/drawingml/2006/chart" xmlns:pic="http://schemas.openxmlformats.org/drawingml/2006/picture" xmlns:dgm="http://schemas.openxmlformats.org/drawingml/2006/diagram" txBox="1">
              <a:spLocks/>
            </p:cNvSpPr>
            <p:nvPr/>
          </p:nvSpPr>
          <p:spPr xmlns:c="http://schemas.openxmlformats.org/drawingml/2006/chart" xmlns:pic="http://schemas.openxmlformats.org/drawingml/2006/picture" xmlns:dgm="http://schemas.openxmlformats.org/drawingml/2006/diagram">
            <a:xfrm>
              <a:off x="5297073" y="187576"/>
              <a:ext cx="3846927" cy="307777"/>
            </a:xfrm>
            <a:prstGeom prst="rect">
              <a:avLst/>
            </a:prstGeom>
            <a:noFill/>
          </p:spPr>
          <p:txBody xmlns:c="http://schemas.openxmlformats.org/drawingml/2006/chart" xmlns:pic="http://schemas.openxmlformats.org/drawingml/2006/picture" xmlns:dgm="http://schemas.openxmlformats.org/drawingml/2006/diagram">
            <a:bodyPr rtlCol="0" wrap="none">
              <a:spAutoFit/>
            </a:bodyPr>
            <a:lstStyle/>
            <a:p>
              <a:r>
                <a:rPr dirty="0" lang="es-ES" smtClean="0" sz="1400">
                  <a:uFillTx/>
                </a:rPr>
                <a:t>Observaciones + factores ambientales= predicción</a:t>
              </a:r>
              <a:endParaRPr dirty="0" lang="es-ES" sz="1400">
                <a:uFillTx/>
              </a:endParaRPr>
            </a:p>
          </p:txBody>
        </p:sp>
      </p:grp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Título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dirty="0" lang="es-ES" smtClean="0">
                <a:uFillTx/>
              </a:rPr>
              <a:t>¿qué recibimos de los mares?</a:t>
            </a:r>
            <a:endParaRPr dirty="0" lang="es-ES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3" name="Marcador de contenido 2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4294967295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584200" y="2099734"/>
            <a:ext cx="8229600" cy="15748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>
            <a:normAutofit/>
          </a:bodyPr>
          <a:lstStyle/>
          <a:p>
            <a:pPr indent="0" marL="0">
              <a:buNone/>
            </a:pPr>
            <a:r>
              <a:rPr dirty="0" lang="es-ES" sz="1200">
                <a:uFillTx/>
                <a:hlinkClick r:id="rId2"/>
              </a:rPr>
              <a:t>http://oceanexplorer.noaa.gov/okeanos/explorations/ex1605/dailyupdates/media/video/0626-volcano/0626-</a:t>
            </a:r>
            <a:r>
              <a:rPr dirty="0" lang="es-ES" smtClean="0" sz="1200">
                <a:uFillTx/>
                <a:hlinkClick r:id="rId2"/>
              </a:rPr>
              <a:t>volcano.html</a:t>
            </a:r>
            <a:endParaRPr dirty="0" lang="es-ES" smtClean="0" sz="1200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Título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38"/>
            <a:ext cx="4576618" cy="1537998"/>
          </a:xfrm>
        </p:spPr>
        <p:style xmlns:c="http://schemas.openxmlformats.org/drawingml/2006/chart" xmlns:pic="http://schemas.openxmlformats.org/drawingml/2006/picture" xmlns:dgm="http://schemas.openxmlformats.org/drawingml/2006/diagram"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 xmlns:c="http://schemas.openxmlformats.org/drawingml/2006/chart" xmlns:pic="http://schemas.openxmlformats.org/drawingml/2006/picture" xmlns:dgm="http://schemas.openxmlformats.org/drawingml/2006/diagram">
          <a:bodyPr>
            <a:noAutofit/>
          </a:bodyPr>
          <a:lstStyle/>
          <a:p>
            <a:pPr algn="l"/>
            <a:r>
              <a:rPr dirty="0" lang="es-ES" smtClean="0">
                <a:uFillTx/>
              </a:rPr>
              <a:t/>
            </a:r>
            <a:br>
              <a:rPr dirty="0" lang="es-ES" smtClean="0">
                <a:uFillTx/>
              </a:rPr>
            </a:br>
            <a:r>
              <a:rPr dirty="0" lang="es-ES" smtClean="0">
                <a:uFillTx/>
              </a:rPr>
              <a:t>El sueño de ser un gran explorador</a:t>
            </a:r>
            <a:br>
              <a:rPr dirty="0" lang="es-ES" smtClean="0">
                <a:uFillTx/>
              </a:rPr>
            </a:br>
            <a:endParaRPr dirty="0" lang="es-ES">
              <a:uFillTx/>
            </a:endParaRP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descr="v41n1-macdonald6en.jpg" id="4" name="Imagen 3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3879851" y="1930284"/>
            <a:ext cx="5081502" cy="4731443"/>
          </a:xfrm>
          <a:prstGeom prst="rect">
            <a:avLst/>
          </a:prstGeom>
        </p:spPr>
      </p:pic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Título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569191" y="0"/>
            <a:ext cx="8229600" cy="11430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>
            <a:normAutofit/>
          </a:bodyPr>
          <a:lstStyle/>
          <a:p>
            <a:r>
              <a:rPr b="1" dirty="0" lang="es-ES" smtClean="0">
                <a:ln cmpd="sng" w="10541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FillTx/>
              </a:rPr>
              <a:t>El hogar de los animales marinos</a:t>
            </a:r>
            <a:endParaRPr b="1" dirty="0" lang="es-ES">
              <a:ln cmpd="sng" w="10541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FillTx/>
            </a:endParaRP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descr="440595_super-fish_hthrlimnx43n32fidt2wxlxxjdncurxrbvj6lwuht2ya6mzmafma_610x457.jpg" id="3" name="Imagen 2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912091" y="1054100"/>
            <a:ext cx="7458364" cy="5587660"/>
          </a:xfrm>
          <a:prstGeom prst="rect">
            <a:avLst/>
          </a:prstGeom>
        </p:spPr>
      </p:pic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Título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algn="l"/>
            <a:r>
              <a:rPr b="1" dirty="0" lang="es-ES" smtClean="0">
                <a:ln cmpd="sng" w="10541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FillTx/>
              </a:rPr>
              <a:t>Es una fuente de trabajo</a:t>
            </a:r>
            <a:endParaRPr dirty="0" lang="es-ES">
              <a:uFillTx/>
            </a:endParaRP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descr="PANGA.jpg" id="4" name="Imagen 3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1397000" y="1609775"/>
            <a:ext cx="7620000" cy="5080000"/>
          </a:xfrm>
          <a:prstGeom prst="rect">
            <a:avLst/>
          </a:prstGeom>
        </p:spPr>
      </p:pic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descr="thunder-cloud-canada_23027_600x450.jpg" id="3" name="Imagen 2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457200" y="1037998"/>
            <a:ext cx="7620000" cy="5715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4" name="CuadroTexto 3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5133189" y="263298"/>
            <a:ext cx="3712525" cy="1200329"/>
          </a:xfrm>
          <a:prstGeom prst="rect">
            <a:avLst/>
          </a:prstGeom>
          <a:solidFill>
            <a:srgbClr val="BFBFBF"/>
          </a:solidFill>
        </p:spPr>
        <p:txBody xmlns:c="http://schemas.openxmlformats.org/drawingml/2006/chart" xmlns:pic="http://schemas.openxmlformats.org/drawingml/2006/picture" xmlns:dgm="http://schemas.openxmlformats.org/drawingml/2006/diagram">
          <a:bodyPr rtlCol="0" wrap="none">
            <a:spAutoFit/>
          </a:bodyPr>
          <a:lstStyle/>
          <a:p>
            <a:r>
              <a:rPr b="1" dirty="0" lang="es-ES" smtClean="0" sz="360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r="5400000" dist="43180">
                    <a:srgbClr val="000000">
                      <a:alpha val="65000"/>
                    </a:srgbClr>
                  </a:innerShdw>
                </a:effectLst>
                <a:uFillTx/>
              </a:rPr>
              <a:t>Dan lluvia y agua </a:t>
            </a:r>
          </a:p>
          <a:p>
            <a:r>
              <a:rPr b="1" dirty="0" lang="es-ES" smtClean="0" sz="360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r="5400000" dist="43180">
                    <a:srgbClr val="000000">
                      <a:alpha val="65000"/>
                    </a:srgbClr>
                  </a:innerShdw>
                </a:effectLst>
                <a:uFillTx/>
              </a:rPr>
              <a:t>a las comunidades</a:t>
            </a:r>
            <a:endParaRPr b="1" dirty="0" lang="es-ES" sz="360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r="5400000" dist="43180">
                  <a:srgbClr val="000000">
                    <a:alpha val="65000"/>
                  </a:srgbClr>
                </a:innerShdw>
              </a:effectLst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34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descr="Horizon.jpg" id="2" name="Imagen 1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0" y="552192"/>
            <a:ext cx="9144000" cy="5715000"/>
          </a:xfrm>
          <a:prstGeom prst="rect">
            <a:avLst/>
          </a:prstGeom>
        </p:spPr>
      </p:pic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35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4" name="Título 3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dirty="0" lang="es-ES" smtClean="0">
                <a:solidFill>
                  <a:schemeClr val="accent5">
                    <a:lumMod val="75000"/>
                  </a:schemeClr>
                </a:solidFill>
                <a:uFillTx/>
              </a:rPr>
              <a:t>El mar </a:t>
            </a:r>
            <a:endParaRPr dirty="0" lang="es-ES">
              <a:solidFill>
                <a:schemeClr val="accent5">
                  <a:lumMod val="75000"/>
                </a:schemeClr>
              </a:solidFill>
              <a:uFillTx/>
            </a:endParaRP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id="6" name="Imagen 5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3740950" y="0"/>
            <a:ext cx="5715000" cy="4292600"/>
          </a:xfrm>
          <a:prstGeom prst="rect">
            <a:avLst/>
          </a:prstGeom>
        </p:spPr>
      </p:pic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36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4" name="Título 3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>
            <a:noAutofit/>
          </a:bodyPr>
          <a:lstStyle/>
          <a:p>
            <a:r>
              <a:rPr dirty="0" lang="es-ES" smtClean="0" sz="3600">
                <a:uFillTx/>
              </a:rPr>
              <a:t>Dimensión de los beneficios:</a:t>
            </a:r>
            <a:r>
              <a:rPr dirty="0" lang="es-ES" smtClean="0" sz="3200">
                <a:uFillTx/>
              </a:rPr>
              <a:t/>
            </a:r>
            <a:br>
              <a:rPr dirty="0" lang="es-ES" smtClean="0" sz="3200">
                <a:uFillTx/>
              </a:rPr>
            </a:br>
            <a:r>
              <a:rPr dirty="0" lang="es-ES" smtClean="0" sz="3200">
                <a:uFillTx/>
              </a:rPr>
              <a:t>servicios de los ecosistemas marinos</a:t>
            </a:r>
            <a:endParaRPr dirty="0" lang="es-ES" sz="3200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Marcador de contenido 4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>
            <a:normAutofit fontScale="77500" lnSpcReduction="20000"/>
          </a:bodyPr>
          <a:lstStyle/>
          <a:p>
            <a:r>
              <a:rPr dirty="0" lang="es-ES" smtClean="0">
                <a:uFillTx/>
              </a:rPr>
              <a:t>Mares contribución importante </a:t>
            </a:r>
            <a:r>
              <a:rPr dirty="0" lang="es-ES" smtClean="0" sz="1900">
                <a:uFillTx/>
              </a:rPr>
              <a:t>(De </a:t>
            </a:r>
            <a:r>
              <a:rPr dirty="0" err="1" lang="es-ES" sz="1900">
                <a:uFillTx/>
              </a:rPr>
              <a:t>Groot</a:t>
            </a:r>
            <a:r>
              <a:rPr dirty="0" lang="es-ES" sz="1900">
                <a:uFillTx/>
              </a:rPr>
              <a:t> et al. </a:t>
            </a:r>
            <a:r>
              <a:rPr dirty="0" lang="es-ES" smtClean="0" sz="1900">
                <a:uFillTx/>
              </a:rPr>
              <a:t>2012</a:t>
            </a:r>
            <a:r>
              <a:rPr dirty="0" lang="es-ES" sz="1900">
                <a:uFillTx/>
              </a:rPr>
              <a:t>) </a:t>
            </a:r>
            <a:endParaRPr dirty="0" lang="es-ES" smtClean="0" sz="1900">
              <a:uFillTx/>
            </a:endParaRPr>
          </a:p>
          <a:p>
            <a:endParaRPr dirty="0" lang="es-ES" smtClean="0">
              <a:uFillTx/>
            </a:endParaRPr>
          </a:p>
          <a:p>
            <a:r>
              <a:rPr dirty="0" lang="es-ES" smtClean="0">
                <a:uFillTx/>
              </a:rPr>
              <a:t>Total por servicios</a:t>
            </a:r>
          </a:p>
          <a:p>
            <a:pPr lvl="1"/>
            <a:r>
              <a:rPr dirty="0" lang="es-ES" smtClean="0" sz="2200">
                <a:uFillTx/>
              </a:rPr>
              <a:t>USD</a:t>
            </a:r>
            <a:r>
              <a:rPr dirty="0" lang="es-ES" smtClean="0">
                <a:uFillTx/>
              </a:rPr>
              <a:t> 490</a:t>
            </a:r>
            <a:r>
              <a:rPr dirty="0" lang="es-ES">
                <a:uFillTx/>
              </a:rPr>
              <a:t> </a:t>
            </a:r>
            <a:r>
              <a:rPr dirty="0" lang="es-ES" smtClean="0" sz="2200">
                <a:uFillTx/>
              </a:rPr>
              <a:t>año</a:t>
            </a:r>
            <a:r>
              <a:rPr baseline="30000" dirty="0" lang="es-ES" smtClean="0" sz="2200">
                <a:uFillTx/>
              </a:rPr>
              <a:t>-1</a:t>
            </a:r>
            <a:r>
              <a:rPr dirty="0" lang="es-ES" smtClean="0" sz="2200">
                <a:uFillTx/>
              </a:rPr>
              <a:t>ha</a:t>
            </a:r>
            <a:r>
              <a:rPr baseline="30000" dirty="0" lang="es-ES" smtClean="0" sz="2200">
                <a:uFillTx/>
              </a:rPr>
              <a:t>-1</a:t>
            </a:r>
            <a:r>
              <a:rPr dirty="0" lang="es-ES" smtClean="0" sz="2200">
                <a:uFillTx/>
              </a:rPr>
              <a:t> </a:t>
            </a:r>
            <a:r>
              <a:rPr dirty="0" lang="es-ES" smtClean="0">
                <a:uFillTx/>
              </a:rPr>
              <a:t>mar abierto</a:t>
            </a:r>
          </a:p>
          <a:p>
            <a:pPr lvl="1"/>
            <a:r>
              <a:rPr dirty="0" lang="es-ES" smtClean="0" sz="2200">
                <a:uFillTx/>
              </a:rPr>
              <a:t>USD</a:t>
            </a:r>
            <a:r>
              <a:rPr dirty="0" lang="es-ES" smtClean="0">
                <a:uFillTx/>
              </a:rPr>
              <a:t> 350,000 </a:t>
            </a:r>
            <a:r>
              <a:rPr dirty="0" lang="es-ES" smtClean="0" sz="2200">
                <a:uFillTx/>
              </a:rPr>
              <a:t>año</a:t>
            </a:r>
            <a:r>
              <a:rPr baseline="30000" dirty="0" lang="es-ES" sz="2200">
                <a:uFillTx/>
              </a:rPr>
              <a:t>-1</a:t>
            </a:r>
            <a:r>
              <a:rPr dirty="0" lang="es-ES" sz="2200">
                <a:uFillTx/>
              </a:rPr>
              <a:t>ha</a:t>
            </a:r>
            <a:r>
              <a:rPr baseline="30000" dirty="0" lang="es-ES" sz="2200">
                <a:uFillTx/>
              </a:rPr>
              <a:t>-</a:t>
            </a:r>
            <a:r>
              <a:rPr baseline="30000" dirty="0" lang="es-ES" smtClean="0" sz="2200">
                <a:uFillTx/>
              </a:rPr>
              <a:t>1  </a:t>
            </a:r>
            <a:r>
              <a:rPr dirty="0" lang="es-ES" smtClean="0">
                <a:uFillTx/>
              </a:rPr>
              <a:t>arrecife</a:t>
            </a:r>
          </a:p>
          <a:p>
            <a:endParaRPr dirty="0" lang="es-ES" smtClean="0">
              <a:uFillTx/>
            </a:endParaRPr>
          </a:p>
          <a:p>
            <a:r>
              <a:rPr dirty="0" lang="es-ES" smtClean="0">
                <a:uFillTx/>
              </a:rPr>
              <a:t>Valor global coral</a:t>
            </a:r>
          </a:p>
          <a:p>
            <a:pPr lvl="1"/>
            <a:r>
              <a:rPr dirty="0" lang="es-ES" smtClean="0" sz="2200">
                <a:uFillTx/>
              </a:rPr>
              <a:t>USD</a:t>
            </a:r>
            <a:r>
              <a:rPr dirty="0" lang="es-ES" smtClean="0">
                <a:uFillTx/>
              </a:rPr>
              <a:t> 798 miles de millones </a:t>
            </a:r>
            <a:r>
              <a:rPr dirty="0" lang="es-ES" sz="2200">
                <a:uFillTx/>
              </a:rPr>
              <a:t>año</a:t>
            </a:r>
            <a:r>
              <a:rPr baseline="30000" dirty="0" lang="es-ES" sz="2200">
                <a:uFillTx/>
              </a:rPr>
              <a:t>-1</a:t>
            </a:r>
            <a:r>
              <a:rPr dirty="0" lang="es-ES" sz="2200">
                <a:uFillTx/>
              </a:rPr>
              <a:t>ha</a:t>
            </a:r>
            <a:r>
              <a:rPr baseline="30000" dirty="0" lang="es-ES" sz="2200">
                <a:uFillTx/>
              </a:rPr>
              <a:t>-1 </a:t>
            </a:r>
            <a:r>
              <a:rPr dirty="0" lang="es-ES" smtClean="0" sz="1500">
                <a:uFillTx/>
              </a:rPr>
              <a:t>(Cesar, </a:t>
            </a:r>
            <a:r>
              <a:rPr dirty="0" err="1" lang="es-ES" smtClean="0" sz="1500">
                <a:uFillTx/>
              </a:rPr>
              <a:t>Burke</a:t>
            </a:r>
            <a:r>
              <a:rPr dirty="0" lang="es-ES" smtClean="0" sz="1500">
                <a:uFillTx/>
              </a:rPr>
              <a:t> &amp; </a:t>
            </a:r>
            <a:r>
              <a:rPr dirty="0" err="1" lang="es-ES" smtClean="0" sz="1500">
                <a:uFillTx/>
              </a:rPr>
              <a:t>Pet-Soede</a:t>
            </a:r>
            <a:r>
              <a:rPr dirty="0" lang="es-ES" smtClean="0" sz="1500">
                <a:uFillTx/>
              </a:rPr>
              <a:t>, 2003)</a:t>
            </a:r>
          </a:p>
          <a:p>
            <a:pPr lvl="1"/>
            <a:r>
              <a:rPr dirty="0" err="1" lang="es-ES" smtClean="0">
                <a:uFillTx/>
              </a:rPr>
              <a:t>Hawaii</a:t>
            </a:r>
            <a:r>
              <a:rPr dirty="0" lang="es-ES" smtClean="0">
                <a:uFillTx/>
              </a:rPr>
              <a:t> </a:t>
            </a:r>
            <a:r>
              <a:rPr dirty="0" lang="es-ES" smtClean="0" sz="2200">
                <a:uFillTx/>
              </a:rPr>
              <a:t>USD</a:t>
            </a:r>
            <a:r>
              <a:rPr dirty="0" lang="es-ES" smtClean="0">
                <a:uFillTx/>
              </a:rPr>
              <a:t> 1 </a:t>
            </a:r>
            <a:r>
              <a:rPr dirty="0" err="1" lang="es-ES" smtClean="0">
                <a:uFillTx/>
              </a:rPr>
              <a:t>million</a:t>
            </a:r>
            <a:r>
              <a:rPr dirty="0" lang="es-ES" smtClean="0">
                <a:uFillTx/>
              </a:rPr>
              <a:t> </a:t>
            </a:r>
            <a:r>
              <a:rPr dirty="0" lang="es-ES" sz="2200">
                <a:uFillTx/>
              </a:rPr>
              <a:t>año</a:t>
            </a:r>
            <a:r>
              <a:rPr baseline="30000" dirty="0" lang="es-ES" sz="2200">
                <a:uFillTx/>
              </a:rPr>
              <a:t>-1</a:t>
            </a:r>
            <a:r>
              <a:rPr dirty="0" lang="es-ES" sz="2200">
                <a:uFillTx/>
              </a:rPr>
              <a:t>ha</a:t>
            </a:r>
            <a:r>
              <a:rPr baseline="30000" dirty="0" lang="es-ES" sz="2200">
                <a:uFillTx/>
              </a:rPr>
              <a:t>-1 </a:t>
            </a:r>
            <a:r>
              <a:rPr dirty="0" lang="es-ES" smtClean="0" sz="1500">
                <a:uFillTx/>
              </a:rPr>
              <a:t>(Cesar, </a:t>
            </a:r>
            <a:r>
              <a:rPr dirty="0" err="1" lang="es-ES" smtClean="0" sz="1500">
                <a:uFillTx/>
              </a:rPr>
              <a:t>Burke</a:t>
            </a:r>
            <a:r>
              <a:rPr dirty="0" lang="es-ES" smtClean="0" sz="1500">
                <a:uFillTx/>
              </a:rPr>
              <a:t> and </a:t>
            </a:r>
            <a:r>
              <a:rPr dirty="0" err="1" lang="es-ES" smtClean="0" sz="1500">
                <a:uFillTx/>
              </a:rPr>
              <a:t>Pet-Soede</a:t>
            </a:r>
            <a:r>
              <a:rPr dirty="0" lang="es-ES" smtClean="0" sz="1500">
                <a:uFillTx/>
              </a:rPr>
              <a:t>, 2003)</a:t>
            </a:r>
            <a:endParaRPr dirty="0" lang="es-ES" smtClean="0" sz="1900">
              <a:uFillTx/>
            </a:endParaRPr>
          </a:p>
          <a:p>
            <a:endParaRPr dirty="0" lang="es-ES" smtClean="0">
              <a:uFillTx/>
            </a:endParaRPr>
          </a:p>
          <a:p>
            <a:r>
              <a:rPr dirty="0" lang="es-ES" smtClean="0">
                <a:uFillTx/>
              </a:rPr>
              <a:t>Total global almacén de C </a:t>
            </a:r>
            <a:r>
              <a:rPr dirty="0" lang="es-ES" smtClean="0" sz="2600">
                <a:uFillTx/>
              </a:rPr>
              <a:t>USD</a:t>
            </a:r>
            <a:r>
              <a:rPr dirty="0" lang="es-ES" smtClean="0">
                <a:uFillTx/>
              </a:rPr>
              <a:t> 74 </a:t>
            </a:r>
            <a:r>
              <a:rPr dirty="0" lang="mr-IN" smtClean="0">
                <a:uFillTx/>
              </a:rPr>
              <a:t>–</a:t>
            </a:r>
            <a:r>
              <a:rPr dirty="0" lang="es-ES" smtClean="0">
                <a:uFillTx/>
              </a:rPr>
              <a:t> 222 miles de millones </a:t>
            </a:r>
            <a:r>
              <a:rPr dirty="0" lang="es-ES" smtClean="0" sz="2600">
                <a:uFillTx/>
              </a:rPr>
              <a:t>año</a:t>
            </a:r>
            <a:r>
              <a:rPr baseline="30000" dirty="0" lang="es-ES" smtClean="0" sz="2600">
                <a:uFillTx/>
              </a:rPr>
              <a:t>-1</a:t>
            </a:r>
            <a:r>
              <a:rPr dirty="0" lang="es-ES" smtClean="0" sz="1900">
                <a:uFillTx/>
              </a:rPr>
              <a:t>(GOC, 2014)</a:t>
            </a: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37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descr="Captura de pantalla 2016-02-25 a la(s) 16.54.57.png" id="5" name="Imagen 4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995232" y="4337834"/>
            <a:ext cx="4431059" cy="2373331"/>
          </a:xfrm>
          <a:prstGeom prst="rect">
            <a:avLst/>
          </a:prstGeom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id="7" name="Imagen 6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3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6291552" y="4337834"/>
            <a:ext cx="1616525" cy="2424788"/>
          </a:xfrm>
          <a:prstGeom prst="rect">
            <a:avLst/>
          </a:prstGeom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8" name="Título 7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>
            <a:normAutofit/>
          </a:bodyPr>
          <a:lstStyle/>
          <a:p>
            <a:pPr algn="l"/>
            <a:r>
              <a:rPr b="1" dirty="0" lang="es-ES" smtClean="0">
                <a:ln cmpd="sng" w="10541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FillTx/>
              </a:rPr>
              <a:t>EL AGUA DEL PLANETA</a:t>
            </a:r>
            <a:endParaRPr b="1" dirty="0" lang="es-ES">
              <a:ln cmpd="sng" w="10541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FillTx/>
            </a:endParaRP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id="9" name="Imagen 8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4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635000" y="1333500"/>
            <a:ext cx="4786486" cy="2547646"/>
          </a:xfrm>
          <a:prstGeom prst="rect">
            <a:avLst/>
          </a:prstGeom>
        </p:spPr>
      </p:pic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38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id="3" name="Imagen 2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5316462" y="280853"/>
            <a:ext cx="3739655" cy="2452233"/>
          </a:xfrm>
          <a:prstGeom prst="rect">
            <a:avLst/>
          </a:prstGeom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descr="Captura de pantalla 2016-02-25 a la(s) 20.11.45.png" id="4" name="Imagen 3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3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0" y="2733086"/>
            <a:ext cx="6565900" cy="3810000"/>
          </a:xfrm>
          <a:prstGeom prst="rect">
            <a:avLst/>
          </a:prstGeom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5" name="Rectángulo 4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542886" y="512924"/>
            <a:ext cx="2759114" cy="923330"/>
          </a:xfrm>
          <a:prstGeom prst="rect">
            <a:avLst/>
          </a:prstGeom>
          <a:noFill/>
        </p:spPr>
        <p:txBody xmlns:c="http://schemas.openxmlformats.org/drawingml/2006/chart" xmlns:pic="http://schemas.openxmlformats.org/drawingml/2006/picture" xmlns:dgm="http://schemas.openxmlformats.org/drawingml/2006/diagram">
          <a:bodyPr bIns="45720" lIns="91440" rIns="91440" tIns="45720" wrap="square">
            <a:spAutoFit/>
          </a:bodyPr>
          <a:lstStyle/>
          <a:p>
            <a:pPr algn="ctr"/>
            <a:r>
              <a:rPr b="1" dirty="0" lang="es-ES_tradnl" smtClean="0" sz="540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algn="tl" blurRad="41275" dir="1800000" dist="20320" rotWithShape="0">
                    <a:srgbClr val="000000">
                      <a:alpha val="40000"/>
                    </a:srgbClr>
                  </a:outerShdw>
                  <a:reflection algn="bl" blurRad="6350" dir="5400000" endA="900" endPos="58000" rotWithShape="0" stA="60000" sy="-100000"/>
                </a:effectLst>
                <a:uFillTx/>
              </a:rPr>
              <a:t>La Sal</a:t>
            </a:r>
            <a:endParaRPr b="1" dirty="0" lang="es-ES_tradnl" sz="540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algn="tl" blurRad="41275" dir="1800000" dist="20320" rotWithShape="0">
                  <a:srgbClr val="000000">
                    <a:alpha val="40000"/>
                  </a:srgbClr>
                </a:outerShdw>
                <a:reflection algn="bl" blurRad="6350" dir="5400000" endA="900" endPos="58000" rotWithShape="0" stA="60000" sy="-100000"/>
              </a:effectLst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39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Título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algn="l"/>
            <a:r>
              <a:rPr b="1" dirty="0" lang="es-ES" smtClean="0">
                <a:ln cmpd="sng" w="10541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FillTx/>
              </a:rPr>
              <a:t>Fuente de energía</a:t>
            </a:r>
            <a:endParaRPr b="1" dirty="0" lang="es-ES">
              <a:ln cmpd="sng" w="10541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FillTx/>
            </a:endParaRP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descr="oceano.jpg" id="6" name="Imagen 5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220938" y="2563639"/>
            <a:ext cx="6604778" cy="4127986"/>
          </a:xfrm>
          <a:prstGeom prst="rect">
            <a:avLst/>
          </a:prstGeom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id="7" name="Imagen 6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3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5905352" y="467013"/>
            <a:ext cx="2535000" cy="1901250"/>
          </a:xfrm>
          <a:prstGeom prst="rect">
            <a:avLst/>
          </a:prstGeom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9" name="CuadroTexto 8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25716" y="3955707"/>
            <a:ext cx="2213166" cy="830997"/>
          </a:xfrm>
          <a:prstGeom prst="rect">
            <a:avLst/>
          </a:prstGeom>
          <a:noFill/>
        </p:spPr>
        <p:txBody xmlns:c="http://schemas.openxmlformats.org/drawingml/2006/chart" xmlns:pic="http://schemas.openxmlformats.org/drawingml/2006/picture" xmlns:dgm="http://schemas.openxmlformats.org/drawingml/2006/diagram">
          <a:bodyPr rtlCol="0" wrap="none">
            <a:spAutoFit/>
          </a:bodyPr>
          <a:lstStyle/>
          <a:p>
            <a:r>
              <a:rPr b="1" dirty="0" lang="es-ES_tradnl" smtClean="0" sz="2400">
                <a:ln cmpd="sng" w="10541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FillTx/>
              </a:rPr>
              <a:t>Una ola =</a:t>
            </a:r>
          </a:p>
          <a:p>
            <a:r>
              <a:rPr b="1" dirty="0" lang="es-ES_tradnl" smtClean="0" sz="2400">
                <a:ln cmpd="sng" w="10541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FillTx/>
              </a:rPr>
              <a:t>35 </a:t>
            </a:r>
            <a:r>
              <a:rPr b="1" dirty="0" lang="es-ES_tradnl" sz="2400">
                <a:ln cmpd="sng" w="10541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FillTx/>
              </a:rPr>
              <a:t>y 60 kW/</a:t>
            </a:r>
            <a:r>
              <a:rPr b="1" dirty="0" lang="es-ES_tradnl" smtClean="0" sz="2400">
                <a:ln cmpd="sng" w="10541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FillTx/>
              </a:rPr>
              <a:t>min</a:t>
            </a:r>
            <a:endParaRPr b="1" dirty="0" lang="es-ES" sz="2400">
              <a:ln cmpd="sng" w="10541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Título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0"/>
            <a:ext cx="8229600" cy="11430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>
            <a:normAutofit/>
          </a:bodyPr>
          <a:lstStyle/>
          <a:p>
            <a:pPr algn="l"/>
            <a:r>
              <a:rPr dirty="0" lang="es-ES" sz="3600">
                <a:uFillTx/>
              </a:rPr>
              <a:t>C</a:t>
            </a:r>
            <a:r>
              <a:rPr dirty="0" lang="es-ES" smtClean="0" sz="3600">
                <a:uFillTx/>
              </a:rPr>
              <a:t>ortezas </a:t>
            </a:r>
            <a:r>
              <a:rPr dirty="0" lang="es-ES" sz="3600">
                <a:uFillTx/>
              </a:rPr>
              <a:t>ricas en cobalto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CuadroTexto 2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22063" y="1417638"/>
            <a:ext cx="4830970" cy="1200329"/>
          </a:xfrm>
          <a:prstGeom prst="rect">
            <a:avLst/>
          </a:prstGeom>
          <a:noFill/>
        </p:spPr>
        <p:txBody xmlns:c="http://schemas.openxmlformats.org/drawingml/2006/chart" xmlns:pic="http://schemas.openxmlformats.org/drawingml/2006/picture" xmlns:dgm="http://schemas.openxmlformats.org/drawingml/2006/diagram">
          <a:bodyPr rtlCol="0" wrap="none">
            <a:spAutoFit/>
          </a:bodyPr>
          <a:lstStyle/>
          <a:p>
            <a:r>
              <a:rPr dirty="0" i="1" lang="es-ES" smtClean="0">
                <a:uFillTx/>
              </a:rPr>
              <a:t>Porosidad (</a:t>
            </a:r>
            <a:r>
              <a:rPr dirty="0" i="1" lang="es-ES">
                <a:uFillTx/>
              </a:rPr>
              <a:t>60%)</a:t>
            </a:r>
            <a:br>
              <a:rPr dirty="0" i="1" lang="es-ES">
                <a:uFillTx/>
              </a:rPr>
            </a:br>
            <a:r>
              <a:rPr dirty="0" i="1" lang="es-ES" smtClean="0">
                <a:uFillTx/>
              </a:rPr>
              <a:t>Área superficial específica alta </a:t>
            </a:r>
            <a:r>
              <a:rPr dirty="0" i="1" lang="es-ES">
                <a:uFillTx/>
              </a:rPr>
              <a:t>(300 m2/g</a:t>
            </a:r>
            <a:r>
              <a:rPr dirty="0" i="1" lang="es-ES" smtClean="0">
                <a:uFillTx/>
              </a:rPr>
              <a:t>)</a:t>
            </a:r>
          </a:p>
          <a:p>
            <a:r>
              <a:rPr dirty="0" i="1" lang="es-ES" smtClean="0">
                <a:uFillTx/>
              </a:rPr>
              <a:t>Tasa de crecimiento lenta (</a:t>
            </a:r>
            <a:r>
              <a:rPr dirty="0" i="1" lang="es-ES">
                <a:uFillTx/>
              </a:rPr>
              <a:t>1-6 mm/</a:t>
            </a:r>
            <a:r>
              <a:rPr dirty="0" err="1" i="1" lang="es-ES">
                <a:uFillTx/>
              </a:rPr>
              <a:t>Ma</a:t>
            </a:r>
            <a:r>
              <a:rPr dirty="0" i="1" lang="es-ES" smtClean="0">
                <a:uFillTx/>
              </a:rPr>
              <a:t>)</a:t>
            </a:r>
          </a:p>
          <a:p>
            <a:r>
              <a:rPr dirty="0" i="1" lang="es-ES" smtClean="0">
                <a:uFillTx/>
              </a:rPr>
              <a:t>Absorción superficial grande de metales del agua </a:t>
            </a:r>
            <a:endParaRPr dirty="0" lang="es-ES">
              <a:uFillTx/>
            </a:endParaRP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descr="Captura de pantalla 2017-02-26 a la(s) 20.27.01.png" id="4" name="Imagen 3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233043" y="2700671"/>
            <a:ext cx="7209748" cy="3987840"/>
          </a:xfrm>
          <a:prstGeom prst="rect">
            <a:avLst/>
          </a:prstGeom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descr="Captura de pantalla 2017-02-26 a la(s) 20.35.46.png" id="5" name="Imagen 4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3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6117363" y="742010"/>
            <a:ext cx="3026637" cy="1875957"/>
          </a:xfrm>
          <a:prstGeom prst="rect">
            <a:avLst/>
          </a:prstGeom>
        </p:spPr>
      </p:pic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40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id="3" name="Imagen 2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457200" y="1677432"/>
            <a:ext cx="5091668" cy="5091668"/>
          </a:xfrm>
          <a:prstGeom prst="rect">
            <a:avLst/>
          </a:prstGeom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6" name="Rectángulo 5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2368877" y="0"/>
            <a:ext cx="6609539" cy="2369880"/>
          </a:xfrm>
          <a:prstGeom prst="rect">
            <a:avLst/>
          </a:prstGeom>
          <a:noFill/>
        </p:spPr>
        <p:txBody xmlns:c="http://schemas.openxmlformats.org/drawingml/2006/chart" xmlns:pic="http://schemas.openxmlformats.org/drawingml/2006/picture" xmlns:dgm="http://schemas.openxmlformats.org/drawingml/2006/diagram">
          <a:bodyPr bIns="45720" lIns="91440" rIns="91440" tIns="45720" wrap="none">
            <a:spAutoFit/>
          </a:bodyPr>
          <a:lstStyle/>
          <a:p>
            <a:pPr algn="ctr"/>
            <a:r>
              <a:rPr b="1" dirty="0" lang="es-ES_tradnl" smtClean="0" sz="5400">
                <a:ln cmpd="sng" w="10541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FillTx/>
              </a:rPr>
              <a:t>Perlas</a:t>
            </a:r>
          </a:p>
          <a:p>
            <a:pPr algn="ctr"/>
            <a:r>
              <a:rPr b="1" dirty="0" lang="es-ES" smtClean="0" sz="5400">
                <a:ln cmpd="sng" w="10541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FillTx/>
              </a:rPr>
              <a:t>del Golfo de California</a:t>
            </a:r>
            <a:endParaRPr b="1" dirty="0" lang="es-ES_tradnl" smtClean="0" sz="5400">
              <a:ln cmpd="sng" w="10541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FillTx/>
            </a:endParaRPr>
          </a:p>
          <a:p>
            <a:pPr algn="ctr"/>
            <a:r>
              <a:rPr b="1" dirty="0" lang="es-ES_tradnl" smtClean="0" sz="400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algn="tl" blurRad="41275" dir="1800000" dist="20320" rotWithShape="0">
                    <a:srgbClr val="000000">
                      <a:alpha val="40000"/>
                    </a:srgbClr>
                  </a:outerShdw>
                </a:effectLst>
                <a:uFillTx/>
              </a:rPr>
              <a:t>$25,000 M.N. </a:t>
            </a:r>
            <a:endParaRPr b="1" cap="none" dirty="0" lang="es-ES_tradnl" spc="0" sz="400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algn="tl" blurRad="41275" dir="1800000" dist="20320" rotWithShape="0">
                  <a:srgbClr val="000000">
                    <a:alpha val="40000"/>
                  </a:srgbClr>
                </a:outerShdw>
              </a:effectLst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41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4" name="Rectángulo 3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879850" y="259481"/>
            <a:ext cx="4321728" cy="1754327"/>
          </a:xfrm>
          <a:prstGeom prst="rect">
            <a:avLst/>
          </a:prstGeom>
          <a:noFill/>
        </p:spPr>
        <p:txBody xmlns:c="http://schemas.openxmlformats.org/drawingml/2006/chart" xmlns:pic="http://schemas.openxmlformats.org/drawingml/2006/picture" xmlns:dgm="http://schemas.openxmlformats.org/drawingml/2006/diagram">
          <a:bodyPr bIns="45720" lIns="91440" rIns="91440" tIns="45720" wrap="none">
            <a:spAutoFit/>
          </a:bodyPr>
          <a:lstStyle/>
          <a:p>
            <a:r>
              <a:rPr b="1" dirty="0" lang="es-ES_tradnl" smtClean="0" sz="540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algn="tl" blurRad="41275" dir="1800000" dist="20320" rotWithShape="0">
                    <a:srgbClr val="000000">
                      <a:alpha val="40000"/>
                    </a:srgbClr>
                  </a:outerShdw>
                </a:effectLst>
                <a:uFillTx/>
              </a:rPr>
              <a:t>Diamantes del</a:t>
            </a:r>
          </a:p>
          <a:p>
            <a:r>
              <a:rPr b="1" dirty="0" lang="es-ES_tradnl" smtClean="0" sz="540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algn="tl" blurRad="41275" dir="1800000" dist="20320" rotWithShape="0">
                    <a:srgbClr val="000000">
                      <a:alpha val="40000"/>
                    </a:srgbClr>
                  </a:outerShdw>
                </a:effectLst>
                <a:uFillTx/>
              </a:rPr>
              <a:t>fondo marino</a:t>
            </a:r>
            <a:endParaRPr b="1" dirty="0" lang="es-ES_tradnl" sz="540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algn="tl" blurRad="41275" dir="1800000" dist="20320" rotWithShape="0">
                  <a:srgbClr val="000000">
                    <a:alpha val="40000"/>
                  </a:srgbClr>
                </a:outerShdw>
              </a:effectLst>
              <a:uFillTx/>
            </a:endParaRP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id="2" name="Imagen 1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533407" y="2183245"/>
            <a:ext cx="8077200" cy="4546600"/>
          </a:xfrm>
          <a:prstGeom prst="rect">
            <a:avLst/>
          </a:prstGeom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id="3" name="Imagen 2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3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415637" y="259481"/>
            <a:ext cx="2921000" cy="1577340"/>
          </a:xfrm>
          <a:prstGeom prst="rect">
            <a:avLst/>
          </a:prstGeom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id="5" name="Imagen 4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4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6901999" y="2183245"/>
            <a:ext cx="1708608" cy="1104900"/>
          </a:xfrm>
          <a:prstGeom prst="rect">
            <a:avLst/>
          </a:prstGeom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6" name="CuadroTexto 5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5991531" y="6268180"/>
            <a:ext cx="2619076" cy="461665"/>
          </a:xfrm>
          <a:prstGeom prst="rect">
            <a:avLst/>
          </a:prstGeom>
          <a:noFill/>
        </p:spPr>
        <p:txBody xmlns:c="http://schemas.openxmlformats.org/drawingml/2006/chart" xmlns:pic="http://schemas.openxmlformats.org/drawingml/2006/picture" xmlns:dgm="http://schemas.openxmlformats.org/drawingml/2006/diagram">
          <a:bodyPr rtlCol="0" wrap="none">
            <a:spAutoFit/>
          </a:bodyPr>
          <a:lstStyle/>
          <a:p>
            <a:r>
              <a:rPr dirty="0" lang="es-ES" smtClean="0" sz="2400">
                <a:solidFill>
                  <a:schemeClr val="bg1">
                    <a:lumMod val="75000"/>
                  </a:schemeClr>
                </a:solidFill>
                <a:uFillTx/>
              </a:rPr>
              <a:t>$27,000 USD /</a:t>
            </a:r>
            <a:r>
              <a:rPr dirty="0" err="1" lang="es-ES" smtClean="0" sz="2400">
                <a:solidFill>
                  <a:schemeClr val="bg1">
                    <a:lumMod val="75000"/>
                  </a:schemeClr>
                </a:solidFill>
                <a:uFillTx/>
              </a:rPr>
              <a:t>carat</a:t>
            </a:r>
            <a:endParaRPr dirty="0" lang="es-ES" sz="2400">
              <a:solidFill>
                <a:schemeClr val="bg1">
                  <a:lumMod val="75000"/>
                </a:scheme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42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16398" name="Rectangle 14"/>
          <p:cNvSpPr xmlns:c="http://schemas.openxmlformats.org/drawingml/2006/chart" xmlns:pic="http://schemas.openxmlformats.org/drawingml/2006/picture" xmlns:dgm="http://schemas.openxmlformats.org/drawingml/2006/diagram">
            <a:spLocks noChangeArrowheads="1" noGrp="1"/>
          </p:cNvSpPr>
          <p:nvPr>
            <p:ph sz="quarter"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lang="es-MX" sz="3600">
                <a:solidFill>
                  <a:schemeClr val="tx2"/>
                </a:solidFill>
                <a:uFillTx/>
              </a:rPr>
              <a:t>Recursos marinos</a:t>
            </a:r>
            <a:br>
              <a:rPr lang="es-MX" sz="3600">
                <a:solidFill>
                  <a:schemeClr val="tx2"/>
                </a:solidFill>
                <a:uFillTx/>
              </a:rPr>
            </a:br>
            <a:r>
              <a:rPr lang="es-MX" sz="2400">
                <a:solidFill>
                  <a:schemeClr val="tx2"/>
                </a:solidFill>
                <a:uFillTx/>
              </a:rPr>
              <a:t>Importancia en la economía</a:t>
            </a: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descr="Dive190_hyaloclastite" id="16397" name="Picture 13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3348038" y="3068638"/>
            <a:ext cx="2590800" cy="1709738"/>
          </a:xfrm>
          <a:prstGeom prst="rect">
            <a:avLst/>
          </a:prstGeom>
          <a:noFill/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descr="1223577115154ifremerdn" id="16404" name="Picture 20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 noGrp="1"/>
          </p:cNvPicPr>
          <p:nvPr>
            <p:ph idx="2" sz="quarter"/>
          </p:nvPr>
        </p:nvPicPr>
        <p:blipFill xmlns:c="http://schemas.openxmlformats.org/drawingml/2006/chart" xmlns:pic="http://schemas.openxmlformats.org/drawingml/2006/picture" xmlns:dgm="http://schemas.openxmlformats.org/drawingml/2006/diagram">
          <a:blip r:embed="rId3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6515101" y="3043238"/>
            <a:ext cx="2338387" cy="1754188"/>
          </a:xfrm>
          <a:noFill/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descr="nodulo%2Bpolimet%25C3%25A1lico" id="16405" name="Picture 21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 noGrp="1"/>
          </p:cNvPicPr>
          <p:nvPr>
            <p:ph idx="1" sz="quarter"/>
          </p:nvPr>
        </p:nvPicPr>
        <p:blipFill xmlns:c="http://schemas.openxmlformats.org/drawingml/2006/chart" xmlns:pic="http://schemas.openxmlformats.org/drawingml/2006/picture" xmlns:dgm="http://schemas.openxmlformats.org/drawingml/2006/diagram">
          <a:blip r:embed="rId4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322263" y="3043238"/>
            <a:ext cx="2735263" cy="1771650"/>
          </a:xfrm>
          <a:noFill/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16408" name="Text Box 24"/>
          <p:cNvSpPr xmlns:c="http://schemas.openxmlformats.org/drawingml/2006/chart" xmlns:pic="http://schemas.openxmlformats.org/drawingml/2006/picture" xmlns:dgm="http://schemas.openxmlformats.org/drawingml/2006/diagram" txBox="1">
            <a:spLocks noChangeArrowheads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2463801" y="4791076"/>
            <a:ext cx="1120820" cy="369332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wrap="none">
            <a:spAutoFit/>
          </a:bodyPr>
          <a:lstStyle/>
          <a:p>
            <a:r>
              <a:rPr lang="es-MX" sz="1800">
                <a:solidFill>
                  <a:schemeClr val="tx2"/>
                </a:solidFill>
                <a:uFillTx/>
              </a:rPr>
              <a:t>Minerales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6410" name="Text Box 26"/>
          <p:cNvSpPr xmlns:c="http://schemas.openxmlformats.org/drawingml/2006/chart" xmlns:pic="http://schemas.openxmlformats.org/drawingml/2006/picture" xmlns:dgm="http://schemas.openxmlformats.org/drawingml/2006/diagram" txBox="1">
            <a:spLocks noChangeArrowheads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374651" y="4541838"/>
            <a:ext cx="1135441" cy="230832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wrap="none">
            <a:spAutoFit/>
          </a:bodyPr>
          <a:lstStyle/>
          <a:p>
            <a:r>
              <a:rPr lang="es-MX" sz="900">
                <a:solidFill>
                  <a:schemeClr val="tx2"/>
                </a:solidFill>
                <a:uFillTx/>
              </a:rPr>
              <a:t>Nódulo polimetálico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6411" name="Text Box 27"/>
          <p:cNvSpPr xmlns:c="http://schemas.openxmlformats.org/drawingml/2006/chart" xmlns:pic="http://schemas.openxmlformats.org/drawingml/2006/picture" xmlns:dgm="http://schemas.openxmlformats.org/drawingml/2006/diagram" txBox="1">
            <a:spLocks noChangeArrowheads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7667626" y="4772026"/>
            <a:ext cx="1016000" cy="228600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wrap="none">
            <a:spAutoFit/>
          </a:bodyPr>
          <a:lstStyle/>
          <a:p>
            <a:r>
              <a:rPr lang="es-MX" sz="900">
                <a:solidFill>
                  <a:schemeClr val="tx2"/>
                </a:solidFill>
                <a:uFillTx/>
              </a:rPr>
              <a:t>Hidrotermalismo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6413" name="Text Box 29"/>
          <p:cNvSpPr xmlns:c="http://schemas.openxmlformats.org/drawingml/2006/chart" xmlns:pic="http://schemas.openxmlformats.org/drawingml/2006/picture" xmlns:dgm="http://schemas.openxmlformats.org/drawingml/2006/diagram" txBox="1">
            <a:spLocks noChangeArrowheads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7596188" y="2827338"/>
            <a:ext cx="1173706" cy="230832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wrap="none">
            <a:spAutoFit/>
          </a:bodyPr>
          <a:lstStyle/>
          <a:p>
            <a:r>
              <a:rPr lang="es-MX" sz="900">
                <a:solidFill>
                  <a:schemeClr val="tx2"/>
                </a:solidFill>
                <a:uFillTx/>
              </a:rPr>
              <a:t>Sulfuros polimetálico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6414" name="Text Box 30"/>
          <p:cNvSpPr xmlns:c="http://schemas.openxmlformats.org/drawingml/2006/chart" xmlns:pic="http://schemas.openxmlformats.org/drawingml/2006/picture" xmlns:dgm="http://schemas.openxmlformats.org/drawingml/2006/diagram" txBox="1">
            <a:spLocks noChangeArrowheads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3419476" y="4483101"/>
            <a:ext cx="1081790" cy="369332"/>
          </a:xfrm>
          <a:prstGeom prst="rect">
            <a:avLst/>
          </a:prstGeom>
          <a:noFill/>
          <a:ln>
            <a:noFill/>
          </a:ln>
          <a:effectLst/>
        </p:spPr>
        <p:txBody xmlns:c="http://schemas.openxmlformats.org/drawingml/2006/chart" xmlns:pic="http://schemas.openxmlformats.org/drawingml/2006/picture" xmlns:dgm="http://schemas.openxmlformats.org/drawingml/2006/diagram">
          <a:bodyPr wrap="none">
            <a:spAutoFit/>
          </a:bodyPr>
          <a:lstStyle/>
          <a:p>
            <a:r>
              <a:rPr lang="es-MX" sz="900">
                <a:solidFill>
                  <a:schemeClr val="tx2"/>
                </a:solidFill>
                <a:uFillTx/>
              </a:rPr>
              <a:t>Costras de cobalto</a:t>
            </a:r>
          </a:p>
          <a:p>
            <a:r>
              <a:rPr lang="es-MX" sz="900">
                <a:solidFill>
                  <a:schemeClr val="tx2"/>
                </a:solidFill>
                <a:uFillTx/>
              </a:rPr>
              <a:t>y ferromanganosas</a:t>
            </a: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43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Título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solidFill>
            <a:schemeClr val="accent1"/>
          </a:solidFill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pPr algn="l"/>
            <a:endParaRPr dirty="0" lang="es-ES">
              <a:solidFill>
                <a:schemeClr val="bg1"/>
              </a:solidFill>
              <a:uFillTx/>
            </a:endParaRP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id="6" name="Imagen 5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692727" y="1793352"/>
            <a:ext cx="5040868" cy="3324050"/>
          </a:xfrm>
          <a:prstGeom prst="rect">
            <a:avLst/>
          </a:prstGeom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id="7" name="Imagen 6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3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6314268" y="4919663"/>
            <a:ext cx="2829732" cy="1569984"/>
          </a:xfrm>
          <a:prstGeom prst="rect">
            <a:avLst/>
          </a:prstGeom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3" name="Rectángulo 2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74638"/>
            <a:ext cx="2833255" cy="923330"/>
          </a:xfrm>
          <a:prstGeom prst="rect">
            <a:avLst/>
          </a:prstGeom>
          <a:noFill/>
        </p:spPr>
        <p:txBody xmlns:c="http://schemas.openxmlformats.org/drawingml/2006/chart" xmlns:pic="http://schemas.openxmlformats.org/drawingml/2006/picture" xmlns:dgm="http://schemas.openxmlformats.org/drawingml/2006/diagram">
          <a:bodyPr bIns="45720" lIns="91440" rIns="91440" tIns="45720" wrap="square">
            <a:spAutoFit/>
          </a:bodyPr>
          <a:lstStyle/>
          <a:p>
            <a:pPr algn="ctr"/>
            <a:r>
              <a:rPr b="1" cap="none" dirty="0" lang="es-ES" smtClean="0" spc="0" sz="540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algn="tl" blurRad="41275" dir="1800000" dist="20320" rotWithShape="0">
                    <a:srgbClr val="000000">
                      <a:alpha val="40000"/>
                    </a:srgbClr>
                  </a:outerShdw>
                </a:effectLst>
                <a:uFillTx/>
              </a:rPr>
              <a:t>Petróleo</a:t>
            </a:r>
            <a:endParaRPr b="1" cap="none" dirty="0" lang="es-ES" spc="0" sz="540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algn="tl" blurRad="41275" dir="1800000" dist="20320" rotWithShape="0">
                  <a:srgbClr val="000000">
                    <a:alpha val="40000"/>
                  </a:srgbClr>
                </a:outerShdw>
              </a:effectLst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44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descr="io_0007s_0010_logostripcopy10_med.jpg" id="6" name="Imagen 5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3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2912984" y="2127139"/>
            <a:ext cx="4995234" cy="3069535"/>
          </a:xfrm>
          <a:prstGeom prst="rect">
            <a:avLst/>
          </a:prstGeom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id="18" name="Imagen 17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4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0" y="2148754"/>
            <a:ext cx="3111191" cy="2421064"/>
          </a:xfrm>
          <a:prstGeom prst="rect">
            <a:avLst/>
          </a:prstGeom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descr="Adrian-Emerton-Ocean-Photography-7.jpg" id="4" name="Imagen 3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5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-13093" y="0"/>
            <a:ext cx="3252117" cy="2168078"/>
          </a:xfrm>
          <a:prstGeom prst="rect">
            <a:avLst/>
          </a:prstGeom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descr="horns-rev-580.jpg" id="5" name="Imagen 4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6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3239024" y="0"/>
            <a:ext cx="3224320" cy="2168077"/>
          </a:xfrm>
          <a:prstGeom prst="rect">
            <a:avLst/>
          </a:prstGeom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descr="tuw22137_sm.jpg" id="7" name="Imagen 6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7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1541384" y="2183859"/>
            <a:ext cx="1371600" cy="920496"/>
          </a:xfrm>
          <a:prstGeom prst="rect">
            <a:avLst/>
          </a:prstGeom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descr="davidsonbasalt_600.jpg" id="9" name="Imagen 8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8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6404198" y="1"/>
            <a:ext cx="2852732" cy="2168076"/>
          </a:xfrm>
          <a:prstGeom prst="rect">
            <a:avLst/>
          </a:prstGeom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id="11" name="Imagen 10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9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3384380" y="4726946"/>
            <a:ext cx="2139151" cy="2144148"/>
          </a:xfrm>
          <a:prstGeom prst="rect">
            <a:avLst/>
          </a:prstGeom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descr="nbt.2235-F2.jpg" id="13" name="Imagen 12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10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6894499" y="2099369"/>
            <a:ext cx="2362431" cy="3109120"/>
          </a:xfrm>
          <a:prstGeom prst="rect">
            <a:avLst/>
          </a:prstGeom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descr="07-21seafloor-future_Page.jpg" id="12" name="Imagen 11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11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5523531" y="4388685"/>
            <a:ext cx="3733399" cy="2482409"/>
          </a:xfrm>
          <a:prstGeom prst="rect">
            <a:avLst/>
          </a:prstGeom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14" name="CuadroTexto 13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15909" y="3867493"/>
            <a:ext cx="1646605" cy="369332"/>
          </a:xfrm>
          <a:prstGeom prst="rect">
            <a:avLst/>
          </a:prstGeom>
          <a:noFill/>
        </p:spPr>
        <p:txBody xmlns:c="http://schemas.openxmlformats.org/drawingml/2006/chart" xmlns:pic="http://schemas.openxmlformats.org/drawingml/2006/picture" xmlns:dgm="http://schemas.openxmlformats.org/drawingml/2006/diagram">
          <a:bodyPr rtlCol="0" wrap="none">
            <a:spAutoFit/>
          </a:bodyPr>
          <a:lstStyle/>
          <a:p>
            <a:r>
              <a:rPr dirty="0" lang="es-ES" smtClean="0">
                <a:solidFill>
                  <a:srgbClr val="CCFFCC"/>
                </a:solidFill>
                <a:uFillTx/>
              </a:rPr>
              <a:t>ECOGENÓMICA</a:t>
            </a:r>
            <a:endParaRPr dirty="0" lang="es-ES">
              <a:solidFill>
                <a:srgbClr val="CCFFCC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5" name="CuadroTexto 14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8057075" y="6211668"/>
            <a:ext cx="1199855" cy="646331"/>
          </a:xfrm>
          <a:prstGeom prst="rect">
            <a:avLst/>
          </a:prstGeom>
          <a:noFill/>
        </p:spPr>
        <p:txBody xmlns:c="http://schemas.openxmlformats.org/drawingml/2006/chart" xmlns:pic="http://schemas.openxmlformats.org/drawingml/2006/picture" xmlns:dgm="http://schemas.openxmlformats.org/drawingml/2006/diagram">
          <a:bodyPr rtlCol="0" wrap="none">
            <a:spAutoFit/>
          </a:bodyPr>
          <a:lstStyle/>
          <a:p>
            <a:r>
              <a:rPr dirty="0" lang="es-ES" smtClean="0">
                <a:solidFill>
                  <a:srgbClr val="CCFFCC"/>
                </a:solidFill>
                <a:uFillTx/>
              </a:rPr>
              <a:t>IMÁGENES</a:t>
            </a:r>
          </a:p>
          <a:p>
            <a:r>
              <a:rPr dirty="0" lang="es-ES" smtClean="0">
                <a:solidFill>
                  <a:srgbClr val="CCFFCC"/>
                </a:solidFill>
                <a:uFillTx/>
              </a:rPr>
              <a:t>DIGITALES</a:t>
            </a:r>
            <a:endParaRPr dirty="0" lang="es-ES">
              <a:solidFill>
                <a:srgbClr val="CCFFCC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6" name="CuadroTexto 15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975479" y="1662607"/>
            <a:ext cx="1168521" cy="369332"/>
          </a:xfrm>
          <a:prstGeom prst="rect">
            <a:avLst/>
          </a:prstGeom>
          <a:noFill/>
        </p:spPr>
        <p:txBody xmlns:c="http://schemas.openxmlformats.org/drawingml/2006/chart" xmlns:pic="http://schemas.openxmlformats.org/drawingml/2006/picture" xmlns:dgm="http://schemas.openxmlformats.org/drawingml/2006/diagram">
          <a:bodyPr rtlCol="0" wrap="none">
            <a:spAutoFit/>
          </a:bodyPr>
          <a:lstStyle/>
          <a:p>
            <a:r>
              <a:rPr dirty="0" lang="es-ES" smtClean="0">
                <a:solidFill>
                  <a:srgbClr val="CCFFCC"/>
                </a:solidFill>
                <a:uFillTx/>
              </a:rPr>
              <a:t>ROBÓTICA</a:t>
            </a:r>
            <a:endParaRPr dirty="0" lang="es-ES">
              <a:solidFill>
                <a:srgbClr val="CCFFCC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17" name="CuadroTexto 16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636818" y="1662607"/>
            <a:ext cx="2622383" cy="369332"/>
          </a:xfrm>
          <a:prstGeom prst="rect">
            <a:avLst/>
          </a:prstGeom>
          <a:noFill/>
        </p:spPr>
        <p:txBody xmlns:c="http://schemas.openxmlformats.org/drawingml/2006/chart" xmlns:pic="http://schemas.openxmlformats.org/drawingml/2006/picture" xmlns:dgm="http://schemas.openxmlformats.org/drawingml/2006/diagram">
          <a:bodyPr rtlCol="0" wrap="none">
            <a:spAutoFit/>
          </a:bodyPr>
          <a:lstStyle/>
          <a:p>
            <a:r>
              <a:rPr dirty="0" lang="es-ES" smtClean="0">
                <a:solidFill>
                  <a:schemeClr val="accent3">
                    <a:lumMod val="50000"/>
                  </a:schemeClr>
                </a:solidFill>
                <a:uFillTx/>
              </a:rPr>
              <a:t>APORTACIÓN de ENERGIA</a:t>
            </a:r>
            <a:endParaRPr dirty="0" lang="es-ES">
              <a:solidFill>
                <a:schemeClr val="accent3">
                  <a:lumMod val="50000"/>
                </a:schemeClr>
              </a:solidFill>
              <a:uFillTx/>
            </a:endParaRP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descr="Cloud_Building_468.gif" id="10" name="Imagen 9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12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-78565" y="4569818"/>
            <a:ext cx="3462945" cy="2288181"/>
          </a:xfrm>
          <a:prstGeom prst="rect">
            <a:avLst/>
          </a:prstGeom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19" name="CuadroTexto 18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-78565" y="2183859"/>
            <a:ext cx="1762021" cy="307777"/>
          </a:xfrm>
          <a:prstGeom prst="rect">
            <a:avLst/>
          </a:prstGeom>
          <a:noFill/>
        </p:spPr>
        <p:txBody xmlns:c="http://schemas.openxmlformats.org/drawingml/2006/chart" xmlns:pic="http://schemas.openxmlformats.org/drawingml/2006/picture" xmlns:dgm="http://schemas.openxmlformats.org/drawingml/2006/diagram">
          <a:bodyPr rtlCol="0" wrap="none">
            <a:spAutoFit/>
          </a:bodyPr>
          <a:lstStyle/>
          <a:p>
            <a:r>
              <a:rPr b="1" dirty="0" lang="es-ES" smtClean="0" sz="1400">
                <a:solidFill>
                  <a:srgbClr val="FF0000"/>
                </a:solidFill>
                <a:uFillTx/>
              </a:rPr>
              <a:t>NANOTECONOLOGÍA</a:t>
            </a:r>
            <a:endParaRPr b="1" dirty="0" lang="es-ES" sz="1400">
              <a:solidFill>
                <a:srgbClr val="FF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20" name="CuadroTexto 19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22709" y="6502844"/>
            <a:ext cx="2721493" cy="276999"/>
          </a:xfrm>
          <a:prstGeom prst="rect">
            <a:avLst/>
          </a:prstGeom>
          <a:noFill/>
        </p:spPr>
        <p:txBody xmlns:c="http://schemas.openxmlformats.org/drawingml/2006/chart" xmlns:pic="http://schemas.openxmlformats.org/drawingml/2006/picture" xmlns:dgm="http://schemas.openxmlformats.org/drawingml/2006/diagram">
          <a:bodyPr rtlCol="0" wrap="none">
            <a:spAutoFit/>
          </a:bodyPr>
          <a:lstStyle/>
          <a:p>
            <a:r>
              <a:rPr b="1" dirty="0" lang="es-ES" smtClean="0" sz="1200">
                <a:uFillTx/>
              </a:rPr>
              <a:t>CÓMPUTO ALTO RENDIMIENTO Y NUBE</a:t>
            </a:r>
            <a:endParaRPr b="1" dirty="0" lang="es-ES" sz="1200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21" name="CuadroTexto 20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83270" y="6329518"/>
            <a:ext cx="662561" cy="461665"/>
          </a:xfrm>
          <a:prstGeom prst="rect">
            <a:avLst/>
          </a:prstGeom>
          <a:noFill/>
        </p:spPr>
        <p:txBody xmlns:c="http://schemas.openxmlformats.org/drawingml/2006/chart" xmlns:pic="http://schemas.openxmlformats.org/drawingml/2006/picture" xmlns:dgm="http://schemas.openxmlformats.org/drawingml/2006/diagram">
          <a:bodyPr rtlCol="0" wrap="none">
            <a:spAutoFit/>
          </a:bodyPr>
          <a:lstStyle/>
          <a:p>
            <a:r>
              <a:rPr b="1" dirty="0" lang="es-ES" smtClean="0" sz="1200">
                <a:solidFill>
                  <a:srgbClr val="FF0000"/>
                </a:solidFill>
                <a:uFillTx/>
              </a:rPr>
              <a:t>FIBRA</a:t>
            </a:r>
          </a:p>
          <a:p>
            <a:r>
              <a:rPr b="1" dirty="0" lang="es-ES" smtClean="0" sz="1200">
                <a:solidFill>
                  <a:srgbClr val="FF0000"/>
                </a:solidFill>
                <a:uFillTx/>
              </a:rPr>
              <a:t>OPTICA</a:t>
            </a:r>
            <a:endParaRPr b="1" dirty="0" lang="es-ES" sz="1200">
              <a:solidFill>
                <a:srgbClr val="FF0000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22" name="CuadroTexto 21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02056" y="1730037"/>
            <a:ext cx="1787869" cy="369332"/>
          </a:xfrm>
          <a:prstGeom prst="rect">
            <a:avLst/>
          </a:prstGeom>
          <a:noFill/>
        </p:spPr>
        <p:txBody xmlns:c="http://schemas.openxmlformats.org/drawingml/2006/chart" xmlns:pic="http://schemas.openxmlformats.org/drawingml/2006/picture" xmlns:dgm="http://schemas.openxmlformats.org/drawingml/2006/diagram">
          <a:bodyPr rtlCol="0" wrap="none">
            <a:spAutoFit/>
          </a:bodyPr>
          <a:lstStyle/>
          <a:p>
            <a:r>
              <a:rPr dirty="0" lang="es-ES" smtClean="0">
                <a:solidFill>
                  <a:srgbClr val="CCFFCC"/>
                </a:solidFill>
                <a:uFillTx/>
              </a:rPr>
              <a:t>USO DE </a:t>
            </a:r>
            <a:r>
              <a:rPr dirty="0" lang="es-ES" smtClean="0">
                <a:solidFill>
                  <a:srgbClr val="CCFFCC"/>
                </a:solidFill>
                <a:uFillTx/>
              </a:rPr>
              <a:t>ENERG</a:t>
            </a:r>
            <a:r>
              <a:rPr dirty="0" lang="es-ES" smtClean="0">
                <a:solidFill>
                  <a:srgbClr val="CCFFCC"/>
                </a:solidFill>
                <a:uFillTx/>
              </a:rPr>
              <a:t>Í</a:t>
            </a:r>
            <a:r>
              <a:rPr dirty="0" lang="es-ES" smtClean="0">
                <a:solidFill>
                  <a:srgbClr val="CCFFCC"/>
                </a:solidFill>
                <a:uFillTx/>
              </a:rPr>
              <a:t>A</a:t>
            </a:r>
            <a:endParaRPr dirty="0" lang="es-ES">
              <a:solidFill>
                <a:srgbClr val="CCFFCC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45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Título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5017964"/>
            <a:ext cx="7772400" cy="1362075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>
            <a:normAutofit/>
          </a:bodyPr>
          <a:lstStyle/>
          <a:p>
            <a:r>
              <a:rPr dirty="0" lang="es-ES" smtClean="0" sz="3200">
                <a:solidFill>
                  <a:schemeClr val="tx2"/>
                </a:solidFill>
                <a:uFillTx/>
              </a:rPr>
              <a:t>¿Y la vida del mar Cuánto vale?</a:t>
            </a:r>
            <a:endParaRPr dirty="0" lang="es-ES" sz="3200">
              <a:solidFill>
                <a:schemeClr val="tx2"/>
              </a:soli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Marcador de texto 2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722313" y="3517777"/>
            <a:ext cx="7772400" cy="1500187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dirty="0" lang="es-ES_tradnl" smtClean="0">
                <a:uFillTx/>
              </a:rPr>
              <a:t>Valor de la existencia de especies </a:t>
            </a:r>
          </a:p>
          <a:p>
            <a:r>
              <a:rPr dirty="0" lang="es-ES_tradnl" smtClean="0">
                <a:uFillTx/>
              </a:rPr>
              <a:t>Valor como una fuente futura de productos medicinales</a:t>
            </a:r>
          </a:p>
          <a:p>
            <a:endParaRPr dirty="0" lang="es-ES_tradnl">
              <a:uFillTx/>
            </a:endParaRP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descr="329753.jpg" id="4" name="Imagen 3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4340456" y="247672"/>
            <a:ext cx="4803544" cy="3270105"/>
          </a:xfrm>
          <a:prstGeom prst="rect">
            <a:avLst/>
          </a:prstGeom>
        </p:spPr>
      </p:pic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46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id="4" name="Imagen 3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50800" y="76200"/>
            <a:ext cx="9042400" cy="6705600"/>
          </a:xfrm>
          <a:prstGeom prst="rect">
            <a:avLst/>
          </a:prstGeom>
        </p:spPr>
      </p:pic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47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3" name="Rectángulo 2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35079" y="105935"/>
            <a:ext cx="8403190" cy="6740306"/>
          </a:xfrm>
          <a:prstGeom prst="rect">
            <a:avLst/>
          </a:prstGeom>
          <a:noFill/>
        </p:spPr>
        <p:txBody xmlns:c="http://schemas.openxmlformats.org/drawingml/2006/chart" xmlns:pic="http://schemas.openxmlformats.org/drawingml/2006/picture" xmlns:dgm="http://schemas.openxmlformats.org/drawingml/2006/diagram">
          <a:bodyPr bIns="45720" lIns="91440" rIns="91440" tIns="45720" wrap="square">
            <a:spAutoFit/>
            <a:scene3d>
              <a:camera prst="perspectiveFront"/>
              <a:lightRig dir="t" rig="threePt"/>
            </a:scene3d>
          </a:bodyPr>
          <a:lstStyle/>
          <a:p>
            <a:pPr algn="ctr"/>
            <a:r>
              <a:rPr b="1" dirty="0" lang="es-ES" smtClean="0" sz="540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algn="tl" blurRad="41275" dir="1800000" dist="20320" rotWithShape="0">
                    <a:srgbClr val="000000">
                      <a:alpha val="40000"/>
                    </a:srgbClr>
                  </a:outerShdw>
                </a:effectLst>
                <a:uFillTx/>
              </a:rPr>
              <a:t>C</a:t>
            </a:r>
            <a:r>
              <a:rPr b="1" dirty="0" err="1" lang="es-ES_tradnl" smtClean="0" sz="540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algn="tl" blurRad="41275" dir="1800000" dist="20320" rotWithShape="0">
                    <a:srgbClr val="000000">
                      <a:alpha val="40000"/>
                    </a:srgbClr>
                  </a:outerShdw>
                </a:effectLst>
                <a:uFillTx/>
              </a:rPr>
              <a:t>orregir</a:t>
            </a:r>
            <a:r>
              <a:rPr b="1" dirty="0" lang="es-ES_tradnl" smtClean="0" sz="540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algn="tl" blurRad="41275" dir="1800000" dist="20320" rotWithShape="0">
                    <a:srgbClr val="000000">
                      <a:alpha val="40000"/>
                    </a:srgbClr>
                  </a:outerShdw>
                </a:effectLst>
                <a:uFillTx/>
              </a:rPr>
              <a:t> la miopía</a:t>
            </a:r>
            <a:r>
              <a:rPr b="1" dirty="0" lang="es-ES_tradnl" sz="540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algn="tl" blurRad="41275" dir="1800000" dist="20320" rotWithShape="0">
                    <a:srgbClr val="000000">
                      <a:alpha val="40000"/>
                    </a:srgbClr>
                  </a:outerShdw>
                </a:effectLst>
                <a:uFillTx/>
              </a:rPr>
              <a:t> </a:t>
            </a:r>
            <a:r>
              <a:rPr b="1" dirty="0" lang="es-ES_tradnl" smtClean="0" sz="540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algn="tl" blurRad="41275" dir="1800000" dist="20320" rotWithShape="0">
                    <a:srgbClr val="000000">
                      <a:alpha val="40000"/>
                    </a:srgbClr>
                  </a:outerShdw>
                </a:effectLst>
                <a:uFillTx/>
              </a:rPr>
              <a:t>cuesta $35,000 M.N.</a:t>
            </a:r>
          </a:p>
          <a:p>
            <a:pPr algn="ctr"/>
            <a:endParaRPr b="1" cap="none" dirty="0" lang="es-ES_tradnl" smtClean="0" spc="0" sz="540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algn="tl" blurRad="41275" dir="1800000" dist="20320" rotWithShape="0">
                  <a:srgbClr val="000000">
                    <a:alpha val="40000"/>
                  </a:srgbClr>
                </a:outerShdw>
              </a:effectLst>
              <a:uFillTx/>
            </a:endParaRPr>
          </a:p>
          <a:p>
            <a:pPr algn="ctr"/>
            <a:endParaRPr b="1" dirty="0" lang="es-ES_tradnl" sz="540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algn="tl" blurRad="41275" dir="1800000" dist="20320" rotWithShape="0">
                  <a:srgbClr val="000000">
                    <a:alpha val="40000"/>
                  </a:srgbClr>
                </a:outerShdw>
              </a:effectLst>
              <a:uFillTx/>
            </a:endParaRPr>
          </a:p>
          <a:p>
            <a:pPr algn="ctr"/>
            <a:endParaRPr b="1" cap="none" dirty="0" lang="es-ES_tradnl" smtClean="0" spc="0" sz="540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algn="tl" blurRad="41275" dir="1800000" dist="20320" rotWithShape="0">
                  <a:srgbClr val="000000">
                    <a:alpha val="40000"/>
                  </a:srgbClr>
                </a:outerShdw>
              </a:effectLst>
              <a:uFillTx/>
            </a:endParaRPr>
          </a:p>
          <a:p>
            <a:pPr algn="ctr"/>
            <a:r>
              <a:rPr b="1" dirty="0" lang="es-ES_tradnl" smtClean="0" sz="5400">
                <a:ln cmpd="sng" w="10541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F497D"/>
                </a:solidFill>
                <a:uFillTx/>
              </a:rPr>
              <a:t>Imagínate </a:t>
            </a:r>
          </a:p>
          <a:p>
            <a:pPr algn="ctr"/>
            <a:r>
              <a:rPr b="1" dirty="0" lang="es-ES_tradnl" smtClean="0" sz="5400">
                <a:ln cmpd="sng" w="10541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F497D"/>
                </a:solidFill>
                <a:uFillTx/>
              </a:rPr>
              <a:t>cuánto pagarías para volver a ver?</a:t>
            </a:r>
            <a:endParaRPr b="1" dirty="0" lang="es-ES_tradnl" sz="5400">
              <a:ln cmpd="sng" w="10541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1F497D"/>
              </a:solidFill>
              <a:uFillTx/>
            </a:endParaRP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id="4" name="Imagen 3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435079" y="2153396"/>
            <a:ext cx="2542491" cy="1807994"/>
          </a:xfrm>
          <a:prstGeom prst="rect">
            <a:avLst/>
          </a:prstGeom>
        </p:spPr>
      </p:pic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48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Título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202168"/>
            <a:ext cx="8229600" cy="11430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b="1" dirty="0" lang="es-ES" smtClean="0">
                <a:ln cmpd="sng" w="10541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F497D"/>
                </a:solidFill>
                <a:uFillTx/>
              </a:rPr>
              <a:t>Algas que pueden curar la ceguera</a:t>
            </a:r>
            <a:endParaRPr b="1" dirty="0" lang="es-ES">
              <a:ln cmpd="sng" w="10541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1F497D"/>
              </a:solidFill>
              <a:uFillTx/>
            </a:endParaRP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id="3" name="Imagen 2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0" y="1345168"/>
            <a:ext cx="9144000" cy="5143500"/>
          </a:xfrm>
          <a:prstGeom prst="rect">
            <a:avLst/>
          </a:prstGeom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4" name="CuadroTexto 3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8156964" y="6488668"/>
            <a:ext cx="889900" cy="369332"/>
          </a:xfrm>
          <a:prstGeom prst="rect">
            <a:avLst/>
          </a:prstGeom>
          <a:noFill/>
        </p:spPr>
        <p:txBody xmlns:c="http://schemas.openxmlformats.org/drawingml/2006/chart" xmlns:pic="http://schemas.openxmlformats.org/drawingml/2006/picture" xmlns:dgm="http://schemas.openxmlformats.org/drawingml/2006/diagram">
          <a:bodyPr rtlCol="0" wrap="none">
            <a:spAutoFit/>
          </a:bodyPr>
          <a:lstStyle/>
          <a:p>
            <a:r>
              <a:rPr dirty="0" err="1" lang="es-ES" smtClean="0">
                <a:uFillTx/>
              </a:rPr>
              <a:t>Science</a:t>
            </a:r>
            <a:endParaRPr dirty="0"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Rectángulo 4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0" y="6488668"/>
            <a:ext cx="7389586" cy="276999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wrap="square">
            <a:spAutoFit/>
          </a:bodyPr>
          <a:lstStyle/>
          <a:p>
            <a:r>
              <a:rPr dirty="0" err="1" i="1" lang="en-US" sz="1200">
                <a:solidFill>
                  <a:srgbClr val="1F497D"/>
                </a:solidFill>
                <a:uFillTx/>
              </a:rPr>
              <a:t>Chlamydomonas</a:t>
            </a:r>
            <a:r>
              <a:rPr dirty="0" i="1" lang="en-US" sz="1200">
                <a:solidFill>
                  <a:srgbClr val="1F497D"/>
                </a:solidFill>
                <a:uFillTx/>
              </a:rPr>
              <a:t> </a:t>
            </a:r>
            <a:r>
              <a:rPr dirty="0" err="1" i="1" lang="en-US" sz="1200">
                <a:solidFill>
                  <a:srgbClr val="1F497D"/>
                </a:solidFill>
                <a:uFillTx/>
              </a:rPr>
              <a:t>reinhardtii</a:t>
            </a:r>
            <a:r>
              <a:rPr dirty="0" lang="en-US" sz="1200">
                <a:solidFill>
                  <a:srgbClr val="1F497D"/>
                </a:solidFill>
                <a:uFillTx/>
              </a:rPr>
              <a:t>, </a:t>
            </a:r>
            <a:r>
              <a:rPr dirty="0" lang="en-US" smtClean="0" sz="1200">
                <a:solidFill>
                  <a:srgbClr val="1F497D"/>
                </a:solidFill>
                <a:uFillTx/>
              </a:rPr>
              <a:t> y </a:t>
            </a:r>
            <a:r>
              <a:rPr dirty="0" err="1" lang="en-US" smtClean="0" sz="1200">
                <a:solidFill>
                  <a:srgbClr val="1F497D"/>
                </a:solidFill>
                <a:uFillTx/>
              </a:rPr>
              <a:t>proteina</a:t>
            </a:r>
            <a:r>
              <a:rPr dirty="0" lang="en-US" smtClean="0" sz="1200">
                <a:solidFill>
                  <a:srgbClr val="1F497D"/>
                </a:solidFill>
                <a:uFillTx/>
              </a:rPr>
              <a:t> </a:t>
            </a:r>
            <a:r>
              <a:rPr dirty="0" err="1" lang="en-US" smtClean="0" sz="1200">
                <a:solidFill>
                  <a:srgbClr val="1F497D"/>
                </a:solidFill>
                <a:uFillTx/>
              </a:rPr>
              <a:t>llamada</a:t>
            </a:r>
            <a:r>
              <a:rPr dirty="0" lang="en-US" smtClean="0" sz="1200">
                <a:solidFill>
                  <a:srgbClr val="1F497D"/>
                </a:solidFill>
                <a:uFillTx/>
              </a:rPr>
              <a:t> channelrhodopsina-</a:t>
            </a:r>
            <a:r>
              <a:rPr dirty="0" lang="en-US" sz="1200">
                <a:solidFill>
                  <a:srgbClr val="1F497D"/>
                </a:solidFill>
                <a:uFillTx/>
              </a:rPr>
              <a:t>2</a:t>
            </a:r>
            <a:endParaRPr dirty="0" lang="es-ES" sz="1200">
              <a:solidFill>
                <a:srgbClr val="1F497D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49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Título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>
            <a:noAutofit/>
          </a:bodyPr>
          <a:lstStyle/>
          <a:p>
            <a:r>
              <a:rPr b="1" dirty="0" lang="es-ES" smtClean="0" sz="3600">
                <a:solidFill>
                  <a:srgbClr val="1F497D"/>
                </a:solidFill>
                <a:uFillTx/>
              </a:rPr>
              <a:t>Medicinas de un caracol y de una esponja </a:t>
            </a:r>
            <a:br>
              <a:rPr b="1" dirty="0" lang="es-ES" smtClean="0" sz="3600">
                <a:solidFill>
                  <a:srgbClr val="1F497D"/>
                </a:solidFill>
                <a:uFillTx/>
              </a:rPr>
            </a:br>
            <a:r>
              <a:rPr b="1" dirty="0" lang="es-ES" smtClean="0" sz="3200">
                <a:solidFill>
                  <a:schemeClr val="tx2">
                    <a:lumMod val="40000"/>
                    <a:lumOff val="60000"/>
                  </a:schemeClr>
                </a:solidFill>
                <a:uFillTx/>
              </a:rPr>
              <a:t>Tratamiento para dolor y para el cán</a:t>
            </a:r>
            <a:r>
              <a:rPr b="1" dirty="0" lang="es-ES" smtClean="0" sz="3600">
                <a:solidFill>
                  <a:schemeClr val="tx2">
                    <a:lumMod val="40000"/>
                    <a:lumOff val="60000"/>
                  </a:schemeClr>
                </a:solidFill>
                <a:uFillTx/>
              </a:rPr>
              <a:t>cer</a:t>
            </a:r>
            <a:endParaRPr b="1" dirty="0" lang="es-ES" sz="3600">
              <a:solidFill>
                <a:schemeClr val="tx2">
                  <a:lumMod val="40000"/>
                  <a:lumOff val="60000"/>
                </a:schemeClr>
              </a:solidFill>
              <a:uFillTx/>
            </a:endParaRP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id="3" name="Imagen 2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133887" y="4356100"/>
            <a:ext cx="2540000" cy="1854200"/>
          </a:xfrm>
          <a:prstGeom prst="rect">
            <a:avLst/>
          </a:prstGeom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id="4" name="Imagen 3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3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300860" y="1892300"/>
            <a:ext cx="3289300" cy="2463800"/>
          </a:xfrm>
          <a:prstGeom prst="rect">
            <a:avLst/>
          </a:prstGeom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id="6" name="Imagen 5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4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3590160" y="2377142"/>
            <a:ext cx="2450278" cy="2450278"/>
          </a:xfrm>
          <a:prstGeom prst="rect">
            <a:avLst/>
          </a:prstGeom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id="8" name="Imagen 7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5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5688292" y="4142058"/>
            <a:ext cx="3455708" cy="2591781"/>
          </a:xfrm>
          <a:prstGeom prst="rect">
            <a:avLst/>
          </a:prstGeom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descr="Captura de pantalla 2016-02-25 a la(s) 21.24.16.png" id="9" name="Imagen 8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6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5909281" y="1892300"/>
            <a:ext cx="2992115" cy="1803963"/>
          </a:xfrm>
          <a:prstGeom prst="rect">
            <a:avLst/>
          </a:prstGeom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descr="Captura de pantalla 2016-02-25 a la(s) 21.31.11.png" id="10" name="Imagen 9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7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2444203" y="5537157"/>
            <a:ext cx="3103562" cy="1196682"/>
          </a:xfrm>
          <a:prstGeom prst="rect">
            <a:avLst/>
          </a:prstGeom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5" name="CuadroTexto 4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066969" y="5537157"/>
            <a:ext cx="1557488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 xmlns:c="http://schemas.openxmlformats.org/drawingml/2006/chart" xmlns:pic="http://schemas.openxmlformats.org/drawingml/2006/picture" xmlns:dgm="http://schemas.openxmlformats.org/drawingml/2006/diagram">
          <a:bodyPr rtlCol="0" wrap="none">
            <a:spAutoFit/>
          </a:bodyPr>
          <a:lstStyle/>
          <a:p>
            <a:r>
              <a:rPr b="1" dirty="0" lang="es-ES">
                <a:solidFill>
                  <a:schemeClr val="tx2"/>
                </a:solidFill>
                <a:uFillTx/>
              </a:rPr>
              <a:t>C</a:t>
            </a:r>
            <a:r>
              <a:rPr b="1" dirty="0" lang="es-ES" smtClean="0">
                <a:solidFill>
                  <a:schemeClr val="tx2"/>
                </a:solidFill>
                <a:uFillTx/>
              </a:rPr>
              <a:t>ien mil pesos</a:t>
            </a:r>
            <a:endParaRPr b="1" dirty="0" lang="es-ES">
              <a:solidFill>
                <a:schemeClr val="tx2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Título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57200" y="80343"/>
            <a:ext cx="8229600" cy="11430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>
            <a:normAutofit/>
          </a:bodyPr>
          <a:lstStyle/>
          <a:p>
            <a:r>
              <a:rPr dirty="0" lang="es-ES" smtClean="0" sz="3600">
                <a:uFillTx/>
              </a:rPr>
              <a:t>Ocurrencia de las cortezas ricas en cobalto</a:t>
            </a:r>
            <a:endParaRPr dirty="0" lang="es-ES" sz="3600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CuadroTexto 5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84332" y="1223343"/>
            <a:ext cx="3818010" cy="1477328"/>
          </a:xfrm>
          <a:prstGeom prst="rect">
            <a:avLst/>
          </a:prstGeom>
          <a:noFill/>
        </p:spPr>
        <p:txBody xmlns:c="http://schemas.openxmlformats.org/drawingml/2006/chart" xmlns:pic="http://schemas.openxmlformats.org/drawingml/2006/picture" xmlns:dgm="http://schemas.openxmlformats.org/drawingml/2006/diagram">
          <a:bodyPr rtlCol="0" wrap="none">
            <a:spAutoFit/>
          </a:bodyPr>
          <a:lstStyle/>
          <a:p>
            <a:r>
              <a:rPr dirty="0" i="1" lang="es-ES" smtClean="0">
                <a:uFillTx/>
              </a:rPr>
              <a:t>Montes marinos, guyots, dorsales </a:t>
            </a:r>
            <a:endParaRPr dirty="0" lang="es-ES">
              <a:uFillTx/>
            </a:endParaRPr>
          </a:p>
          <a:p>
            <a:r>
              <a:rPr dirty="0" i="1" lang="es-ES" smtClean="0">
                <a:uFillTx/>
              </a:rPr>
              <a:t>Profundidad 800</a:t>
            </a:r>
            <a:r>
              <a:rPr dirty="0" i="1" lang="es-ES">
                <a:uFillTx/>
              </a:rPr>
              <a:t>-2,200 </a:t>
            </a:r>
            <a:r>
              <a:rPr dirty="0" i="1" lang="es-ES" smtClean="0">
                <a:uFillTx/>
              </a:rPr>
              <a:t>m</a:t>
            </a:r>
          </a:p>
          <a:p>
            <a:r>
              <a:rPr dirty="0" i="1" lang="es-ES" smtClean="0">
                <a:uFillTx/>
              </a:rPr>
              <a:t>Corteza más gruesas </a:t>
            </a:r>
            <a:r>
              <a:rPr dirty="0" i="1" lang="es-ES">
                <a:uFillTx/>
              </a:rPr>
              <a:t>≈1,500-2,500 m</a:t>
            </a:r>
            <a:endParaRPr dirty="0" i="1" lang="es-ES" smtClean="0">
              <a:uFillTx/>
            </a:endParaRPr>
          </a:p>
          <a:p>
            <a:r>
              <a:rPr dirty="0" i="1" lang="es-ES" smtClean="0">
                <a:uFillTx/>
              </a:rPr>
              <a:t>Por debajo de zona de oxígeno mínimo</a:t>
            </a:r>
            <a:endParaRPr dirty="0" lang="es-ES">
              <a:uFillTx/>
            </a:endParaRPr>
          </a:p>
          <a:p>
            <a:endParaRPr dirty="0" lang="es-ES">
              <a:uFillTx/>
            </a:endParaRP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descr="Captura de pantalla 2017-02-26 a la(s) 20.28.24.png" id="8" name="Imagen 7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838953" y="4798176"/>
            <a:ext cx="6518032" cy="2114272"/>
          </a:xfrm>
          <a:prstGeom prst="rect">
            <a:avLst/>
          </a:prstGeom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descr="map3.jpg" id="9" name="Imagen 8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3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3892891" y="810618"/>
            <a:ext cx="5161359" cy="3989456"/>
          </a:xfrm>
          <a:prstGeom prst="rect">
            <a:avLst/>
          </a:prstGeom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descr="Pac O2 Sigma Surfs1" id="12" name="Picture 3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4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573182" y="2628661"/>
            <a:ext cx="2770404" cy="1903532"/>
          </a:xfrm>
          <a:prstGeom prst="rect">
            <a:avLst/>
          </a:prstGeom>
        </p:spPr>
      </p:pic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50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descr="chall10.gif" id="5" name="Imagen 4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0" y="0"/>
            <a:ext cx="4525818" cy="3086926"/>
          </a:xfrm>
          <a:prstGeom prst="rect">
            <a:avLst/>
          </a:prstGeom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2" name="CuadroTexto 1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461818" y="5403273"/>
            <a:ext cx="184666" cy="369332"/>
          </a:xfrm>
          <a:prstGeom prst="rect">
            <a:avLst/>
          </a:prstGeom>
          <a:noFill/>
        </p:spPr>
        <p:txBody xmlns:c="http://schemas.openxmlformats.org/drawingml/2006/chart" xmlns:pic="http://schemas.openxmlformats.org/drawingml/2006/picture" xmlns:dgm="http://schemas.openxmlformats.org/drawingml/2006/diagram">
          <a:bodyPr rtlCol="0" wrap="none">
            <a:spAutoFit/>
          </a:bodyPr>
          <a:lstStyle/>
          <a:p>
            <a:endParaRPr dirty="0"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3" name="Rectángulo 2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034427" y="3221335"/>
            <a:ext cx="7075149" cy="923330"/>
          </a:xfrm>
          <a:prstGeom prst="rect">
            <a:avLst/>
          </a:prstGeom>
          <a:noFill/>
        </p:spPr>
        <p:txBody xmlns:c="http://schemas.openxmlformats.org/drawingml/2006/chart" xmlns:pic="http://schemas.openxmlformats.org/drawingml/2006/picture" xmlns:dgm="http://schemas.openxmlformats.org/drawingml/2006/diagram">
          <a:bodyPr bIns="45720" lIns="91440" rIns="91440" tIns="45720" wrap="none">
            <a:spAutoFit/>
          </a:bodyPr>
          <a:lstStyle/>
          <a:p>
            <a:pPr algn="ctr"/>
            <a:r>
              <a:rPr b="1" dirty="0" lang="es-ES_tradnl" sz="540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r="5400000" dist="43180">
                    <a:srgbClr val="000000">
                      <a:alpha val="65000"/>
                    </a:srgbClr>
                  </a:innerShdw>
                </a:effectLst>
                <a:uFillTx/>
              </a:rPr>
              <a:t>El </a:t>
            </a:r>
            <a:r>
              <a:rPr b="1" dirty="0" lang="es-ES_tradnl" smtClean="0" sz="540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r="5400000" dist="43180">
                    <a:srgbClr val="000000">
                      <a:alpha val="65000"/>
                    </a:srgbClr>
                  </a:innerShdw>
                </a:effectLst>
                <a:uFillTx/>
              </a:rPr>
              <a:t>valor </a:t>
            </a:r>
            <a:r>
              <a:rPr b="1" dirty="0" lang="es-ES_tradnl" sz="540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r="5400000" dist="43180">
                    <a:srgbClr val="000000">
                      <a:alpha val="65000"/>
                    </a:srgbClr>
                  </a:innerShdw>
                </a:effectLst>
                <a:uFillTx/>
              </a:rPr>
              <a:t>de la protección</a:t>
            </a: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7" name="CuadroTexto 6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34819" y="4572276"/>
            <a:ext cx="3532412" cy="1200329"/>
          </a:xfrm>
          <a:prstGeom prst="rect">
            <a:avLst/>
          </a:prstGeom>
          <a:noFill/>
        </p:spPr>
        <p:txBody xmlns:c="http://schemas.openxmlformats.org/drawingml/2006/chart" xmlns:pic="http://schemas.openxmlformats.org/drawingml/2006/picture" xmlns:dgm="http://schemas.openxmlformats.org/drawingml/2006/diagram">
          <a:bodyPr rtlCol="0" wrap="none">
            <a:spAutoFit/>
          </a:bodyPr>
          <a:lstStyle/>
          <a:p>
            <a:r>
              <a:rPr dirty="0" lang="es-ES" smtClean="0">
                <a:uFillTx/>
              </a:rPr>
              <a:t>Bosque de manglar o Madera</a:t>
            </a:r>
          </a:p>
          <a:p>
            <a:r>
              <a:rPr dirty="0" lang="es-ES" smtClean="0">
                <a:uFillTx/>
              </a:rPr>
              <a:t>Arrecife de coral o Peces de acuario</a:t>
            </a:r>
          </a:p>
          <a:p>
            <a:r>
              <a:rPr dirty="0" lang="es-ES" smtClean="0">
                <a:uFillTx/>
              </a:rPr>
              <a:t>Pastos marinos o </a:t>
            </a:r>
            <a:r>
              <a:rPr dirty="0" lang="es-ES" smtClean="0">
                <a:uFillTx/>
              </a:rPr>
              <a:t>canales.</a:t>
            </a:r>
            <a:endParaRPr dirty="0" lang="es-ES" smtClean="0">
              <a:uFillTx/>
            </a:endParaRPr>
          </a:p>
          <a:p>
            <a:endParaRPr dirty="0" lang="es-ES">
              <a:uFillTx/>
            </a:endParaRP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id="8" name="Picture 4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 noGrp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3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4567060" y="151808"/>
            <a:ext cx="4461485" cy="2553581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descr="Captura de pantalla 2017-03-01 a la(s) 09.10.43.png" id="9" name="Imagen 8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4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4200735" y="4572276"/>
            <a:ext cx="4931420" cy="3703362"/>
          </a:xfrm>
          <a:prstGeom prst="rect">
            <a:avLst/>
          </a:prstGeom>
        </p:spPr>
      </p:pic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51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id="8" name="Picture 7"/>
          <p:cNvPicPr xmlns:c="http://schemas.openxmlformats.org/drawingml/2006/chart" xmlns:pic="http://schemas.openxmlformats.org/drawingml/2006/picture" xmlns:dgm="http://schemas.openxmlformats.org/drawingml/2006/diagram">
            <a:picLocks noChangeArrowheads="1"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rcRect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 bwMode="auto">
          <a:xfrm>
            <a:off x="0" y="242455"/>
            <a:ext cx="9223723" cy="6524377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3" name="Rectángulo 2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185408" y="2967335"/>
            <a:ext cx="6773196" cy="1754327"/>
          </a:xfrm>
          <a:prstGeom prst="rect">
            <a:avLst/>
          </a:prstGeom>
          <a:noFill/>
        </p:spPr>
        <p:txBody xmlns:c="http://schemas.openxmlformats.org/drawingml/2006/chart" xmlns:pic="http://schemas.openxmlformats.org/drawingml/2006/picture" xmlns:dgm="http://schemas.openxmlformats.org/drawingml/2006/diagram">
          <a:bodyPr bIns="45720" lIns="91440" rIns="91440" tIns="45720" wrap="none">
            <a:spAutoFit/>
          </a:bodyPr>
          <a:lstStyle/>
          <a:p>
            <a:pPr algn="ctr"/>
            <a:r>
              <a:rPr b="1" cap="none" dirty="0" lang="es-ES_tradnl" smtClean="0" spc="0" sz="540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algn="tl" blurRad="41275" dir="1800000" dist="20320" rotWithShape="0">
                    <a:srgbClr val="000000">
                      <a:alpha val="40000"/>
                    </a:srgbClr>
                  </a:outerShdw>
                </a:effectLst>
                <a:uFillTx/>
              </a:rPr>
              <a:t>Un desastre anunciado</a:t>
            </a:r>
          </a:p>
          <a:p>
            <a:pPr algn="ctr"/>
            <a:r>
              <a:rPr b="1" dirty="0" lang="es-ES_tradnl" smtClean="0" sz="540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algn="tl" blurRad="41275" dir="1800000" dist="20320" rotWithShape="0">
                    <a:srgbClr val="000000">
                      <a:alpha val="40000"/>
                    </a:srgbClr>
                  </a:outerShdw>
                </a:effectLst>
                <a:uFillTx/>
              </a:rPr>
              <a:t>Vilma</a:t>
            </a:r>
            <a:endParaRPr b="1" cap="none" dirty="0" lang="es-ES_tradnl" spc="0" sz="540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algn="tl" blurRad="41275" dir="1800000" dist="20320" rotWithShape="0">
                  <a:srgbClr val="000000">
                    <a:alpha val="40000"/>
                  </a:srgbClr>
                </a:outerShdw>
              </a:effectLst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52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descr="polo_mexico_600_nueva_reuters.jpg" id="2" name="Imagen 1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642990" y="307327"/>
            <a:ext cx="8184926" cy="4638125"/>
          </a:xfrm>
          <a:prstGeom prst="rect">
            <a:avLst/>
          </a:prstGeom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5" name="Rectángulo 4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0" y="5165314"/>
            <a:ext cx="9254382" cy="1446550"/>
          </a:xfrm>
          <a:prstGeom prst="rect">
            <a:avLst/>
          </a:prstGeom>
          <a:noFill/>
        </p:spPr>
        <p:txBody xmlns:c="http://schemas.openxmlformats.org/drawingml/2006/chart" xmlns:pic="http://schemas.openxmlformats.org/drawingml/2006/picture" xmlns:dgm="http://schemas.openxmlformats.org/drawingml/2006/diagram">
          <a:bodyPr bIns="45720" lIns="91440" rIns="91440" tIns="45720" wrap="none">
            <a:spAutoFit/>
          </a:bodyPr>
          <a:lstStyle/>
          <a:p>
            <a:r>
              <a:rPr b="1" cap="none" dirty="0" lang="es-ES_tradnl" smtClean="0" spc="0" sz="440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algn="tl" blurRad="41275" dir="1800000" dist="20320" rotWithShape="0">
                    <a:srgbClr val="000000">
                      <a:alpha val="40000"/>
                    </a:srgbClr>
                  </a:outerShdw>
                </a:effectLst>
                <a:uFillTx/>
              </a:rPr>
              <a:t>¿Cuánto va a costar recuperar su casa?</a:t>
            </a:r>
          </a:p>
          <a:p>
            <a:r>
              <a:rPr b="1" dirty="0" lang="es-ES_tradnl" smtClean="0" sz="4400">
                <a:ln cmpd="sng" w="10541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FillTx/>
              </a:rPr>
              <a:t>Necesitan protección</a:t>
            </a:r>
            <a:endParaRPr b="1" dirty="0" lang="es-ES_tradnl" sz="4400">
              <a:ln cmpd="sng" w="10541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53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id="3" name="Imagen 2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24394" y="2860636"/>
            <a:ext cx="4218570" cy="2829687"/>
          </a:xfrm>
          <a:prstGeom prst="rect">
            <a:avLst/>
          </a:prstGeom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descr="Captura de pantalla 2016-02-25 a la(s) 20.28.29.png" id="4" name="Imagen 3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 rotWithShape="1">
          <a:blip r:embed="rId3"/>
          <a:srcRect r="19198"/>
          <a:stretch/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4242964" y="1672906"/>
            <a:ext cx="4803338" cy="5185094"/>
          </a:xfrm>
          <a:prstGeom prst="rect">
            <a:avLst/>
          </a:prstGeom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5" name="Rectángulo 4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52755" y="109962"/>
            <a:ext cx="8890587" cy="2585323"/>
          </a:xfrm>
          <a:prstGeom prst="rect">
            <a:avLst/>
          </a:prstGeom>
          <a:noFill/>
        </p:spPr>
        <p:txBody xmlns:c="http://schemas.openxmlformats.org/drawingml/2006/chart" xmlns:pic="http://schemas.openxmlformats.org/drawingml/2006/picture" xmlns:dgm="http://schemas.openxmlformats.org/drawingml/2006/diagram">
          <a:bodyPr bIns="45720" lIns="91440" rIns="91440" tIns="45720" wrap="none">
            <a:spAutoFit/>
          </a:bodyPr>
          <a:lstStyle/>
          <a:p>
            <a:r>
              <a:rPr b="1" cap="none" dirty="0" lang="es-ES_tradnl" smtClean="0" spc="0" sz="480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algn="tl" blurRad="41275" dir="1800000" dist="20320" rotWithShape="0">
                    <a:srgbClr val="000000">
                      <a:alpha val="40000"/>
                    </a:srgbClr>
                  </a:outerShdw>
                </a:effectLst>
                <a:uFillTx/>
              </a:rPr>
              <a:t>Rellenar las playas con </a:t>
            </a:r>
            <a:r>
              <a:rPr b="1" dirty="0" lang="es-ES_tradnl" smtClean="0" sz="5400">
                <a:ln cmpd="sng" w="10541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FillTx/>
              </a:rPr>
              <a:t>arena</a:t>
            </a:r>
          </a:p>
          <a:p>
            <a:r>
              <a:rPr b="1" dirty="0" lang="es-ES" smtClean="0" sz="480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algn="tl" blurRad="41275" dir="1800000" dist="20320" rotWithShape="0">
                    <a:srgbClr val="000000">
                      <a:alpha val="40000"/>
                    </a:srgbClr>
                  </a:outerShdw>
                </a:effectLst>
                <a:uFillTx/>
              </a:rPr>
              <a:t>cuesta</a:t>
            </a:r>
            <a:r>
              <a:rPr b="1" dirty="0" lang="es-ES" smtClean="0" sz="540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algn="tl" blurRad="41275" dir="1800000" dist="20320" rotWithShape="0">
                    <a:srgbClr val="000000">
                      <a:alpha val="40000"/>
                    </a:srgbClr>
                  </a:outerShdw>
                </a:effectLst>
                <a:uFillTx/>
              </a:rPr>
              <a:t> </a:t>
            </a:r>
            <a:r>
              <a:rPr b="1" dirty="0" lang="es-ES_tradnl" smtClean="0" sz="540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algn="tl" blurRad="41275" dir="1800000" dist="20320" rotWithShape="0">
                    <a:srgbClr val="000000">
                      <a:alpha val="40000"/>
                    </a:srgbClr>
                  </a:outerShdw>
                </a:effectLst>
                <a:uFillTx/>
              </a:rPr>
              <a:t>1000 </a:t>
            </a:r>
            <a:r>
              <a:rPr b="1" dirty="0" lang="es-ES_tradnl" sz="540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algn="tl" blurRad="41275" dir="1800000" dist="20320" rotWithShape="0">
                    <a:srgbClr val="000000">
                      <a:alpha val="40000"/>
                    </a:srgbClr>
                  </a:outerShdw>
                </a:effectLst>
                <a:uFillTx/>
              </a:rPr>
              <a:t>millones de pesos</a:t>
            </a:r>
          </a:p>
          <a:p>
            <a:endParaRPr b="1" dirty="0" lang="es-ES_tradnl" sz="5400">
              <a:ln cmpd="sng" w="10541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CuadroTexto 5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29734" y="6091785"/>
            <a:ext cx="3668192" cy="400110"/>
          </a:xfrm>
          <a:prstGeom prst="rect">
            <a:avLst/>
          </a:prstGeom>
          <a:noFill/>
        </p:spPr>
        <p:txBody xmlns:c="http://schemas.openxmlformats.org/drawingml/2006/chart" xmlns:pic="http://schemas.openxmlformats.org/drawingml/2006/picture" xmlns:dgm="http://schemas.openxmlformats.org/drawingml/2006/diagram">
          <a:bodyPr rtlCol="0" wrap="none">
            <a:spAutoFit/>
          </a:bodyPr>
          <a:lstStyle/>
          <a:p>
            <a:r>
              <a:rPr b="1" dirty="0" lang="es-ES" smtClean="0" sz="2000">
                <a:solidFill>
                  <a:srgbClr val="1F497D"/>
                </a:solidFill>
                <a:uFillTx/>
              </a:rPr>
              <a:t>Turismo = $ </a:t>
            </a:r>
            <a:r>
              <a:rPr b="1" dirty="0" err="1" lang="es-ES" smtClean="0" sz="2000">
                <a:solidFill>
                  <a:srgbClr val="1F497D"/>
                </a:solidFill>
                <a:uFillTx/>
              </a:rPr>
              <a:t>xxxxxx</a:t>
            </a:r>
            <a:r>
              <a:rPr b="1" dirty="0" lang="es-ES" smtClean="0" sz="2000">
                <a:solidFill>
                  <a:srgbClr val="1F497D"/>
                </a:solidFill>
                <a:uFillTx/>
              </a:rPr>
              <a:t> pesos por día</a:t>
            </a:r>
            <a:endParaRPr b="1" dirty="0" lang="es-ES" sz="2000">
              <a:solidFill>
                <a:srgbClr val="1F497D"/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54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Título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>
            <a:normAutofit fontScale="90000"/>
          </a:bodyPr>
          <a:lstStyle/>
          <a:p>
            <a:r>
              <a:rPr dirty="0" lang="es-ES" smtClean="0">
                <a:uFillTx/>
              </a:rPr>
              <a:t>Para ti </a:t>
            </a:r>
            <a:br>
              <a:rPr dirty="0" lang="es-ES" smtClean="0">
                <a:uFillTx/>
              </a:rPr>
            </a:br>
            <a:r>
              <a:rPr dirty="0" lang="es-ES" smtClean="0">
                <a:uFillTx/>
              </a:rPr>
              <a:t>¿por qué es importante el mar?</a:t>
            </a:r>
            <a:endParaRPr dirty="0" lang="es-ES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55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pic="http://schemas.openxmlformats.org/drawingml/2006/picture" xmlns:dgm="http://schemas.openxmlformats.org/drawingml/2006/diagram" descr="Foto del di_a 18-03-16 a la(s) 09.58 #2.jpg" id="3" name="Imagen 2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 flipH="1">
            <a:off x="3209637" y="2720878"/>
            <a:ext cx="5842000" cy="3894667"/>
          </a:xfrm>
          <a:prstGeom prst="rect">
            <a:avLst/>
          </a:prstGeom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4" name="Rectángulo 3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383362" y="635153"/>
            <a:ext cx="7594860" cy="2585323"/>
          </a:xfrm>
          <a:prstGeom prst="rect">
            <a:avLst/>
          </a:prstGeom>
          <a:noFill/>
        </p:spPr>
        <p:txBody xmlns:c="http://schemas.openxmlformats.org/drawingml/2006/chart" xmlns:pic="http://schemas.openxmlformats.org/drawingml/2006/picture" xmlns:dgm="http://schemas.openxmlformats.org/drawingml/2006/diagram">
          <a:bodyPr bIns="45720" lIns="91440" rIns="91440" tIns="45720" wrap="none">
            <a:spAutoFit/>
          </a:bodyPr>
          <a:lstStyle/>
          <a:p>
            <a:r>
              <a:rPr b="1" dirty="0" lang="es-ES_tradnl" smtClean="0" sz="5400">
                <a:ln cmpd="sng" w="10541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uFillTx/>
              </a:rPr>
              <a:t>A mi amigo Fernando</a:t>
            </a:r>
          </a:p>
          <a:p>
            <a:r>
              <a:rPr b="1" dirty="0" lang="es-ES" sz="5400">
                <a:ln cmpd="sng" w="10541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uFillTx/>
              </a:rPr>
              <a:t>e</a:t>
            </a:r>
            <a:r>
              <a:rPr b="1" dirty="0" lang="es-ES_tradnl" smtClean="0" sz="5400">
                <a:ln cmpd="sng" w="10541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uFillTx/>
              </a:rPr>
              <a:t>l mar le inspiró a escribir </a:t>
            </a:r>
          </a:p>
          <a:p>
            <a:r>
              <a:rPr b="1" dirty="0" lang="es-ES_tradnl" smtClean="0" sz="5400">
                <a:ln cmpd="sng" w="10541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uFillTx/>
              </a:rPr>
              <a:t>un libro</a:t>
            </a:r>
            <a:endParaRPr b="1" dirty="0" lang="es-ES_tradnl" sz="5400">
              <a:ln cmpd="sng" w="10541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>
                  <a:lumMod val="50000"/>
                  <a:lumOff val="50000"/>
                </a:schemeClr>
              </a:solidFill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56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3" name="Título 2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>
            <a:normAutofit fontScale="90000"/>
          </a:bodyPr>
          <a:lstStyle/>
          <a:p>
            <a:r>
              <a:rPr dirty="0" lang="es-ES" smtClean="0">
                <a:solidFill>
                  <a:srgbClr val="10253F"/>
                </a:solidFill>
                <a:uFillTx/>
              </a:rPr>
              <a:t>A mi me llevó a explorarlo desde las profundidades</a:t>
            </a:r>
            <a:endParaRPr dirty="0" lang="es-ES">
              <a:solidFill>
                <a:srgbClr val="10253F"/>
              </a:solidFill>
              <a:uFillTx/>
            </a:endParaRP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descr="BIG.jpg" id="6" name="Marcador de posición de imagen 5"/>
          <p:cNvPicPr xmlns:c="http://schemas.openxmlformats.org/drawingml/2006/chart" xmlns:pic="http://schemas.openxmlformats.org/drawingml/2006/picture" xmlns:dgm="http://schemas.openxmlformats.org/drawingml/2006/diagram">
            <a:picLocks noChangeAspect="1" noGrp="1"/>
          </p:cNvPicPr>
          <p:nvPr>
            <p:ph idx="1" type="pic"/>
          </p:nvPr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rcRect b="-453" t="-453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prstGeom prst="rect">
            <a:avLst/>
          </a:prstGeom>
        </p:spPr>
      </p:pic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57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6" name="Título 5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>
            <a:noAutofit/>
          </a:bodyPr>
          <a:lstStyle/>
          <a:p>
            <a:r>
              <a:rPr dirty="0" lang="es-ES" smtClean="0" sz="3200">
                <a:uFillTx/>
              </a:rPr>
              <a:t>¿por qué es importante para otros?</a:t>
            </a:r>
            <a:endParaRPr dirty="0" lang="es-ES" sz="3200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58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4" name="Título 3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/>
          <a:lstStyle/>
          <a:p>
            <a:r>
              <a:rPr dirty="0" lang="es-ES" smtClean="0">
                <a:uFillTx/>
              </a:rPr>
              <a:t>Ve si tu respuesta está incluida</a:t>
            </a:r>
            <a:endParaRPr dirty="0" lang="es-ES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5" name="Marcador de contenido 4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1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>
            <a:normAutofit fontScale="92500" lnSpcReduction="20000"/>
          </a:bodyPr>
          <a:lstStyle/>
          <a:p>
            <a:r>
              <a:rPr dirty="0" lang="es-ES" smtClean="0">
                <a:uFillTx/>
              </a:rPr>
              <a:t>Es muy </a:t>
            </a:r>
            <a:r>
              <a:rPr dirty="0" lang="es-ES" smtClean="0">
                <a:uFillTx/>
              </a:rPr>
              <a:t>bonito.</a:t>
            </a:r>
            <a:endParaRPr dirty="0" lang="es-ES" smtClean="0">
              <a:uFillTx/>
            </a:endParaRPr>
          </a:p>
          <a:p>
            <a:r>
              <a:rPr dirty="0" lang="es-ES" smtClean="0">
                <a:uFillTx/>
              </a:rPr>
              <a:t>Se puede </a:t>
            </a:r>
            <a:r>
              <a:rPr dirty="0" lang="es-ES" smtClean="0">
                <a:uFillTx/>
              </a:rPr>
              <a:t>nadar.</a:t>
            </a:r>
            <a:endParaRPr dirty="0" lang="es-ES" smtClean="0">
              <a:uFillTx/>
            </a:endParaRPr>
          </a:p>
          <a:p>
            <a:r>
              <a:rPr dirty="0" lang="es-ES" smtClean="0">
                <a:uFillTx/>
              </a:rPr>
              <a:t>Permite convivir con amigos y la </a:t>
            </a:r>
            <a:r>
              <a:rPr dirty="0" lang="es-ES" smtClean="0">
                <a:uFillTx/>
              </a:rPr>
              <a:t>familia.</a:t>
            </a:r>
            <a:endParaRPr dirty="0" lang="es-ES" smtClean="0">
              <a:uFillTx/>
            </a:endParaRPr>
          </a:p>
          <a:p>
            <a:r>
              <a:rPr dirty="0" lang="es-ES" smtClean="0">
                <a:uFillTx/>
              </a:rPr>
              <a:t>Se puede </a:t>
            </a:r>
            <a:r>
              <a:rPr dirty="0" lang="es-ES" smtClean="0">
                <a:uFillTx/>
              </a:rPr>
              <a:t>navegar.</a:t>
            </a:r>
            <a:endParaRPr dirty="0" lang="es-ES" smtClean="0">
              <a:uFillTx/>
            </a:endParaRPr>
          </a:p>
          <a:p>
            <a:r>
              <a:rPr dirty="0" lang="es-ES" smtClean="0">
                <a:uFillTx/>
              </a:rPr>
              <a:t>Nos da alimento por la </a:t>
            </a:r>
            <a:r>
              <a:rPr dirty="0" lang="es-ES" smtClean="0">
                <a:uFillTx/>
              </a:rPr>
              <a:t>pesca.</a:t>
            </a:r>
            <a:endParaRPr dirty="0" lang="es-ES" smtClean="0">
              <a:uFillTx/>
            </a:endParaRPr>
          </a:p>
          <a:p>
            <a:r>
              <a:rPr dirty="0" lang="es-ES" smtClean="0">
                <a:uFillTx/>
              </a:rPr>
              <a:t>Le da trabajo a mi </a:t>
            </a:r>
            <a:r>
              <a:rPr dirty="0" lang="es-ES" smtClean="0">
                <a:uFillTx/>
              </a:rPr>
              <a:t>papá.</a:t>
            </a:r>
            <a:endParaRPr dirty="0" lang="es-ES" smtClean="0">
              <a:uFillTx/>
            </a:endParaRPr>
          </a:p>
          <a:p>
            <a:r>
              <a:rPr dirty="0" lang="es-ES" smtClean="0">
                <a:uFillTx/>
              </a:rPr>
              <a:t>Es </a:t>
            </a:r>
            <a:r>
              <a:rPr dirty="0" lang="es-ES" smtClean="0">
                <a:uFillTx/>
              </a:rPr>
              <a:t>interesante.</a:t>
            </a:r>
            <a:endParaRPr dirty="0" lang="es-ES" smtClean="0">
              <a:uFillTx/>
            </a:endParaRPr>
          </a:p>
          <a:p>
            <a:r>
              <a:rPr dirty="0" lang="es-ES" smtClean="0">
                <a:uFillTx/>
              </a:rPr>
              <a:t>Tiene muchos </a:t>
            </a:r>
            <a:r>
              <a:rPr dirty="0" lang="es-ES" smtClean="0">
                <a:uFillTx/>
              </a:rPr>
              <a:t>animales.</a:t>
            </a:r>
            <a:endParaRPr dirty="0" lang="es-ES" smtClean="0">
              <a:uFillTx/>
            </a:endParaRPr>
          </a:p>
          <a:p>
            <a:r>
              <a:rPr dirty="0" lang="es-ES" smtClean="0">
                <a:uFillTx/>
              </a:rPr>
              <a:t>Para inspirarte y escribir una </a:t>
            </a:r>
            <a:r>
              <a:rPr dirty="0" lang="es-ES" smtClean="0">
                <a:uFillTx/>
              </a:rPr>
              <a:t>canción.</a:t>
            </a:r>
            <a:endParaRPr dirty="0" lang="es-ES" smtClean="0">
              <a:uFillTx/>
            </a:endParaRPr>
          </a:p>
          <a:p>
            <a:endParaRPr dirty="0" lang="es-ES" smtClean="0">
              <a:uFillTx/>
            </a:endParaRPr>
          </a:p>
          <a:p>
            <a:endParaRPr dirty="0" lang="es-ES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59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9" name="Marcador de texto 8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idx="4294967295" type="body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042988" y="5145969"/>
            <a:ext cx="7772400" cy="1500188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 anchor="b">
            <a:normAutofit fontScale="92500" lnSpcReduction="10000"/>
          </a:bodyPr>
          <a:lstStyle/>
          <a:p>
            <a:pPr algn="ctr" indent="0" marL="0">
              <a:buNone/>
              <a:defRPr>
                <a:uFillTx/>
              </a:defRPr>
            </a:pPr>
            <a:r>
              <a:rPr dirty="0" lang="es-ES" sz="2600">
                <a:solidFill>
                  <a:schemeClr val="accent2"/>
                </a:solidFill>
                <a:uFillTx/>
              </a:rPr>
              <a:t>Gracias!                                                   </a:t>
            </a:r>
          </a:p>
          <a:p>
            <a:pPr algn="r" defTabSz="457200" eaLnBrk="1" hangingPunct="1" indent="0" marL="0">
              <a:buFontTx/>
              <a:buNone/>
              <a:defRPr>
                <a:uFillTx/>
              </a:defRPr>
            </a:pPr>
            <a:r>
              <a:rPr dirty="0" lang="es-ES_tradnl" smtClean="0" sz="2400">
                <a:solidFill>
                  <a:srgbClr val="A6A6A6"/>
                </a:solidFill>
                <a:uFillTx/>
              </a:rPr>
              <a:t>Elva Escobar Briones</a:t>
            </a:r>
          </a:p>
          <a:p>
            <a:pPr algn="r" defTabSz="457200" eaLnBrk="1" hangingPunct="1" indent="0" marL="0">
              <a:buFontTx/>
              <a:buNone/>
              <a:defRPr>
                <a:uFillTx/>
              </a:defRPr>
            </a:pPr>
            <a:r>
              <a:rPr dirty="0" lang="es-ES_tradnl" smtClean="0" sz="2000">
                <a:solidFill>
                  <a:srgbClr val="A6A6A6"/>
                </a:solidFill>
                <a:uFillTx/>
              </a:rPr>
              <a:t>Instituto de Ciencias del Mar y Limnología</a:t>
            </a:r>
          </a:p>
          <a:p>
            <a:pPr algn="r" indent="0" marL="0">
              <a:buNone/>
              <a:defRPr>
                <a:uFillTx/>
              </a:defRPr>
            </a:pPr>
            <a:r>
              <a:rPr dirty="0" err="1" lang="es-ES" sz="1800">
                <a:solidFill>
                  <a:schemeClr val="bg1">
                    <a:lumMod val="50000"/>
                  </a:schemeClr>
                </a:solidFill>
                <a:uFillTx/>
              </a:rPr>
              <a:t>escobri@</a:t>
            </a:r>
            <a:r>
              <a:rPr dirty="0" err="1" lang="es-ES" smtClean="0" sz="1800">
                <a:solidFill>
                  <a:schemeClr val="bg1">
                    <a:lumMod val="50000"/>
                  </a:schemeClr>
                </a:solidFill>
                <a:uFillTx/>
              </a:rPr>
              <a:t>cmarl.unam.mx</a:t>
            </a:r>
            <a:endParaRPr dirty="0" lang="es-ES" sz="1800">
              <a:uFillTx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4" name="6 Rectángulo"/>
          <p:cNvSpPr xmlns:c="http://schemas.openxmlformats.org/drawingml/2006/chart" xmlns:pic="http://schemas.openxmlformats.org/drawingml/2006/picture" xmlns:dgm="http://schemas.openxmlformats.org/drawingml/2006/diagram">
            <a:spLocks noChangeArrowheads="1"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 bwMode="auto">
          <a:xfrm>
            <a:off x="0" y="3290887"/>
            <a:ext cx="3643313" cy="3567113"/>
          </a:xfrm>
          <a:prstGeom prst="rect">
            <a:avLst/>
          </a:prstGeom>
          <a:blipFill dpi="0" rotWithShape="1">
            <a:blip r:embed="rId2">
              <a:alphaModFix amt="69000"/>
            </a:blip>
            <a:srcRect/>
            <a:stretch>
              <a:fillRect/>
            </a:stretch>
          </a:blipFill>
          <a:ln>
            <a:noFill/>
          </a:ln>
        </p:spPr>
        <p:txBody xmlns:c="http://schemas.openxmlformats.org/drawingml/2006/chart" xmlns:pic="http://schemas.openxmlformats.org/drawingml/2006/picture" xmlns:dgm="http://schemas.openxmlformats.org/drawingml/2006/diagram"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es-ES">
              <a:solidFill>
                <a:schemeClr val="lt1"/>
              </a:solidFill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xmlns:c="http://schemas.openxmlformats.org/drawingml/2006/chart" xmlns:pic="http://schemas.openxmlformats.org/drawingml/2006/picture" xmlns:dgm="http://schemas.openxmlformats.org/drawingml/2006/diagram" id="6" name="Marcador de contenido 2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811213" y="481013"/>
            <a:ext cx="7772400" cy="1500187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/>
          <a:lstStyle>
            <a:lvl1pPr algn="l" defTabSz="457200" eaLnBrk="1" hangingPunct="1" indent="-342900" latinLnBrk="0" marL="342900" rtl="0">
              <a:spcBef>
                <a:spcPct val="20000"/>
              </a:spcBef>
              <a:buFont typeface="Arial"/>
              <a:buChar char="•"/>
              <a:defRPr kern="1200" sz="3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algn="l" defTabSz="457200" eaLnBrk="1" hangingPunct="1" indent="-285750" latinLnBrk="0" marL="742950" rtl="0">
              <a:spcBef>
                <a:spcPct val="20000"/>
              </a:spcBef>
              <a:buFont typeface="Arial"/>
              <a:buChar char="–"/>
              <a:defRPr kern="1200" sz="28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algn="l" defTabSz="457200" eaLnBrk="1" hangingPunct="1" indent="-228600" latinLnBrk="0" marL="1143000" rtl="0">
              <a:spcBef>
                <a:spcPct val="20000"/>
              </a:spcBef>
              <a:buFont typeface="Arial"/>
              <a:buChar char="•"/>
              <a:defRPr kern="1200" sz="24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algn="l" defTabSz="457200" eaLnBrk="1" hangingPunct="1" indent="-228600" latinLnBrk="0" marL="1600200" rtl="0">
              <a:spcBef>
                <a:spcPct val="20000"/>
              </a:spcBef>
              <a:buFont typeface="Arial"/>
              <a:buChar char="–"/>
              <a:defRPr kern="1200" sz="20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algn="l" defTabSz="457200" eaLnBrk="1" hangingPunct="1" indent="-228600" latinLnBrk="0" marL="2057400" rtl="0">
              <a:spcBef>
                <a:spcPct val="20000"/>
              </a:spcBef>
              <a:buFont typeface="Arial"/>
              <a:buChar char="»"/>
              <a:defRPr kern="1200" sz="20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algn="l" defTabSz="457200" eaLnBrk="1" hangingPunct="1" indent="-228600" latinLnBrk="0" marL="2514600" rtl="0">
              <a:spcBef>
                <a:spcPct val="20000"/>
              </a:spcBef>
              <a:buFont typeface="Arial"/>
              <a:buChar char="•"/>
              <a:defRPr kern="1200" sz="20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algn="l" defTabSz="457200" eaLnBrk="1" hangingPunct="1" indent="-228600" latinLnBrk="0" marL="2971800" rtl="0">
              <a:spcBef>
                <a:spcPct val="20000"/>
              </a:spcBef>
              <a:buFont typeface="Arial"/>
              <a:buChar char="•"/>
              <a:defRPr kern="1200" sz="20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algn="l" defTabSz="457200" eaLnBrk="1" hangingPunct="1" indent="-228600" latinLnBrk="0" marL="3429000" rtl="0">
              <a:spcBef>
                <a:spcPct val="20000"/>
              </a:spcBef>
              <a:buFont typeface="Arial"/>
              <a:buChar char="•"/>
              <a:defRPr kern="1200" sz="20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algn="l" defTabSz="457200" eaLnBrk="1" hangingPunct="1" indent="-228600" latinLnBrk="0" marL="3886200" rtl="0">
              <a:spcBef>
                <a:spcPct val="20000"/>
              </a:spcBef>
              <a:buFont typeface="Arial"/>
              <a:buChar char="•"/>
              <a:defRPr kern="1200" sz="20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indent="0" marL="0">
              <a:buNone/>
            </a:pPr>
            <a:r>
              <a:rPr dirty="0" i="1" lang="es-ES" smtClean="0" sz="2000">
                <a:uFillTx/>
              </a:rPr>
              <a:t>El verdadero viaje de descubrimientos no consiste en buscar nuevos paisajes sino en tener nuevos </a:t>
            </a:r>
            <a:r>
              <a:rPr dirty="0" i="1" lang="es-ES" smtClean="0" sz="2000">
                <a:uFillTx/>
              </a:rPr>
              <a:t>ojos.</a:t>
            </a:r>
            <a:endParaRPr dirty="0" i="1" lang="es-ES" smtClean="0" sz="2000">
              <a:uFillTx/>
            </a:endParaRPr>
          </a:p>
          <a:p>
            <a:pPr algn="r" indent="0" marL="0">
              <a:buNone/>
            </a:pPr>
            <a:r>
              <a:rPr dirty="0" lang="es-ES" smtClean="0" sz="1600">
                <a:uFillTx/>
              </a:rPr>
              <a:t>Marcel Proust </a:t>
            </a:r>
            <a:endParaRPr dirty="0" lang="es-ES" sz="1600">
              <a:uFillTx/>
            </a:endParaRP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descr="dsv-2-alvin-usn_land2.jpg" id="10" name="Imagen 9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3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5027797" y="2328715"/>
            <a:ext cx="3694746" cy="2828135"/>
          </a:xfrm>
          <a:prstGeom prst="rect">
            <a:avLst/>
          </a:prstGeom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2" name="Rectángulo 1"/>
          <p:cNvSpPr xmlns:c="http://schemas.openxmlformats.org/drawingml/2006/chart" xmlns:pic="http://schemas.openxmlformats.org/drawingml/2006/picture" xmlns:dgm="http://schemas.openxmlformats.org/drawingml/2006/diagram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811213" y="1501574"/>
            <a:ext cx="6309254" cy="215444"/>
          </a:xfrm>
          <a:prstGeom prst="rect">
            <a:avLst/>
          </a:prstGeom>
        </p:spPr>
        <p:txBody xmlns:c="http://schemas.openxmlformats.org/drawingml/2006/chart" xmlns:pic="http://schemas.openxmlformats.org/drawingml/2006/picture" xmlns:dgm="http://schemas.openxmlformats.org/drawingml/2006/diagram">
          <a:bodyPr wrap="square">
            <a:spAutoFit/>
          </a:bodyPr>
          <a:lstStyle/>
          <a:p>
            <a:r>
              <a:rPr dirty="0" lang="es-ES" sz="800">
                <a:uFillTx/>
                <a:hlinkClick r:id="rId4"/>
              </a:rPr>
              <a:t>http://oceanexplorer.noaa.gov/okeanos/explorations/ex1605/dailyupdates/media/video/0501-hydrothermal-vents/0501-hydrothermal-vents.html</a:t>
            </a:r>
            <a:endParaRPr dirty="0" lang="es-ES" sz="800">
              <a:uFillTx/>
            </a:endParaRPr>
          </a:p>
        </p:txBody>
      </p: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2" name="Título 1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>
            <a:normAutofit fontScale="90000"/>
          </a:bodyPr>
          <a:lstStyle/>
          <a:p>
            <a:r>
              <a:rPr dirty="0" lang="es-ES" smtClean="0" sz="3600">
                <a:uFillTx/>
              </a:rPr>
              <a:t>Comunidades biológicas tipo asociadas a costras de cobalto</a:t>
            </a:r>
            <a:endParaRPr dirty="0" lang="es-ES" sz="3600">
              <a:uFillTx/>
            </a:endParaRP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descr="Captura de pantalla 2017-02-26 a la(s) 20.32.55.png" id="3" name="Imagen 2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0" y="1739462"/>
            <a:ext cx="9144000" cy="5118538"/>
          </a:xfrm>
          <a:prstGeom prst="rect">
            <a:avLst/>
          </a:prstGeom>
        </p:spPr>
      </p:pic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4" name="Título 3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682402" y="27661"/>
            <a:ext cx="8229600" cy="1143000"/>
          </a:xfrm>
        </p:spPr>
        <p:txBody xmlns:c="http://schemas.openxmlformats.org/drawingml/2006/chart" xmlns:pic="http://schemas.openxmlformats.org/drawingml/2006/picture" xmlns:dgm="http://schemas.openxmlformats.org/drawingml/2006/diagram">
          <a:bodyPr>
            <a:normAutofit/>
          </a:bodyPr>
          <a:lstStyle/>
          <a:p>
            <a:pPr algn="r"/>
            <a:r>
              <a:rPr dirty="0" lang="es-ES" smtClean="0" sz="3600">
                <a:uFillTx/>
              </a:rPr>
              <a:t>Valor en el mercado</a:t>
            </a:r>
            <a:endParaRPr dirty="0" lang="es-ES" sz="3600">
              <a:uFillTx/>
            </a:endParaRP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descr="Captura de pantalla 2017-02-26 a la(s) 21.36.44.png" id="6" name="Imagen 5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0" y="1361869"/>
            <a:ext cx="4456689" cy="5496131"/>
          </a:xfrm>
          <a:prstGeom prst="rect">
            <a:avLst/>
          </a:prstGeom>
        </p:spPr>
      </p:pic>
      <p:sp>
        <p:nvSpPr>
          <p:cNvPr xmlns:c="http://schemas.openxmlformats.org/drawingml/2006/chart" xmlns:pic="http://schemas.openxmlformats.org/drawingml/2006/picture" xmlns:dgm="http://schemas.openxmlformats.org/drawingml/2006/diagram" id="8" name="CuadroTexto 7"/>
          <p:cNvSpPr xmlns:c="http://schemas.openxmlformats.org/drawingml/2006/chart" xmlns:pic="http://schemas.openxmlformats.org/drawingml/2006/picture" xmlns:dgm="http://schemas.openxmlformats.org/drawingml/2006/diagram" txBox="1">
            <a:spLocks/>
          </p:cNvSpPr>
          <p:nvPr/>
        </p:nvSpPr>
        <p:spPr xmlns:c="http://schemas.openxmlformats.org/drawingml/2006/chart" xmlns:pic="http://schemas.openxmlformats.org/drawingml/2006/picture" xmlns:dgm="http://schemas.openxmlformats.org/drawingml/2006/diagram">
          <a:xfrm>
            <a:off x="145734" y="72588"/>
            <a:ext cx="3299451" cy="1200329"/>
          </a:xfrm>
          <a:prstGeom prst="rect">
            <a:avLst/>
          </a:prstGeom>
          <a:noFill/>
        </p:spPr>
        <p:txBody xmlns:c="http://schemas.openxmlformats.org/drawingml/2006/chart" xmlns:pic="http://schemas.openxmlformats.org/drawingml/2006/picture" xmlns:dgm="http://schemas.openxmlformats.org/drawingml/2006/diagram">
          <a:bodyPr rtlCol="0" wrap="none">
            <a:spAutoFit/>
          </a:bodyPr>
          <a:lstStyle/>
          <a:p>
            <a:r>
              <a:rPr b="1" dirty="0" i="1" lang="es-ES" smtClean="0">
                <a:uFillTx/>
              </a:rPr>
              <a:t>Área con corteza: </a:t>
            </a:r>
            <a:r>
              <a:rPr b="1" dirty="0" i="1" lang="es-ES">
                <a:uFillTx/>
              </a:rPr>
              <a:t>6.35 </a:t>
            </a:r>
            <a:r>
              <a:rPr b="1" dirty="0" i="1" lang="es-ES" smtClean="0">
                <a:uFillTx/>
              </a:rPr>
              <a:t>mi </a:t>
            </a:r>
            <a:r>
              <a:rPr b="1" dirty="0" i="1" lang="es-ES">
                <a:uFillTx/>
              </a:rPr>
              <a:t>km</a:t>
            </a:r>
            <a:r>
              <a:rPr b="1" baseline="30000" dirty="0" i="1" lang="es-ES">
                <a:uFillTx/>
              </a:rPr>
              <a:t>2</a:t>
            </a:r>
            <a:r>
              <a:rPr b="1" dirty="0" i="1" lang="es-ES">
                <a:uFillTx/>
              </a:rPr>
              <a:t> </a:t>
            </a:r>
            <a:endParaRPr dirty="0" lang="es-ES">
              <a:uFillTx/>
            </a:endParaRPr>
          </a:p>
          <a:p>
            <a:r>
              <a:rPr b="1" dirty="0" i="1" lang="es-ES" smtClean="0">
                <a:uFillTx/>
              </a:rPr>
              <a:t>Biomasa seca corteza: 2 </a:t>
            </a:r>
            <a:r>
              <a:rPr b="1" dirty="0" i="1" lang="es-ES">
                <a:uFillTx/>
              </a:rPr>
              <a:t>x 10</a:t>
            </a:r>
            <a:r>
              <a:rPr b="1" baseline="30000" dirty="0" i="1" lang="es-ES">
                <a:uFillTx/>
              </a:rPr>
              <a:t>11</a:t>
            </a:r>
            <a:r>
              <a:rPr b="1" dirty="0" i="1" lang="es-ES">
                <a:uFillTx/>
              </a:rPr>
              <a:t> </a:t>
            </a:r>
            <a:r>
              <a:rPr b="1" dirty="0" i="1" lang="es-ES" smtClean="0">
                <a:uFillTx/>
              </a:rPr>
              <a:t>T </a:t>
            </a:r>
            <a:endParaRPr dirty="0" lang="es-ES">
              <a:uFillTx/>
            </a:endParaRPr>
          </a:p>
          <a:p>
            <a:r>
              <a:rPr b="1" dirty="0" i="1" lang="es-ES" smtClean="0">
                <a:uFillTx/>
              </a:rPr>
              <a:t>Cantidad total Co: 10</a:t>
            </a:r>
            <a:r>
              <a:rPr b="1" baseline="30000" dirty="0" i="1" lang="es-ES" smtClean="0">
                <a:uFillTx/>
              </a:rPr>
              <a:t>9</a:t>
            </a:r>
            <a:r>
              <a:rPr b="1" dirty="0" i="1" lang="es-ES" smtClean="0">
                <a:uFillTx/>
              </a:rPr>
              <a:t>T </a:t>
            </a:r>
            <a:endParaRPr dirty="0" lang="es-ES">
              <a:uFillTx/>
            </a:endParaRPr>
          </a:p>
          <a:p>
            <a:endParaRPr dirty="0" lang="es-ES">
              <a:uFillTx/>
            </a:endParaRPr>
          </a:p>
        </p:txBody>
      </p:sp>
      <p:grpSp>
        <p:nvGrpSpPr>
          <p:cNvPr xmlns:c="http://schemas.openxmlformats.org/drawingml/2006/chart" xmlns:pic="http://schemas.openxmlformats.org/drawingml/2006/picture" xmlns:dgm="http://schemas.openxmlformats.org/drawingml/2006/diagram" id="11" name="Agrupar 10"/>
          <p:cNvGrpSpPr xmlns:c="http://schemas.openxmlformats.org/drawingml/2006/chart" xmlns:pic="http://schemas.openxmlformats.org/drawingml/2006/picture" xmlns:dgm="http://schemas.openxmlformats.org/drawingml/2006/diagram"/>
          <p:nvPr/>
        </p:nvGrpSpPr>
        <p:grpSpPr xmlns:c="http://schemas.openxmlformats.org/drawingml/2006/chart" xmlns:pic="http://schemas.openxmlformats.org/drawingml/2006/picture" xmlns:dgm="http://schemas.openxmlformats.org/drawingml/2006/diagram">
          <a:xfrm>
            <a:off x="4622998" y="3851957"/>
            <a:ext cx="4521002" cy="3006043"/>
            <a:chOff x="4622998" y="3851957"/>
            <a:chExt cx="4521002" cy="3006043"/>
          </a:xfrm>
        </p:grpSpPr>
        <p:pic>
          <p:nvPicPr>
            <p:cNvPr xmlns:c="http://schemas.openxmlformats.org/drawingml/2006/chart" xmlns:pic="http://schemas.openxmlformats.org/drawingml/2006/picture" xmlns:dgm="http://schemas.openxmlformats.org/drawingml/2006/diagram" descr="Captura de pantalla 2017-02-26 a la(s) 21.42.14.png" id="7" name="Imagen 6"/>
            <p:cNvPicPr xmlns:c="http://schemas.openxmlformats.org/drawingml/2006/chart" xmlns:pic="http://schemas.openxmlformats.org/drawingml/2006/picture" xmlns:dgm="http://schemas.openxmlformats.org/drawingml/2006/diagram">
              <a:picLocks noChangeAspect="1"/>
            </p:cNvPicPr>
            <p:nvPr/>
          </p:nvPicPr>
          <p:blipFill xmlns:c="http://schemas.openxmlformats.org/drawingml/2006/chart" xmlns:pic="http://schemas.openxmlformats.org/drawingml/2006/picture" xmlns:dgm="http://schemas.openxmlformats.org/drawingml/2006/diagram" rotWithShape="1">
            <a:blip r:embed="rId3"/>
            <a:srcRect b="1" t="36449"/>
            <a:stretch/>
          </p:blipFill>
          <p:spPr xmlns:c="http://schemas.openxmlformats.org/drawingml/2006/chart" xmlns:pic="http://schemas.openxmlformats.org/drawingml/2006/picture" xmlns:dgm="http://schemas.openxmlformats.org/drawingml/2006/diagram">
            <a:xfrm>
              <a:off x="4797202" y="4529066"/>
              <a:ext cx="4346798" cy="2328934"/>
            </a:xfrm>
            <a:prstGeom prst="rect">
              <a:avLst/>
            </a:prstGeom>
          </p:spPr>
        </p:pic>
        <p:sp>
          <p:nvSpPr>
            <p:cNvPr xmlns:c="http://schemas.openxmlformats.org/drawingml/2006/chart" xmlns:pic="http://schemas.openxmlformats.org/drawingml/2006/picture" xmlns:dgm="http://schemas.openxmlformats.org/drawingml/2006/diagram" id="9" name="CuadroTexto 8"/>
            <p:cNvSpPr xmlns:c="http://schemas.openxmlformats.org/drawingml/2006/chart" xmlns:pic="http://schemas.openxmlformats.org/drawingml/2006/picture" xmlns:dgm="http://schemas.openxmlformats.org/drawingml/2006/diagram" txBox="1">
              <a:spLocks/>
            </p:cNvSpPr>
            <p:nvPr/>
          </p:nvSpPr>
          <p:spPr xmlns:c="http://schemas.openxmlformats.org/drawingml/2006/chart" xmlns:pic="http://schemas.openxmlformats.org/drawingml/2006/picture" xmlns:dgm="http://schemas.openxmlformats.org/drawingml/2006/diagram">
            <a:xfrm>
              <a:off x="4622998" y="3851957"/>
              <a:ext cx="4521002" cy="369332"/>
            </a:xfrm>
            <a:prstGeom prst="rect">
              <a:avLst/>
            </a:prstGeom>
            <a:noFill/>
          </p:spPr>
          <p:txBody xmlns:c="http://schemas.openxmlformats.org/drawingml/2006/chart" xmlns:pic="http://schemas.openxmlformats.org/drawingml/2006/picture" xmlns:dgm="http://schemas.openxmlformats.org/drawingml/2006/diagram">
            <a:bodyPr rtlCol="0" wrap="none">
              <a:spAutoFit/>
            </a:bodyPr>
            <a:lstStyle/>
            <a:p>
              <a:r>
                <a:rPr b="1" dirty="0" lang="es-ES" smtClean="0">
                  <a:uFillTx/>
                </a:rPr>
                <a:t>Valor T corteza del Pacífico Central </a:t>
              </a:r>
              <a:r>
                <a:rPr b="1" dirty="0" lang="es-ES">
                  <a:uFillTx/>
                </a:rPr>
                <a:t>E</a:t>
              </a:r>
              <a:r>
                <a:rPr b="1" dirty="0" lang="es-ES" smtClean="0">
                  <a:uFillTx/>
                </a:rPr>
                <a:t>cuatorial</a:t>
              </a:r>
              <a:endParaRPr b="1" dirty="0" lang="es-ES">
                <a:uFillTx/>
              </a:endParaRPr>
            </a:p>
          </p:txBody>
        </p:sp>
        <p:sp>
          <p:nvSpPr>
            <p:cNvPr xmlns:c="http://schemas.openxmlformats.org/drawingml/2006/chart" xmlns:pic="http://schemas.openxmlformats.org/drawingml/2006/picture" xmlns:dgm="http://schemas.openxmlformats.org/drawingml/2006/diagram" id="10" name="CuadroTexto 9"/>
            <p:cNvSpPr xmlns:c="http://schemas.openxmlformats.org/drawingml/2006/chart" xmlns:pic="http://schemas.openxmlformats.org/drawingml/2006/picture" xmlns:dgm="http://schemas.openxmlformats.org/drawingml/2006/diagram" txBox="1">
              <a:spLocks/>
            </p:cNvSpPr>
            <p:nvPr/>
          </p:nvSpPr>
          <p:spPr xmlns:c="http://schemas.openxmlformats.org/drawingml/2006/chart" xmlns:pic="http://schemas.openxmlformats.org/drawingml/2006/picture" xmlns:dgm="http://schemas.openxmlformats.org/drawingml/2006/diagram">
            <a:xfrm>
              <a:off x="5843096" y="4221289"/>
              <a:ext cx="3300904" cy="307777"/>
            </a:xfrm>
            <a:prstGeom prst="rect">
              <a:avLst/>
            </a:prstGeom>
            <a:noFill/>
          </p:spPr>
          <p:txBody xmlns:c="http://schemas.openxmlformats.org/drawingml/2006/chart" xmlns:pic="http://schemas.openxmlformats.org/drawingml/2006/picture" xmlns:dgm="http://schemas.openxmlformats.org/drawingml/2006/diagram">
            <a:bodyPr rtlCol="0" wrap="none">
              <a:spAutoFit/>
            </a:bodyPr>
            <a:lstStyle/>
            <a:p>
              <a:r>
                <a:rPr dirty="0" lang="es-ES" smtClean="0" sz="1400">
                  <a:uFillTx/>
                </a:rPr>
                <a:t>Precio </a:t>
              </a:r>
              <a:r>
                <a:rPr dirty="0" err="1" lang="es-ES" smtClean="0" sz="1400">
                  <a:uFillTx/>
                </a:rPr>
                <a:t>Prom</a:t>
              </a:r>
              <a:r>
                <a:rPr dirty="0" lang="es-ES" smtClean="0" sz="1400">
                  <a:uFillTx/>
                </a:rPr>
                <a:t>      Contenido </a:t>
              </a:r>
              <a:r>
                <a:rPr dirty="0" err="1" lang="es-ES" smtClean="0" sz="1400">
                  <a:uFillTx/>
                </a:rPr>
                <a:t>Prom</a:t>
              </a:r>
              <a:r>
                <a:rPr dirty="0" lang="es-ES" smtClean="0" sz="1400">
                  <a:uFillTx/>
                </a:rPr>
                <a:t>      Valor/T</a:t>
              </a:r>
              <a:endParaRPr dirty="0" lang="es-ES" sz="1400">
                <a:uFillTx/>
              </a:endParaRPr>
            </a:p>
          </p:txBody>
        </p:sp>
      </p:grpSp>
      <p:grpSp>
        <p:nvGrpSpPr>
          <p:cNvPr xmlns:c="http://schemas.openxmlformats.org/drawingml/2006/chart" xmlns:pic="http://schemas.openxmlformats.org/drawingml/2006/picture" xmlns:dgm="http://schemas.openxmlformats.org/drawingml/2006/diagram" id="16" name="Agrupar 15"/>
          <p:cNvGrpSpPr xmlns:c="http://schemas.openxmlformats.org/drawingml/2006/chart" xmlns:pic="http://schemas.openxmlformats.org/drawingml/2006/picture" xmlns:dgm="http://schemas.openxmlformats.org/drawingml/2006/diagram"/>
          <p:nvPr/>
        </p:nvGrpSpPr>
        <p:grpSpPr xmlns:c="http://schemas.openxmlformats.org/drawingml/2006/chart" xmlns:pic="http://schemas.openxmlformats.org/drawingml/2006/picture" xmlns:dgm="http://schemas.openxmlformats.org/drawingml/2006/diagram">
          <a:xfrm>
            <a:off x="5727799" y="1084870"/>
            <a:ext cx="3416201" cy="2767087"/>
            <a:chOff x="5727799" y="1084870"/>
            <a:chExt cx="3416201" cy="2767087"/>
          </a:xfrm>
        </p:grpSpPr>
        <p:pic>
          <p:nvPicPr>
            <p:cNvPr xmlns:c="http://schemas.openxmlformats.org/drawingml/2006/chart" xmlns:pic="http://schemas.openxmlformats.org/drawingml/2006/picture" xmlns:dgm="http://schemas.openxmlformats.org/drawingml/2006/diagram" descr="Captura de pantalla 2017-02-26 a la(s) 21.36.02.png" id="5" name="Imagen 4"/>
            <p:cNvPicPr xmlns:c="http://schemas.openxmlformats.org/drawingml/2006/chart" xmlns:pic="http://schemas.openxmlformats.org/drawingml/2006/picture" xmlns:dgm="http://schemas.openxmlformats.org/drawingml/2006/diagram">
              <a:picLocks noChangeAspect="1"/>
            </p:cNvPicPr>
            <p:nvPr/>
          </p:nvPicPr>
          <p:blipFill xmlns:c="http://schemas.openxmlformats.org/drawingml/2006/chart" xmlns:pic="http://schemas.openxmlformats.org/drawingml/2006/picture" xmlns:dgm="http://schemas.openxmlformats.org/drawingml/2006/diagram">
            <a:blip r:embed="rId4"/>
            <a:stretch>
              <a:fillRect/>
            </a:stretch>
          </p:blipFill>
          <p:spPr xmlns:c="http://schemas.openxmlformats.org/drawingml/2006/chart" xmlns:pic="http://schemas.openxmlformats.org/drawingml/2006/picture" xmlns:dgm="http://schemas.openxmlformats.org/drawingml/2006/diagram">
            <a:xfrm>
              <a:off x="5727799" y="1162607"/>
              <a:ext cx="3416201" cy="2689350"/>
            </a:xfrm>
            <a:prstGeom prst="rect">
              <a:avLst/>
            </a:prstGeom>
          </p:spPr>
        </p:pic>
        <p:sp>
          <p:nvSpPr>
            <p:cNvPr xmlns:c="http://schemas.openxmlformats.org/drawingml/2006/chart" xmlns:pic="http://schemas.openxmlformats.org/drawingml/2006/picture" xmlns:dgm="http://schemas.openxmlformats.org/drawingml/2006/diagram" id="12" name="CuadroTexto 11"/>
            <p:cNvSpPr xmlns:c="http://schemas.openxmlformats.org/drawingml/2006/chart" xmlns:pic="http://schemas.openxmlformats.org/drawingml/2006/picture" xmlns:dgm="http://schemas.openxmlformats.org/drawingml/2006/diagram" txBox="1">
              <a:spLocks/>
            </p:cNvSpPr>
            <p:nvPr/>
          </p:nvSpPr>
          <p:spPr xmlns:c="http://schemas.openxmlformats.org/drawingml/2006/chart" xmlns:pic="http://schemas.openxmlformats.org/drawingml/2006/picture" xmlns:dgm="http://schemas.openxmlformats.org/drawingml/2006/diagram">
            <a:xfrm>
              <a:off x="6489015" y="1084870"/>
              <a:ext cx="1304702" cy="246221"/>
            </a:xfrm>
            <a:prstGeom prst="rect">
              <a:avLst/>
            </a:prstGeom>
            <a:solidFill>
              <a:srgbClr val="FFFFFF"/>
            </a:solidFill>
          </p:spPr>
          <p:txBody xmlns:c="http://schemas.openxmlformats.org/drawingml/2006/chart" xmlns:pic="http://schemas.openxmlformats.org/drawingml/2006/picture" xmlns:dgm="http://schemas.openxmlformats.org/drawingml/2006/diagram">
            <a:bodyPr rtlCol="0" wrap="none">
              <a:spAutoFit/>
            </a:bodyPr>
            <a:lstStyle/>
            <a:p>
              <a:r>
                <a:rPr dirty="0" lang="es-ES" smtClean="0" sz="1000">
                  <a:uFillTx/>
                </a:rPr>
                <a:t>Precios </a:t>
              </a:r>
              <a:r>
                <a:rPr dirty="0" err="1" lang="es-ES" smtClean="0" sz="1000">
                  <a:uFillTx/>
                </a:rPr>
                <a:t>Prom</a:t>
              </a:r>
              <a:r>
                <a:rPr dirty="0" lang="es-ES" smtClean="0" sz="1000">
                  <a:uFillTx/>
                </a:rPr>
                <a:t> Cobalto</a:t>
              </a:r>
              <a:endParaRPr dirty="0" lang="es-ES" sz="1000">
                <a:uFillTx/>
              </a:endParaRPr>
            </a:p>
          </p:txBody>
        </p:sp>
        <p:sp>
          <p:nvSpPr>
            <p:cNvPr xmlns:c="http://schemas.openxmlformats.org/drawingml/2006/chart" xmlns:pic="http://schemas.openxmlformats.org/drawingml/2006/picture" xmlns:dgm="http://schemas.openxmlformats.org/drawingml/2006/diagram" id="13" name="CuadroTexto 12"/>
            <p:cNvSpPr xmlns:c="http://schemas.openxmlformats.org/drawingml/2006/chart" xmlns:pic="http://schemas.openxmlformats.org/drawingml/2006/picture" xmlns:dgm="http://schemas.openxmlformats.org/drawingml/2006/diagram" txBox="1">
              <a:spLocks/>
            </p:cNvSpPr>
            <p:nvPr/>
          </p:nvSpPr>
          <p:spPr xmlns:c="http://schemas.openxmlformats.org/drawingml/2006/chart" xmlns:pic="http://schemas.openxmlformats.org/drawingml/2006/picture" xmlns:dgm="http://schemas.openxmlformats.org/drawingml/2006/diagram">
            <a:xfrm>
              <a:off x="7667422" y="1473743"/>
              <a:ext cx="834502" cy="230832"/>
            </a:xfrm>
            <a:prstGeom prst="rect">
              <a:avLst/>
            </a:prstGeom>
            <a:solidFill>
              <a:schemeClr val="bg1"/>
            </a:solidFill>
          </p:spPr>
          <p:txBody xmlns:c="http://schemas.openxmlformats.org/drawingml/2006/chart" xmlns:pic="http://schemas.openxmlformats.org/drawingml/2006/picture" xmlns:dgm="http://schemas.openxmlformats.org/drawingml/2006/diagram">
            <a:bodyPr rtlCol="0" wrap="none">
              <a:spAutoFit/>
            </a:bodyPr>
            <a:lstStyle/>
            <a:p>
              <a:r>
                <a:rPr dirty="0" lang="es-ES" smtClean="0" sz="900">
                  <a:uFillTx/>
                </a:rPr>
                <a:t>Invasión Zaire</a:t>
              </a:r>
              <a:endParaRPr dirty="0" lang="es-ES" sz="900">
                <a:uFillTx/>
              </a:endParaRPr>
            </a:p>
          </p:txBody>
        </p:sp>
        <p:sp>
          <p:nvSpPr>
            <p:cNvPr xmlns:c="http://schemas.openxmlformats.org/drawingml/2006/chart" xmlns:pic="http://schemas.openxmlformats.org/drawingml/2006/picture" xmlns:dgm="http://schemas.openxmlformats.org/drawingml/2006/diagram" id="14" name="CuadroTexto 13"/>
            <p:cNvSpPr xmlns:c="http://schemas.openxmlformats.org/drawingml/2006/chart" xmlns:pic="http://schemas.openxmlformats.org/drawingml/2006/picture" xmlns:dgm="http://schemas.openxmlformats.org/drawingml/2006/diagram" txBox="1">
              <a:spLocks/>
            </p:cNvSpPr>
            <p:nvPr/>
          </p:nvSpPr>
          <p:spPr xmlns:c="http://schemas.openxmlformats.org/drawingml/2006/chart" xmlns:pic="http://schemas.openxmlformats.org/drawingml/2006/picture" xmlns:dgm="http://schemas.openxmlformats.org/drawingml/2006/diagram">
            <a:xfrm>
              <a:off x="6469387" y="2988486"/>
              <a:ext cx="671979" cy="169277"/>
            </a:xfrm>
            <a:prstGeom prst="rect">
              <a:avLst/>
            </a:prstGeom>
            <a:solidFill>
              <a:schemeClr val="bg1"/>
            </a:solidFill>
          </p:spPr>
          <p:txBody xmlns:c="http://schemas.openxmlformats.org/drawingml/2006/chart" xmlns:pic="http://schemas.openxmlformats.org/drawingml/2006/picture" xmlns:dgm="http://schemas.openxmlformats.org/drawingml/2006/diagram">
            <a:bodyPr rtlCol="0" wrap="none">
              <a:spAutoFit/>
            </a:bodyPr>
            <a:lstStyle/>
            <a:p>
              <a:r>
                <a:rPr dirty="0" lang="es-ES" smtClean="0" sz="500">
                  <a:uFillTx/>
                </a:rPr>
                <a:t>2ª Guerra Mundial</a:t>
              </a:r>
              <a:endParaRPr dirty="0" lang="es-ES" sz="500">
                <a:uFillTx/>
              </a:endParaRPr>
            </a:p>
          </p:txBody>
        </p:sp>
        <p:sp>
          <p:nvSpPr>
            <p:cNvPr xmlns:c="http://schemas.openxmlformats.org/drawingml/2006/chart" xmlns:pic="http://schemas.openxmlformats.org/drawingml/2006/picture" xmlns:dgm="http://schemas.openxmlformats.org/drawingml/2006/diagram" id="15" name="CuadroTexto 14"/>
            <p:cNvSpPr xmlns:c="http://schemas.openxmlformats.org/drawingml/2006/chart" xmlns:pic="http://schemas.openxmlformats.org/drawingml/2006/picture" xmlns:dgm="http://schemas.openxmlformats.org/drawingml/2006/diagram" txBox="1">
              <a:spLocks/>
            </p:cNvSpPr>
            <p:nvPr/>
          </p:nvSpPr>
          <p:spPr xmlns:c="http://schemas.openxmlformats.org/drawingml/2006/chart" xmlns:pic="http://schemas.openxmlformats.org/drawingml/2006/picture" xmlns:dgm="http://schemas.openxmlformats.org/drawingml/2006/diagram">
            <a:xfrm>
              <a:off x="7225228" y="3030805"/>
              <a:ext cx="607859" cy="184666"/>
            </a:xfrm>
            <a:prstGeom prst="rect">
              <a:avLst/>
            </a:prstGeom>
            <a:solidFill>
              <a:schemeClr val="bg1"/>
            </a:solidFill>
          </p:spPr>
          <p:txBody xmlns:c="http://schemas.openxmlformats.org/drawingml/2006/chart" xmlns:pic="http://schemas.openxmlformats.org/drawingml/2006/picture" xmlns:dgm="http://schemas.openxmlformats.org/drawingml/2006/diagram">
            <a:bodyPr rtlCol="0" wrap="none">
              <a:spAutoFit/>
            </a:bodyPr>
            <a:lstStyle/>
            <a:p>
              <a:r>
                <a:rPr dirty="0" lang="es-ES" smtClean="0" sz="600">
                  <a:uFillTx/>
                </a:rPr>
                <a:t>Guerra Corea</a:t>
              </a:r>
              <a:endParaRPr dirty="0" lang="es-ES" sz="600">
                <a:uFillTx/>
              </a:endParaRPr>
            </a:p>
          </p:txBody>
        </p:sp>
      </p:grpSp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4" name="Título 3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>
            <a:normAutofit/>
          </a:bodyPr>
          <a:lstStyle/>
          <a:p>
            <a:r>
              <a:rPr dirty="0" lang="es-ES" smtClean="0" sz="3200">
                <a:uFillTx/>
              </a:rPr>
              <a:t>¿Por qué requerimos estos minerales?</a:t>
            </a:r>
            <a:endParaRPr dirty="0" lang="es-ES" sz="3200">
              <a:uFillTx/>
            </a:endParaRP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descr="Captura de pantalla 2017-02-26 a la(s) 21.40.13.png" id="5" name="Imagen 4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457200" y="1417638"/>
            <a:ext cx="9144000" cy="5002306"/>
          </a:xfrm>
          <a:prstGeom prst="rect">
            <a:avLst/>
          </a:prstGeom>
        </p:spPr>
      </p:pic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pic="http://schemas.openxmlformats.org/drawingml/2006/picture" xmlns:dgm="http://schemas.openxmlformats.org/drawingml/2006/diagram" id="1" name=""/>
        <p:cNvGrpSpPr xmlns:c="http://schemas.openxmlformats.org/drawingml/2006/chart" xmlns:pic="http://schemas.openxmlformats.org/drawingml/2006/picture" xmlns:dgm="http://schemas.openxmlformats.org/drawingml/2006/diagram"/>
        <p:nvPr/>
      </p:nvGrpSpPr>
      <p:grpSpPr xmlns:c="http://schemas.openxmlformats.org/drawingml/2006/chart" xmlns:pic="http://schemas.openxmlformats.org/drawingml/2006/picture" xmlns:dgm="http://schemas.openxmlformats.org/drawingml/2006/diagram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pic="http://schemas.openxmlformats.org/drawingml/2006/picture" xmlns:dgm="http://schemas.openxmlformats.org/drawingml/2006/diagram" id="4" name="Título 3"/>
          <p:cNvSpPr xmlns:c="http://schemas.openxmlformats.org/drawingml/2006/chart" xmlns:pic="http://schemas.openxmlformats.org/drawingml/2006/picture" xmlns:dgm="http://schemas.openxmlformats.org/drawingml/2006/diagram">
            <a:spLocks noGrp="1"/>
          </p:cNvSpPr>
          <p:nvPr>
            <p:ph type="title"/>
          </p:nvPr>
        </p:nvSpPr>
        <p:spPr xmlns:c="http://schemas.openxmlformats.org/drawingml/2006/chart" xmlns:pic="http://schemas.openxmlformats.org/drawingml/2006/picture" xmlns:dgm="http://schemas.openxmlformats.org/drawingml/2006/diagram"/>
        <p:txBody xmlns:c="http://schemas.openxmlformats.org/drawingml/2006/chart" xmlns:pic="http://schemas.openxmlformats.org/drawingml/2006/picture" xmlns:dgm="http://schemas.openxmlformats.org/drawingml/2006/diagram">
          <a:bodyPr>
            <a:normAutofit fontScale="90000"/>
          </a:bodyPr>
          <a:lstStyle/>
          <a:p>
            <a:r>
              <a:rPr dirty="0" lang="es-ES" smtClean="0" sz="4000">
                <a:uFillTx/>
              </a:rPr>
              <a:t>Población mundial:</a:t>
            </a:r>
            <a:br>
              <a:rPr dirty="0" lang="es-ES" smtClean="0" sz="4000">
                <a:uFillTx/>
              </a:rPr>
            </a:br>
            <a:r>
              <a:rPr dirty="0" lang="es-ES" smtClean="0" sz="3100">
                <a:uFillTx/>
              </a:rPr>
              <a:t>Creciendo, urbanizando y envejeciendo</a:t>
            </a:r>
            <a:endParaRPr dirty="0" lang="es-ES">
              <a:uFillTx/>
            </a:endParaRPr>
          </a:p>
        </p:txBody>
      </p:sp>
      <p:pic>
        <p:nvPicPr>
          <p:cNvPr xmlns:c="http://schemas.openxmlformats.org/drawingml/2006/chart" xmlns:pic="http://schemas.openxmlformats.org/drawingml/2006/picture" xmlns:dgm="http://schemas.openxmlformats.org/drawingml/2006/diagram" descr="Captura de pantalla 2017-03-04 a la(s) 09.13.57.png" id="6" name="Imagen 5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2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457200" y="1657874"/>
            <a:ext cx="6361169" cy="3543470"/>
          </a:xfrm>
          <a:prstGeom prst="rect">
            <a:avLst/>
          </a:prstGeom>
        </p:spPr>
      </p:pic>
      <p:pic>
        <p:nvPicPr>
          <p:cNvPr xmlns:c="http://schemas.openxmlformats.org/drawingml/2006/chart" xmlns:pic="http://schemas.openxmlformats.org/drawingml/2006/picture" xmlns:dgm="http://schemas.openxmlformats.org/drawingml/2006/diagram" descr="Captura de pantalla 2017-03-04 a la(s) 09.10.14.png" id="3" name="Imagen 2"/>
          <p:cNvPicPr xmlns:c="http://schemas.openxmlformats.org/drawingml/2006/chart" xmlns:pic="http://schemas.openxmlformats.org/drawingml/2006/picture" xmlns:dgm="http://schemas.openxmlformats.org/drawingml/2006/diagram">
            <a:picLocks noChangeAspect="1"/>
          </p:cNvPicPr>
          <p:nvPr/>
        </p:nvPicPr>
        <p:blipFill xmlns:c="http://schemas.openxmlformats.org/drawingml/2006/chart" xmlns:pic="http://schemas.openxmlformats.org/drawingml/2006/picture" xmlns:dgm="http://schemas.openxmlformats.org/drawingml/2006/diagram">
          <a:blip r:embed="rId3"/>
          <a:stretch>
            <a:fillRect/>
          </a:stretch>
        </p:blipFill>
        <p:spPr xmlns:c="http://schemas.openxmlformats.org/drawingml/2006/chart" xmlns:pic="http://schemas.openxmlformats.org/drawingml/2006/picture" xmlns:dgm="http://schemas.openxmlformats.org/drawingml/2006/diagram">
          <a:xfrm>
            <a:off x="6155110" y="4050910"/>
            <a:ext cx="2531690" cy="2697159"/>
          </a:xfrm>
          <a:prstGeom prst="rect">
            <a:avLst/>
          </a:prstGeom>
        </p:spPr>
      </p:pic>
    </p:spTree>
  </p:cSld>
  <p:clrMapOvr xmlns:c="http://schemas.openxmlformats.org/drawingml/2006/chart" xmlns:pic="http://schemas.openxmlformats.org/drawingml/2006/picture" xmlns:dgm="http://schemas.openxmlformats.org/drawingml/2006/diagram">
    <a:masterClrMapping/>
  </p:clrMapOvr>
  <p:timing>
    <p:tnLst>
      <p:par>
        <p:cTn dur="indefinite" id="1" nodeType="tmRoot" restart="never"/>
      </p:par>
    </p:tnLst>
  </p:timing>
</p:sld>
</file>

<file path=ppt/theme/theme1.xml><?xml version="1.0" encoding="utf-8"?>
<a:theme xmlns:a="http://schemas.openxmlformats.org/drawingml/2006/main" xmlns:c="http://schemas.openxmlformats.org/drawingml/2006/chart" xmlns:pic="http://schemas.openxmlformats.org/drawingml/2006/picture" xmlns:dgm="http://schemas.openxmlformats.org/drawingml/2006/diagram" xmlns:p="http://schemas.openxmlformats.org/presentationml/2006/main" xmlns:s="http://schemas.openxmlformats.org/officeDocument/2006/sharedTypes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xmlns:c="http://schemas.openxmlformats.org/drawingml/2006/chart" xmlns:pic="http://schemas.openxmlformats.org/drawingml/2006/picture" xmlns:dgm="http://schemas.openxmlformats.org/drawingml/2006/diagram" xmlns:p="http://schemas.openxmlformats.org/presentationml/2006/main" xmlns:s="http://schemas.openxmlformats.org/officeDocument/2006/sharedTypes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1348</TotalTime>
  <Words>732</Words>
  <Application>Microsoft Macintosh PowerPoint</Application>
  <PresentationFormat>Presentación en pantalla (4:3)</PresentationFormat>
  <Paragraphs>139</Paragraphs>
  <Slides>59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59</vt:i4>
      </vt:variant>
    </vt:vector>
  </HeadingPairs>
  <TitlesOfParts>
    <vt:vector size="60" baseType="lpstr">
      <vt:lpstr>Tema de Office</vt:lpstr>
      <vt:lpstr>El valor de los mares:  fondos marinos </vt:lpstr>
      <vt:lpstr>Curso de divulgación científica</vt:lpstr>
      <vt:lpstr>Presentación de PowerPoint</vt:lpstr>
      <vt:lpstr>Cortezas ricas en cobalto</vt:lpstr>
      <vt:lpstr>Ocurrencia de las cortezas ricas en cobalto</vt:lpstr>
      <vt:lpstr>Comunidades biológicas tipo asociadas a costras de cobalto</vt:lpstr>
      <vt:lpstr>Valor en el mercado</vt:lpstr>
      <vt:lpstr>¿Por qué requerimos estos minerales?</vt:lpstr>
      <vt:lpstr>Población mundial: Creciendo, urbanizando y envejeciendo</vt:lpstr>
      <vt:lpstr>La economía mundial: Crecimiento lento, cambio geográficos y predominio de la clase media</vt:lpstr>
      <vt:lpstr>Presentación de PowerPoint</vt:lpstr>
      <vt:lpstr>Espacio de Discusión</vt:lpstr>
      <vt:lpstr>Distribución de las zonas batimétricas en el planeta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Base de datos UNINMAR</vt:lpstr>
      <vt:lpstr>Herramientas biológicas</vt:lpstr>
      <vt:lpstr>¿qué recibimos de los mares?</vt:lpstr>
      <vt:lpstr> El sueño de ser un gran explorador </vt:lpstr>
      <vt:lpstr>El hogar de los animales marinos</vt:lpstr>
      <vt:lpstr>Es una fuente de trabajo</vt:lpstr>
      <vt:lpstr>Presentación de PowerPoint</vt:lpstr>
      <vt:lpstr>Presentación de PowerPoint</vt:lpstr>
      <vt:lpstr>El mar </vt:lpstr>
      <vt:lpstr>Dimensión de los beneficios: servicios de los ecosistemas marinos</vt:lpstr>
      <vt:lpstr>EL AGUA DEL PLANETA</vt:lpstr>
      <vt:lpstr>Presentación de PowerPoint</vt:lpstr>
      <vt:lpstr>Fuente de energía</vt:lpstr>
      <vt:lpstr>Presentación de PowerPoint</vt:lpstr>
      <vt:lpstr>Presentación de PowerPoint</vt:lpstr>
      <vt:lpstr>Recursos marinos Importancia en la economía</vt:lpstr>
      <vt:lpstr>Presentación de PowerPoint</vt:lpstr>
      <vt:lpstr>Presentación de PowerPoint</vt:lpstr>
      <vt:lpstr>¿Y la vida del mar Cuánto vale?</vt:lpstr>
      <vt:lpstr>Presentación de PowerPoint</vt:lpstr>
      <vt:lpstr>Presentación de PowerPoint</vt:lpstr>
      <vt:lpstr>Algas que pueden curar la ceguera</vt:lpstr>
      <vt:lpstr>Medicinas de un caracol y de una esponja  Tratamiento para dolor y para el cáncer</vt:lpstr>
      <vt:lpstr>Presentación de PowerPoint</vt:lpstr>
      <vt:lpstr>Presentación de PowerPoint</vt:lpstr>
      <vt:lpstr>Presentación de PowerPoint</vt:lpstr>
      <vt:lpstr>Presentación de PowerPoint</vt:lpstr>
      <vt:lpstr>Para ti  ¿por qué es importante el mar?</vt:lpstr>
      <vt:lpstr>Presentación de PowerPoint</vt:lpstr>
      <vt:lpstr>A mi me llevó a explorarlo desde las profundidades</vt:lpstr>
      <vt:lpstr>¿por qué es importante para otros?</vt:lpstr>
      <vt:lpstr>Ve si tu respuesta está incluida</vt:lpstr>
      <vt:lpstr>Presentación de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valor de los mares:  fondos marinos </dc:title>
  <dc:creator>Administrador</dc:creator>
  <cp:lastModifiedBy>DG DC</cp:lastModifiedBy>
  <cp:revision>28</cp:revision>
  <dcterms:created xsi:type="dcterms:W3CDTF">2016-10-31T23:01:12Z</dcterms:created>
  <dcterms:modified xsi:type="dcterms:W3CDTF">2017-03-08T16:26:53Z</dcterms:modified>
</cp:coreProperties>
</file>