
<file path=[Content_Types].xml><?xml version="1.0" encoding="utf-8"?>
<Types xmlns="http://schemas.openxmlformats.org/package/2006/content-types">
  <Default Extension="jpg&amp;ehk=oB923PFfgIBlBT942MyFOg&amp;r=0&amp;pid=OfficeInsert" ContentType="image/jpeg"/>
  <Default Extension="jpeg" ContentType="image/jpeg"/>
  <Default Extension="xml" ContentType="application/xml"/>
  <Default Extension="png&amp;ehk=fWFLWRvJptZ5O6vJEoDerA&amp;r=0&amp;pid=OfficeInsert" ContentType="image/png"/>
  <Default Extension="png&amp;ehk=GQRjKQWjv9bcyw" ContentType="image/png"/>
  <Default Extension="wdp" ContentType="image/vnd.ms-photo"/>
  <Default Extension="bin" ContentType="application/vnd.openxmlformats-officedocument.presentationml.printerSettings"/>
  <Default Extension="png" ContentType="image/png"/>
  <Default Extension="jpg&amp;ehk=jyPofxkdtOKM5faBVJqDtg&amp;r=0&amp;pid=OfficeInsert" ContentType="image/jpeg"/>
  <Default Extension="jpg&amp;ehk=Ek4CNyEZ2eR" ContentType="image/jpeg"/>
  <Default Extension="rels" ContentType="application/vnd.openxmlformats-package.relationships+xml"/>
  <Default Extension="png&amp;ehk=QTHMghp" ContentType="image/png"/>
  <Default Extension="gif&amp;ehk=AY4ZeeF" ContentType="image/gif"/>
  <Default Extension="jpg&amp;ehk=5PahmQHibIFj2rqyd2YASw&amp;r=0&amp;pid=OfficeInsert"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2"/>
  </p:notesMasterIdLst>
  <p:handoutMasterIdLst>
    <p:handoutMasterId r:id="rId53"/>
  </p:handoutMasterIdLst>
  <p:sldIdLst>
    <p:sldId id="258" r:id="rId5"/>
    <p:sldId id="273" r:id="rId6"/>
    <p:sldId id="259" r:id="rId7"/>
    <p:sldId id="263" r:id="rId8"/>
    <p:sldId id="274" r:id="rId9"/>
    <p:sldId id="276" r:id="rId10"/>
    <p:sldId id="281" r:id="rId11"/>
    <p:sldId id="277" r:id="rId12"/>
    <p:sldId id="278" r:id="rId13"/>
    <p:sldId id="282" r:id="rId14"/>
    <p:sldId id="275" r:id="rId15"/>
    <p:sldId id="279" r:id="rId16"/>
    <p:sldId id="280" r:id="rId17"/>
    <p:sldId id="310" r:id="rId18"/>
    <p:sldId id="285" r:id="rId19"/>
    <p:sldId id="286" r:id="rId20"/>
    <p:sldId id="287" r:id="rId21"/>
    <p:sldId id="267" r:id="rId22"/>
    <p:sldId id="283" r:id="rId23"/>
    <p:sldId id="288" r:id="rId24"/>
    <p:sldId id="289" r:id="rId25"/>
    <p:sldId id="292" r:id="rId26"/>
    <p:sldId id="291" r:id="rId27"/>
    <p:sldId id="293" r:id="rId28"/>
    <p:sldId id="294" r:id="rId29"/>
    <p:sldId id="295" r:id="rId30"/>
    <p:sldId id="311" r:id="rId31"/>
    <p:sldId id="296" r:id="rId32"/>
    <p:sldId id="312" r:id="rId33"/>
    <p:sldId id="297" r:id="rId34"/>
    <p:sldId id="313" r:id="rId35"/>
    <p:sldId id="314" r:id="rId36"/>
    <p:sldId id="300" r:id="rId37"/>
    <p:sldId id="301" r:id="rId38"/>
    <p:sldId id="302" r:id="rId39"/>
    <p:sldId id="303" r:id="rId40"/>
    <p:sldId id="304" r:id="rId41"/>
    <p:sldId id="305" r:id="rId42"/>
    <p:sldId id="306" r:id="rId43"/>
    <p:sldId id="307" r:id="rId44"/>
    <p:sldId id="308" r:id="rId45"/>
    <p:sldId id="298" r:id="rId46"/>
    <p:sldId id="315" r:id="rId47"/>
    <p:sldId id="316" r:id="rId48"/>
    <p:sldId id="317" r:id="rId49"/>
    <p:sldId id="318" r:id="rId50"/>
    <p:sldId id="30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8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DAD"/>
    <a:srgbClr val="0F1532"/>
    <a:srgbClr val="253D9B"/>
    <a:srgbClr val="CF5400"/>
    <a:srgbClr val="2D97BD"/>
    <a:srgbClr val="76B724"/>
    <a:srgbClr val="319E80"/>
    <a:srgbClr val="C3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0" d="100"/>
          <a:sy n="110" d="100"/>
        </p:scale>
        <p:origin x="-352" y="-112"/>
      </p:cViewPr>
      <p:guideLst>
        <p:guide orient="horz" pos="2160"/>
        <p:guide pos="3885"/>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59" Type="http://schemas.microsoft.com/office/2015/10/relationships/revisionInfo" Target="revisionInfo.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0.xml"/><Relationship Id="rId3" Type="http://schemas.microsoft.com/office/2011/relationships/chartColorStyle" Target="colors10.xm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1.xml"/><Relationship Id="rId3" Type="http://schemas.microsoft.com/office/2011/relationships/chartColorStyle" Target="colors11.xm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2.xml"/><Relationship Id="rId3" Type="http://schemas.microsoft.com/office/2011/relationships/chartColorStyle" Target="colors12.xm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3.xml"/><Relationship Id="rId3" Type="http://schemas.microsoft.com/office/2011/relationships/chartColorStyle" Target="colors13.xm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4.xml"/><Relationship Id="rId3" Type="http://schemas.microsoft.com/office/2011/relationships/chartColorStyle" Target="colors14.xm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5.xml"/><Relationship Id="rId3" Type="http://schemas.microsoft.com/office/2011/relationships/chartColorStyle" Target="colors15.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4F1-4DE3-86B1-7882A3192FE6}"/>
              </c:ext>
            </c:extLst>
          </c:dPt>
          <c:dPt>
            <c:idx val="1"/>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4F1-4DE3-86B1-7882A3192FE6}"/>
              </c:ext>
            </c:extLst>
          </c:dPt>
          <c:dPt>
            <c:idx val="2"/>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4F1-4DE3-86B1-7882A3192FE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4F1-4DE3-86B1-7882A3192FE6}"/>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Sheet1!$A$1:$D$1</c:f>
              <c:strCache>
                <c:ptCount val="4"/>
                <c:pt idx="0">
                  <c:v>Cambio climático</c:v>
                </c:pt>
                <c:pt idx="1">
                  <c:v>Efecto invernadero</c:v>
                </c:pt>
                <c:pt idx="2">
                  <c:v>Smog fotoquímico</c:v>
                </c:pt>
                <c:pt idx="3">
                  <c:v>ACO</c:v>
                </c:pt>
              </c:strCache>
            </c:strRef>
          </c:cat>
          <c:val>
            <c:numRef>
              <c:f>Sheet1!$A$2:$D$2</c:f>
              <c:numCache>
                <c:formatCode>General</c:formatCode>
                <c:ptCount val="4"/>
                <c:pt idx="0">
                  <c:v>3.0</c:v>
                </c:pt>
                <c:pt idx="1">
                  <c:v>3.0</c:v>
                </c:pt>
                <c:pt idx="2">
                  <c:v>1.0</c:v>
                </c:pt>
                <c:pt idx="3">
                  <c:v>2.0</c:v>
                </c:pt>
              </c:numCache>
            </c:numRef>
          </c:val>
          <c:extLst xmlns:c16r2="http://schemas.microsoft.com/office/drawing/2015/06/chart">
            <c:ext xmlns:c16="http://schemas.microsoft.com/office/drawing/2014/chart" uri="{C3380CC4-5D6E-409C-BE32-E72D297353CC}">
              <c16:uniqueId val="{00000008-94F1-4DE3-86B1-7882A3192FE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a:t>Licenciatura</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DBA-44F0-B227-BCB1FA7CA481}"/>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DBA-44F0-B227-BCB1FA7CA481}"/>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7DBA-44F0-B227-BCB1FA7CA481}"/>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7DBA-44F0-B227-BCB1FA7CA481}"/>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7DBA-44F0-B227-BCB1FA7CA481}"/>
              </c:ext>
            </c:extLst>
          </c:dPt>
          <c:dLbls>
            <c:dLbl>
              <c:idx val="1"/>
              <c:layout>
                <c:manualLayout>
                  <c:x val="-0.159066754547707"/>
                  <c:y val="-0.185175922527215"/>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BA-44F0-B227-BCB1FA7CA48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Sheet1!$A$1:$E$1</c:f>
              <c:strCache>
                <c:ptCount val="5"/>
                <c:pt idx="0">
                  <c:v>Protege de UV</c:v>
                </c:pt>
                <c:pt idx="1">
                  <c:v>Protege </c:v>
                </c:pt>
                <c:pt idx="2">
                  <c:v>Regula el clima</c:v>
                </c:pt>
                <c:pt idx="3">
                  <c:v>No sé</c:v>
                </c:pt>
                <c:pt idx="4">
                  <c:v>Otros</c:v>
                </c:pt>
              </c:strCache>
            </c:strRef>
          </c:cat>
          <c:val>
            <c:numRef>
              <c:f>Sheet1!$A$2:$E$2</c:f>
              <c:numCache>
                <c:formatCode>General</c:formatCode>
                <c:ptCount val="5"/>
                <c:pt idx="0">
                  <c:v>27.0</c:v>
                </c:pt>
                <c:pt idx="1">
                  <c:v>28.0</c:v>
                </c:pt>
                <c:pt idx="2">
                  <c:v>26.0</c:v>
                </c:pt>
                <c:pt idx="3">
                  <c:v>4.0</c:v>
                </c:pt>
                <c:pt idx="4">
                  <c:v>15.0</c:v>
                </c:pt>
              </c:numCache>
            </c:numRef>
          </c:val>
          <c:extLst xmlns:c16r2="http://schemas.microsoft.com/office/drawing/2015/06/chart">
            <c:ext xmlns:c16="http://schemas.microsoft.com/office/drawing/2014/chart" uri="{C3380CC4-5D6E-409C-BE32-E72D297353CC}">
              <c16:uniqueId val="{0000000A-7DBA-44F0-B227-BCB1FA7CA481}"/>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CCH-S</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76A-4336-A09B-293C84A0CB9C}"/>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76A-4336-A09B-293C84A0CB9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476A-4336-A09B-293C84A0CB9C}"/>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476A-4336-A09B-293C84A0CB9C}"/>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476A-4336-A09B-293C84A0CB9C}"/>
              </c:ext>
            </c:extLst>
          </c:dPt>
          <c:dLbls>
            <c:dLbl>
              <c:idx val="2"/>
              <c:layout>
                <c:manualLayout>
                  <c:x val="0.169996745561142"/>
                  <c:y val="-0.058001945977774"/>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76A-4336-A09B-293C84A0CB9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Sheet1!$J$1:$N$1</c:f>
              <c:strCache>
                <c:ptCount val="5"/>
                <c:pt idx="0">
                  <c:v>Protege de UV</c:v>
                </c:pt>
                <c:pt idx="1">
                  <c:v>Protege </c:v>
                </c:pt>
                <c:pt idx="2">
                  <c:v>Mantiene O2 a nivel de la Tierra</c:v>
                </c:pt>
                <c:pt idx="3">
                  <c:v>No sé</c:v>
                </c:pt>
                <c:pt idx="4">
                  <c:v>Otros</c:v>
                </c:pt>
              </c:strCache>
            </c:strRef>
          </c:cat>
          <c:val>
            <c:numRef>
              <c:f>Sheet1!$J$2:$N$2</c:f>
              <c:numCache>
                <c:formatCode>General</c:formatCode>
                <c:ptCount val="5"/>
                <c:pt idx="0">
                  <c:v>17.0</c:v>
                </c:pt>
                <c:pt idx="1">
                  <c:v>33.0</c:v>
                </c:pt>
                <c:pt idx="2">
                  <c:v>13.0</c:v>
                </c:pt>
                <c:pt idx="3">
                  <c:v>8.0</c:v>
                </c:pt>
                <c:pt idx="4">
                  <c:v>29.0</c:v>
                </c:pt>
              </c:numCache>
            </c:numRef>
          </c:val>
          <c:extLst xmlns:c16r2="http://schemas.microsoft.com/office/drawing/2015/06/chart">
            <c:ext xmlns:c16="http://schemas.microsoft.com/office/drawing/2014/chart" uri="{C3380CC4-5D6E-409C-BE32-E72D297353CC}">
              <c16:uniqueId val="{0000000A-476A-4336-A09B-293C84A0CB9C}"/>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Licenciatura</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815-4604-A431-DCBEB539660D}"/>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815-4604-A431-DCBEB539660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7815-4604-A431-DCBEB539660D}"/>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7815-4604-A431-DCBEB539660D}"/>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7815-4604-A431-DCBEB539660D}"/>
              </c:ext>
            </c:extLst>
          </c:dPt>
          <c:dLbls>
            <c:dLbl>
              <c:idx val="0"/>
              <c:layout>
                <c:manualLayout>
                  <c:x val="-0.228887150350105"/>
                  <c:y val="-0.28699362198822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045385516230914"/>
                      <c:h val="0.14702606105259469"/>
                    </c:manualLayout>
                  </c15:layout>
                </c:ext>
                <c:ext xmlns:c16="http://schemas.microsoft.com/office/drawing/2014/chart" uri="{C3380CC4-5D6E-409C-BE32-E72D297353CC}">
                  <c16:uniqueId val="{00000001-7815-4604-A431-DCBEB539660D}"/>
                </c:ext>
              </c:extLst>
            </c:dLbl>
            <c:dLbl>
              <c:idx val="3"/>
              <c:layout>
                <c:manualLayout>
                  <c:x val="-0.102109242780134"/>
                  <c:y val="0.052425052792051"/>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815-4604-A431-DCBEB53966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Sheet1!$A$1:$E$1</c:f>
              <c:strCache>
                <c:ptCount val="5"/>
                <c:pt idx="0">
                  <c:v>Respuesta correcta</c:v>
                </c:pt>
                <c:pt idx="1">
                  <c:v>Protege sin especificar</c:v>
                </c:pt>
                <c:pt idx="2">
                  <c:v>Regula el clima</c:v>
                </c:pt>
                <c:pt idx="3">
                  <c:v>No sé </c:v>
                </c:pt>
                <c:pt idx="4">
                  <c:v>Otros</c:v>
                </c:pt>
              </c:strCache>
            </c:strRef>
          </c:cat>
          <c:val>
            <c:numRef>
              <c:f>Sheet1!$A$2:$E$2</c:f>
              <c:numCache>
                <c:formatCode>General</c:formatCode>
                <c:ptCount val="5"/>
                <c:pt idx="0">
                  <c:v>72.0</c:v>
                </c:pt>
                <c:pt idx="1">
                  <c:v>12.0</c:v>
                </c:pt>
                <c:pt idx="2">
                  <c:v>12.0</c:v>
                </c:pt>
                <c:pt idx="3">
                  <c:v>1.0</c:v>
                </c:pt>
                <c:pt idx="4">
                  <c:v>3.0</c:v>
                </c:pt>
              </c:numCache>
            </c:numRef>
          </c:val>
          <c:extLst xmlns:c16r2="http://schemas.microsoft.com/office/drawing/2015/06/chart">
            <c:ext xmlns:c16="http://schemas.microsoft.com/office/drawing/2014/chart" uri="{C3380CC4-5D6E-409C-BE32-E72D297353CC}">
              <c16:uniqueId val="{0000000A-7815-4604-A431-DCBEB539660D}"/>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CCH-S</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371-4763-BA7F-85BB91710303}"/>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371-4763-BA7F-85BB91710303}"/>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371-4763-BA7F-85BB91710303}"/>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9371-4763-BA7F-85BB91710303}"/>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9371-4763-BA7F-85BB91710303}"/>
              </c:ext>
            </c:extLst>
          </c:dPt>
          <c:dLbls>
            <c:dLbl>
              <c:idx val="0"/>
              <c:layout>
                <c:manualLayout>
                  <c:x val="-0.163916103015421"/>
                  <c:y val="-0.015847066927563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325480623471815"/>
                      <c:h val="0.14702609029829503"/>
                    </c:manualLayout>
                  </c15:layout>
                </c:ext>
                <c:ext xmlns:c16="http://schemas.microsoft.com/office/drawing/2014/chart" uri="{C3380CC4-5D6E-409C-BE32-E72D297353CC}">
                  <c16:uniqueId val="{00000001-9371-4763-BA7F-85BB91710303}"/>
                </c:ext>
              </c:extLst>
            </c:dLbl>
            <c:dLbl>
              <c:idx val="1"/>
              <c:layout>
                <c:manualLayout>
                  <c:x val="0.202416448683585"/>
                  <c:y val="-0.093353630627829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243310309817385"/>
                      <c:h val="0.23999104086491457"/>
                    </c:manualLayout>
                  </c15:layout>
                </c:ext>
                <c:ext xmlns:c16="http://schemas.microsoft.com/office/drawing/2014/chart" uri="{C3380CC4-5D6E-409C-BE32-E72D297353CC}">
                  <c16:uniqueId val="{00000003-9371-4763-BA7F-85BB9171030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Sheet1!$I$1:$M$1</c:f>
              <c:strCache>
                <c:ptCount val="5"/>
                <c:pt idx="0">
                  <c:v>Respuesta correcta</c:v>
                </c:pt>
                <c:pt idx="1">
                  <c:v>Protege sin especificar</c:v>
                </c:pt>
                <c:pt idx="2">
                  <c:v>Regula el clima</c:v>
                </c:pt>
                <c:pt idx="3">
                  <c:v>No sé </c:v>
                </c:pt>
                <c:pt idx="4">
                  <c:v>Otros</c:v>
                </c:pt>
              </c:strCache>
            </c:strRef>
          </c:cat>
          <c:val>
            <c:numRef>
              <c:f>Sheet1!$I$2:$M$2</c:f>
              <c:numCache>
                <c:formatCode>General</c:formatCode>
                <c:ptCount val="5"/>
                <c:pt idx="0">
                  <c:v>53.0</c:v>
                </c:pt>
                <c:pt idx="1">
                  <c:v>13.0</c:v>
                </c:pt>
                <c:pt idx="2">
                  <c:v>13.0</c:v>
                </c:pt>
                <c:pt idx="3">
                  <c:v>4.0</c:v>
                </c:pt>
                <c:pt idx="4">
                  <c:v>17.0</c:v>
                </c:pt>
              </c:numCache>
            </c:numRef>
          </c:val>
          <c:extLst xmlns:c16r2="http://schemas.microsoft.com/office/drawing/2015/06/chart">
            <c:ext xmlns:c16="http://schemas.microsoft.com/office/drawing/2014/chart" uri="{C3380CC4-5D6E-409C-BE32-E72D297353CC}">
              <c16:uniqueId val="{0000000A-9371-4763-BA7F-85BB91710303}"/>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Licenciatura</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C3A-44C5-B9D2-4506FD497F1A}"/>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C3A-44C5-B9D2-4506FD497F1A}"/>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CC3A-44C5-B9D2-4506FD497F1A}"/>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CC3A-44C5-B9D2-4506FD497F1A}"/>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CC3A-44C5-B9D2-4506FD497F1A}"/>
              </c:ext>
            </c:extLst>
          </c:dPt>
          <c:dLbls>
            <c:dLbl>
              <c:idx val="0"/>
              <c:layout>
                <c:manualLayout>
                  <c:x val="-0.200593607441573"/>
                  <c:y val="-0.20615455061910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045385516230914"/>
                      <c:h val="0.14702606105259469"/>
                    </c:manualLayout>
                  </c15:layout>
                </c:ext>
                <c:ext xmlns:c16="http://schemas.microsoft.com/office/drawing/2014/chart" uri="{C3380CC4-5D6E-409C-BE32-E72D297353CC}">
                  <c16:uniqueId val="{00000001-CC3A-44C5-B9D2-4506FD497F1A}"/>
                </c:ext>
              </c:extLst>
            </c:dLbl>
            <c:dLbl>
              <c:idx val="3"/>
              <c:layout>
                <c:manualLayout>
                  <c:x val="-0.102109242780134"/>
                  <c:y val="0.052425052792051"/>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C3A-44C5-B9D2-4506FD497F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Sheet1!$A$1:$E$1</c:f>
              <c:strCache>
                <c:ptCount val="5"/>
                <c:pt idx="0">
                  <c:v>Respuesta correcta</c:v>
                </c:pt>
                <c:pt idx="1">
                  <c:v>Protege sin especificar</c:v>
                </c:pt>
                <c:pt idx="2">
                  <c:v>Regula el clima</c:v>
                </c:pt>
                <c:pt idx="3">
                  <c:v>No sé </c:v>
                </c:pt>
                <c:pt idx="4">
                  <c:v>Otros</c:v>
                </c:pt>
              </c:strCache>
            </c:strRef>
          </c:cat>
          <c:val>
            <c:numRef>
              <c:f>Sheet1!$A$2:$E$2</c:f>
              <c:numCache>
                <c:formatCode>General</c:formatCode>
                <c:ptCount val="5"/>
                <c:pt idx="0">
                  <c:v>72.0</c:v>
                </c:pt>
                <c:pt idx="1">
                  <c:v>12.0</c:v>
                </c:pt>
                <c:pt idx="2">
                  <c:v>12.0</c:v>
                </c:pt>
                <c:pt idx="3">
                  <c:v>1.0</c:v>
                </c:pt>
                <c:pt idx="4">
                  <c:v>3.0</c:v>
                </c:pt>
              </c:numCache>
            </c:numRef>
          </c:val>
          <c:extLst xmlns:c16r2="http://schemas.microsoft.com/office/drawing/2015/06/chart">
            <c:ext xmlns:c16="http://schemas.microsoft.com/office/drawing/2014/chart" uri="{C3380CC4-5D6E-409C-BE32-E72D297353CC}">
              <c16:uniqueId val="{0000000A-CC3A-44C5-B9D2-4506FD497F1A}"/>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CCH-S</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2EE-45C6-8D17-175015A67277}"/>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2EE-45C6-8D17-175015A67277}"/>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A2EE-45C6-8D17-175015A67277}"/>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A2EE-45C6-8D17-175015A67277}"/>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A2EE-45C6-8D17-175015A67277}"/>
              </c:ext>
            </c:extLst>
          </c:dPt>
          <c:dLbls>
            <c:dLbl>
              <c:idx val="1"/>
              <c:layout>
                <c:manualLayout>
                  <c:x val="0.202416448683585"/>
                  <c:y val="-0.093353630627829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243310309817385"/>
                      <c:h val="0.23999104086491457"/>
                    </c:manualLayout>
                  </c15:layout>
                </c:ext>
                <c:ext xmlns:c16="http://schemas.microsoft.com/office/drawing/2014/chart" uri="{C3380CC4-5D6E-409C-BE32-E72D297353CC}">
                  <c16:uniqueId val="{00000003-A2EE-45C6-8D17-175015A6727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Sheet1!$I$1:$M$1</c:f>
              <c:strCache>
                <c:ptCount val="5"/>
                <c:pt idx="0">
                  <c:v>Respuesta correcta</c:v>
                </c:pt>
                <c:pt idx="1">
                  <c:v>Protege sin especificar</c:v>
                </c:pt>
                <c:pt idx="2">
                  <c:v>Regula el clima</c:v>
                </c:pt>
                <c:pt idx="3">
                  <c:v>No sé </c:v>
                </c:pt>
                <c:pt idx="4">
                  <c:v>Otros</c:v>
                </c:pt>
              </c:strCache>
            </c:strRef>
          </c:cat>
          <c:val>
            <c:numRef>
              <c:f>Sheet1!$I$2:$M$2</c:f>
              <c:numCache>
                <c:formatCode>General</c:formatCode>
                <c:ptCount val="5"/>
                <c:pt idx="0">
                  <c:v>53.0</c:v>
                </c:pt>
                <c:pt idx="1">
                  <c:v>13.0</c:v>
                </c:pt>
                <c:pt idx="2">
                  <c:v>13.0</c:v>
                </c:pt>
                <c:pt idx="3">
                  <c:v>4.0</c:v>
                </c:pt>
                <c:pt idx="4">
                  <c:v>17.0</c:v>
                </c:pt>
              </c:numCache>
            </c:numRef>
          </c:val>
          <c:extLst xmlns:c16r2="http://schemas.microsoft.com/office/drawing/2015/06/chart">
            <c:ext xmlns:c16="http://schemas.microsoft.com/office/drawing/2014/chart" uri="{C3380CC4-5D6E-409C-BE32-E72D297353CC}">
              <c16:uniqueId val="{0000000A-A2EE-45C6-8D17-175015A67277}"/>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AB7-43B8-AD8B-0A3C62DD1845}"/>
              </c:ext>
            </c:extLst>
          </c:dPt>
          <c:dPt>
            <c:idx val="1"/>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AB7-43B8-AD8B-0A3C62DD1845}"/>
              </c:ext>
            </c:extLst>
          </c:dPt>
          <c:dPt>
            <c:idx val="2"/>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AB7-43B8-AD8B-0A3C62DD1845}"/>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AB7-43B8-AD8B-0A3C62DD1845}"/>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s-ES"/>
                </a:p>
              </c:txPr>
              <c:dLblPos val="outEnd"/>
              <c:showLegendKey val="0"/>
              <c:showVal val="0"/>
              <c:showCatName val="1"/>
              <c:showSerName val="0"/>
              <c:showPercent val="1"/>
              <c:showBubbleSize val="0"/>
            </c:dLbl>
            <c:dLbl>
              <c:idx val="2"/>
              <c:layout>
                <c:manualLayout>
                  <c:x val="-0.0237478390868862"/>
                  <c:y val="0.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s-E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AB7-43B8-AD8B-0A3C62DD1845}"/>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lumMod val="60000"/>
                        </a:schemeClr>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Sheet1!$G$1:$J$1</c:f>
              <c:strCache>
                <c:ptCount val="4"/>
                <c:pt idx="0">
                  <c:v>Efecto invernadero</c:v>
                </c:pt>
                <c:pt idx="1">
                  <c:v>Smog fotoquímico</c:v>
                </c:pt>
                <c:pt idx="2">
                  <c:v>ACO</c:v>
                </c:pt>
                <c:pt idx="3">
                  <c:v>Otros</c:v>
                </c:pt>
              </c:strCache>
            </c:strRef>
          </c:cat>
          <c:val>
            <c:numRef>
              <c:f>Sheet1!$G$2:$J$2</c:f>
              <c:numCache>
                <c:formatCode>General</c:formatCode>
                <c:ptCount val="4"/>
                <c:pt idx="0">
                  <c:v>3.0</c:v>
                </c:pt>
                <c:pt idx="1">
                  <c:v>1.0</c:v>
                </c:pt>
                <c:pt idx="2">
                  <c:v>1.0</c:v>
                </c:pt>
                <c:pt idx="3">
                  <c:v>4.0</c:v>
                </c:pt>
              </c:numCache>
            </c:numRef>
          </c:val>
          <c:extLst xmlns:c16r2="http://schemas.microsoft.com/office/drawing/2015/06/chart">
            <c:ext xmlns:c16="http://schemas.microsoft.com/office/drawing/2014/chart" uri="{C3380CC4-5D6E-409C-BE32-E72D297353CC}">
              <c16:uniqueId val="{00000008-1AB7-43B8-AD8B-0A3C62DD184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tint val="77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A79-461C-B429-189ED87CF522}"/>
              </c:ext>
            </c:extLst>
          </c:dPt>
          <c:dPt>
            <c:idx val="1"/>
            <c:bubble3D val="0"/>
            <c:spPr>
              <a:solidFill>
                <a:schemeClr val="accent1">
                  <a:shade val="76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A79-461C-B429-189ED87CF52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tint val="77000"/>
                        </a:schemeClr>
                      </a:solidFill>
                      <a:latin typeface="+mn-lt"/>
                      <a:ea typeface="+mn-ea"/>
                      <a:cs typeface="+mn-cs"/>
                    </a:defRPr>
                  </a:pPr>
                  <a:endParaRPr lang="es-E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hade val="76000"/>
                        </a:schemeClr>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Sheet1!$M$1:$N$1</c:f>
              <c:strCache>
                <c:ptCount val="2"/>
                <c:pt idx="0">
                  <c:v>Efecto invernadero</c:v>
                </c:pt>
                <c:pt idx="1">
                  <c:v>Otros</c:v>
                </c:pt>
              </c:strCache>
            </c:strRef>
          </c:cat>
          <c:val>
            <c:numRef>
              <c:f>Sheet1!$M$2:$N$2</c:f>
              <c:numCache>
                <c:formatCode>General</c:formatCode>
                <c:ptCount val="2"/>
                <c:pt idx="0">
                  <c:v>1.0</c:v>
                </c:pt>
                <c:pt idx="1">
                  <c:v>5.0</c:v>
                </c:pt>
              </c:numCache>
            </c:numRef>
          </c:val>
          <c:extLst xmlns:c16r2="http://schemas.microsoft.com/office/drawing/2015/06/chart">
            <c:ext xmlns:c16="http://schemas.microsoft.com/office/drawing/2014/chart" uri="{C3380CC4-5D6E-409C-BE32-E72D297353CC}">
              <c16:uniqueId val="{00000004-1A79-461C-B429-189ED87CF52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Licenciatura</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69F6-4DEC-BD6B-1228641CBC02}"/>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69F6-4DEC-BD6B-1228641CBC02}"/>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69F6-4DEC-BD6B-1228641CBC02}"/>
              </c:ext>
            </c:extLst>
          </c:dPt>
          <c:dLbls>
            <c:dLbl>
              <c:idx val="0"/>
              <c:layout>
                <c:manualLayout>
                  <c:x val="-0.222440843699584"/>
                  <c:y val="-0.2034168075488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940682773296959"/>
                      <c:h val="0.14424335079212458"/>
                    </c:manualLayout>
                  </c15:layout>
                </c:ext>
                <c:ext xmlns:c16="http://schemas.microsoft.com/office/drawing/2014/chart" uri="{C3380CC4-5D6E-409C-BE32-E72D297353CC}">
                  <c16:uniqueId val="{00000001-69F6-4DEC-BD6B-1228641CBC02}"/>
                </c:ext>
              </c:extLst>
            </c:dLbl>
            <c:dLbl>
              <c:idx val="1"/>
              <c:layout>
                <c:manualLayout>
                  <c:x val="0.18950576377716"/>
                  <c:y val="0.10948416521653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F6-4DEC-BD6B-1228641CBC0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Sheet1!$A$1:$C$1</c:f>
              <c:strCache>
                <c:ptCount val="3"/>
                <c:pt idx="0">
                  <c:v>Respuesta correcta</c:v>
                </c:pt>
                <c:pt idx="1">
                  <c:v>No sé </c:v>
                </c:pt>
                <c:pt idx="2">
                  <c:v>Otros</c:v>
                </c:pt>
              </c:strCache>
            </c:strRef>
          </c:cat>
          <c:val>
            <c:numRef>
              <c:f>Sheet1!$A$2:$C$2</c:f>
              <c:numCache>
                <c:formatCode>General</c:formatCode>
                <c:ptCount val="3"/>
                <c:pt idx="0">
                  <c:v>72.0</c:v>
                </c:pt>
                <c:pt idx="1">
                  <c:v>24.0</c:v>
                </c:pt>
                <c:pt idx="2">
                  <c:v>4.0</c:v>
                </c:pt>
              </c:numCache>
            </c:numRef>
          </c:val>
          <c:extLst xmlns:c16r2="http://schemas.microsoft.com/office/drawing/2015/06/chart">
            <c:ext xmlns:c16="http://schemas.microsoft.com/office/drawing/2014/chart" uri="{C3380CC4-5D6E-409C-BE32-E72D297353CC}">
              <c16:uniqueId val="{00000006-69F6-4DEC-BD6B-1228641CBC02}"/>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ES" dirty="0"/>
              <a:t>CCH-S</a:t>
            </a:r>
          </a:p>
        </c:rich>
      </c:tx>
      <c:layout/>
      <c:overlay val="0"/>
      <c:spPr>
        <a:noFill/>
        <a:ln>
          <a:noFill/>
        </a:ln>
        <a:effectLst/>
      </c:spPr>
    </c:title>
    <c:autoTitleDeleted val="0"/>
    <c:plotArea>
      <c:layout>
        <c:manualLayout>
          <c:layoutTarget val="inner"/>
          <c:xMode val="edge"/>
          <c:yMode val="edge"/>
          <c:x val="0.0759498647935464"/>
          <c:y val="0.0931780145254257"/>
          <c:w val="0.848100270412907"/>
          <c:h val="0.896596305883235"/>
        </c:manualLayout>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CC4-4BB1-8D62-4063E39EE8C7}"/>
              </c:ext>
            </c:extLst>
          </c:dPt>
          <c:dPt>
            <c:idx val="1"/>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CC4-4BB1-8D62-4063E39EE8C7}"/>
              </c:ext>
            </c:extLst>
          </c:dPt>
          <c:dPt>
            <c:idx val="2"/>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CC4-4BB1-8D62-4063E39EE8C7}"/>
              </c:ext>
            </c:extLst>
          </c:dPt>
          <c:dLbls>
            <c:dLbl>
              <c:idx val="0"/>
              <c:layout>
                <c:manualLayout>
                  <c:x val="-0.215680552071329"/>
                  <c:y val="-0.0247840857287381"/>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154143663848458"/>
                      <c:h val="0.14424337894125505"/>
                    </c:manualLayout>
                  </c15:layout>
                </c:ext>
                <c:ext xmlns:c16="http://schemas.microsoft.com/office/drawing/2014/chart" uri="{C3380CC4-5D6E-409C-BE32-E72D297353CC}">
                  <c16:uniqueId val="{00000001-BCC4-4BB1-8D62-4063E39EE8C7}"/>
                </c:ext>
              </c:extLst>
            </c:dLbl>
            <c:dLbl>
              <c:idx val="1"/>
              <c:layout>
                <c:manualLayout>
                  <c:x val="0.20630313676388"/>
                  <c:y val="-0.114006794352195"/>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C4-4BB1-8D62-4063E39EE8C7}"/>
                </c:ext>
              </c:extLst>
            </c:dLbl>
            <c:dLbl>
              <c:idx val="2"/>
              <c:layout>
                <c:manualLayout>
                  <c:x val="0.150038644919185"/>
                  <c:y val="0.153661331518176"/>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CC4-4BB1-8D62-4063E39EE8C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Sheet1!$H$1:$J$1</c:f>
              <c:strCache>
                <c:ptCount val="3"/>
                <c:pt idx="0">
                  <c:v>Respuesta correcta</c:v>
                </c:pt>
                <c:pt idx="1">
                  <c:v>No sé </c:v>
                </c:pt>
                <c:pt idx="2">
                  <c:v>Otros</c:v>
                </c:pt>
              </c:strCache>
            </c:strRef>
          </c:cat>
          <c:val>
            <c:numRef>
              <c:f>Sheet1!$H$2:$J$2</c:f>
              <c:numCache>
                <c:formatCode>General</c:formatCode>
                <c:ptCount val="3"/>
                <c:pt idx="0">
                  <c:v>54.0</c:v>
                </c:pt>
                <c:pt idx="1">
                  <c:v>25.0</c:v>
                </c:pt>
                <c:pt idx="2">
                  <c:v>21.0</c:v>
                </c:pt>
              </c:numCache>
            </c:numRef>
          </c:val>
          <c:extLst xmlns:c16r2="http://schemas.microsoft.com/office/drawing/2015/06/chart">
            <c:ext xmlns:c16="http://schemas.microsoft.com/office/drawing/2014/chart" uri="{C3380CC4-5D6E-409C-BE32-E72D297353CC}">
              <c16:uniqueId val="{00000006-BCC4-4BB1-8D62-4063E39EE8C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Licenciatura</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D21-4E9E-AD96-DCC732F596C2}"/>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D21-4E9E-AD96-DCC732F596C2}"/>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1D21-4E9E-AD96-DCC732F596C2}"/>
              </c:ext>
            </c:extLst>
          </c:dPt>
          <c:dLbls>
            <c:dLbl>
              <c:idx val="0"/>
              <c:layout>
                <c:manualLayout>
                  <c:x val="-0.21800357547589"/>
                  <c:y val="-0.20341670681426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231070547999676"/>
                      <c:h val="0.19599330074501309"/>
                    </c:manualLayout>
                  </c15:layout>
                </c:ext>
                <c:ext xmlns:c16="http://schemas.microsoft.com/office/drawing/2014/chart" uri="{C3380CC4-5D6E-409C-BE32-E72D297353CC}">
                  <c16:uniqueId val="{00000001-1D21-4E9E-AD96-DCC732F596C2}"/>
                </c:ext>
              </c:extLst>
            </c:dLbl>
            <c:dLbl>
              <c:idx val="1"/>
              <c:layout>
                <c:manualLayout>
                  <c:x val="0.18950576377716"/>
                  <c:y val="0.10948416521653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21-4E9E-AD96-DCC732F596C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Sheet1!$A$1:$C$1</c:f>
              <c:strCache>
                <c:ptCount val="3"/>
                <c:pt idx="0">
                  <c:v>Respuesta correcta</c:v>
                </c:pt>
                <c:pt idx="1">
                  <c:v>No sé </c:v>
                </c:pt>
                <c:pt idx="2">
                  <c:v>Otros</c:v>
                </c:pt>
              </c:strCache>
            </c:strRef>
          </c:cat>
          <c:val>
            <c:numRef>
              <c:f>Sheet1!$A$2:$C$2</c:f>
              <c:numCache>
                <c:formatCode>General</c:formatCode>
                <c:ptCount val="3"/>
                <c:pt idx="0">
                  <c:v>72.0</c:v>
                </c:pt>
                <c:pt idx="1">
                  <c:v>24.0</c:v>
                </c:pt>
                <c:pt idx="2">
                  <c:v>4.0</c:v>
                </c:pt>
              </c:numCache>
            </c:numRef>
          </c:val>
          <c:extLst xmlns:c16r2="http://schemas.microsoft.com/office/drawing/2015/06/chart">
            <c:ext xmlns:c16="http://schemas.microsoft.com/office/drawing/2014/chart" uri="{C3380CC4-5D6E-409C-BE32-E72D297353CC}">
              <c16:uniqueId val="{00000006-1D21-4E9E-AD96-DCC732F596C2}"/>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ES" dirty="0"/>
              <a:t>CCH-S</a:t>
            </a:r>
          </a:p>
        </c:rich>
      </c:tx>
      <c:layout/>
      <c:overlay val="0"/>
      <c:spPr>
        <a:noFill/>
        <a:ln>
          <a:noFill/>
        </a:ln>
        <a:effectLst/>
      </c:spPr>
    </c:title>
    <c:autoTitleDeleted val="0"/>
    <c:plotArea>
      <c:layout>
        <c:manualLayout>
          <c:layoutTarget val="inner"/>
          <c:xMode val="edge"/>
          <c:yMode val="edge"/>
          <c:x val="0.0759498647935464"/>
          <c:y val="0.0931780145254257"/>
          <c:w val="0.848100270412907"/>
          <c:h val="0.896596305883235"/>
        </c:manualLayout>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751-4DF4-8D67-98E806EE08BA}"/>
              </c:ext>
            </c:extLst>
          </c:dPt>
          <c:dPt>
            <c:idx val="1"/>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751-4DF4-8D67-98E806EE08BA}"/>
              </c:ext>
            </c:extLst>
          </c:dPt>
          <c:dPt>
            <c:idx val="2"/>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751-4DF4-8D67-98E806EE08BA}"/>
              </c:ext>
            </c:extLst>
          </c:dPt>
          <c:dLbls>
            <c:dLbl>
              <c:idx val="0"/>
              <c:layout>
                <c:manualLayout>
                  <c:x val="-0.21685272898476"/>
                  <c:y val="-0.0247840857287381"/>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919708281162231"/>
                      <c:h val="0.14424337894125505"/>
                    </c:manualLayout>
                  </c15:layout>
                </c:ext>
                <c:ext xmlns:c16="http://schemas.microsoft.com/office/drawing/2014/chart" uri="{C3380CC4-5D6E-409C-BE32-E72D297353CC}">
                  <c16:uniqueId val="{00000001-E751-4DF4-8D67-98E806EE08BA}"/>
                </c:ext>
              </c:extLst>
            </c:dLbl>
            <c:dLbl>
              <c:idx val="1"/>
              <c:layout>
                <c:manualLayout>
                  <c:x val="0.20630313676388"/>
                  <c:y val="-0.114006794352195"/>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751-4DF4-8D67-98E806EE08BA}"/>
                </c:ext>
              </c:extLst>
            </c:dLbl>
            <c:dLbl>
              <c:idx val="2"/>
              <c:layout>
                <c:manualLayout>
                  <c:x val="0.150038644919185"/>
                  <c:y val="0.153661331518176"/>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751-4DF4-8D67-98E806EE08B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Sheet1!$H$1:$J$1</c:f>
              <c:strCache>
                <c:ptCount val="3"/>
                <c:pt idx="0">
                  <c:v>Respuesta correcta</c:v>
                </c:pt>
                <c:pt idx="1">
                  <c:v>No sé </c:v>
                </c:pt>
                <c:pt idx="2">
                  <c:v>Otros</c:v>
                </c:pt>
              </c:strCache>
            </c:strRef>
          </c:cat>
          <c:val>
            <c:numRef>
              <c:f>Sheet1!$H$2:$J$2</c:f>
              <c:numCache>
                <c:formatCode>General</c:formatCode>
                <c:ptCount val="3"/>
                <c:pt idx="0">
                  <c:v>54.0</c:v>
                </c:pt>
                <c:pt idx="1">
                  <c:v>25.0</c:v>
                </c:pt>
                <c:pt idx="2">
                  <c:v>21.0</c:v>
                </c:pt>
              </c:numCache>
            </c:numRef>
          </c:val>
          <c:extLst xmlns:c16r2="http://schemas.microsoft.com/office/drawing/2015/06/chart">
            <c:ext xmlns:c16="http://schemas.microsoft.com/office/drawing/2014/chart" uri="{C3380CC4-5D6E-409C-BE32-E72D297353CC}">
              <c16:uniqueId val="{00000006-E751-4DF4-8D67-98E806EE08B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a:t>Licenciatura</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03F-4E32-BCEF-50B73467C446}"/>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03F-4E32-BCEF-50B73467C446}"/>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C03F-4E32-BCEF-50B73467C446}"/>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C03F-4E32-BCEF-50B73467C446}"/>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C03F-4E32-BCEF-50B73467C446}"/>
              </c:ext>
            </c:extLst>
          </c:dPt>
          <c:dLbls>
            <c:dLbl>
              <c:idx val="1"/>
              <c:layout>
                <c:manualLayout>
                  <c:x val="-0.159066754547707"/>
                  <c:y val="-0.185175922527215"/>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3F-4E32-BCEF-50B73467C4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Sheet1!$A$1:$E$1</c:f>
              <c:strCache>
                <c:ptCount val="5"/>
                <c:pt idx="0">
                  <c:v>Protege de UV</c:v>
                </c:pt>
                <c:pt idx="1">
                  <c:v>Protege </c:v>
                </c:pt>
                <c:pt idx="2">
                  <c:v>Regula el clima</c:v>
                </c:pt>
                <c:pt idx="3">
                  <c:v>No sé</c:v>
                </c:pt>
                <c:pt idx="4">
                  <c:v>Otros</c:v>
                </c:pt>
              </c:strCache>
            </c:strRef>
          </c:cat>
          <c:val>
            <c:numRef>
              <c:f>Sheet1!$A$2:$E$2</c:f>
              <c:numCache>
                <c:formatCode>General</c:formatCode>
                <c:ptCount val="5"/>
                <c:pt idx="0">
                  <c:v>27.0</c:v>
                </c:pt>
                <c:pt idx="1">
                  <c:v>28.0</c:v>
                </c:pt>
                <c:pt idx="2">
                  <c:v>26.0</c:v>
                </c:pt>
                <c:pt idx="3">
                  <c:v>4.0</c:v>
                </c:pt>
                <c:pt idx="4">
                  <c:v>15.0</c:v>
                </c:pt>
              </c:numCache>
            </c:numRef>
          </c:val>
          <c:extLst xmlns:c16r2="http://schemas.microsoft.com/office/drawing/2015/06/chart">
            <c:ext xmlns:c16="http://schemas.microsoft.com/office/drawing/2014/chart" uri="{C3380CC4-5D6E-409C-BE32-E72D297353CC}">
              <c16:uniqueId val="{0000000A-C03F-4E32-BCEF-50B73467C446}"/>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dirty="0"/>
              <a:t>CCH-S</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069-405B-80F0-F3145B130D8C}"/>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069-405B-80F0-F3145B130D8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069-405B-80F0-F3145B130D8C}"/>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2069-405B-80F0-F3145B130D8C}"/>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2069-405B-80F0-F3145B130D8C}"/>
              </c:ext>
            </c:extLst>
          </c:dPt>
          <c:dLbls>
            <c:dLbl>
              <c:idx val="2"/>
              <c:layout>
                <c:manualLayout>
                  <c:x val="0.169996745561142"/>
                  <c:y val="-0.058001945977774"/>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69-405B-80F0-F3145B130D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Sheet1!$J$1:$N$1</c:f>
              <c:strCache>
                <c:ptCount val="5"/>
                <c:pt idx="0">
                  <c:v>Protege de UV</c:v>
                </c:pt>
                <c:pt idx="1">
                  <c:v>Protege </c:v>
                </c:pt>
                <c:pt idx="2">
                  <c:v>Mantiene O2 a nivel de la Tierra</c:v>
                </c:pt>
                <c:pt idx="3">
                  <c:v>No sé</c:v>
                </c:pt>
                <c:pt idx="4">
                  <c:v>Otros</c:v>
                </c:pt>
              </c:strCache>
            </c:strRef>
          </c:cat>
          <c:val>
            <c:numRef>
              <c:f>Sheet1!$J$2:$N$2</c:f>
              <c:numCache>
                <c:formatCode>General</c:formatCode>
                <c:ptCount val="5"/>
                <c:pt idx="0">
                  <c:v>17.0</c:v>
                </c:pt>
                <c:pt idx="1">
                  <c:v>33.0</c:v>
                </c:pt>
                <c:pt idx="2">
                  <c:v>13.0</c:v>
                </c:pt>
                <c:pt idx="3">
                  <c:v>8.0</c:v>
                </c:pt>
                <c:pt idx="4">
                  <c:v>29.0</c:v>
                </c:pt>
              </c:numCache>
            </c:numRef>
          </c:val>
          <c:extLst xmlns:c16r2="http://schemas.microsoft.com/office/drawing/2015/06/chart">
            <c:ext xmlns:c16="http://schemas.microsoft.com/office/drawing/2014/chart" uri="{C3380CC4-5D6E-409C-BE32-E72D297353CC}">
              <c16:uniqueId val="{0000000A-2069-405B-80F0-F3145B130D8C}"/>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diapositiva%203"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www.mapama.gob.es/es/calidad-y-evaluacion-ambiental/temas/informacion-ambiental-indicadores-ambientales/banco-publico-de-indicadores-ambientales-bpia-/default.aspx" TargetMode="External"/><Relationship Id="rId4" Type="http://schemas.openxmlformats.org/officeDocument/2006/relationships/image" Target="../media/image21.png"/><Relationship Id="rId5" Type="http://schemas.openxmlformats.org/officeDocument/2006/relationships/hyperlink" Target="https://en.wikipedia.org/wiki/Mexicans" TargetMode="External"/><Relationship Id="rId6" Type="http://schemas.openxmlformats.org/officeDocument/2006/relationships/image" Target="../media/image22.png&amp;ehk=QTHMghp"/><Relationship Id="rId7" Type="http://schemas.openxmlformats.org/officeDocument/2006/relationships/hyperlink" Target="https://en.wikipedia.org/wiki/File:Flag_of_USA.svg" TargetMode="External"/><Relationship Id="rId8" Type="http://schemas.openxmlformats.org/officeDocument/2006/relationships/image" Target="../media/image23.png&amp;ehk=GQRjKQWjv9bcyw"/><Relationship Id="rId9" Type="http://schemas.openxmlformats.org/officeDocument/2006/relationships/hyperlink" Target="https://es.wikipedia.org/wiki/Archivo:Bandera_de_Espa%C3%B1a_(nuevo_dise%C3%B1o).svg" TargetMode="External"/><Relationship Id="rId1" Type="http://schemas.openxmlformats.org/officeDocument/2006/relationships/hyperlink" Target="http://apps1.semarnat.gob.mx/dgeia/informe_12/pdf/Informe_2012.pdf" TargetMode="External"/><Relationship Id="rId2" Type="http://schemas.openxmlformats.org/officeDocument/2006/relationships/hyperlink" Target="https://www.epa.gov/environmental-topics/z-index"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amp;ehk=5PahmQHibIFj2rqyd2YASw&amp;r=0&amp;pid=OfficeInsert"/><Relationship Id="rId5" Type="http://schemas.openxmlformats.org/officeDocument/2006/relationships/hyperlink" Target="https://www.e-education.psu.edu/egee102/node/1975" TargetMode="External"/><Relationship Id="rId1" Type="http://schemas.openxmlformats.org/officeDocument/2006/relationships/image" Target="../media/image26.png"/><Relationship Id="rId2"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amp;ehk=5PahmQHibIFj2rqyd2YASw&amp;r=0&amp;pid=OfficeInsert"/><Relationship Id="rId5" Type="http://schemas.openxmlformats.org/officeDocument/2006/relationships/hyperlink" Target="https://www.e-education.psu.edu/egee102/node/1975" TargetMode="External"/><Relationship Id="rId1" Type="http://schemas.openxmlformats.org/officeDocument/2006/relationships/image" Target="../media/image26.png"/><Relationship Id="rId2"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5" Type="http://schemas.openxmlformats.org/officeDocument/2006/relationships/hyperlink" Target="https://en.wikipedia.org/wiki/Mexicans" TargetMode="External"/><Relationship Id="rId6" Type="http://schemas.openxmlformats.org/officeDocument/2006/relationships/hyperlink" Target="https://www.epa.gov/environmental-topics/z-index" TargetMode="External"/><Relationship Id="rId7" Type="http://schemas.openxmlformats.org/officeDocument/2006/relationships/image" Target="../media/image22.png&amp;ehk=QTHMghp"/><Relationship Id="rId8" Type="http://schemas.openxmlformats.org/officeDocument/2006/relationships/hyperlink" Target="https://en.wikipedia.org/wiki/File:Flag_of_USA.svg" TargetMode="External"/><Relationship Id="rId9" Type="http://schemas.openxmlformats.org/officeDocument/2006/relationships/hyperlink" Target="http://www.mapama.gob.es/es/calidad-y-evaluacion-ambiental/temas/informacion-ambiental-indicadores-ambientales/banco-publico-de-indicadores-ambientales-bpia-/default.aspx" TargetMode="External"/><Relationship Id="rId10" Type="http://schemas.openxmlformats.org/officeDocument/2006/relationships/image" Target="../media/image23.png&amp;ehk=GQRjKQWjv9bcyw"/><Relationship Id="rId11" Type="http://schemas.openxmlformats.org/officeDocument/2006/relationships/hyperlink" Target="https://es.wikipedia.org/wiki/Archivo:Bandera_de_Espa%C3%B1a_(nuevo_dise%C3%B1o).svg" TargetMode="External"/><Relationship Id="rId1" Type="http://schemas.openxmlformats.org/officeDocument/2006/relationships/hyperlink" Target="http://apps1.semarnat.gob.mx/dgeia/informe_12/pdf/Informe_2012.pdf" TargetMode="External"/><Relationship Id="rId2"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amp;ehk=5PahmQHibIFj2rqyd2YASw&amp;r=0&amp;pid=OfficeInsert"/><Relationship Id="rId5" Type="http://schemas.openxmlformats.org/officeDocument/2006/relationships/hyperlink" Target="https://www.e-education.psu.edu/egee102/node/1975" TargetMode="External"/><Relationship Id="rId1" Type="http://schemas.openxmlformats.org/officeDocument/2006/relationships/image" Target="../media/image26.png"/><Relationship Id="rId2"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amp;ehk=5PahmQHibIFj2rqyd2YASw&amp;r=0&amp;pid=OfficeInsert"/><Relationship Id="rId5" Type="http://schemas.openxmlformats.org/officeDocument/2006/relationships/hyperlink" Target="https://www.e-education.psu.edu/egee102/node/1975" TargetMode="External"/><Relationship Id="rId1" Type="http://schemas.openxmlformats.org/officeDocument/2006/relationships/image" Target="../media/image26.png"/><Relationship Id="rId2"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91CE9-9535-4E32-BEFD-AB9E2F098CC5}" type="doc">
      <dgm:prSet loTypeId="urn:microsoft.com/office/officeart/2005/8/layout/process1" loCatId="process" qsTypeId="urn:microsoft.com/office/officeart/2005/8/quickstyle/simple1" qsCatId="simple" csTypeId="urn:microsoft.com/office/officeart/2005/8/colors/colorful4" csCatId="colorful" phldr="1"/>
      <dgm:spPr/>
    </dgm:pt>
    <dgm:pt modelId="{79766BF7-167C-4CB1-B297-88C0615D0DFF}">
      <dgm:prSet phldrT="[Text]" custT="1"/>
      <dgm:spPr/>
      <dgm:t>
        <a:bodyPr/>
        <a:lstStyle/>
        <a:p>
          <a:pPr algn="l"/>
          <a:r>
            <a:rPr lang="es-ES" sz="1600" b="1" noProof="0" dirty="0">
              <a:solidFill>
                <a:schemeClr val="bg1"/>
              </a:solidFill>
            </a:rPr>
            <a:t>Investiga-</a:t>
          </a:r>
          <a:r>
            <a:rPr lang="es-ES" sz="1600" b="1" noProof="0" dirty="0" err="1">
              <a:solidFill>
                <a:schemeClr val="bg1"/>
              </a:solidFill>
            </a:rPr>
            <a:t>ción</a:t>
          </a:r>
          <a:r>
            <a:rPr lang="es-ES" sz="1600" b="1" noProof="0" dirty="0">
              <a:solidFill>
                <a:schemeClr val="bg1"/>
              </a:solidFill>
            </a:rPr>
            <a:t> de temas ambienta-les en páginas </a:t>
          </a:r>
          <a:r>
            <a:rPr lang="es-ES" sz="1600" b="1" noProof="0" dirty="0" err="1">
              <a:solidFill>
                <a:schemeClr val="bg1"/>
              </a:solidFill>
            </a:rPr>
            <a:t>guberna</a:t>
          </a:r>
          <a:r>
            <a:rPr lang="es-ES" sz="1600" b="1" noProof="0" dirty="0">
              <a:solidFill>
                <a:schemeClr val="bg1"/>
              </a:solidFill>
            </a:rPr>
            <a:t>-mentales</a:t>
          </a:r>
        </a:p>
      </dgm:t>
    </dgm:pt>
    <dgm:pt modelId="{F7DFFBE4-8B4E-4A05-A2B4-51AA39856ADE}" type="parTrans" cxnId="{4026B7FE-568D-4EA6-A62B-3A7885DD324B}">
      <dgm:prSet/>
      <dgm:spPr/>
      <dgm:t>
        <a:bodyPr/>
        <a:lstStyle/>
        <a:p>
          <a:endParaRPr lang="en-US"/>
        </a:p>
      </dgm:t>
    </dgm:pt>
    <dgm:pt modelId="{ECBFCC70-2C6E-418E-8545-6D09D0EF9F87}" type="sibTrans" cxnId="{4026B7FE-568D-4EA6-A62B-3A7885DD324B}">
      <dgm:prSet/>
      <dgm:spPr/>
      <dgm:t>
        <a:bodyPr/>
        <a:lstStyle/>
        <a:p>
          <a:endParaRPr lang="en-US"/>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A9774A14-778F-4403-BBEB-DA6C04537A1D}">
      <dgm:prSet phldrT="[Text]" custT="1"/>
      <dgm:spPr/>
      <dgm:t>
        <a:bodyPr/>
        <a:lstStyle/>
        <a:p>
          <a:pPr algn="l"/>
          <a:r>
            <a:rPr lang="es-ES" sz="1600" b="1" noProof="0" dirty="0">
              <a:solidFill>
                <a:schemeClr val="bg1"/>
              </a:solidFill>
            </a:rPr>
            <a:t>Investiga-</a:t>
          </a:r>
          <a:r>
            <a:rPr lang="es-ES" sz="1600" b="1" noProof="0" dirty="0" err="1">
              <a:solidFill>
                <a:schemeClr val="bg1"/>
              </a:solidFill>
            </a:rPr>
            <a:t>ción</a:t>
          </a:r>
          <a:r>
            <a:rPr lang="es-ES" sz="1600" b="1" noProof="0" dirty="0">
              <a:solidFill>
                <a:schemeClr val="bg1"/>
              </a:solidFill>
            </a:rPr>
            <a:t> de temas ambienta-les en los programas de estudio</a:t>
          </a:r>
        </a:p>
      </dgm:t>
    </dgm:pt>
    <dgm:pt modelId="{53108369-65AE-46A4-B339-2D6258A077B7}" type="parTrans" cxnId="{47670AC4-B941-48C2-BAFB-E0842763DD8E}">
      <dgm:prSet/>
      <dgm:spPr/>
      <dgm:t>
        <a:bodyPr/>
        <a:lstStyle/>
        <a:p>
          <a:endParaRPr lang="en-US"/>
        </a:p>
      </dgm:t>
    </dgm:pt>
    <dgm:pt modelId="{0B8D4A8E-3A84-49AB-B8FF-F881E3890C4B}" type="sibTrans" cxnId="{47670AC4-B941-48C2-BAFB-E0842763DD8E}">
      <dgm:prSet/>
      <dgm:spPr/>
      <dgm:t>
        <a:bodyPr/>
        <a:lstStyle/>
        <a:p>
          <a:endParaRPr lang="en-US"/>
        </a:p>
      </dgm:t>
    </dgm:pt>
    <dgm:pt modelId="{591C6508-6FA1-44D6-A588-DB98CAE88111}">
      <dgm:prSet phldrT="[Text]" custT="1"/>
      <dgm:spPr/>
      <dgm:t>
        <a:bodyPr/>
        <a:lstStyle/>
        <a:p>
          <a:pPr algn="l"/>
          <a:r>
            <a:rPr lang="es-ES_tradnl" sz="1600" b="1" noProof="0" dirty="0">
              <a:solidFill>
                <a:schemeClr val="bg1"/>
              </a:solidFill>
            </a:rPr>
            <a:t>Selección de temas a desarrollar</a:t>
          </a:r>
        </a:p>
      </dgm:t>
    </dgm:pt>
    <dgm:pt modelId="{4CA03A1C-2083-4F73-AC68-5548DD7396E2}" type="parTrans" cxnId="{E5DC51E7-51F5-4FD0-9836-7C72F0725F71}">
      <dgm:prSet/>
      <dgm:spPr/>
      <dgm:t>
        <a:bodyPr/>
        <a:lstStyle/>
        <a:p>
          <a:endParaRPr lang="en-US"/>
        </a:p>
      </dgm:t>
    </dgm:pt>
    <dgm:pt modelId="{32787451-F951-4DB4-967F-0B33500F5C89}" type="sibTrans" cxnId="{E5DC51E7-51F5-4FD0-9836-7C72F0725F71}">
      <dgm:prSet/>
      <dgm:spPr/>
      <dgm:t>
        <a:bodyPr/>
        <a:lstStyle/>
        <a:p>
          <a:endParaRPr lang="en-US"/>
        </a:p>
      </dgm:t>
    </dgm:pt>
    <dgm:pt modelId="{BDE7ADB8-D09C-436D-9958-BB2058935D56}">
      <dgm:prSet phldrT="[Text]" custT="1"/>
      <dgm:spPr/>
      <dgm:t>
        <a:bodyPr/>
        <a:lstStyle/>
        <a:p>
          <a:pPr algn="l"/>
          <a:r>
            <a:rPr lang="es-ES" sz="1600" b="1" noProof="0" dirty="0">
              <a:solidFill>
                <a:schemeClr val="bg1"/>
              </a:solidFill>
            </a:rPr>
            <a:t>Investiga-</a:t>
          </a:r>
          <a:r>
            <a:rPr lang="es-ES" sz="1600" b="1" noProof="0" dirty="0" err="1">
              <a:solidFill>
                <a:schemeClr val="bg1"/>
              </a:solidFill>
            </a:rPr>
            <a:t>ción</a:t>
          </a:r>
          <a:r>
            <a:rPr lang="es-ES" sz="1600" b="1" noProof="0" dirty="0">
              <a:solidFill>
                <a:schemeClr val="bg1"/>
              </a:solidFill>
            </a:rPr>
            <a:t> sobre concepciones </a:t>
          </a:r>
          <a:r>
            <a:rPr lang="es-ES" sz="1600" b="1" noProof="0" dirty="0" err="1">
              <a:solidFill>
                <a:schemeClr val="bg1"/>
              </a:solidFill>
            </a:rPr>
            <a:t>alternati</a:t>
          </a:r>
          <a:r>
            <a:rPr lang="es-ES" sz="1600" b="1" noProof="0" dirty="0">
              <a:solidFill>
                <a:schemeClr val="bg1"/>
              </a:solidFill>
            </a:rPr>
            <a:t>-vas y otros problemas de </a:t>
          </a:r>
          <a:r>
            <a:rPr lang="es-ES" sz="1600" b="1" noProof="0" dirty="0" err="1">
              <a:solidFill>
                <a:schemeClr val="bg1"/>
              </a:solidFill>
            </a:rPr>
            <a:t>aprendi-zaje</a:t>
          </a:r>
          <a:endParaRPr lang="es-ES" sz="1600" b="1" noProof="0" dirty="0">
            <a:solidFill>
              <a:schemeClr val="bg1"/>
            </a:solidFill>
          </a:endParaRPr>
        </a:p>
      </dgm:t>
    </dgm:pt>
    <dgm:pt modelId="{1790EF20-7B12-4B84-89D3-A0F5496F73BC}" type="parTrans" cxnId="{7545702C-D921-4F0B-BEE7-28B848651982}">
      <dgm:prSet/>
      <dgm:spPr/>
      <dgm:t>
        <a:bodyPr/>
        <a:lstStyle/>
        <a:p>
          <a:endParaRPr lang="en-US"/>
        </a:p>
      </dgm:t>
    </dgm:pt>
    <dgm:pt modelId="{CBE4C46A-A1B2-48A2-87EA-6EA312433ADD}" type="sibTrans" cxnId="{7545702C-D921-4F0B-BEE7-28B848651982}">
      <dgm:prSet/>
      <dgm:spPr/>
      <dgm:t>
        <a:bodyPr/>
        <a:lstStyle/>
        <a:p>
          <a:endParaRPr lang="en-US"/>
        </a:p>
      </dgm:t>
    </dgm:pt>
    <dgm:pt modelId="{72EA43F3-91CA-41E4-A328-F2259FA965A6}">
      <dgm:prSet phldrT="[Text]" custT="1"/>
      <dgm:spPr/>
      <dgm:t>
        <a:bodyPr/>
        <a:lstStyle/>
        <a:p>
          <a:pPr algn="l"/>
          <a:r>
            <a:rPr lang="es-ES" sz="1600" b="1" noProof="0" dirty="0">
              <a:solidFill>
                <a:schemeClr val="bg1"/>
              </a:solidFill>
            </a:rPr>
            <a:t>Propuesta de </a:t>
          </a:r>
          <a:r>
            <a:rPr lang="es-ES" sz="1600" b="1" noProof="0" dirty="0" err="1">
              <a:solidFill>
                <a:schemeClr val="bg1"/>
              </a:solidFill>
            </a:rPr>
            <a:t>cuestio-nario</a:t>
          </a:r>
          <a:r>
            <a:rPr lang="es-ES" sz="1600" b="1" noProof="0" dirty="0">
              <a:solidFill>
                <a:schemeClr val="bg1"/>
              </a:solidFill>
            </a:rPr>
            <a:t> para detección de explica-</a:t>
          </a:r>
          <a:r>
            <a:rPr lang="es-ES" sz="1600" b="1" noProof="0" dirty="0" err="1">
              <a:solidFill>
                <a:schemeClr val="bg1"/>
              </a:solidFill>
            </a:rPr>
            <a:t>ciones</a:t>
          </a:r>
          <a:r>
            <a:rPr lang="es-ES" sz="1600" b="1" noProof="0" dirty="0">
              <a:solidFill>
                <a:schemeClr val="bg1"/>
              </a:solidFill>
            </a:rPr>
            <a:t> de los alum-nos</a:t>
          </a:r>
        </a:p>
      </dgm:t>
    </dgm:pt>
    <dgm:pt modelId="{A253934D-4D76-443A-8BD3-CB64720B9CBB}" type="parTrans" cxnId="{D08A5331-E0EA-4DBE-96FE-134C30B02E56}">
      <dgm:prSet/>
      <dgm:spPr/>
      <dgm:t>
        <a:bodyPr/>
        <a:lstStyle/>
        <a:p>
          <a:endParaRPr lang="en-US"/>
        </a:p>
      </dgm:t>
    </dgm:pt>
    <dgm:pt modelId="{DF78E0AC-A03F-4B48-89B5-62BA622B134E}" type="sibTrans" cxnId="{D08A5331-E0EA-4DBE-96FE-134C30B02E56}">
      <dgm:prSet/>
      <dgm:spPr/>
      <dgm:t>
        <a:bodyPr/>
        <a:lstStyle/>
        <a:p>
          <a:endParaRPr lang="en-US"/>
        </a:p>
      </dgm:t>
    </dgm:pt>
    <dgm:pt modelId="{E84C7C24-A134-46A6-8F15-996A2867419D}">
      <dgm:prSet phldrT="[Text]" custT="1"/>
      <dgm:spPr/>
      <dgm:t>
        <a:bodyPr/>
        <a:lstStyle/>
        <a:p>
          <a:pPr algn="l"/>
          <a:r>
            <a:rPr lang="es-ES_tradnl" sz="1600" b="1" noProof="0" dirty="0">
              <a:solidFill>
                <a:schemeClr val="bg1"/>
              </a:solidFill>
            </a:rPr>
            <a:t>Aplicación y análisis de resulta-dos</a:t>
          </a:r>
        </a:p>
      </dgm:t>
    </dgm:pt>
    <dgm:pt modelId="{842C49DB-12ED-4BCC-8678-F225ADA16677}" type="parTrans" cxnId="{AC2D6DD3-ADEE-4455-8B2F-37D1C945E357}">
      <dgm:prSet/>
      <dgm:spPr/>
      <dgm:t>
        <a:bodyPr/>
        <a:lstStyle/>
        <a:p>
          <a:endParaRPr lang="en-US"/>
        </a:p>
      </dgm:t>
    </dgm:pt>
    <dgm:pt modelId="{3C493DF5-3127-4DCA-A678-855A09DE223E}" type="sibTrans" cxnId="{AC2D6DD3-ADEE-4455-8B2F-37D1C945E357}">
      <dgm:prSet/>
      <dgm:spPr/>
      <dgm:t>
        <a:bodyPr/>
        <a:lstStyle/>
        <a:p>
          <a:endParaRPr lang="en-US"/>
        </a:p>
      </dgm:t>
    </dgm:pt>
    <dgm:pt modelId="{36759B02-A5BD-4837-8AA1-836CCB39EA1A}">
      <dgm:prSet phldrT="[Text]" custT="1"/>
      <dgm:spPr/>
      <dgm:t>
        <a:bodyPr/>
        <a:lstStyle/>
        <a:p>
          <a:pPr algn="l"/>
          <a:r>
            <a:rPr lang="es-ES" sz="1600" b="1" noProof="0" dirty="0">
              <a:solidFill>
                <a:schemeClr val="bg1"/>
              </a:solidFill>
            </a:rPr>
            <a:t>Desarrollo y prueba de la propuesta didáctica</a:t>
          </a:r>
        </a:p>
      </dgm:t>
    </dgm:pt>
    <dgm:pt modelId="{AC9F03EA-EAF5-4B0B-A005-5926E2A82FB9}" type="parTrans" cxnId="{57FFC3CF-E1FE-4AB1-8858-3B35ADDBC874}">
      <dgm:prSet/>
      <dgm:spPr/>
      <dgm:t>
        <a:bodyPr/>
        <a:lstStyle/>
        <a:p>
          <a:endParaRPr lang="en-US"/>
        </a:p>
      </dgm:t>
    </dgm:pt>
    <dgm:pt modelId="{01AC3031-B524-4C97-AF18-FD705D07D962}" type="sibTrans" cxnId="{57FFC3CF-E1FE-4AB1-8858-3B35ADDBC874}">
      <dgm:prSet/>
      <dgm:spPr/>
      <dgm:t>
        <a:bodyPr/>
        <a:lstStyle/>
        <a:p>
          <a:endParaRPr lang="en-US"/>
        </a:p>
      </dgm:t>
    </dgm:pt>
    <dgm:pt modelId="{C5BE6A6F-1E17-46D4-9AD7-6340900BCE67}" type="pres">
      <dgm:prSet presAssocID="{72F91CE9-9535-4E32-BEFD-AB9E2F098CC5}" presName="Name0" presStyleCnt="0">
        <dgm:presLayoutVars>
          <dgm:dir/>
          <dgm:resizeHandles val="exact"/>
        </dgm:presLayoutVars>
      </dgm:prSet>
      <dgm:spPr/>
    </dgm:pt>
    <dgm:pt modelId="{AB6E16A3-A85F-49E1-803E-D0131B083684}" type="pres">
      <dgm:prSet presAssocID="{79766BF7-167C-4CB1-B297-88C0615D0DFF}" presName="node" presStyleLbl="node1" presStyleIdx="0" presStyleCnt="7">
        <dgm:presLayoutVars>
          <dgm:bulletEnabled val="1"/>
        </dgm:presLayoutVars>
      </dgm:prSet>
      <dgm:spPr/>
      <dgm:t>
        <a:bodyPr/>
        <a:lstStyle/>
        <a:p>
          <a:endParaRPr lang="es-ES"/>
        </a:p>
      </dgm:t>
    </dgm:pt>
    <dgm:pt modelId="{CD817500-5FA7-4A0A-8264-888FAC77C232}" type="pres">
      <dgm:prSet presAssocID="{ECBFCC70-2C6E-418E-8545-6D09D0EF9F87}" presName="sibTrans" presStyleLbl="sibTrans2D1" presStyleIdx="0" presStyleCnt="6"/>
      <dgm:spPr/>
      <dgm:t>
        <a:bodyPr/>
        <a:lstStyle/>
        <a:p>
          <a:endParaRPr lang="es-ES"/>
        </a:p>
      </dgm:t>
    </dgm:pt>
    <dgm:pt modelId="{CBF1633A-16AF-46AF-9303-B67F8704B481}" type="pres">
      <dgm:prSet presAssocID="{ECBFCC70-2C6E-418E-8545-6D09D0EF9F87}" presName="connectorText" presStyleLbl="sibTrans2D1" presStyleIdx="0" presStyleCnt="6"/>
      <dgm:spPr/>
      <dgm:t>
        <a:bodyPr/>
        <a:lstStyle/>
        <a:p>
          <a:endParaRPr lang="es-ES"/>
        </a:p>
      </dgm:t>
    </dgm:pt>
    <dgm:pt modelId="{AB7629E6-F4A9-4040-8C8B-82D9302F8E9A}" type="pres">
      <dgm:prSet presAssocID="{A9774A14-778F-4403-BBEB-DA6C04537A1D}" presName="node" presStyleLbl="node1" presStyleIdx="1" presStyleCnt="7">
        <dgm:presLayoutVars>
          <dgm:bulletEnabled val="1"/>
        </dgm:presLayoutVars>
      </dgm:prSet>
      <dgm:spPr/>
      <dgm:t>
        <a:bodyPr/>
        <a:lstStyle/>
        <a:p>
          <a:endParaRPr lang="es-ES"/>
        </a:p>
      </dgm:t>
    </dgm:pt>
    <dgm:pt modelId="{F3E577E2-33B5-4663-BC18-E8C395F2ED87}" type="pres">
      <dgm:prSet presAssocID="{0B8D4A8E-3A84-49AB-B8FF-F881E3890C4B}" presName="sibTrans" presStyleLbl="sibTrans2D1" presStyleIdx="1" presStyleCnt="6"/>
      <dgm:spPr/>
      <dgm:t>
        <a:bodyPr/>
        <a:lstStyle/>
        <a:p>
          <a:endParaRPr lang="es-ES"/>
        </a:p>
      </dgm:t>
    </dgm:pt>
    <dgm:pt modelId="{CACB27B9-53E7-40A9-82B3-520B4144D934}" type="pres">
      <dgm:prSet presAssocID="{0B8D4A8E-3A84-49AB-B8FF-F881E3890C4B}" presName="connectorText" presStyleLbl="sibTrans2D1" presStyleIdx="1" presStyleCnt="6"/>
      <dgm:spPr/>
      <dgm:t>
        <a:bodyPr/>
        <a:lstStyle/>
        <a:p>
          <a:endParaRPr lang="es-ES"/>
        </a:p>
      </dgm:t>
    </dgm:pt>
    <dgm:pt modelId="{F8548867-7C8F-42F9-A1C1-74CB3A2F6433}" type="pres">
      <dgm:prSet presAssocID="{591C6508-6FA1-44D6-A588-DB98CAE88111}" presName="node" presStyleLbl="node1" presStyleIdx="2" presStyleCnt="7">
        <dgm:presLayoutVars>
          <dgm:bulletEnabled val="1"/>
        </dgm:presLayoutVars>
      </dgm:prSet>
      <dgm:spPr/>
      <dgm:t>
        <a:bodyPr/>
        <a:lstStyle/>
        <a:p>
          <a:endParaRPr lang="es-ES"/>
        </a:p>
      </dgm:t>
    </dgm:pt>
    <dgm:pt modelId="{CF2F0EE0-AAC9-4477-9908-ED76F39D43D5}" type="pres">
      <dgm:prSet presAssocID="{32787451-F951-4DB4-967F-0B33500F5C89}" presName="sibTrans" presStyleLbl="sibTrans2D1" presStyleIdx="2" presStyleCnt="6"/>
      <dgm:spPr/>
      <dgm:t>
        <a:bodyPr/>
        <a:lstStyle/>
        <a:p>
          <a:endParaRPr lang="es-ES"/>
        </a:p>
      </dgm:t>
    </dgm:pt>
    <dgm:pt modelId="{8CBC47C3-9CEC-4A60-B29A-F8F0CB425949}" type="pres">
      <dgm:prSet presAssocID="{32787451-F951-4DB4-967F-0B33500F5C89}" presName="connectorText" presStyleLbl="sibTrans2D1" presStyleIdx="2" presStyleCnt="6"/>
      <dgm:spPr/>
      <dgm:t>
        <a:bodyPr/>
        <a:lstStyle/>
        <a:p>
          <a:endParaRPr lang="es-ES"/>
        </a:p>
      </dgm:t>
    </dgm:pt>
    <dgm:pt modelId="{091270DC-A113-4177-91B3-04EE2EAE46C4}" type="pres">
      <dgm:prSet presAssocID="{BDE7ADB8-D09C-436D-9958-BB2058935D56}" presName="node" presStyleLbl="node1" presStyleIdx="3" presStyleCnt="7" custScaleX="105386">
        <dgm:presLayoutVars>
          <dgm:bulletEnabled val="1"/>
        </dgm:presLayoutVars>
      </dgm:prSet>
      <dgm:spPr/>
      <dgm:t>
        <a:bodyPr/>
        <a:lstStyle/>
        <a:p>
          <a:endParaRPr lang="es-ES"/>
        </a:p>
      </dgm:t>
    </dgm:pt>
    <dgm:pt modelId="{6574F776-C8BA-4535-93B6-415763285583}" type="pres">
      <dgm:prSet presAssocID="{CBE4C46A-A1B2-48A2-87EA-6EA312433ADD}" presName="sibTrans" presStyleLbl="sibTrans2D1" presStyleIdx="3" presStyleCnt="6"/>
      <dgm:spPr/>
      <dgm:t>
        <a:bodyPr/>
        <a:lstStyle/>
        <a:p>
          <a:endParaRPr lang="es-ES"/>
        </a:p>
      </dgm:t>
    </dgm:pt>
    <dgm:pt modelId="{07BD8C1A-A5F1-4608-9824-BF17801489BF}" type="pres">
      <dgm:prSet presAssocID="{CBE4C46A-A1B2-48A2-87EA-6EA312433ADD}" presName="connectorText" presStyleLbl="sibTrans2D1" presStyleIdx="3" presStyleCnt="6"/>
      <dgm:spPr/>
      <dgm:t>
        <a:bodyPr/>
        <a:lstStyle/>
        <a:p>
          <a:endParaRPr lang="es-ES"/>
        </a:p>
      </dgm:t>
    </dgm:pt>
    <dgm:pt modelId="{F2634E0B-09F8-4413-9A7F-6133E99652B6}" type="pres">
      <dgm:prSet presAssocID="{72EA43F3-91CA-41E4-A328-F2259FA965A6}" presName="node" presStyleLbl="node1" presStyleIdx="4" presStyleCnt="7">
        <dgm:presLayoutVars>
          <dgm:bulletEnabled val="1"/>
        </dgm:presLayoutVars>
      </dgm:prSet>
      <dgm:spPr/>
      <dgm:t>
        <a:bodyPr/>
        <a:lstStyle/>
        <a:p>
          <a:endParaRPr lang="es-ES"/>
        </a:p>
      </dgm:t>
    </dgm:pt>
    <dgm:pt modelId="{7A41AEBB-79D6-4D89-A526-1C49D25A39BD}" type="pres">
      <dgm:prSet presAssocID="{DF78E0AC-A03F-4B48-89B5-62BA622B134E}" presName="sibTrans" presStyleLbl="sibTrans2D1" presStyleIdx="4" presStyleCnt="6"/>
      <dgm:spPr/>
      <dgm:t>
        <a:bodyPr/>
        <a:lstStyle/>
        <a:p>
          <a:endParaRPr lang="es-ES"/>
        </a:p>
      </dgm:t>
    </dgm:pt>
    <dgm:pt modelId="{5EB480C6-CF80-4790-8C6B-60662572BB46}" type="pres">
      <dgm:prSet presAssocID="{DF78E0AC-A03F-4B48-89B5-62BA622B134E}" presName="connectorText" presStyleLbl="sibTrans2D1" presStyleIdx="4" presStyleCnt="6"/>
      <dgm:spPr/>
      <dgm:t>
        <a:bodyPr/>
        <a:lstStyle/>
        <a:p>
          <a:endParaRPr lang="es-ES"/>
        </a:p>
      </dgm:t>
    </dgm:pt>
    <dgm:pt modelId="{6D1E4430-DA44-4825-B761-449D58F54AE9}" type="pres">
      <dgm:prSet presAssocID="{E84C7C24-A134-46A6-8F15-996A2867419D}" presName="node" presStyleLbl="node1" presStyleIdx="5" presStyleCnt="7">
        <dgm:presLayoutVars>
          <dgm:bulletEnabled val="1"/>
        </dgm:presLayoutVars>
      </dgm:prSet>
      <dgm:spPr/>
      <dgm:t>
        <a:bodyPr/>
        <a:lstStyle/>
        <a:p>
          <a:endParaRPr lang="es-ES"/>
        </a:p>
      </dgm:t>
    </dgm:pt>
    <dgm:pt modelId="{D10BA569-F425-4B02-9A53-6456D322899F}" type="pres">
      <dgm:prSet presAssocID="{3C493DF5-3127-4DCA-A678-855A09DE223E}" presName="sibTrans" presStyleLbl="sibTrans2D1" presStyleIdx="5" presStyleCnt="6"/>
      <dgm:spPr/>
      <dgm:t>
        <a:bodyPr/>
        <a:lstStyle/>
        <a:p>
          <a:endParaRPr lang="es-ES"/>
        </a:p>
      </dgm:t>
    </dgm:pt>
    <dgm:pt modelId="{E5F16FE0-BA7C-4C06-9316-69F3AF5FEDD5}" type="pres">
      <dgm:prSet presAssocID="{3C493DF5-3127-4DCA-A678-855A09DE223E}" presName="connectorText" presStyleLbl="sibTrans2D1" presStyleIdx="5" presStyleCnt="6"/>
      <dgm:spPr/>
      <dgm:t>
        <a:bodyPr/>
        <a:lstStyle/>
        <a:p>
          <a:endParaRPr lang="es-ES"/>
        </a:p>
      </dgm:t>
    </dgm:pt>
    <dgm:pt modelId="{A0AE546B-A504-4AD8-B397-21F55CB0CAC0}" type="pres">
      <dgm:prSet presAssocID="{36759B02-A5BD-4837-8AA1-836CCB39EA1A}" presName="node" presStyleLbl="node1" presStyleIdx="6" presStyleCnt="7">
        <dgm:presLayoutVars>
          <dgm:bulletEnabled val="1"/>
        </dgm:presLayoutVars>
      </dgm:prSet>
      <dgm:spPr/>
      <dgm:t>
        <a:bodyPr/>
        <a:lstStyle/>
        <a:p>
          <a:endParaRPr lang="es-ES"/>
        </a:p>
      </dgm:t>
    </dgm:pt>
  </dgm:ptLst>
  <dgm:cxnLst>
    <dgm:cxn modelId="{D12AAF54-7843-4989-ADC2-F5C27802EBC7}" type="presOf" srcId="{0B8D4A8E-3A84-49AB-B8FF-F881E3890C4B}" destId="{CACB27B9-53E7-40A9-82B3-520B4144D934}" srcOrd="1" destOrd="0" presId="urn:microsoft.com/office/officeart/2005/8/layout/process1"/>
    <dgm:cxn modelId="{AC2D6DD3-ADEE-4455-8B2F-37D1C945E357}" srcId="{72F91CE9-9535-4E32-BEFD-AB9E2F098CC5}" destId="{E84C7C24-A134-46A6-8F15-996A2867419D}" srcOrd="5" destOrd="0" parTransId="{842C49DB-12ED-4BCC-8678-F225ADA16677}" sibTransId="{3C493DF5-3127-4DCA-A678-855A09DE223E}"/>
    <dgm:cxn modelId="{7545702C-D921-4F0B-BEE7-28B848651982}" srcId="{72F91CE9-9535-4E32-BEFD-AB9E2F098CC5}" destId="{BDE7ADB8-D09C-436D-9958-BB2058935D56}" srcOrd="3" destOrd="0" parTransId="{1790EF20-7B12-4B84-89D3-A0F5496F73BC}" sibTransId="{CBE4C46A-A1B2-48A2-87EA-6EA312433ADD}"/>
    <dgm:cxn modelId="{E5DC51E7-51F5-4FD0-9836-7C72F0725F71}" srcId="{72F91CE9-9535-4E32-BEFD-AB9E2F098CC5}" destId="{591C6508-6FA1-44D6-A588-DB98CAE88111}" srcOrd="2" destOrd="0" parTransId="{4CA03A1C-2083-4F73-AC68-5548DD7396E2}" sibTransId="{32787451-F951-4DB4-967F-0B33500F5C89}"/>
    <dgm:cxn modelId="{D45A0969-4C00-4B08-84CE-74D6303A4DC3}" type="presOf" srcId="{E84C7C24-A134-46A6-8F15-996A2867419D}" destId="{6D1E4430-DA44-4825-B761-449D58F54AE9}" srcOrd="0" destOrd="0" presId="urn:microsoft.com/office/officeart/2005/8/layout/process1"/>
    <dgm:cxn modelId="{96DF38B7-F488-485C-B9F7-339CB54FFBBB}" type="presOf" srcId="{BDE7ADB8-D09C-436D-9958-BB2058935D56}" destId="{091270DC-A113-4177-91B3-04EE2EAE46C4}" srcOrd="0" destOrd="0" presId="urn:microsoft.com/office/officeart/2005/8/layout/process1"/>
    <dgm:cxn modelId="{56283D56-B32E-45CC-BD66-496FBF54FF4B}" type="presOf" srcId="{591C6508-6FA1-44D6-A588-DB98CAE88111}" destId="{F8548867-7C8F-42F9-A1C1-74CB3A2F6433}" srcOrd="0" destOrd="0" presId="urn:microsoft.com/office/officeart/2005/8/layout/process1"/>
    <dgm:cxn modelId="{D08A5331-E0EA-4DBE-96FE-134C30B02E56}" srcId="{72F91CE9-9535-4E32-BEFD-AB9E2F098CC5}" destId="{72EA43F3-91CA-41E4-A328-F2259FA965A6}" srcOrd="4" destOrd="0" parTransId="{A253934D-4D76-443A-8BD3-CB64720B9CBB}" sibTransId="{DF78E0AC-A03F-4B48-89B5-62BA622B134E}"/>
    <dgm:cxn modelId="{57FFC3CF-E1FE-4AB1-8858-3B35ADDBC874}" srcId="{72F91CE9-9535-4E32-BEFD-AB9E2F098CC5}" destId="{36759B02-A5BD-4837-8AA1-836CCB39EA1A}" srcOrd="6" destOrd="0" parTransId="{AC9F03EA-EAF5-4B0B-A005-5926E2A82FB9}" sibTransId="{01AC3031-B524-4C97-AF18-FD705D07D962}"/>
    <dgm:cxn modelId="{27A505B0-AA20-4FC1-85A0-696C0941F25D}" type="presOf" srcId="{CBE4C46A-A1B2-48A2-87EA-6EA312433ADD}" destId="{6574F776-C8BA-4535-93B6-415763285583}" srcOrd="0" destOrd="0" presId="urn:microsoft.com/office/officeart/2005/8/layout/process1"/>
    <dgm:cxn modelId="{CB4DC29B-4EBE-4D07-AE1A-E196E5B372DF}" type="presOf" srcId="{ECBFCC70-2C6E-418E-8545-6D09D0EF9F87}" destId="{CD817500-5FA7-4A0A-8264-888FAC77C232}" srcOrd="0" destOrd="0" presId="urn:microsoft.com/office/officeart/2005/8/layout/process1"/>
    <dgm:cxn modelId="{4026B7FE-568D-4EA6-A62B-3A7885DD324B}" srcId="{72F91CE9-9535-4E32-BEFD-AB9E2F098CC5}" destId="{79766BF7-167C-4CB1-B297-88C0615D0DFF}" srcOrd="0" destOrd="0" parTransId="{F7DFFBE4-8B4E-4A05-A2B4-51AA39856ADE}" sibTransId="{ECBFCC70-2C6E-418E-8545-6D09D0EF9F87}"/>
    <dgm:cxn modelId="{B6CD8E96-01E1-4486-8FF0-940D080928C0}" type="presOf" srcId="{3C493DF5-3127-4DCA-A678-855A09DE223E}" destId="{E5F16FE0-BA7C-4C06-9316-69F3AF5FEDD5}" srcOrd="1" destOrd="0" presId="urn:microsoft.com/office/officeart/2005/8/layout/process1"/>
    <dgm:cxn modelId="{D402AE5E-EF7C-41B8-BFF5-0B1C4392DF7D}" type="presOf" srcId="{DF78E0AC-A03F-4B48-89B5-62BA622B134E}" destId="{7A41AEBB-79D6-4D89-A526-1C49D25A39BD}" srcOrd="0" destOrd="0" presId="urn:microsoft.com/office/officeart/2005/8/layout/process1"/>
    <dgm:cxn modelId="{7C4B9329-C5D6-4CCB-8696-E16D2807B337}" type="presOf" srcId="{36759B02-A5BD-4837-8AA1-836CCB39EA1A}" destId="{A0AE546B-A504-4AD8-B397-21F55CB0CAC0}" srcOrd="0" destOrd="0" presId="urn:microsoft.com/office/officeart/2005/8/layout/process1"/>
    <dgm:cxn modelId="{5E02DBC4-E1FB-4C97-A593-A6026986414C}" type="presOf" srcId="{ECBFCC70-2C6E-418E-8545-6D09D0EF9F87}" destId="{CBF1633A-16AF-46AF-9303-B67F8704B481}" srcOrd="1" destOrd="0" presId="urn:microsoft.com/office/officeart/2005/8/layout/process1"/>
    <dgm:cxn modelId="{768DC3BA-6481-46FB-BD0B-EABD5DC630C3}" type="presOf" srcId="{79766BF7-167C-4CB1-B297-88C0615D0DFF}" destId="{AB6E16A3-A85F-49E1-803E-D0131B083684}" srcOrd="0" destOrd="0" presId="urn:microsoft.com/office/officeart/2005/8/layout/process1"/>
    <dgm:cxn modelId="{65E8F301-9E2F-48AD-A41E-C42EBDB6A4F7}" type="presOf" srcId="{CBE4C46A-A1B2-48A2-87EA-6EA312433ADD}" destId="{07BD8C1A-A5F1-4608-9824-BF17801489BF}" srcOrd="1" destOrd="0" presId="urn:microsoft.com/office/officeart/2005/8/layout/process1"/>
    <dgm:cxn modelId="{78F73B0A-E402-4684-8874-6AA1AF940EE4}" type="presOf" srcId="{DF78E0AC-A03F-4B48-89B5-62BA622B134E}" destId="{5EB480C6-CF80-4790-8C6B-60662572BB46}" srcOrd="1" destOrd="0" presId="urn:microsoft.com/office/officeart/2005/8/layout/process1"/>
    <dgm:cxn modelId="{27121431-97C8-44D6-8814-316718AB04E5}" type="presOf" srcId="{32787451-F951-4DB4-967F-0B33500F5C89}" destId="{8CBC47C3-9CEC-4A60-B29A-F8F0CB425949}" srcOrd="1" destOrd="0" presId="urn:microsoft.com/office/officeart/2005/8/layout/process1"/>
    <dgm:cxn modelId="{4ED12F66-079E-43EC-97AD-0A822FDFA4BF}" type="presOf" srcId="{0B8D4A8E-3A84-49AB-B8FF-F881E3890C4B}" destId="{F3E577E2-33B5-4663-BC18-E8C395F2ED87}" srcOrd="0" destOrd="0" presId="urn:microsoft.com/office/officeart/2005/8/layout/process1"/>
    <dgm:cxn modelId="{8F6299CA-CB34-4A07-8E12-D11A38E8EF9F}" type="presOf" srcId="{72EA43F3-91CA-41E4-A328-F2259FA965A6}" destId="{F2634E0B-09F8-4413-9A7F-6133E99652B6}" srcOrd="0" destOrd="0" presId="urn:microsoft.com/office/officeart/2005/8/layout/process1"/>
    <dgm:cxn modelId="{1A3FC2E6-525E-4A53-A348-D5BAEE4EFE15}" type="presOf" srcId="{72F91CE9-9535-4E32-BEFD-AB9E2F098CC5}" destId="{C5BE6A6F-1E17-46D4-9AD7-6340900BCE67}" srcOrd="0" destOrd="0" presId="urn:microsoft.com/office/officeart/2005/8/layout/process1"/>
    <dgm:cxn modelId="{09557636-35F4-4A81-AFD3-6041EBA143FD}" type="presOf" srcId="{3C493DF5-3127-4DCA-A678-855A09DE223E}" destId="{D10BA569-F425-4B02-9A53-6456D322899F}" srcOrd="0" destOrd="0" presId="urn:microsoft.com/office/officeart/2005/8/layout/process1"/>
    <dgm:cxn modelId="{86586DB5-374B-480E-B298-B5AAEB33BC30}" type="presOf" srcId="{32787451-F951-4DB4-967F-0B33500F5C89}" destId="{CF2F0EE0-AAC9-4477-9908-ED76F39D43D5}" srcOrd="0" destOrd="0" presId="urn:microsoft.com/office/officeart/2005/8/layout/process1"/>
    <dgm:cxn modelId="{16745CCF-A2EE-4D60-9367-F09022C2D272}" type="presOf" srcId="{A9774A14-778F-4403-BBEB-DA6C04537A1D}" destId="{AB7629E6-F4A9-4040-8C8B-82D9302F8E9A}" srcOrd="0" destOrd="0" presId="urn:microsoft.com/office/officeart/2005/8/layout/process1"/>
    <dgm:cxn modelId="{47670AC4-B941-48C2-BAFB-E0842763DD8E}" srcId="{72F91CE9-9535-4E32-BEFD-AB9E2F098CC5}" destId="{A9774A14-778F-4403-BBEB-DA6C04537A1D}" srcOrd="1" destOrd="0" parTransId="{53108369-65AE-46A4-B339-2D6258A077B7}" sibTransId="{0B8D4A8E-3A84-49AB-B8FF-F881E3890C4B}"/>
    <dgm:cxn modelId="{72E07ADB-E5AB-4E42-8B64-D73A793C4CA6}" type="presParOf" srcId="{C5BE6A6F-1E17-46D4-9AD7-6340900BCE67}" destId="{AB6E16A3-A85F-49E1-803E-D0131B083684}" srcOrd="0" destOrd="0" presId="urn:microsoft.com/office/officeart/2005/8/layout/process1"/>
    <dgm:cxn modelId="{0799496D-6CB6-450C-A5DB-F1FEC88ED6F3}" type="presParOf" srcId="{C5BE6A6F-1E17-46D4-9AD7-6340900BCE67}" destId="{CD817500-5FA7-4A0A-8264-888FAC77C232}" srcOrd="1" destOrd="0" presId="urn:microsoft.com/office/officeart/2005/8/layout/process1"/>
    <dgm:cxn modelId="{7BB361BC-9452-4E88-8829-52F7946AD2E4}" type="presParOf" srcId="{CD817500-5FA7-4A0A-8264-888FAC77C232}" destId="{CBF1633A-16AF-46AF-9303-B67F8704B481}" srcOrd="0" destOrd="0" presId="urn:microsoft.com/office/officeart/2005/8/layout/process1"/>
    <dgm:cxn modelId="{38F67CB1-695A-4523-AB53-BFE5DA2A0AE8}" type="presParOf" srcId="{C5BE6A6F-1E17-46D4-9AD7-6340900BCE67}" destId="{AB7629E6-F4A9-4040-8C8B-82D9302F8E9A}" srcOrd="2" destOrd="0" presId="urn:microsoft.com/office/officeart/2005/8/layout/process1"/>
    <dgm:cxn modelId="{B6A51F3D-19CF-4034-9CE7-4B35C4E9F9BA}" type="presParOf" srcId="{C5BE6A6F-1E17-46D4-9AD7-6340900BCE67}" destId="{F3E577E2-33B5-4663-BC18-E8C395F2ED87}" srcOrd="3" destOrd="0" presId="urn:microsoft.com/office/officeart/2005/8/layout/process1"/>
    <dgm:cxn modelId="{CDAF6F5C-A6FC-4D6C-A324-44D4084C45D3}" type="presParOf" srcId="{F3E577E2-33B5-4663-BC18-E8C395F2ED87}" destId="{CACB27B9-53E7-40A9-82B3-520B4144D934}" srcOrd="0" destOrd="0" presId="urn:microsoft.com/office/officeart/2005/8/layout/process1"/>
    <dgm:cxn modelId="{F70BF8A2-4F78-4E3E-A284-902D1B1FB600}" type="presParOf" srcId="{C5BE6A6F-1E17-46D4-9AD7-6340900BCE67}" destId="{F8548867-7C8F-42F9-A1C1-74CB3A2F6433}" srcOrd="4" destOrd="0" presId="urn:microsoft.com/office/officeart/2005/8/layout/process1"/>
    <dgm:cxn modelId="{362C317A-F3B5-418F-8949-17C1F7280528}" type="presParOf" srcId="{C5BE6A6F-1E17-46D4-9AD7-6340900BCE67}" destId="{CF2F0EE0-AAC9-4477-9908-ED76F39D43D5}" srcOrd="5" destOrd="0" presId="urn:microsoft.com/office/officeart/2005/8/layout/process1"/>
    <dgm:cxn modelId="{FD7A2646-03AD-47E1-B931-B65CBEFFC52D}" type="presParOf" srcId="{CF2F0EE0-AAC9-4477-9908-ED76F39D43D5}" destId="{8CBC47C3-9CEC-4A60-B29A-F8F0CB425949}" srcOrd="0" destOrd="0" presId="urn:microsoft.com/office/officeart/2005/8/layout/process1"/>
    <dgm:cxn modelId="{EA24EFA0-9708-4BCD-BF2A-75652C16D377}" type="presParOf" srcId="{C5BE6A6F-1E17-46D4-9AD7-6340900BCE67}" destId="{091270DC-A113-4177-91B3-04EE2EAE46C4}" srcOrd="6" destOrd="0" presId="urn:microsoft.com/office/officeart/2005/8/layout/process1"/>
    <dgm:cxn modelId="{DD769701-0350-4F14-BC71-06FA9B140A39}" type="presParOf" srcId="{C5BE6A6F-1E17-46D4-9AD7-6340900BCE67}" destId="{6574F776-C8BA-4535-93B6-415763285583}" srcOrd="7" destOrd="0" presId="urn:microsoft.com/office/officeart/2005/8/layout/process1"/>
    <dgm:cxn modelId="{5AE25FEE-03BB-4353-AE06-C1B27F1496D6}" type="presParOf" srcId="{6574F776-C8BA-4535-93B6-415763285583}" destId="{07BD8C1A-A5F1-4608-9824-BF17801489BF}" srcOrd="0" destOrd="0" presId="urn:microsoft.com/office/officeart/2005/8/layout/process1"/>
    <dgm:cxn modelId="{7E420DC8-B7FB-4215-A39B-544CE54A0A50}" type="presParOf" srcId="{C5BE6A6F-1E17-46D4-9AD7-6340900BCE67}" destId="{F2634E0B-09F8-4413-9A7F-6133E99652B6}" srcOrd="8" destOrd="0" presId="urn:microsoft.com/office/officeart/2005/8/layout/process1"/>
    <dgm:cxn modelId="{20980F1B-5405-4CCA-92FC-2846F0F4CE7C}" type="presParOf" srcId="{C5BE6A6F-1E17-46D4-9AD7-6340900BCE67}" destId="{7A41AEBB-79D6-4D89-A526-1C49D25A39BD}" srcOrd="9" destOrd="0" presId="urn:microsoft.com/office/officeart/2005/8/layout/process1"/>
    <dgm:cxn modelId="{7F302551-BA1D-4C60-A6BC-9E7702585D3F}" type="presParOf" srcId="{7A41AEBB-79D6-4D89-A526-1C49D25A39BD}" destId="{5EB480C6-CF80-4790-8C6B-60662572BB46}" srcOrd="0" destOrd="0" presId="urn:microsoft.com/office/officeart/2005/8/layout/process1"/>
    <dgm:cxn modelId="{787C0161-8798-443B-8FB9-C970E7450414}" type="presParOf" srcId="{C5BE6A6F-1E17-46D4-9AD7-6340900BCE67}" destId="{6D1E4430-DA44-4825-B761-449D58F54AE9}" srcOrd="10" destOrd="0" presId="urn:microsoft.com/office/officeart/2005/8/layout/process1"/>
    <dgm:cxn modelId="{CA424BA5-8570-4E3A-9F86-603A5D1C2296}" type="presParOf" srcId="{C5BE6A6F-1E17-46D4-9AD7-6340900BCE67}" destId="{D10BA569-F425-4B02-9A53-6456D322899F}" srcOrd="11" destOrd="0" presId="urn:microsoft.com/office/officeart/2005/8/layout/process1"/>
    <dgm:cxn modelId="{524EF870-6393-4909-83F7-166EC2C3FAEF}" type="presParOf" srcId="{D10BA569-F425-4B02-9A53-6456D322899F}" destId="{E5F16FE0-BA7C-4C06-9316-69F3AF5FEDD5}" srcOrd="0" destOrd="0" presId="urn:microsoft.com/office/officeart/2005/8/layout/process1"/>
    <dgm:cxn modelId="{CB8F0A66-4337-46DA-A577-CCB07FF68469}" type="presParOf" srcId="{C5BE6A6F-1E17-46D4-9AD7-6340900BCE67}" destId="{A0AE546B-A504-4AD8-B397-21F55CB0CAC0}"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6C7AC-64CE-4826-86D5-BD27ADA91C49}"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07C2FE18-8DE0-4AB0-9683-1E40931C52F1}">
      <dgm:prSet phldrT="[Text]" custT="1"/>
      <dgm:spPr/>
      <dgm:t>
        <a:bodyPr/>
        <a:lstStyle/>
        <a:p>
          <a:r>
            <a:rPr lang="en-US" sz="2600" b="0" dirty="0"/>
            <a:t>México</a:t>
          </a:r>
        </a:p>
      </dgm:t>
    </dgm:pt>
    <dgm:pt modelId="{CF19711F-19F0-41D8-8577-59C86F1168D0}" type="parTrans" cxnId="{833E94AF-B430-497D-B7BD-5CA6C9C4C1F6}">
      <dgm:prSet/>
      <dgm:spPr/>
      <dgm:t>
        <a:bodyPr/>
        <a:lstStyle/>
        <a:p>
          <a:endParaRPr lang="en-US"/>
        </a:p>
      </dgm:t>
    </dgm:pt>
    <dgm:pt modelId="{5B0E749A-C65C-47BE-A061-E15559342271}" type="sibTrans" cxnId="{833E94AF-B430-497D-B7BD-5CA6C9C4C1F6}">
      <dgm:prSet/>
      <dgm:spPr/>
      <dgm:t>
        <a:bodyPr/>
        <a:lstStyle/>
        <a:p>
          <a:endParaRPr lang="en-US"/>
        </a:p>
      </dgm:t>
    </dgm:pt>
    <dgm:pt modelId="{9201BFE0-5B7E-4D26-9432-56C43A05961F}">
      <dgm:prSet phldrT="[Text]" custT="1"/>
      <dgm:spPr/>
      <dgm:t>
        <a:bodyPr/>
        <a:lstStyle/>
        <a:p>
          <a:r>
            <a:rPr lang="en-US" sz="2000" dirty="0">
              <a:solidFill>
                <a:schemeClr val="bg1"/>
              </a:solidFill>
              <a:hlinkClick xmlns:r="http://schemas.openxmlformats.org/officeDocument/2006/relationships" r:id="rId1"/>
            </a:rPr>
            <a:t>http://apps1.semarnat.gob.mx/dgeia/informe_12/pdf/Informe_2012.pdf</a:t>
          </a:r>
          <a:r>
            <a:rPr lang="en-US" sz="2000" dirty="0">
              <a:solidFill>
                <a:schemeClr val="bg1"/>
              </a:solidFill>
            </a:rPr>
            <a:t> </a:t>
          </a:r>
        </a:p>
      </dgm:t>
    </dgm:pt>
    <dgm:pt modelId="{EFAC2941-1F57-425B-A977-8807D0B57456}" type="parTrans" cxnId="{B9F78BE0-775D-47D9-BC75-827CA4C45C74}">
      <dgm:prSet/>
      <dgm:spPr/>
      <dgm:t>
        <a:bodyPr/>
        <a:lstStyle/>
        <a:p>
          <a:endParaRPr lang="en-US"/>
        </a:p>
      </dgm:t>
    </dgm:pt>
    <dgm:pt modelId="{10ABC82E-7D02-451D-8A39-B0802406F9D9}" type="sibTrans" cxnId="{B9F78BE0-775D-47D9-BC75-827CA4C45C74}">
      <dgm:prSet/>
      <dgm:spPr/>
      <dgm:t>
        <a:bodyPr/>
        <a:lstStyle/>
        <a:p>
          <a:endParaRPr lang="en-US"/>
        </a:p>
      </dgm:t>
    </dgm:pt>
    <dgm:pt modelId="{39B2ED77-CEFF-4FEA-B2CE-C61B9CF8D4FB}">
      <dgm:prSet phldrT="[Text]"/>
      <dgm:spPr/>
      <dgm:t>
        <a:bodyPr/>
        <a:lstStyle/>
        <a:p>
          <a:r>
            <a:rPr lang="en-US" dirty="0" err="1"/>
            <a:t>Estados</a:t>
          </a:r>
          <a:r>
            <a:rPr lang="en-US" dirty="0"/>
            <a:t> </a:t>
          </a:r>
          <a:r>
            <a:rPr lang="en-US" dirty="0" err="1"/>
            <a:t>Unidos</a:t>
          </a:r>
          <a:endParaRPr lang="en-US" dirty="0"/>
        </a:p>
      </dgm:t>
    </dgm:pt>
    <dgm:pt modelId="{8E5BB480-E2F2-490A-B632-73A39DA12E1E}" type="parTrans" cxnId="{A68261EB-115E-492D-8AFB-D5A9450EC378}">
      <dgm:prSet/>
      <dgm:spPr/>
      <dgm:t>
        <a:bodyPr/>
        <a:lstStyle/>
        <a:p>
          <a:endParaRPr lang="en-US"/>
        </a:p>
      </dgm:t>
    </dgm:pt>
    <dgm:pt modelId="{A59151D2-0B59-4C8F-8B1C-5119A3534EBD}" type="sibTrans" cxnId="{A68261EB-115E-492D-8AFB-D5A9450EC378}">
      <dgm:prSet/>
      <dgm:spPr/>
      <dgm:t>
        <a:bodyPr/>
        <a:lstStyle/>
        <a:p>
          <a:endParaRPr lang="en-US"/>
        </a:p>
      </dgm:t>
    </dgm:pt>
    <dgm:pt modelId="{E322637B-F001-4A5A-A1A9-181B10829A56}">
      <dgm:prSet phldrT="[Text]"/>
      <dgm:spPr/>
      <dgm:t>
        <a:bodyPr/>
        <a:lstStyle/>
        <a:p>
          <a:r>
            <a:rPr lang="es-ES" dirty="0">
              <a:solidFill>
                <a:schemeClr val="bg1"/>
              </a:solidFill>
              <a:hlinkClick xmlns:r="http://schemas.openxmlformats.org/officeDocument/2006/relationships" r:id="rId2"/>
            </a:rPr>
            <a:t>https://www.epa.gov/environmental-topics/z-index</a:t>
          </a:r>
          <a:endParaRPr lang="en-US" dirty="0">
            <a:solidFill>
              <a:schemeClr val="bg1"/>
            </a:solidFill>
          </a:endParaRPr>
        </a:p>
      </dgm:t>
    </dgm:pt>
    <dgm:pt modelId="{FA66DEE2-1F84-4643-8803-9BDFAC833498}" type="parTrans" cxnId="{E464C4B6-6753-4968-A58A-7F7DF7FC5990}">
      <dgm:prSet/>
      <dgm:spPr/>
      <dgm:t>
        <a:bodyPr/>
        <a:lstStyle/>
        <a:p>
          <a:endParaRPr lang="en-US"/>
        </a:p>
      </dgm:t>
    </dgm:pt>
    <dgm:pt modelId="{D4561483-34F1-452A-ADD9-1548F589CCD2}" type="sibTrans" cxnId="{E464C4B6-6753-4968-A58A-7F7DF7FC5990}">
      <dgm:prSet/>
      <dgm:spPr/>
      <dgm:t>
        <a:bodyPr/>
        <a:lstStyle/>
        <a:p>
          <a:endParaRPr lang="en-US"/>
        </a:p>
      </dgm:t>
    </dgm:pt>
    <dgm:pt modelId="{A2B7E51F-5926-4E22-8CBB-81A10DD89C71}">
      <dgm:prSet phldrT="[Text]"/>
      <dgm:spPr/>
      <dgm:t>
        <a:bodyPr/>
        <a:lstStyle/>
        <a:p>
          <a:r>
            <a:rPr lang="en-US" dirty="0" err="1"/>
            <a:t>España</a:t>
          </a:r>
          <a:endParaRPr lang="en-US" dirty="0"/>
        </a:p>
      </dgm:t>
    </dgm:pt>
    <dgm:pt modelId="{DBD0E8F0-24A8-4632-AF32-C1761E25D195}" type="parTrans" cxnId="{ABBD332D-6135-4701-BCBC-342D0A89FC0A}">
      <dgm:prSet/>
      <dgm:spPr/>
      <dgm:t>
        <a:bodyPr/>
        <a:lstStyle/>
        <a:p>
          <a:endParaRPr lang="en-US"/>
        </a:p>
      </dgm:t>
    </dgm:pt>
    <dgm:pt modelId="{EEB6A374-E55F-4069-8630-2D676A8CFF99}" type="sibTrans" cxnId="{ABBD332D-6135-4701-BCBC-342D0A89FC0A}">
      <dgm:prSet/>
      <dgm:spPr/>
      <dgm:t>
        <a:bodyPr/>
        <a:lstStyle/>
        <a:p>
          <a:endParaRPr lang="en-US"/>
        </a:p>
      </dgm:t>
    </dgm:pt>
    <dgm:pt modelId="{382FC012-0EC4-4DF9-B2A2-A025B9054F92}">
      <dgm:prSet phldrT="[Text]"/>
      <dgm:spPr/>
      <dgm:t>
        <a:bodyPr/>
        <a:lstStyle/>
        <a:p>
          <a:r>
            <a:rPr lang="en-US" dirty="0">
              <a:solidFill>
                <a:schemeClr val="bg1"/>
              </a:solidFill>
              <a:hlinkClick xmlns:r="http://schemas.openxmlformats.org/officeDocument/2006/relationships" r:id="rId3"/>
            </a:rPr>
            <a:t>http://www.mapama.gob.es/es/calidad-y-evaluacion-ambiental/temas/informacion-ambiental-indicadores-ambientales/banco-publico-de-indicadores-ambientales-bpia-/default.aspx</a:t>
          </a:r>
          <a:r>
            <a:rPr lang="en-US" dirty="0">
              <a:solidFill>
                <a:schemeClr val="bg1"/>
              </a:solidFill>
            </a:rPr>
            <a:t> </a:t>
          </a:r>
        </a:p>
      </dgm:t>
    </dgm:pt>
    <dgm:pt modelId="{669F8BE2-69E2-4F94-A7BA-8665FB39D027}" type="parTrans" cxnId="{012F9786-3D9F-4D46-B815-F8A8FCFFAAD0}">
      <dgm:prSet/>
      <dgm:spPr/>
      <dgm:t>
        <a:bodyPr/>
        <a:lstStyle/>
        <a:p>
          <a:endParaRPr lang="en-US"/>
        </a:p>
      </dgm:t>
    </dgm:pt>
    <dgm:pt modelId="{750C63C8-3AB4-45B2-B2DE-EBEA66D1A2A5}" type="sibTrans" cxnId="{012F9786-3D9F-4D46-B815-F8A8FCFFAAD0}">
      <dgm:prSet/>
      <dgm:spPr/>
      <dgm:t>
        <a:bodyPr/>
        <a:lstStyle/>
        <a:p>
          <a:endParaRPr lang="en-US"/>
        </a:p>
      </dgm:t>
    </dgm:pt>
    <dgm:pt modelId="{BDF63B00-0E59-4944-8460-252D3F7952E3}" type="pres">
      <dgm:prSet presAssocID="{B506C7AC-64CE-4826-86D5-BD27ADA91C49}" presName="linear" presStyleCnt="0">
        <dgm:presLayoutVars>
          <dgm:dir/>
          <dgm:resizeHandles val="exact"/>
        </dgm:presLayoutVars>
      </dgm:prSet>
      <dgm:spPr/>
      <dgm:t>
        <a:bodyPr/>
        <a:lstStyle/>
        <a:p>
          <a:endParaRPr lang="es-ES"/>
        </a:p>
      </dgm:t>
    </dgm:pt>
    <dgm:pt modelId="{6B6A9191-7D7B-4AA7-B9D3-7893723BB81C}" type="pres">
      <dgm:prSet presAssocID="{07C2FE18-8DE0-4AB0-9683-1E40931C52F1}" presName="comp" presStyleCnt="0"/>
      <dgm:spPr/>
    </dgm:pt>
    <dgm:pt modelId="{4A0C59F1-9FC5-436E-81FC-ACB1E1D942FC}" type="pres">
      <dgm:prSet presAssocID="{07C2FE18-8DE0-4AB0-9683-1E40931C52F1}" presName="box" presStyleLbl="node1" presStyleIdx="0" presStyleCnt="3"/>
      <dgm:spPr/>
      <dgm:t>
        <a:bodyPr/>
        <a:lstStyle/>
        <a:p>
          <a:endParaRPr lang="es-ES"/>
        </a:p>
      </dgm:t>
    </dgm:pt>
    <dgm:pt modelId="{3A38422E-CBAC-470F-B97E-693265C84BB2}" type="pres">
      <dgm:prSet presAssocID="{07C2FE18-8DE0-4AB0-9683-1E40931C52F1}" presName="img" presStyleLbl="fgImgPlace1" presStyleIdx="0" presStyleCnt="3"/>
      <dgm:spPr>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48000" r="-48000"/>
          </a:stretch>
        </a:blipFill>
      </dgm:spPr>
    </dgm:pt>
    <dgm:pt modelId="{E9C56D2D-8419-422E-9FFB-516D94EF3CD6}" type="pres">
      <dgm:prSet presAssocID="{07C2FE18-8DE0-4AB0-9683-1E40931C52F1}" presName="text" presStyleLbl="node1" presStyleIdx="0" presStyleCnt="3">
        <dgm:presLayoutVars>
          <dgm:bulletEnabled val="1"/>
        </dgm:presLayoutVars>
      </dgm:prSet>
      <dgm:spPr/>
      <dgm:t>
        <a:bodyPr/>
        <a:lstStyle/>
        <a:p>
          <a:endParaRPr lang="es-ES"/>
        </a:p>
      </dgm:t>
    </dgm:pt>
    <dgm:pt modelId="{1BDC6355-6B05-4641-AAD4-047398307AD8}" type="pres">
      <dgm:prSet presAssocID="{5B0E749A-C65C-47BE-A061-E15559342271}" presName="spacer" presStyleCnt="0"/>
      <dgm:spPr/>
    </dgm:pt>
    <dgm:pt modelId="{2CC17BC4-6135-4323-AA08-71D22D39AF48}" type="pres">
      <dgm:prSet presAssocID="{39B2ED77-CEFF-4FEA-B2CE-C61B9CF8D4FB}" presName="comp" presStyleCnt="0"/>
      <dgm:spPr/>
    </dgm:pt>
    <dgm:pt modelId="{C3BEA322-2669-44EE-B439-B06CEF3C3E24}" type="pres">
      <dgm:prSet presAssocID="{39B2ED77-CEFF-4FEA-B2CE-C61B9CF8D4FB}" presName="box" presStyleLbl="node1" presStyleIdx="1" presStyleCnt="3"/>
      <dgm:spPr/>
      <dgm:t>
        <a:bodyPr/>
        <a:lstStyle/>
        <a:p>
          <a:endParaRPr lang="es-ES"/>
        </a:p>
      </dgm:t>
    </dgm:pt>
    <dgm:pt modelId="{200A8DAD-78F2-452C-B275-3D128711591A}" type="pres">
      <dgm:prSet presAssocID="{39B2ED77-CEFF-4FEA-B2CE-C61B9CF8D4FB}" presName="img"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a:stretch>
            <a:fillRect l="-57000" r="-57000"/>
          </a:stretch>
        </a:blipFill>
      </dgm:spPr>
    </dgm:pt>
    <dgm:pt modelId="{DD9477F4-F7AF-4EC1-97B4-D0EDCE5A4DBE}" type="pres">
      <dgm:prSet presAssocID="{39B2ED77-CEFF-4FEA-B2CE-C61B9CF8D4FB}" presName="text" presStyleLbl="node1" presStyleIdx="1" presStyleCnt="3">
        <dgm:presLayoutVars>
          <dgm:bulletEnabled val="1"/>
        </dgm:presLayoutVars>
      </dgm:prSet>
      <dgm:spPr/>
      <dgm:t>
        <a:bodyPr/>
        <a:lstStyle/>
        <a:p>
          <a:endParaRPr lang="es-ES"/>
        </a:p>
      </dgm:t>
    </dgm:pt>
    <dgm:pt modelId="{7E5C4D4B-EB2F-45F7-80F9-1D2BE996A2EC}" type="pres">
      <dgm:prSet presAssocID="{A59151D2-0B59-4C8F-8B1C-5119A3534EBD}" presName="spacer" presStyleCnt="0"/>
      <dgm:spPr/>
    </dgm:pt>
    <dgm:pt modelId="{29986E5E-A391-4B3A-8DD8-8E0E9F4C4637}" type="pres">
      <dgm:prSet presAssocID="{A2B7E51F-5926-4E22-8CBB-81A10DD89C71}" presName="comp" presStyleCnt="0"/>
      <dgm:spPr/>
    </dgm:pt>
    <dgm:pt modelId="{140A9327-3B72-4DDF-B8D7-9F59BEC5C411}" type="pres">
      <dgm:prSet presAssocID="{A2B7E51F-5926-4E22-8CBB-81A10DD89C71}" presName="box" presStyleLbl="node1" presStyleIdx="2" presStyleCnt="3"/>
      <dgm:spPr/>
      <dgm:t>
        <a:bodyPr/>
        <a:lstStyle/>
        <a:p>
          <a:endParaRPr lang="es-ES"/>
        </a:p>
      </dgm:t>
    </dgm:pt>
    <dgm:pt modelId="{40783DED-B40A-4C6F-A97D-8FE0A8450EB1}" type="pres">
      <dgm:prSet presAssocID="{A2B7E51F-5926-4E22-8CBB-81A10DD89C71}" presName="img" presStyleLbl="fgImgPlace1" presStyleIdx="2" presStyleCnt="3"/>
      <dgm:spPr>
        <a:blipFill>
          <a:blip xmlns:r="http://schemas.openxmlformats.org/officeDocument/2006/relationships" r:embed="rId8">
            <a:extLst>
              <a:ext uri="{837473B0-CC2E-450A-ABE3-18F120FF3D39}">
                <a1611:picAttrSrcUrl xmlns:a1611="http://schemas.microsoft.com/office/drawing/2016/11/main" xmlns="" r:id="rId9"/>
              </a:ext>
            </a:extLst>
          </a:blip>
          <a:srcRect/>
          <a:stretch>
            <a:fillRect l="-34000" r="-34000"/>
          </a:stretch>
        </a:blipFill>
      </dgm:spPr>
    </dgm:pt>
    <dgm:pt modelId="{1B5E1640-477D-42E0-AB37-C40945E3E553}" type="pres">
      <dgm:prSet presAssocID="{A2B7E51F-5926-4E22-8CBB-81A10DD89C71}" presName="text" presStyleLbl="node1" presStyleIdx="2" presStyleCnt="3">
        <dgm:presLayoutVars>
          <dgm:bulletEnabled val="1"/>
        </dgm:presLayoutVars>
      </dgm:prSet>
      <dgm:spPr/>
      <dgm:t>
        <a:bodyPr/>
        <a:lstStyle/>
        <a:p>
          <a:endParaRPr lang="es-ES"/>
        </a:p>
      </dgm:t>
    </dgm:pt>
  </dgm:ptLst>
  <dgm:cxnLst>
    <dgm:cxn modelId="{E464C4B6-6753-4968-A58A-7F7DF7FC5990}" srcId="{39B2ED77-CEFF-4FEA-B2CE-C61B9CF8D4FB}" destId="{E322637B-F001-4A5A-A1A9-181B10829A56}" srcOrd="0" destOrd="0" parTransId="{FA66DEE2-1F84-4643-8803-9BDFAC833498}" sibTransId="{D4561483-34F1-452A-ADD9-1548F589CCD2}"/>
    <dgm:cxn modelId="{50E19A35-314E-4EC6-AF7D-587A0A440C0C}" type="presOf" srcId="{382FC012-0EC4-4DF9-B2A2-A025B9054F92}" destId="{140A9327-3B72-4DDF-B8D7-9F59BEC5C411}" srcOrd="0" destOrd="1" presId="urn:microsoft.com/office/officeart/2005/8/layout/vList4"/>
    <dgm:cxn modelId="{A68261EB-115E-492D-8AFB-D5A9450EC378}" srcId="{B506C7AC-64CE-4826-86D5-BD27ADA91C49}" destId="{39B2ED77-CEFF-4FEA-B2CE-C61B9CF8D4FB}" srcOrd="1" destOrd="0" parTransId="{8E5BB480-E2F2-490A-B632-73A39DA12E1E}" sibTransId="{A59151D2-0B59-4C8F-8B1C-5119A3534EBD}"/>
    <dgm:cxn modelId="{58E1FF16-551F-42B7-9976-FF9897B1D5FE}" type="presOf" srcId="{382FC012-0EC4-4DF9-B2A2-A025B9054F92}" destId="{1B5E1640-477D-42E0-AB37-C40945E3E553}" srcOrd="1" destOrd="1" presId="urn:microsoft.com/office/officeart/2005/8/layout/vList4"/>
    <dgm:cxn modelId="{012F9786-3D9F-4D46-B815-F8A8FCFFAAD0}" srcId="{A2B7E51F-5926-4E22-8CBB-81A10DD89C71}" destId="{382FC012-0EC4-4DF9-B2A2-A025B9054F92}" srcOrd="0" destOrd="0" parTransId="{669F8BE2-69E2-4F94-A7BA-8665FB39D027}" sibTransId="{750C63C8-3AB4-45B2-B2DE-EBEA66D1A2A5}"/>
    <dgm:cxn modelId="{09FA6DA2-770E-4B60-A587-79E568E551BC}" type="presOf" srcId="{39B2ED77-CEFF-4FEA-B2CE-C61B9CF8D4FB}" destId="{C3BEA322-2669-44EE-B439-B06CEF3C3E24}" srcOrd="0" destOrd="0" presId="urn:microsoft.com/office/officeart/2005/8/layout/vList4"/>
    <dgm:cxn modelId="{4A42B86A-16E3-4480-AC48-6337CAB5D882}" type="presOf" srcId="{E322637B-F001-4A5A-A1A9-181B10829A56}" destId="{DD9477F4-F7AF-4EC1-97B4-D0EDCE5A4DBE}" srcOrd="1" destOrd="1" presId="urn:microsoft.com/office/officeart/2005/8/layout/vList4"/>
    <dgm:cxn modelId="{B9F78BE0-775D-47D9-BC75-827CA4C45C74}" srcId="{07C2FE18-8DE0-4AB0-9683-1E40931C52F1}" destId="{9201BFE0-5B7E-4D26-9432-56C43A05961F}" srcOrd="0" destOrd="0" parTransId="{EFAC2941-1F57-425B-A977-8807D0B57456}" sibTransId="{10ABC82E-7D02-451D-8A39-B0802406F9D9}"/>
    <dgm:cxn modelId="{9EF8638C-2768-47DB-B323-1DDAF1D860F2}" type="presOf" srcId="{E322637B-F001-4A5A-A1A9-181B10829A56}" destId="{C3BEA322-2669-44EE-B439-B06CEF3C3E24}" srcOrd="0" destOrd="1" presId="urn:microsoft.com/office/officeart/2005/8/layout/vList4"/>
    <dgm:cxn modelId="{EC3D2567-AF93-4270-9EC6-EB8BB9F6E281}" type="presOf" srcId="{9201BFE0-5B7E-4D26-9432-56C43A05961F}" destId="{E9C56D2D-8419-422E-9FFB-516D94EF3CD6}" srcOrd="1" destOrd="1" presId="urn:microsoft.com/office/officeart/2005/8/layout/vList4"/>
    <dgm:cxn modelId="{ABBD332D-6135-4701-BCBC-342D0A89FC0A}" srcId="{B506C7AC-64CE-4826-86D5-BD27ADA91C49}" destId="{A2B7E51F-5926-4E22-8CBB-81A10DD89C71}" srcOrd="2" destOrd="0" parTransId="{DBD0E8F0-24A8-4632-AF32-C1761E25D195}" sibTransId="{EEB6A374-E55F-4069-8630-2D676A8CFF99}"/>
    <dgm:cxn modelId="{7D8D0FE5-466A-4B5B-AEAB-50DB49822579}" type="presOf" srcId="{39B2ED77-CEFF-4FEA-B2CE-C61B9CF8D4FB}" destId="{DD9477F4-F7AF-4EC1-97B4-D0EDCE5A4DBE}" srcOrd="1" destOrd="0" presId="urn:microsoft.com/office/officeart/2005/8/layout/vList4"/>
    <dgm:cxn modelId="{174A8483-1FA6-454B-99D8-C44DD88C84B8}" type="presOf" srcId="{07C2FE18-8DE0-4AB0-9683-1E40931C52F1}" destId="{4A0C59F1-9FC5-436E-81FC-ACB1E1D942FC}" srcOrd="0" destOrd="0" presId="urn:microsoft.com/office/officeart/2005/8/layout/vList4"/>
    <dgm:cxn modelId="{833E94AF-B430-497D-B7BD-5CA6C9C4C1F6}" srcId="{B506C7AC-64CE-4826-86D5-BD27ADA91C49}" destId="{07C2FE18-8DE0-4AB0-9683-1E40931C52F1}" srcOrd="0" destOrd="0" parTransId="{CF19711F-19F0-41D8-8577-59C86F1168D0}" sibTransId="{5B0E749A-C65C-47BE-A061-E15559342271}"/>
    <dgm:cxn modelId="{7EBC171C-10DE-47D8-9B3D-F39740F82A6C}" type="presOf" srcId="{A2B7E51F-5926-4E22-8CBB-81A10DD89C71}" destId="{1B5E1640-477D-42E0-AB37-C40945E3E553}" srcOrd="1" destOrd="0" presId="urn:microsoft.com/office/officeart/2005/8/layout/vList4"/>
    <dgm:cxn modelId="{154DC212-25A6-487E-B71B-6AACDC2EB971}" type="presOf" srcId="{B506C7AC-64CE-4826-86D5-BD27ADA91C49}" destId="{BDF63B00-0E59-4944-8460-252D3F7952E3}" srcOrd="0" destOrd="0" presId="urn:microsoft.com/office/officeart/2005/8/layout/vList4"/>
    <dgm:cxn modelId="{F44E0100-B411-4B21-A964-844419C80A84}" type="presOf" srcId="{9201BFE0-5B7E-4D26-9432-56C43A05961F}" destId="{4A0C59F1-9FC5-436E-81FC-ACB1E1D942FC}" srcOrd="0" destOrd="1" presId="urn:microsoft.com/office/officeart/2005/8/layout/vList4"/>
    <dgm:cxn modelId="{DB8B482C-1AEB-494B-96BD-C5CBDBE366BF}" type="presOf" srcId="{A2B7E51F-5926-4E22-8CBB-81A10DD89C71}" destId="{140A9327-3B72-4DDF-B8D7-9F59BEC5C411}" srcOrd="0" destOrd="0" presId="urn:microsoft.com/office/officeart/2005/8/layout/vList4"/>
    <dgm:cxn modelId="{A315CA73-A18A-47A6-A333-85C599F728C6}" type="presOf" srcId="{07C2FE18-8DE0-4AB0-9683-1E40931C52F1}" destId="{E9C56D2D-8419-422E-9FFB-516D94EF3CD6}" srcOrd="1" destOrd="0" presId="urn:microsoft.com/office/officeart/2005/8/layout/vList4"/>
    <dgm:cxn modelId="{27386C98-2593-41C7-B3C0-BBD4A2481967}" type="presParOf" srcId="{BDF63B00-0E59-4944-8460-252D3F7952E3}" destId="{6B6A9191-7D7B-4AA7-B9D3-7893723BB81C}" srcOrd="0" destOrd="0" presId="urn:microsoft.com/office/officeart/2005/8/layout/vList4"/>
    <dgm:cxn modelId="{C5E716CA-FB3B-44AE-9330-7935CFE2C6AE}" type="presParOf" srcId="{6B6A9191-7D7B-4AA7-B9D3-7893723BB81C}" destId="{4A0C59F1-9FC5-436E-81FC-ACB1E1D942FC}" srcOrd="0" destOrd="0" presId="urn:microsoft.com/office/officeart/2005/8/layout/vList4"/>
    <dgm:cxn modelId="{8B42F3DD-2637-405E-A347-CDF8E8AD4117}" type="presParOf" srcId="{6B6A9191-7D7B-4AA7-B9D3-7893723BB81C}" destId="{3A38422E-CBAC-470F-B97E-693265C84BB2}" srcOrd="1" destOrd="0" presId="urn:microsoft.com/office/officeart/2005/8/layout/vList4"/>
    <dgm:cxn modelId="{2570834A-F5C6-485B-B8F2-8241D32999F9}" type="presParOf" srcId="{6B6A9191-7D7B-4AA7-B9D3-7893723BB81C}" destId="{E9C56D2D-8419-422E-9FFB-516D94EF3CD6}" srcOrd="2" destOrd="0" presId="urn:microsoft.com/office/officeart/2005/8/layout/vList4"/>
    <dgm:cxn modelId="{25E6479F-3807-4520-9161-8C3B713D6D4A}" type="presParOf" srcId="{BDF63B00-0E59-4944-8460-252D3F7952E3}" destId="{1BDC6355-6B05-4641-AAD4-047398307AD8}" srcOrd="1" destOrd="0" presId="urn:microsoft.com/office/officeart/2005/8/layout/vList4"/>
    <dgm:cxn modelId="{CCAB5C11-E63A-4343-BFDA-DBDAF43CD27A}" type="presParOf" srcId="{BDF63B00-0E59-4944-8460-252D3F7952E3}" destId="{2CC17BC4-6135-4323-AA08-71D22D39AF48}" srcOrd="2" destOrd="0" presId="urn:microsoft.com/office/officeart/2005/8/layout/vList4"/>
    <dgm:cxn modelId="{D4F2C0F0-0967-43D1-A82A-D1DC28678EC8}" type="presParOf" srcId="{2CC17BC4-6135-4323-AA08-71D22D39AF48}" destId="{C3BEA322-2669-44EE-B439-B06CEF3C3E24}" srcOrd="0" destOrd="0" presId="urn:microsoft.com/office/officeart/2005/8/layout/vList4"/>
    <dgm:cxn modelId="{FEDC5D0B-0A62-4E58-883A-D1B070419D4C}" type="presParOf" srcId="{2CC17BC4-6135-4323-AA08-71D22D39AF48}" destId="{200A8DAD-78F2-452C-B275-3D128711591A}" srcOrd="1" destOrd="0" presId="urn:microsoft.com/office/officeart/2005/8/layout/vList4"/>
    <dgm:cxn modelId="{DC93A9C0-58DA-4192-A117-D36950367C97}" type="presParOf" srcId="{2CC17BC4-6135-4323-AA08-71D22D39AF48}" destId="{DD9477F4-F7AF-4EC1-97B4-D0EDCE5A4DBE}" srcOrd="2" destOrd="0" presId="urn:microsoft.com/office/officeart/2005/8/layout/vList4"/>
    <dgm:cxn modelId="{977E3F0D-C4EC-4AC6-A552-BDDC71232717}" type="presParOf" srcId="{BDF63B00-0E59-4944-8460-252D3F7952E3}" destId="{7E5C4D4B-EB2F-45F7-80F9-1D2BE996A2EC}" srcOrd="3" destOrd="0" presId="urn:microsoft.com/office/officeart/2005/8/layout/vList4"/>
    <dgm:cxn modelId="{B4EAF60A-1705-4452-8465-708B1AA60D0B}" type="presParOf" srcId="{BDF63B00-0E59-4944-8460-252D3F7952E3}" destId="{29986E5E-A391-4B3A-8DD8-8E0E9F4C4637}" srcOrd="4" destOrd="0" presId="urn:microsoft.com/office/officeart/2005/8/layout/vList4"/>
    <dgm:cxn modelId="{AD9A9A5D-BC13-4FA8-ABDD-81DD45546A1F}" type="presParOf" srcId="{29986E5E-A391-4B3A-8DD8-8E0E9F4C4637}" destId="{140A9327-3B72-4DDF-B8D7-9F59BEC5C411}" srcOrd="0" destOrd="0" presId="urn:microsoft.com/office/officeart/2005/8/layout/vList4"/>
    <dgm:cxn modelId="{B5F241A1-AF99-4FDE-A29D-83EF9A99A982}" type="presParOf" srcId="{29986E5E-A391-4B3A-8DD8-8E0E9F4C4637}" destId="{40783DED-B40A-4C6F-A97D-8FE0A8450EB1}" srcOrd="1" destOrd="0" presId="urn:microsoft.com/office/officeart/2005/8/layout/vList4"/>
    <dgm:cxn modelId="{DF4D9979-5E16-498B-8AEF-107B0EDEE70C}" type="presParOf" srcId="{29986E5E-A391-4B3A-8DD8-8E0E9F4C4637}" destId="{1B5E1640-477D-42E0-AB37-C40945E3E55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1AE6A-7238-42DD-8892-E15826CF9616}" type="doc">
      <dgm:prSet loTypeId="urn:microsoft.com/office/officeart/2005/8/layout/pList1" loCatId="list" qsTypeId="urn:microsoft.com/office/officeart/2005/8/quickstyle/simple1" qsCatId="simple" csTypeId="urn:microsoft.com/office/officeart/2005/8/colors/colorful5" csCatId="colorful" phldr="1"/>
      <dgm:spPr/>
    </dgm:pt>
    <dgm:pt modelId="{7427408C-6640-4F40-AFC0-7FEB99D1F1CE}">
      <dgm:prSet phldrT="[Text]"/>
      <dgm:spPr/>
      <dgm:t>
        <a:bodyPr/>
        <a:lstStyle/>
        <a:p>
          <a:r>
            <a:rPr lang="es-ES_tradnl" noProof="0"/>
            <a:t>Adelgazamiento de la capa de ozono</a:t>
          </a:r>
        </a:p>
      </dgm:t>
    </dgm:pt>
    <dgm:pt modelId="{DA8FE7E4-6B9B-44B1-9BF9-46BA53200F43}" type="parTrans" cxnId="{9FF90824-22E4-44FC-814E-677E00F68DAC}">
      <dgm:prSet/>
      <dgm:spPr/>
      <dgm:t>
        <a:bodyPr/>
        <a:lstStyle/>
        <a:p>
          <a:endParaRPr lang="es-ES_tradnl" noProof="0"/>
        </a:p>
      </dgm:t>
    </dgm:pt>
    <dgm:pt modelId="{92CFD7A4-E787-450A-B8C3-70387FE39A11}" type="sibTrans" cxnId="{9FF90824-22E4-44FC-814E-677E00F68DAC}">
      <dgm:prSet/>
      <dgm:spPr/>
      <dgm:t>
        <a:bodyPr/>
        <a:lstStyle/>
        <a:p>
          <a:endParaRPr lang="es-ES_tradnl" noProof="0"/>
        </a:p>
      </dgm:t>
    </dgm:pt>
    <dgm:pt modelId="{AA3617D9-DAA2-4D15-A023-E3A3A6809F86}">
      <dgm:prSet phldrT="[Text]"/>
      <dgm:spPr/>
      <dgm:t>
        <a:bodyPr/>
        <a:lstStyle/>
        <a:p>
          <a:r>
            <a:rPr lang="es-ES_tradnl" noProof="0"/>
            <a:t>Efecto invernadero</a:t>
          </a:r>
        </a:p>
      </dgm:t>
    </dgm:pt>
    <dgm:pt modelId="{BB54C4F8-D34F-4E8E-A694-BE577E72DCB8}" type="parTrans" cxnId="{9EF17B22-3A1C-4EA4-B906-008F3E89C705}">
      <dgm:prSet/>
      <dgm:spPr/>
      <dgm:t>
        <a:bodyPr/>
        <a:lstStyle/>
        <a:p>
          <a:endParaRPr lang="es-ES_tradnl" noProof="0"/>
        </a:p>
      </dgm:t>
    </dgm:pt>
    <dgm:pt modelId="{6BDB0498-5DBC-44B9-8A89-2CCA2E24321A}" type="sibTrans" cxnId="{9EF17B22-3A1C-4EA4-B906-008F3E89C705}">
      <dgm:prSet/>
      <dgm:spPr/>
      <dgm:t>
        <a:bodyPr/>
        <a:lstStyle/>
        <a:p>
          <a:endParaRPr lang="es-ES_tradnl" noProof="0"/>
        </a:p>
      </dgm:t>
    </dgm:pt>
    <dgm:pt modelId="{A5D19872-27AC-430C-960D-B6A7508E5028}">
      <dgm:prSet phldrT="[Text]"/>
      <dgm:spPr/>
      <dgm:t>
        <a:bodyPr/>
        <a:lstStyle/>
        <a:p>
          <a:r>
            <a:rPr lang="es-ES_tradnl" noProof="0"/>
            <a:t>Lluvia ácida</a:t>
          </a:r>
        </a:p>
      </dgm:t>
    </dgm:pt>
    <dgm:pt modelId="{240DFAB1-397E-4955-AE51-9EE4397C2A19}" type="parTrans" cxnId="{8A29E432-16B3-4455-972A-A14515AE5616}">
      <dgm:prSet/>
      <dgm:spPr/>
      <dgm:t>
        <a:bodyPr/>
        <a:lstStyle/>
        <a:p>
          <a:endParaRPr lang="es-ES_tradnl" noProof="0"/>
        </a:p>
      </dgm:t>
    </dgm:pt>
    <dgm:pt modelId="{91B64C26-3DDD-4523-93F4-B64FECE694E5}" type="sibTrans" cxnId="{8A29E432-16B3-4455-972A-A14515AE5616}">
      <dgm:prSet/>
      <dgm:spPr/>
      <dgm:t>
        <a:bodyPr/>
        <a:lstStyle/>
        <a:p>
          <a:endParaRPr lang="es-ES_tradnl" noProof="0"/>
        </a:p>
      </dgm:t>
    </dgm:pt>
    <dgm:pt modelId="{FA3E80DC-1C92-4E45-A5B6-266CF35F33E2}">
      <dgm:prSet phldrT="[Text]"/>
      <dgm:spPr/>
      <dgm:t>
        <a:bodyPr/>
        <a:lstStyle/>
        <a:p>
          <a:r>
            <a:rPr lang="es-ES_tradnl" noProof="0"/>
            <a:t>Smog fotoquímico</a:t>
          </a:r>
        </a:p>
      </dgm:t>
    </dgm:pt>
    <dgm:pt modelId="{87FF0679-97EE-4165-AAC8-6946A3BFAD2E}" type="parTrans" cxnId="{7C9B7B35-E001-4E5D-B466-C99894D86E20}">
      <dgm:prSet/>
      <dgm:spPr/>
      <dgm:t>
        <a:bodyPr/>
        <a:lstStyle/>
        <a:p>
          <a:endParaRPr lang="es-ES_tradnl" noProof="0"/>
        </a:p>
      </dgm:t>
    </dgm:pt>
    <dgm:pt modelId="{C3F73778-7B48-45BB-979E-F0655357DF64}" type="sibTrans" cxnId="{7C9B7B35-E001-4E5D-B466-C99894D86E20}">
      <dgm:prSet/>
      <dgm:spPr/>
      <dgm:t>
        <a:bodyPr/>
        <a:lstStyle/>
        <a:p>
          <a:endParaRPr lang="es-ES_tradnl" noProof="0"/>
        </a:p>
      </dgm:t>
    </dgm:pt>
    <dgm:pt modelId="{12B47EED-9F67-4A87-99FA-4A7117B1C066}" type="pres">
      <dgm:prSet presAssocID="{2251AE6A-7238-42DD-8892-E15826CF9616}" presName="Name0" presStyleCnt="0">
        <dgm:presLayoutVars>
          <dgm:dir/>
          <dgm:resizeHandles val="exact"/>
        </dgm:presLayoutVars>
      </dgm:prSet>
      <dgm:spPr/>
    </dgm:pt>
    <dgm:pt modelId="{00D2C8FE-F903-48EB-AEB4-D13A29315C73}" type="pres">
      <dgm:prSet presAssocID="{7427408C-6640-4F40-AFC0-7FEB99D1F1CE}" presName="compNode" presStyleCnt="0"/>
      <dgm:spPr/>
    </dgm:pt>
    <dgm:pt modelId="{49A39460-947D-44CA-992C-56273A16D76F}" type="pres">
      <dgm:prSet presAssocID="{7427408C-6640-4F40-AFC0-7FEB99D1F1CE}" presName="pictRect" presStyleLbl="node1" presStyleIdx="0" presStyleCnt="4"/>
      <dgm:spPr>
        <a:blipFill rotWithShape="1">
          <a:blip xmlns:r="http://schemas.openxmlformats.org/officeDocument/2006/relationships" r:embed="rId1"/>
          <a:srcRect/>
          <a:stretch>
            <a:fillRect t="-7000" b="-7000"/>
          </a:stretch>
        </a:blipFill>
      </dgm:spPr>
    </dgm:pt>
    <dgm:pt modelId="{66C85D9F-8D5D-4C5F-BFD5-7ACA3E012214}" type="pres">
      <dgm:prSet presAssocID="{7427408C-6640-4F40-AFC0-7FEB99D1F1CE}" presName="textRect" presStyleLbl="revTx" presStyleIdx="0" presStyleCnt="4">
        <dgm:presLayoutVars>
          <dgm:bulletEnabled val="1"/>
        </dgm:presLayoutVars>
      </dgm:prSet>
      <dgm:spPr/>
      <dgm:t>
        <a:bodyPr/>
        <a:lstStyle/>
        <a:p>
          <a:endParaRPr lang="es-ES"/>
        </a:p>
      </dgm:t>
    </dgm:pt>
    <dgm:pt modelId="{3AA6FFA5-D9B0-4F17-8356-BF86E4D92830}" type="pres">
      <dgm:prSet presAssocID="{92CFD7A4-E787-450A-B8C3-70387FE39A11}" presName="sibTrans" presStyleLbl="sibTrans2D1" presStyleIdx="0" presStyleCnt="0"/>
      <dgm:spPr/>
      <dgm:t>
        <a:bodyPr/>
        <a:lstStyle/>
        <a:p>
          <a:endParaRPr lang="es-ES"/>
        </a:p>
      </dgm:t>
    </dgm:pt>
    <dgm:pt modelId="{7E222992-F6BF-42A4-BD68-4F19BC30C227}" type="pres">
      <dgm:prSet presAssocID="{AA3617D9-DAA2-4D15-A023-E3A3A6809F86}" presName="compNode" presStyleCnt="0"/>
      <dgm:spPr/>
    </dgm:pt>
    <dgm:pt modelId="{60F7E867-88B2-4B35-AA06-A3F3AB63279D}" type="pres">
      <dgm:prSet presAssocID="{AA3617D9-DAA2-4D15-A023-E3A3A6809F86}" presName="pictRect" presStyleLbl="node1" presStyleIdx="1" presStyleCnt="4"/>
      <dgm:spPr>
        <a:blipFill rotWithShape="1">
          <a:blip xmlns:r="http://schemas.openxmlformats.org/officeDocument/2006/relationships" r:embed="rId2"/>
          <a:srcRect/>
          <a:stretch>
            <a:fillRect l="-17000" r="-17000"/>
          </a:stretch>
        </a:blipFill>
      </dgm:spPr>
    </dgm:pt>
    <dgm:pt modelId="{D6582579-0B5F-4FCA-9147-3F138E0A91FA}" type="pres">
      <dgm:prSet presAssocID="{AA3617D9-DAA2-4D15-A023-E3A3A6809F86}" presName="textRect" presStyleLbl="revTx" presStyleIdx="1" presStyleCnt="4">
        <dgm:presLayoutVars>
          <dgm:bulletEnabled val="1"/>
        </dgm:presLayoutVars>
      </dgm:prSet>
      <dgm:spPr/>
      <dgm:t>
        <a:bodyPr/>
        <a:lstStyle/>
        <a:p>
          <a:endParaRPr lang="es-ES"/>
        </a:p>
      </dgm:t>
    </dgm:pt>
    <dgm:pt modelId="{269F3EA1-0EE0-4527-BE9F-CCFC9DB00F2D}" type="pres">
      <dgm:prSet presAssocID="{6BDB0498-5DBC-44B9-8A89-2CCA2E24321A}" presName="sibTrans" presStyleLbl="sibTrans2D1" presStyleIdx="0" presStyleCnt="0"/>
      <dgm:spPr/>
      <dgm:t>
        <a:bodyPr/>
        <a:lstStyle/>
        <a:p>
          <a:endParaRPr lang="es-ES"/>
        </a:p>
      </dgm:t>
    </dgm:pt>
    <dgm:pt modelId="{8A0D16AC-A3C4-450E-8EF1-41A164728248}" type="pres">
      <dgm:prSet presAssocID="{A5D19872-27AC-430C-960D-B6A7508E5028}" presName="compNode" presStyleCnt="0"/>
      <dgm:spPr/>
    </dgm:pt>
    <dgm:pt modelId="{9DB8BB92-675F-4357-A75F-2A52C97207E6}" type="pres">
      <dgm:prSet presAssocID="{A5D19872-27AC-430C-960D-B6A7508E5028}" presName="pictRect" presStyleLbl="node1" presStyleIdx="2" presStyleCnt="4"/>
      <dgm:spPr>
        <a:blipFill rotWithShape="1">
          <a:blip xmlns:r="http://schemas.openxmlformats.org/officeDocument/2006/relationships" r:embed="rId3"/>
          <a:srcRect/>
          <a:stretch>
            <a:fillRect t="-23000" b="-23000"/>
          </a:stretch>
        </a:blipFill>
      </dgm:spPr>
    </dgm:pt>
    <dgm:pt modelId="{338B4946-2A43-4AAA-929F-ECC2B63F7F9F}" type="pres">
      <dgm:prSet presAssocID="{A5D19872-27AC-430C-960D-B6A7508E5028}" presName="textRect" presStyleLbl="revTx" presStyleIdx="2" presStyleCnt="4">
        <dgm:presLayoutVars>
          <dgm:bulletEnabled val="1"/>
        </dgm:presLayoutVars>
      </dgm:prSet>
      <dgm:spPr/>
      <dgm:t>
        <a:bodyPr/>
        <a:lstStyle/>
        <a:p>
          <a:endParaRPr lang="es-ES"/>
        </a:p>
      </dgm:t>
    </dgm:pt>
    <dgm:pt modelId="{FF0CE57B-D66A-424A-9F58-B8C75CD2470D}" type="pres">
      <dgm:prSet presAssocID="{91B64C26-3DDD-4523-93F4-B64FECE694E5}" presName="sibTrans" presStyleLbl="sibTrans2D1" presStyleIdx="0" presStyleCnt="0"/>
      <dgm:spPr/>
      <dgm:t>
        <a:bodyPr/>
        <a:lstStyle/>
        <a:p>
          <a:endParaRPr lang="es-ES"/>
        </a:p>
      </dgm:t>
    </dgm:pt>
    <dgm:pt modelId="{A5CBCC02-CDC2-4900-8507-D0E901455AA5}" type="pres">
      <dgm:prSet presAssocID="{FA3E80DC-1C92-4E45-A5B6-266CF35F33E2}" presName="compNode" presStyleCnt="0"/>
      <dgm:spPr/>
    </dgm:pt>
    <dgm:pt modelId="{FA98FCA1-6F3D-4DC4-9706-35949799B249}" type="pres">
      <dgm:prSet presAssocID="{FA3E80DC-1C92-4E45-A5B6-266CF35F33E2}"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49000" r="-49000"/>
          </a:stretch>
        </a:blipFill>
      </dgm:spPr>
    </dgm:pt>
    <dgm:pt modelId="{060BC95C-ECA2-4296-81FA-64307839428A}" type="pres">
      <dgm:prSet presAssocID="{FA3E80DC-1C92-4E45-A5B6-266CF35F33E2}" presName="textRect" presStyleLbl="revTx" presStyleIdx="3" presStyleCnt="4">
        <dgm:presLayoutVars>
          <dgm:bulletEnabled val="1"/>
        </dgm:presLayoutVars>
      </dgm:prSet>
      <dgm:spPr/>
      <dgm:t>
        <a:bodyPr/>
        <a:lstStyle/>
        <a:p>
          <a:endParaRPr lang="es-ES"/>
        </a:p>
      </dgm:t>
    </dgm:pt>
  </dgm:ptLst>
  <dgm:cxnLst>
    <dgm:cxn modelId="{9FF90824-22E4-44FC-814E-677E00F68DAC}" srcId="{2251AE6A-7238-42DD-8892-E15826CF9616}" destId="{7427408C-6640-4F40-AFC0-7FEB99D1F1CE}" srcOrd="0" destOrd="0" parTransId="{DA8FE7E4-6B9B-44B1-9BF9-46BA53200F43}" sibTransId="{92CFD7A4-E787-450A-B8C3-70387FE39A11}"/>
    <dgm:cxn modelId="{9EF17B22-3A1C-4EA4-B906-008F3E89C705}" srcId="{2251AE6A-7238-42DD-8892-E15826CF9616}" destId="{AA3617D9-DAA2-4D15-A023-E3A3A6809F86}" srcOrd="1" destOrd="0" parTransId="{BB54C4F8-D34F-4E8E-A694-BE577E72DCB8}" sibTransId="{6BDB0498-5DBC-44B9-8A89-2CCA2E24321A}"/>
    <dgm:cxn modelId="{E857CCD0-1B29-4A2B-A930-8272216D45EF}" type="presOf" srcId="{2251AE6A-7238-42DD-8892-E15826CF9616}" destId="{12B47EED-9F67-4A87-99FA-4A7117B1C066}" srcOrd="0" destOrd="0" presId="urn:microsoft.com/office/officeart/2005/8/layout/pList1"/>
    <dgm:cxn modelId="{82BC3136-158D-4664-91B9-6BE552827E3A}" type="presOf" srcId="{91B64C26-3DDD-4523-93F4-B64FECE694E5}" destId="{FF0CE57B-D66A-424A-9F58-B8C75CD2470D}" srcOrd="0" destOrd="0" presId="urn:microsoft.com/office/officeart/2005/8/layout/pList1"/>
    <dgm:cxn modelId="{87D143DE-7EF0-4495-A93A-55BF33F723E8}" type="presOf" srcId="{A5D19872-27AC-430C-960D-B6A7508E5028}" destId="{338B4946-2A43-4AAA-929F-ECC2B63F7F9F}" srcOrd="0" destOrd="0" presId="urn:microsoft.com/office/officeart/2005/8/layout/pList1"/>
    <dgm:cxn modelId="{667D2950-1B01-41EA-A625-4FDB1CB9503D}" type="presOf" srcId="{6BDB0498-5DBC-44B9-8A89-2CCA2E24321A}" destId="{269F3EA1-0EE0-4527-BE9F-CCFC9DB00F2D}" srcOrd="0" destOrd="0" presId="urn:microsoft.com/office/officeart/2005/8/layout/pList1"/>
    <dgm:cxn modelId="{CA42048D-C966-4017-925D-5A55058876E7}" type="presOf" srcId="{AA3617D9-DAA2-4D15-A023-E3A3A6809F86}" destId="{D6582579-0B5F-4FCA-9147-3F138E0A91FA}" srcOrd="0" destOrd="0" presId="urn:microsoft.com/office/officeart/2005/8/layout/pList1"/>
    <dgm:cxn modelId="{8A29E432-16B3-4455-972A-A14515AE5616}" srcId="{2251AE6A-7238-42DD-8892-E15826CF9616}" destId="{A5D19872-27AC-430C-960D-B6A7508E5028}" srcOrd="2" destOrd="0" parTransId="{240DFAB1-397E-4955-AE51-9EE4397C2A19}" sibTransId="{91B64C26-3DDD-4523-93F4-B64FECE694E5}"/>
    <dgm:cxn modelId="{BE089F24-38D0-4854-B78F-6CDA2E209C65}" type="presOf" srcId="{7427408C-6640-4F40-AFC0-7FEB99D1F1CE}" destId="{66C85D9F-8D5D-4C5F-BFD5-7ACA3E012214}" srcOrd="0" destOrd="0" presId="urn:microsoft.com/office/officeart/2005/8/layout/pList1"/>
    <dgm:cxn modelId="{6AA3C3C1-CF89-4A96-A9F1-3F6A041A4EC4}" type="presOf" srcId="{92CFD7A4-E787-450A-B8C3-70387FE39A11}" destId="{3AA6FFA5-D9B0-4F17-8356-BF86E4D92830}" srcOrd="0" destOrd="0" presId="urn:microsoft.com/office/officeart/2005/8/layout/pList1"/>
    <dgm:cxn modelId="{7C9B7B35-E001-4E5D-B466-C99894D86E20}" srcId="{2251AE6A-7238-42DD-8892-E15826CF9616}" destId="{FA3E80DC-1C92-4E45-A5B6-266CF35F33E2}" srcOrd="3" destOrd="0" parTransId="{87FF0679-97EE-4165-AAC8-6946A3BFAD2E}" sibTransId="{C3F73778-7B48-45BB-979E-F0655357DF64}"/>
    <dgm:cxn modelId="{5B090A3F-07C5-4E7E-BE86-19EA5D96D40E}" type="presOf" srcId="{FA3E80DC-1C92-4E45-A5B6-266CF35F33E2}" destId="{060BC95C-ECA2-4296-81FA-64307839428A}" srcOrd="0" destOrd="0" presId="urn:microsoft.com/office/officeart/2005/8/layout/pList1"/>
    <dgm:cxn modelId="{933DF179-D0C3-45D2-9F9B-E150845ECF30}" type="presParOf" srcId="{12B47EED-9F67-4A87-99FA-4A7117B1C066}" destId="{00D2C8FE-F903-48EB-AEB4-D13A29315C73}" srcOrd="0" destOrd="0" presId="urn:microsoft.com/office/officeart/2005/8/layout/pList1"/>
    <dgm:cxn modelId="{F51E663E-D82D-463F-B09D-206C2E90D99D}" type="presParOf" srcId="{00D2C8FE-F903-48EB-AEB4-D13A29315C73}" destId="{49A39460-947D-44CA-992C-56273A16D76F}" srcOrd="0" destOrd="0" presId="urn:microsoft.com/office/officeart/2005/8/layout/pList1"/>
    <dgm:cxn modelId="{7211F328-4909-478C-981D-A7F490EE0E5E}" type="presParOf" srcId="{00D2C8FE-F903-48EB-AEB4-D13A29315C73}" destId="{66C85D9F-8D5D-4C5F-BFD5-7ACA3E012214}" srcOrd="1" destOrd="0" presId="urn:microsoft.com/office/officeart/2005/8/layout/pList1"/>
    <dgm:cxn modelId="{FC787EB1-C8D9-4E0C-90AF-767492914EBE}" type="presParOf" srcId="{12B47EED-9F67-4A87-99FA-4A7117B1C066}" destId="{3AA6FFA5-D9B0-4F17-8356-BF86E4D92830}" srcOrd="1" destOrd="0" presId="urn:microsoft.com/office/officeart/2005/8/layout/pList1"/>
    <dgm:cxn modelId="{D45310E3-1E01-43BA-BBCB-708EAEE63E83}" type="presParOf" srcId="{12B47EED-9F67-4A87-99FA-4A7117B1C066}" destId="{7E222992-F6BF-42A4-BD68-4F19BC30C227}" srcOrd="2" destOrd="0" presId="urn:microsoft.com/office/officeart/2005/8/layout/pList1"/>
    <dgm:cxn modelId="{5D0ACC54-7D0D-4447-AF1B-B1F3B795F1E8}" type="presParOf" srcId="{7E222992-F6BF-42A4-BD68-4F19BC30C227}" destId="{60F7E867-88B2-4B35-AA06-A3F3AB63279D}" srcOrd="0" destOrd="0" presId="urn:microsoft.com/office/officeart/2005/8/layout/pList1"/>
    <dgm:cxn modelId="{9BE0F1C9-F5EA-4F98-9B25-E15012836255}" type="presParOf" srcId="{7E222992-F6BF-42A4-BD68-4F19BC30C227}" destId="{D6582579-0B5F-4FCA-9147-3F138E0A91FA}" srcOrd="1" destOrd="0" presId="urn:microsoft.com/office/officeart/2005/8/layout/pList1"/>
    <dgm:cxn modelId="{951475B3-7CC5-4ADC-93EE-D315CB51E243}" type="presParOf" srcId="{12B47EED-9F67-4A87-99FA-4A7117B1C066}" destId="{269F3EA1-0EE0-4527-BE9F-CCFC9DB00F2D}" srcOrd="3" destOrd="0" presId="urn:microsoft.com/office/officeart/2005/8/layout/pList1"/>
    <dgm:cxn modelId="{4E75EE9B-6221-40D0-9CC3-19C782804035}" type="presParOf" srcId="{12B47EED-9F67-4A87-99FA-4A7117B1C066}" destId="{8A0D16AC-A3C4-450E-8EF1-41A164728248}" srcOrd="4" destOrd="0" presId="urn:microsoft.com/office/officeart/2005/8/layout/pList1"/>
    <dgm:cxn modelId="{74346736-FB9C-46B2-A227-C28D6A6D1242}" type="presParOf" srcId="{8A0D16AC-A3C4-450E-8EF1-41A164728248}" destId="{9DB8BB92-675F-4357-A75F-2A52C97207E6}" srcOrd="0" destOrd="0" presId="urn:microsoft.com/office/officeart/2005/8/layout/pList1"/>
    <dgm:cxn modelId="{4DABE675-8DC1-41F6-B63D-E858CA1C0448}" type="presParOf" srcId="{8A0D16AC-A3C4-450E-8EF1-41A164728248}" destId="{338B4946-2A43-4AAA-929F-ECC2B63F7F9F}" srcOrd="1" destOrd="0" presId="urn:microsoft.com/office/officeart/2005/8/layout/pList1"/>
    <dgm:cxn modelId="{6413990C-5D04-4AF3-9F0F-EAFC9B80B34E}" type="presParOf" srcId="{12B47EED-9F67-4A87-99FA-4A7117B1C066}" destId="{FF0CE57B-D66A-424A-9F58-B8C75CD2470D}" srcOrd="5" destOrd="0" presId="urn:microsoft.com/office/officeart/2005/8/layout/pList1"/>
    <dgm:cxn modelId="{AD439F94-22F8-4946-A641-2623C91BAEDE}" type="presParOf" srcId="{12B47EED-9F67-4A87-99FA-4A7117B1C066}" destId="{A5CBCC02-CDC2-4900-8507-D0E901455AA5}" srcOrd="6" destOrd="0" presId="urn:microsoft.com/office/officeart/2005/8/layout/pList1"/>
    <dgm:cxn modelId="{130CA8E2-1C1A-41F2-BB3F-8A86E222162F}" type="presParOf" srcId="{A5CBCC02-CDC2-4900-8507-D0E901455AA5}" destId="{FA98FCA1-6F3D-4DC4-9706-35949799B249}" srcOrd="0" destOrd="0" presId="urn:microsoft.com/office/officeart/2005/8/layout/pList1"/>
    <dgm:cxn modelId="{AEAB2798-82FB-444F-A538-777EFD7756C2}" type="presParOf" srcId="{A5CBCC02-CDC2-4900-8507-D0E901455AA5}" destId="{060BC95C-ECA2-4296-81FA-64307839428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51AE6A-7238-42DD-8892-E15826CF9616}" type="doc">
      <dgm:prSet loTypeId="urn:microsoft.com/office/officeart/2005/8/layout/pList1" loCatId="list" qsTypeId="urn:microsoft.com/office/officeart/2005/8/quickstyle/simple1" qsCatId="simple" csTypeId="urn:microsoft.com/office/officeart/2005/8/colors/colorful5" csCatId="colorful" phldr="1"/>
      <dgm:spPr/>
    </dgm:pt>
    <dgm:pt modelId="{7427408C-6640-4F40-AFC0-7FEB99D1F1CE}">
      <dgm:prSet phldrT="[Text]"/>
      <dgm:spPr/>
      <dgm:t>
        <a:bodyPr/>
        <a:lstStyle/>
        <a:p>
          <a:r>
            <a:rPr lang="es-ES_tradnl" noProof="0"/>
            <a:t>Adelgazamiento de la capa de ozono</a:t>
          </a:r>
        </a:p>
      </dgm:t>
    </dgm:pt>
    <dgm:pt modelId="{DA8FE7E4-6B9B-44B1-9BF9-46BA53200F43}" type="parTrans" cxnId="{9FF90824-22E4-44FC-814E-677E00F68DAC}">
      <dgm:prSet/>
      <dgm:spPr/>
      <dgm:t>
        <a:bodyPr/>
        <a:lstStyle/>
        <a:p>
          <a:endParaRPr lang="es-ES_tradnl" noProof="0"/>
        </a:p>
      </dgm:t>
    </dgm:pt>
    <dgm:pt modelId="{92CFD7A4-E787-450A-B8C3-70387FE39A11}" type="sibTrans" cxnId="{9FF90824-22E4-44FC-814E-677E00F68DAC}">
      <dgm:prSet/>
      <dgm:spPr/>
      <dgm:t>
        <a:bodyPr/>
        <a:lstStyle/>
        <a:p>
          <a:endParaRPr lang="es-ES_tradnl" noProof="0"/>
        </a:p>
      </dgm:t>
    </dgm:pt>
    <dgm:pt modelId="{AA3617D9-DAA2-4D15-A023-E3A3A6809F86}">
      <dgm:prSet phldrT="[Text]"/>
      <dgm:spPr/>
      <dgm:t>
        <a:bodyPr/>
        <a:lstStyle/>
        <a:p>
          <a:r>
            <a:rPr lang="es-ES_tradnl" noProof="0"/>
            <a:t>Efecto invernadero</a:t>
          </a:r>
        </a:p>
      </dgm:t>
    </dgm:pt>
    <dgm:pt modelId="{BB54C4F8-D34F-4E8E-A694-BE577E72DCB8}" type="parTrans" cxnId="{9EF17B22-3A1C-4EA4-B906-008F3E89C705}">
      <dgm:prSet/>
      <dgm:spPr/>
      <dgm:t>
        <a:bodyPr/>
        <a:lstStyle/>
        <a:p>
          <a:endParaRPr lang="es-ES_tradnl" noProof="0"/>
        </a:p>
      </dgm:t>
    </dgm:pt>
    <dgm:pt modelId="{6BDB0498-5DBC-44B9-8A89-2CCA2E24321A}" type="sibTrans" cxnId="{9EF17B22-3A1C-4EA4-B906-008F3E89C705}">
      <dgm:prSet/>
      <dgm:spPr/>
      <dgm:t>
        <a:bodyPr/>
        <a:lstStyle/>
        <a:p>
          <a:endParaRPr lang="es-ES_tradnl" noProof="0"/>
        </a:p>
      </dgm:t>
    </dgm:pt>
    <dgm:pt modelId="{A5D19872-27AC-430C-960D-B6A7508E5028}">
      <dgm:prSet phldrT="[Text]"/>
      <dgm:spPr/>
      <dgm:t>
        <a:bodyPr/>
        <a:lstStyle/>
        <a:p>
          <a:r>
            <a:rPr lang="es-ES_tradnl" noProof="0"/>
            <a:t>Lluvia ácida</a:t>
          </a:r>
        </a:p>
      </dgm:t>
    </dgm:pt>
    <dgm:pt modelId="{240DFAB1-397E-4955-AE51-9EE4397C2A19}" type="parTrans" cxnId="{8A29E432-16B3-4455-972A-A14515AE5616}">
      <dgm:prSet/>
      <dgm:spPr/>
      <dgm:t>
        <a:bodyPr/>
        <a:lstStyle/>
        <a:p>
          <a:endParaRPr lang="es-ES_tradnl" noProof="0"/>
        </a:p>
      </dgm:t>
    </dgm:pt>
    <dgm:pt modelId="{91B64C26-3DDD-4523-93F4-B64FECE694E5}" type="sibTrans" cxnId="{8A29E432-16B3-4455-972A-A14515AE5616}">
      <dgm:prSet/>
      <dgm:spPr/>
      <dgm:t>
        <a:bodyPr/>
        <a:lstStyle/>
        <a:p>
          <a:endParaRPr lang="es-ES_tradnl" noProof="0"/>
        </a:p>
      </dgm:t>
    </dgm:pt>
    <dgm:pt modelId="{FA3E80DC-1C92-4E45-A5B6-266CF35F33E2}">
      <dgm:prSet phldrT="[Text]"/>
      <dgm:spPr/>
      <dgm:t>
        <a:bodyPr/>
        <a:lstStyle/>
        <a:p>
          <a:r>
            <a:rPr lang="es-ES_tradnl" noProof="0"/>
            <a:t>Smog fotoquímico</a:t>
          </a:r>
        </a:p>
      </dgm:t>
    </dgm:pt>
    <dgm:pt modelId="{87FF0679-97EE-4165-AAC8-6946A3BFAD2E}" type="parTrans" cxnId="{7C9B7B35-E001-4E5D-B466-C99894D86E20}">
      <dgm:prSet/>
      <dgm:spPr/>
      <dgm:t>
        <a:bodyPr/>
        <a:lstStyle/>
        <a:p>
          <a:endParaRPr lang="es-ES_tradnl" noProof="0"/>
        </a:p>
      </dgm:t>
    </dgm:pt>
    <dgm:pt modelId="{C3F73778-7B48-45BB-979E-F0655357DF64}" type="sibTrans" cxnId="{7C9B7B35-E001-4E5D-B466-C99894D86E20}">
      <dgm:prSet/>
      <dgm:spPr/>
      <dgm:t>
        <a:bodyPr/>
        <a:lstStyle/>
        <a:p>
          <a:endParaRPr lang="es-ES_tradnl" noProof="0"/>
        </a:p>
      </dgm:t>
    </dgm:pt>
    <dgm:pt modelId="{12B47EED-9F67-4A87-99FA-4A7117B1C066}" type="pres">
      <dgm:prSet presAssocID="{2251AE6A-7238-42DD-8892-E15826CF9616}" presName="Name0" presStyleCnt="0">
        <dgm:presLayoutVars>
          <dgm:dir/>
          <dgm:resizeHandles val="exact"/>
        </dgm:presLayoutVars>
      </dgm:prSet>
      <dgm:spPr/>
    </dgm:pt>
    <dgm:pt modelId="{00D2C8FE-F903-48EB-AEB4-D13A29315C73}" type="pres">
      <dgm:prSet presAssocID="{7427408C-6640-4F40-AFC0-7FEB99D1F1CE}" presName="compNode" presStyleCnt="0"/>
      <dgm:spPr/>
    </dgm:pt>
    <dgm:pt modelId="{49A39460-947D-44CA-992C-56273A16D76F}" type="pres">
      <dgm:prSet presAssocID="{7427408C-6640-4F40-AFC0-7FEB99D1F1CE}" presName="pictRect" presStyleLbl="node1" presStyleIdx="0" presStyleCnt="4"/>
      <dgm:spPr>
        <a:blipFill rotWithShape="1">
          <a:blip xmlns:r="http://schemas.openxmlformats.org/officeDocument/2006/relationships" r:embed="rId1"/>
          <a:srcRect/>
          <a:stretch>
            <a:fillRect t="-7000" b="-7000"/>
          </a:stretch>
        </a:blipFill>
      </dgm:spPr>
    </dgm:pt>
    <dgm:pt modelId="{66C85D9F-8D5D-4C5F-BFD5-7ACA3E012214}" type="pres">
      <dgm:prSet presAssocID="{7427408C-6640-4F40-AFC0-7FEB99D1F1CE}" presName="textRect" presStyleLbl="revTx" presStyleIdx="0" presStyleCnt="4">
        <dgm:presLayoutVars>
          <dgm:bulletEnabled val="1"/>
        </dgm:presLayoutVars>
      </dgm:prSet>
      <dgm:spPr/>
      <dgm:t>
        <a:bodyPr/>
        <a:lstStyle/>
        <a:p>
          <a:endParaRPr lang="es-ES"/>
        </a:p>
      </dgm:t>
    </dgm:pt>
    <dgm:pt modelId="{3AA6FFA5-D9B0-4F17-8356-BF86E4D92830}" type="pres">
      <dgm:prSet presAssocID="{92CFD7A4-E787-450A-B8C3-70387FE39A11}" presName="sibTrans" presStyleLbl="sibTrans2D1" presStyleIdx="0" presStyleCnt="0"/>
      <dgm:spPr/>
      <dgm:t>
        <a:bodyPr/>
        <a:lstStyle/>
        <a:p>
          <a:endParaRPr lang="es-ES"/>
        </a:p>
      </dgm:t>
    </dgm:pt>
    <dgm:pt modelId="{7E222992-F6BF-42A4-BD68-4F19BC30C227}" type="pres">
      <dgm:prSet presAssocID="{AA3617D9-DAA2-4D15-A023-E3A3A6809F86}" presName="compNode" presStyleCnt="0"/>
      <dgm:spPr/>
    </dgm:pt>
    <dgm:pt modelId="{60F7E867-88B2-4B35-AA06-A3F3AB63279D}" type="pres">
      <dgm:prSet presAssocID="{AA3617D9-DAA2-4D15-A023-E3A3A6809F86}" presName="pictRect" presStyleLbl="node1" presStyleIdx="1" presStyleCnt="4"/>
      <dgm:spPr>
        <a:blipFill rotWithShape="1">
          <a:blip xmlns:r="http://schemas.openxmlformats.org/officeDocument/2006/relationships" r:embed="rId2"/>
          <a:srcRect/>
          <a:stretch>
            <a:fillRect l="-17000" r="-17000"/>
          </a:stretch>
        </a:blipFill>
      </dgm:spPr>
    </dgm:pt>
    <dgm:pt modelId="{D6582579-0B5F-4FCA-9147-3F138E0A91FA}" type="pres">
      <dgm:prSet presAssocID="{AA3617D9-DAA2-4D15-A023-E3A3A6809F86}" presName="textRect" presStyleLbl="revTx" presStyleIdx="1" presStyleCnt="4">
        <dgm:presLayoutVars>
          <dgm:bulletEnabled val="1"/>
        </dgm:presLayoutVars>
      </dgm:prSet>
      <dgm:spPr/>
      <dgm:t>
        <a:bodyPr/>
        <a:lstStyle/>
        <a:p>
          <a:endParaRPr lang="es-ES"/>
        </a:p>
      </dgm:t>
    </dgm:pt>
    <dgm:pt modelId="{269F3EA1-0EE0-4527-BE9F-CCFC9DB00F2D}" type="pres">
      <dgm:prSet presAssocID="{6BDB0498-5DBC-44B9-8A89-2CCA2E24321A}" presName="sibTrans" presStyleLbl="sibTrans2D1" presStyleIdx="0" presStyleCnt="0"/>
      <dgm:spPr/>
      <dgm:t>
        <a:bodyPr/>
        <a:lstStyle/>
        <a:p>
          <a:endParaRPr lang="es-ES"/>
        </a:p>
      </dgm:t>
    </dgm:pt>
    <dgm:pt modelId="{8A0D16AC-A3C4-450E-8EF1-41A164728248}" type="pres">
      <dgm:prSet presAssocID="{A5D19872-27AC-430C-960D-B6A7508E5028}" presName="compNode" presStyleCnt="0"/>
      <dgm:spPr/>
    </dgm:pt>
    <dgm:pt modelId="{9DB8BB92-675F-4357-A75F-2A52C97207E6}" type="pres">
      <dgm:prSet presAssocID="{A5D19872-27AC-430C-960D-B6A7508E5028}" presName="pictRect" presStyleLbl="node1" presStyleIdx="2" presStyleCnt="4"/>
      <dgm:spPr>
        <a:blipFill rotWithShape="1">
          <a:blip xmlns:r="http://schemas.openxmlformats.org/officeDocument/2006/relationships" r:embed="rId3"/>
          <a:srcRect/>
          <a:stretch>
            <a:fillRect t="-23000" b="-23000"/>
          </a:stretch>
        </a:blipFill>
      </dgm:spPr>
    </dgm:pt>
    <dgm:pt modelId="{338B4946-2A43-4AAA-929F-ECC2B63F7F9F}" type="pres">
      <dgm:prSet presAssocID="{A5D19872-27AC-430C-960D-B6A7508E5028}" presName="textRect" presStyleLbl="revTx" presStyleIdx="2" presStyleCnt="4">
        <dgm:presLayoutVars>
          <dgm:bulletEnabled val="1"/>
        </dgm:presLayoutVars>
      </dgm:prSet>
      <dgm:spPr/>
      <dgm:t>
        <a:bodyPr/>
        <a:lstStyle/>
        <a:p>
          <a:endParaRPr lang="es-ES"/>
        </a:p>
      </dgm:t>
    </dgm:pt>
    <dgm:pt modelId="{FF0CE57B-D66A-424A-9F58-B8C75CD2470D}" type="pres">
      <dgm:prSet presAssocID="{91B64C26-3DDD-4523-93F4-B64FECE694E5}" presName="sibTrans" presStyleLbl="sibTrans2D1" presStyleIdx="0" presStyleCnt="0"/>
      <dgm:spPr/>
      <dgm:t>
        <a:bodyPr/>
        <a:lstStyle/>
        <a:p>
          <a:endParaRPr lang="es-ES"/>
        </a:p>
      </dgm:t>
    </dgm:pt>
    <dgm:pt modelId="{A5CBCC02-CDC2-4900-8507-D0E901455AA5}" type="pres">
      <dgm:prSet presAssocID="{FA3E80DC-1C92-4E45-A5B6-266CF35F33E2}" presName="compNode" presStyleCnt="0"/>
      <dgm:spPr/>
    </dgm:pt>
    <dgm:pt modelId="{FA98FCA1-6F3D-4DC4-9706-35949799B249}" type="pres">
      <dgm:prSet presAssocID="{FA3E80DC-1C92-4E45-A5B6-266CF35F33E2}"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49000" r="-49000"/>
          </a:stretch>
        </a:blipFill>
      </dgm:spPr>
    </dgm:pt>
    <dgm:pt modelId="{060BC95C-ECA2-4296-81FA-64307839428A}" type="pres">
      <dgm:prSet presAssocID="{FA3E80DC-1C92-4E45-A5B6-266CF35F33E2}" presName="textRect" presStyleLbl="revTx" presStyleIdx="3" presStyleCnt="4">
        <dgm:presLayoutVars>
          <dgm:bulletEnabled val="1"/>
        </dgm:presLayoutVars>
      </dgm:prSet>
      <dgm:spPr/>
      <dgm:t>
        <a:bodyPr/>
        <a:lstStyle/>
        <a:p>
          <a:endParaRPr lang="es-ES"/>
        </a:p>
      </dgm:t>
    </dgm:pt>
  </dgm:ptLst>
  <dgm:cxnLst>
    <dgm:cxn modelId="{9FF90824-22E4-44FC-814E-677E00F68DAC}" srcId="{2251AE6A-7238-42DD-8892-E15826CF9616}" destId="{7427408C-6640-4F40-AFC0-7FEB99D1F1CE}" srcOrd="0" destOrd="0" parTransId="{DA8FE7E4-6B9B-44B1-9BF9-46BA53200F43}" sibTransId="{92CFD7A4-E787-450A-B8C3-70387FE39A11}"/>
    <dgm:cxn modelId="{9EF17B22-3A1C-4EA4-B906-008F3E89C705}" srcId="{2251AE6A-7238-42DD-8892-E15826CF9616}" destId="{AA3617D9-DAA2-4D15-A023-E3A3A6809F86}" srcOrd="1" destOrd="0" parTransId="{BB54C4F8-D34F-4E8E-A694-BE577E72DCB8}" sibTransId="{6BDB0498-5DBC-44B9-8A89-2CCA2E24321A}"/>
    <dgm:cxn modelId="{E857CCD0-1B29-4A2B-A930-8272216D45EF}" type="presOf" srcId="{2251AE6A-7238-42DD-8892-E15826CF9616}" destId="{12B47EED-9F67-4A87-99FA-4A7117B1C066}" srcOrd="0" destOrd="0" presId="urn:microsoft.com/office/officeart/2005/8/layout/pList1"/>
    <dgm:cxn modelId="{82BC3136-158D-4664-91B9-6BE552827E3A}" type="presOf" srcId="{91B64C26-3DDD-4523-93F4-B64FECE694E5}" destId="{FF0CE57B-D66A-424A-9F58-B8C75CD2470D}" srcOrd="0" destOrd="0" presId="urn:microsoft.com/office/officeart/2005/8/layout/pList1"/>
    <dgm:cxn modelId="{87D143DE-7EF0-4495-A93A-55BF33F723E8}" type="presOf" srcId="{A5D19872-27AC-430C-960D-B6A7508E5028}" destId="{338B4946-2A43-4AAA-929F-ECC2B63F7F9F}" srcOrd="0" destOrd="0" presId="urn:microsoft.com/office/officeart/2005/8/layout/pList1"/>
    <dgm:cxn modelId="{667D2950-1B01-41EA-A625-4FDB1CB9503D}" type="presOf" srcId="{6BDB0498-5DBC-44B9-8A89-2CCA2E24321A}" destId="{269F3EA1-0EE0-4527-BE9F-CCFC9DB00F2D}" srcOrd="0" destOrd="0" presId="urn:microsoft.com/office/officeart/2005/8/layout/pList1"/>
    <dgm:cxn modelId="{CA42048D-C966-4017-925D-5A55058876E7}" type="presOf" srcId="{AA3617D9-DAA2-4D15-A023-E3A3A6809F86}" destId="{D6582579-0B5F-4FCA-9147-3F138E0A91FA}" srcOrd="0" destOrd="0" presId="urn:microsoft.com/office/officeart/2005/8/layout/pList1"/>
    <dgm:cxn modelId="{8A29E432-16B3-4455-972A-A14515AE5616}" srcId="{2251AE6A-7238-42DD-8892-E15826CF9616}" destId="{A5D19872-27AC-430C-960D-B6A7508E5028}" srcOrd="2" destOrd="0" parTransId="{240DFAB1-397E-4955-AE51-9EE4397C2A19}" sibTransId="{91B64C26-3DDD-4523-93F4-B64FECE694E5}"/>
    <dgm:cxn modelId="{BE089F24-38D0-4854-B78F-6CDA2E209C65}" type="presOf" srcId="{7427408C-6640-4F40-AFC0-7FEB99D1F1CE}" destId="{66C85D9F-8D5D-4C5F-BFD5-7ACA3E012214}" srcOrd="0" destOrd="0" presId="urn:microsoft.com/office/officeart/2005/8/layout/pList1"/>
    <dgm:cxn modelId="{6AA3C3C1-CF89-4A96-A9F1-3F6A041A4EC4}" type="presOf" srcId="{92CFD7A4-E787-450A-B8C3-70387FE39A11}" destId="{3AA6FFA5-D9B0-4F17-8356-BF86E4D92830}" srcOrd="0" destOrd="0" presId="urn:microsoft.com/office/officeart/2005/8/layout/pList1"/>
    <dgm:cxn modelId="{7C9B7B35-E001-4E5D-B466-C99894D86E20}" srcId="{2251AE6A-7238-42DD-8892-E15826CF9616}" destId="{FA3E80DC-1C92-4E45-A5B6-266CF35F33E2}" srcOrd="3" destOrd="0" parTransId="{87FF0679-97EE-4165-AAC8-6946A3BFAD2E}" sibTransId="{C3F73778-7B48-45BB-979E-F0655357DF64}"/>
    <dgm:cxn modelId="{5B090A3F-07C5-4E7E-BE86-19EA5D96D40E}" type="presOf" srcId="{FA3E80DC-1C92-4E45-A5B6-266CF35F33E2}" destId="{060BC95C-ECA2-4296-81FA-64307839428A}" srcOrd="0" destOrd="0" presId="urn:microsoft.com/office/officeart/2005/8/layout/pList1"/>
    <dgm:cxn modelId="{933DF179-D0C3-45D2-9F9B-E150845ECF30}" type="presParOf" srcId="{12B47EED-9F67-4A87-99FA-4A7117B1C066}" destId="{00D2C8FE-F903-48EB-AEB4-D13A29315C73}" srcOrd="0" destOrd="0" presId="urn:microsoft.com/office/officeart/2005/8/layout/pList1"/>
    <dgm:cxn modelId="{F51E663E-D82D-463F-B09D-206C2E90D99D}" type="presParOf" srcId="{00D2C8FE-F903-48EB-AEB4-D13A29315C73}" destId="{49A39460-947D-44CA-992C-56273A16D76F}" srcOrd="0" destOrd="0" presId="urn:microsoft.com/office/officeart/2005/8/layout/pList1"/>
    <dgm:cxn modelId="{7211F328-4909-478C-981D-A7F490EE0E5E}" type="presParOf" srcId="{00D2C8FE-F903-48EB-AEB4-D13A29315C73}" destId="{66C85D9F-8D5D-4C5F-BFD5-7ACA3E012214}" srcOrd="1" destOrd="0" presId="urn:microsoft.com/office/officeart/2005/8/layout/pList1"/>
    <dgm:cxn modelId="{FC787EB1-C8D9-4E0C-90AF-767492914EBE}" type="presParOf" srcId="{12B47EED-9F67-4A87-99FA-4A7117B1C066}" destId="{3AA6FFA5-D9B0-4F17-8356-BF86E4D92830}" srcOrd="1" destOrd="0" presId="urn:microsoft.com/office/officeart/2005/8/layout/pList1"/>
    <dgm:cxn modelId="{D45310E3-1E01-43BA-BBCB-708EAEE63E83}" type="presParOf" srcId="{12B47EED-9F67-4A87-99FA-4A7117B1C066}" destId="{7E222992-F6BF-42A4-BD68-4F19BC30C227}" srcOrd="2" destOrd="0" presId="urn:microsoft.com/office/officeart/2005/8/layout/pList1"/>
    <dgm:cxn modelId="{5D0ACC54-7D0D-4447-AF1B-B1F3B795F1E8}" type="presParOf" srcId="{7E222992-F6BF-42A4-BD68-4F19BC30C227}" destId="{60F7E867-88B2-4B35-AA06-A3F3AB63279D}" srcOrd="0" destOrd="0" presId="urn:microsoft.com/office/officeart/2005/8/layout/pList1"/>
    <dgm:cxn modelId="{9BE0F1C9-F5EA-4F98-9B25-E15012836255}" type="presParOf" srcId="{7E222992-F6BF-42A4-BD68-4F19BC30C227}" destId="{D6582579-0B5F-4FCA-9147-3F138E0A91FA}" srcOrd="1" destOrd="0" presId="urn:microsoft.com/office/officeart/2005/8/layout/pList1"/>
    <dgm:cxn modelId="{951475B3-7CC5-4ADC-93EE-D315CB51E243}" type="presParOf" srcId="{12B47EED-9F67-4A87-99FA-4A7117B1C066}" destId="{269F3EA1-0EE0-4527-BE9F-CCFC9DB00F2D}" srcOrd="3" destOrd="0" presId="urn:microsoft.com/office/officeart/2005/8/layout/pList1"/>
    <dgm:cxn modelId="{4E75EE9B-6221-40D0-9CC3-19C782804035}" type="presParOf" srcId="{12B47EED-9F67-4A87-99FA-4A7117B1C066}" destId="{8A0D16AC-A3C4-450E-8EF1-41A164728248}" srcOrd="4" destOrd="0" presId="urn:microsoft.com/office/officeart/2005/8/layout/pList1"/>
    <dgm:cxn modelId="{74346736-FB9C-46B2-A227-C28D6A6D1242}" type="presParOf" srcId="{8A0D16AC-A3C4-450E-8EF1-41A164728248}" destId="{9DB8BB92-675F-4357-A75F-2A52C97207E6}" srcOrd="0" destOrd="0" presId="urn:microsoft.com/office/officeart/2005/8/layout/pList1"/>
    <dgm:cxn modelId="{4DABE675-8DC1-41F6-B63D-E858CA1C0448}" type="presParOf" srcId="{8A0D16AC-A3C4-450E-8EF1-41A164728248}" destId="{338B4946-2A43-4AAA-929F-ECC2B63F7F9F}" srcOrd="1" destOrd="0" presId="urn:microsoft.com/office/officeart/2005/8/layout/pList1"/>
    <dgm:cxn modelId="{6413990C-5D04-4AF3-9F0F-EAFC9B80B34E}" type="presParOf" srcId="{12B47EED-9F67-4A87-99FA-4A7117B1C066}" destId="{FF0CE57B-D66A-424A-9F58-B8C75CD2470D}" srcOrd="5" destOrd="0" presId="urn:microsoft.com/office/officeart/2005/8/layout/pList1"/>
    <dgm:cxn modelId="{AD439F94-22F8-4946-A641-2623C91BAEDE}" type="presParOf" srcId="{12B47EED-9F67-4A87-99FA-4A7117B1C066}" destId="{A5CBCC02-CDC2-4900-8507-D0E901455AA5}" srcOrd="6" destOrd="0" presId="urn:microsoft.com/office/officeart/2005/8/layout/pList1"/>
    <dgm:cxn modelId="{130CA8E2-1C1A-41F2-BB3F-8A86E222162F}" type="presParOf" srcId="{A5CBCC02-CDC2-4900-8507-D0E901455AA5}" destId="{FA98FCA1-6F3D-4DC4-9706-35949799B249}" srcOrd="0" destOrd="0" presId="urn:microsoft.com/office/officeart/2005/8/layout/pList1"/>
    <dgm:cxn modelId="{AEAB2798-82FB-444F-A538-777EFD7756C2}" type="presParOf" srcId="{A5CBCC02-CDC2-4900-8507-D0E901455AA5}" destId="{060BC95C-ECA2-4296-81FA-64307839428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786CA4-6AB4-48AA-9519-341AD34F02CB}" type="doc">
      <dgm:prSet loTypeId="urn:microsoft.com/office/officeart/2005/8/layout/hProcess9" loCatId="process" qsTypeId="urn:microsoft.com/office/officeart/2005/8/quickstyle/simple1" qsCatId="simple" csTypeId="urn:microsoft.com/office/officeart/2005/8/colors/colorful5" csCatId="colorful" phldr="1"/>
      <dgm:spPr/>
    </dgm:pt>
    <dgm:pt modelId="{62454C9D-8725-4B62-A45B-CBF5C483EA8B}">
      <dgm:prSet phldrT="[Text]"/>
      <dgm:spPr/>
      <dgm:t>
        <a:bodyPr/>
        <a:lstStyle/>
        <a:p>
          <a:r>
            <a:rPr lang="en-US" dirty="0" err="1"/>
            <a:t>Indagamos</a:t>
          </a:r>
          <a:r>
            <a:rPr lang="en-US" dirty="0"/>
            <a:t> </a:t>
          </a:r>
          <a:r>
            <a:rPr lang="en-US" dirty="0" err="1"/>
            <a:t>sobre</a:t>
          </a:r>
          <a:r>
            <a:rPr lang="en-US" dirty="0"/>
            <a:t> las </a:t>
          </a:r>
          <a:r>
            <a:rPr lang="en-US" dirty="0" err="1"/>
            <a:t>concepciones</a:t>
          </a:r>
          <a:r>
            <a:rPr lang="en-US" dirty="0"/>
            <a:t> </a:t>
          </a:r>
          <a:r>
            <a:rPr lang="en-US" dirty="0" err="1"/>
            <a:t>alternativas</a:t>
          </a:r>
          <a:r>
            <a:rPr lang="en-US" dirty="0"/>
            <a:t> y </a:t>
          </a:r>
          <a:r>
            <a:rPr lang="en-US" dirty="0" err="1"/>
            <a:t>dificultades</a:t>
          </a:r>
          <a:r>
            <a:rPr lang="en-US" dirty="0"/>
            <a:t> de </a:t>
          </a:r>
          <a:r>
            <a:rPr lang="en-US" dirty="0" err="1"/>
            <a:t>aprendizaje</a:t>
          </a:r>
          <a:r>
            <a:rPr lang="en-US" dirty="0"/>
            <a:t> del </a:t>
          </a:r>
          <a:r>
            <a:rPr lang="en-US" dirty="0" err="1"/>
            <a:t>tema</a:t>
          </a:r>
          <a:endParaRPr lang="en-US" dirty="0"/>
        </a:p>
      </dgm:t>
    </dgm:pt>
    <dgm:pt modelId="{7E7269B4-D5C3-45BA-B999-7AE1543CC2A6}" type="parTrans" cxnId="{EB826D4A-8585-4F1A-9316-327865EBEA31}">
      <dgm:prSet/>
      <dgm:spPr/>
      <dgm:t>
        <a:bodyPr/>
        <a:lstStyle/>
        <a:p>
          <a:endParaRPr lang="en-US"/>
        </a:p>
      </dgm:t>
    </dgm:pt>
    <dgm:pt modelId="{4EEB02C8-402B-4928-A78A-7B5C812887A3}" type="sibTrans" cxnId="{EB826D4A-8585-4F1A-9316-327865EBEA31}">
      <dgm:prSet/>
      <dgm:spPr/>
      <dgm:t>
        <a:bodyPr/>
        <a:lstStyle/>
        <a:p>
          <a:endParaRPr lang="en-US"/>
        </a:p>
      </dgm:t>
    </dgm:pt>
    <dgm:pt modelId="{9A574821-5E56-4F5A-9370-5C8A57C774BC}">
      <dgm:prSet phldrT="[Text]"/>
      <dgm:spPr/>
      <dgm:t>
        <a:bodyPr/>
        <a:lstStyle/>
        <a:p>
          <a:r>
            <a:rPr lang="en-US" dirty="0" err="1"/>
            <a:t>Adaptamos</a:t>
          </a:r>
          <a:r>
            <a:rPr lang="en-US" dirty="0"/>
            <a:t> un </a:t>
          </a:r>
          <a:r>
            <a:rPr lang="en-US" dirty="0" err="1"/>
            <a:t>cuestionario</a:t>
          </a:r>
          <a:r>
            <a:rPr lang="en-US" dirty="0"/>
            <a:t> (Groves, 2002) para </a:t>
          </a:r>
          <a:r>
            <a:rPr lang="en-US" dirty="0" err="1"/>
            <a:t>identificar</a:t>
          </a:r>
          <a:r>
            <a:rPr lang="en-US" dirty="0"/>
            <a:t> </a:t>
          </a:r>
          <a:r>
            <a:rPr lang="en-US" dirty="0" err="1"/>
            <a:t>concepciones</a:t>
          </a:r>
          <a:r>
            <a:rPr lang="en-US" dirty="0"/>
            <a:t> </a:t>
          </a:r>
          <a:r>
            <a:rPr lang="en-US" dirty="0" err="1"/>
            <a:t>alternativas</a:t>
          </a:r>
          <a:endParaRPr lang="en-US" dirty="0"/>
        </a:p>
      </dgm:t>
    </dgm:pt>
    <dgm:pt modelId="{44952730-11FD-4650-AB84-CB59A73AF454}" type="parTrans" cxnId="{0AB3F9B5-575A-4CBD-ABEF-9BB662C1E805}">
      <dgm:prSet/>
      <dgm:spPr/>
      <dgm:t>
        <a:bodyPr/>
        <a:lstStyle/>
        <a:p>
          <a:endParaRPr lang="en-US"/>
        </a:p>
      </dgm:t>
    </dgm:pt>
    <dgm:pt modelId="{59268B13-95C9-409B-9A41-83BF1F71382C}" type="sibTrans" cxnId="{0AB3F9B5-575A-4CBD-ABEF-9BB662C1E805}">
      <dgm:prSet/>
      <dgm:spPr/>
      <dgm:t>
        <a:bodyPr/>
        <a:lstStyle/>
        <a:p>
          <a:endParaRPr lang="en-US"/>
        </a:p>
      </dgm:t>
    </dgm:pt>
    <dgm:pt modelId="{38911806-2425-43DD-A4F8-55501967145C}">
      <dgm:prSet phldrT="[Text]"/>
      <dgm:spPr/>
      <dgm:t>
        <a:bodyPr/>
        <a:lstStyle/>
        <a:p>
          <a:r>
            <a:rPr lang="en-US" dirty="0" err="1"/>
            <a:t>Aplicamos</a:t>
          </a:r>
          <a:r>
            <a:rPr lang="en-US" dirty="0"/>
            <a:t> el </a:t>
          </a:r>
          <a:r>
            <a:rPr lang="en-US" dirty="0" err="1"/>
            <a:t>cuestionario</a:t>
          </a:r>
          <a:r>
            <a:rPr lang="en-US" dirty="0"/>
            <a:t> a un </a:t>
          </a:r>
          <a:r>
            <a:rPr lang="en-US" dirty="0" err="1"/>
            <a:t>grupo</a:t>
          </a:r>
          <a:r>
            <a:rPr lang="en-US" dirty="0"/>
            <a:t> de </a:t>
          </a:r>
          <a:r>
            <a:rPr lang="en-US" dirty="0" err="1"/>
            <a:t>licenciatura</a:t>
          </a:r>
          <a:r>
            <a:rPr lang="en-US" dirty="0"/>
            <a:t> y </a:t>
          </a:r>
          <a:r>
            <a:rPr lang="en-US" dirty="0" err="1"/>
            <a:t>uno</a:t>
          </a:r>
          <a:r>
            <a:rPr lang="en-US" dirty="0"/>
            <a:t> de </a:t>
          </a:r>
          <a:r>
            <a:rPr lang="en-US" dirty="0" err="1"/>
            <a:t>bachillerato</a:t>
          </a:r>
          <a:endParaRPr lang="en-US" dirty="0"/>
        </a:p>
      </dgm:t>
    </dgm:pt>
    <dgm:pt modelId="{815F07A4-2502-49DB-962C-AA52DF41B09F}" type="parTrans" cxnId="{A52ABCB2-9EEE-466E-A8F2-84EF428B6E04}">
      <dgm:prSet/>
      <dgm:spPr/>
      <dgm:t>
        <a:bodyPr/>
        <a:lstStyle/>
        <a:p>
          <a:endParaRPr lang="en-US"/>
        </a:p>
      </dgm:t>
    </dgm:pt>
    <dgm:pt modelId="{14AB1D19-8562-4A87-A188-7870DF35330F}" type="sibTrans" cxnId="{A52ABCB2-9EEE-466E-A8F2-84EF428B6E04}">
      <dgm:prSet/>
      <dgm:spPr/>
      <dgm:t>
        <a:bodyPr/>
        <a:lstStyle/>
        <a:p>
          <a:endParaRPr lang="en-US"/>
        </a:p>
      </dgm:t>
    </dgm:pt>
    <dgm:pt modelId="{9E8C1D9B-E80B-491B-B254-8A008317A858}" type="pres">
      <dgm:prSet presAssocID="{22786CA4-6AB4-48AA-9519-341AD34F02CB}" presName="CompostProcess" presStyleCnt="0">
        <dgm:presLayoutVars>
          <dgm:dir/>
          <dgm:resizeHandles val="exact"/>
        </dgm:presLayoutVars>
      </dgm:prSet>
      <dgm:spPr/>
    </dgm:pt>
    <dgm:pt modelId="{D2F3CCAB-E964-425B-8AFD-38A9BA2EAF0A}" type="pres">
      <dgm:prSet presAssocID="{22786CA4-6AB4-48AA-9519-341AD34F02CB}" presName="arrow" presStyleLbl="bgShp" presStyleIdx="0" presStyleCnt="1"/>
      <dgm:spPr/>
    </dgm:pt>
    <dgm:pt modelId="{D3F5B064-F003-476F-9A2D-8A9F8421E19E}" type="pres">
      <dgm:prSet presAssocID="{22786CA4-6AB4-48AA-9519-341AD34F02CB}" presName="linearProcess" presStyleCnt="0"/>
      <dgm:spPr/>
    </dgm:pt>
    <dgm:pt modelId="{E38E896A-8713-4F62-BE05-AD16FC1D0649}" type="pres">
      <dgm:prSet presAssocID="{62454C9D-8725-4B62-A45B-CBF5C483EA8B}" presName="textNode" presStyleLbl="node1" presStyleIdx="0" presStyleCnt="3">
        <dgm:presLayoutVars>
          <dgm:bulletEnabled val="1"/>
        </dgm:presLayoutVars>
      </dgm:prSet>
      <dgm:spPr/>
      <dgm:t>
        <a:bodyPr/>
        <a:lstStyle/>
        <a:p>
          <a:endParaRPr lang="es-ES"/>
        </a:p>
      </dgm:t>
    </dgm:pt>
    <dgm:pt modelId="{2A2EA7A7-EF01-48F6-B1BE-CA67E6E9D2B9}" type="pres">
      <dgm:prSet presAssocID="{4EEB02C8-402B-4928-A78A-7B5C812887A3}" presName="sibTrans" presStyleCnt="0"/>
      <dgm:spPr/>
    </dgm:pt>
    <dgm:pt modelId="{CF5AF1EC-529F-465A-A279-383D940D27AA}" type="pres">
      <dgm:prSet presAssocID="{9A574821-5E56-4F5A-9370-5C8A57C774BC}" presName="textNode" presStyleLbl="node1" presStyleIdx="1" presStyleCnt="3">
        <dgm:presLayoutVars>
          <dgm:bulletEnabled val="1"/>
        </dgm:presLayoutVars>
      </dgm:prSet>
      <dgm:spPr/>
      <dgm:t>
        <a:bodyPr/>
        <a:lstStyle/>
        <a:p>
          <a:endParaRPr lang="es-ES"/>
        </a:p>
      </dgm:t>
    </dgm:pt>
    <dgm:pt modelId="{B8094F9D-2358-41EB-86D2-468F627E1F62}" type="pres">
      <dgm:prSet presAssocID="{59268B13-95C9-409B-9A41-83BF1F71382C}" presName="sibTrans" presStyleCnt="0"/>
      <dgm:spPr/>
    </dgm:pt>
    <dgm:pt modelId="{00A21255-1365-4234-BE46-09AD533D2F4A}" type="pres">
      <dgm:prSet presAssocID="{38911806-2425-43DD-A4F8-55501967145C}" presName="textNode" presStyleLbl="node1" presStyleIdx="2" presStyleCnt="3">
        <dgm:presLayoutVars>
          <dgm:bulletEnabled val="1"/>
        </dgm:presLayoutVars>
      </dgm:prSet>
      <dgm:spPr/>
      <dgm:t>
        <a:bodyPr/>
        <a:lstStyle/>
        <a:p>
          <a:endParaRPr lang="es-ES"/>
        </a:p>
      </dgm:t>
    </dgm:pt>
  </dgm:ptLst>
  <dgm:cxnLst>
    <dgm:cxn modelId="{C6159E51-0420-4808-8C5E-04B796877682}" type="presOf" srcId="{62454C9D-8725-4B62-A45B-CBF5C483EA8B}" destId="{E38E896A-8713-4F62-BE05-AD16FC1D0649}" srcOrd="0" destOrd="0" presId="urn:microsoft.com/office/officeart/2005/8/layout/hProcess9"/>
    <dgm:cxn modelId="{FCC82F96-E58F-4D0B-9CEE-DB3E45A2A7CA}" type="presOf" srcId="{9A574821-5E56-4F5A-9370-5C8A57C774BC}" destId="{CF5AF1EC-529F-465A-A279-383D940D27AA}" srcOrd="0" destOrd="0" presId="urn:microsoft.com/office/officeart/2005/8/layout/hProcess9"/>
    <dgm:cxn modelId="{0AB3F9B5-575A-4CBD-ABEF-9BB662C1E805}" srcId="{22786CA4-6AB4-48AA-9519-341AD34F02CB}" destId="{9A574821-5E56-4F5A-9370-5C8A57C774BC}" srcOrd="1" destOrd="0" parTransId="{44952730-11FD-4650-AB84-CB59A73AF454}" sibTransId="{59268B13-95C9-409B-9A41-83BF1F71382C}"/>
    <dgm:cxn modelId="{95AA6223-3DC6-4618-8008-61A6328752FA}" type="presOf" srcId="{38911806-2425-43DD-A4F8-55501967145C}" destId="{00A21255-1365-4234-BE46-09AD533D2F4A}" srcOrd="0" destOrd="0" presId="urn:microsoft.com/office/officeart/2005/8/layout/hProcess9"/>
    <dgm:cxn modelId="{A52ABCB2-9EEE-466E-A8F2-84EF428B6E04}" srcId="{22786CA4-6AB4-48AA-9519-341AD34F02CB}" destId="{38911806-2425-43DD-A4F8-55501967145C}" srcOrd="2" destOrd="0" parTransId="{815F07A4-2502-49DB-962C-AA52DF41B09F}" sibTransId="{14AB1D19-8562-4A87-A188-7870DF35330F}"/>
    <dgm:cxn modelId="{1016270E-34B3-4952-AFA8-6E9872364934}" type="presOf" srcId="{22786CA4-6AB4-48AA-9519-341AD34F02CB}" destId="{9E8C1D9B-E80B-491B-B254-8A008317A858}" srcOrd="0" destOrd="0" presId="urn:microsoft.com/office/officeart/2005/8/layout/hProcess9"/>
    <dgm:cxn modelId="{EB826D4A-8585-4F1A-9316-327865EBEA31}" srcId="{22786CA4-6AB4-48AA-9519-341AD34F02CB}" destId="{62454C9D-8725-4B62-A45B-CBF5C483EA8B}" srcOrd="0" destOrd="0" parTransId="{7E7269B4-D5C3-45BA-B999-7AE1543CC2A6}" sibTransId="{4EEB02C8-402B-4928-A78A-7B5C812887A3}"/>
    <dgm:cxn modelId="{6081FA61-D5F5-4593-AC27-D72B324342FB}" type="presParOf" srcId="{9E8C1D9B-E80B-491B-B254-8A008317A858}" destId="{D2F3CCAB-E964-425B-8AFD-38A9BA2EAF0A}" srcOrd="0" destOrd="0" presId="urn:microsoft.com/office/officeart/2005/8/layout/hProcess9"/>
    <dgm:cxn modelId="{57522597-257E-412F-BD58-97A1593D6357}" type="presParOf" srcId="{9E8C1D9B-E80B-491B-B254-8A008317A858}" destId="{D3F5B064-F003-476F-9A2D-8A9F8421E19E}" srcOrd="1" destOrd="0" presId="urn:microsoft.com/office/officeart/2005/8/layout/hProcess9"/>
    <dgm:cxn modelId="{3F1A2A97-3AA9-42E2-B8BE-34C743A249AE}" type="presParOf" srcId="{D3F5B064-F003-476F-9A2D-8A9F8421E19E}" destId="{E38E896A-8713-4F62-BE05-AD16FC1D0649}" srcOrd="0" destOrd="0" presId="urn:microsoft.com/office/officeart/2005/8/layout/hProcess9"/>
    <dgm:cxn modelId="{545CAAF9-BC70-4462-AEF0-A173E54C4703}" type="presParOf" srcId="{D3F5B064-F003-476F-9A2D-8A9F8421E19E}" destId="{2A2EA7A7-EF01-48F6-B1BE-CA67E6E9D2B9}" srcOrd="1" destOrd="0" presId="urn:microsoft.com/office/officeart/2005/8/layout/hProcess9"/>
    <dgm:cxn modelId="{53DADD06-2D40-41CE-BFC9-2F52E8C444D2}" type="presParOf" srcId="{D3F5B064-F003-476F-9A2D-8A9F8421E19E}" destId="{CF5AF1EC-529F-465A-A279-383D940D27AA}" srcOrd="2" destOrd="0" presId="urn:microsoft.com/office/officeart/2005/8/layout/hProcess9"/>
    <dgm:cxn modelId="{23491FBB-F091-472C-A2B0-A34C88F7F04E}" type="presParOf" srcId="{D3F5B064-F003-476F-9A2D-8A9F8421E19E}" destId="{B8094F9D-2358-41EB-86D2-468F627E1F62}" srcOrd="3" destOrd="0" presId="urn:microsoft.com/office/officeart/2005/8/layout/hProcess9"/>
    <dgm:cxn modelId="{C3908E88-B91E-41E4-898F-09E7F6E0E9A0}" type="presParOf" srcId="{D3F5B064-F003-476F-9A2D-8A9F8421E19E}" destId="{00A21255-1365-4234-BE46-09AD533D2F4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E16A3-A85F-49E1-803E-D0131B083684}">
      <dsp:nvSpPr>
        <dsp:cNvPr id="0" name=""/>
        <dsp:cNvSpPr/>
      </dsp:nvSpPr>
      <dsp:spPr>
        <a:xfrm>
          <a:off x="9574" y="2187123"/>
          <a:ext cx="1279042" cy="1982910"/>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noProof="0" dirty="0">
              <a:solidFill>
                <a:schemeClr val="bg1"/>
              </a:solidFill>
            </a:rPr>
            <a:t>Investiga-</a:t>
          </a:r>
          <a:r>
            <a:rPr lang="es-ES" sz="1600" b="1" kern="1200" noProof="0" dirty="0" err="1">
              <a:solidFill>
                <a:schemeClr val="bg1"/>
              </a:solidFill>
            </a:rPr>
            <a:t>ción</a:t>
          </a:r>
          <a:r>
            <a:rPr lang="es-ES" sz="1600" b="1" kern="1200" noProof="0" dirty="0">
              <a:solidFill>
                <a:schemeClr val="bg1"/>
              </a:solidFill>
            </a:rPr>
            <a:t> de temas ambienta-les en páginas </a:t>
          </a:r>
          <a:r>
            <a:rPr lang="es-ES" sz="1600" b="1" kern="1200" noProof="0" dirty="0" err="1">
              <a:solidFill>
                <a:schemeClr val="bg1"/>
              </a:solidFill>
            </a:rPr>
            <a:t>guberna</a:t>
          </a:r>
          <a:r>
            <a:rPr lang="es-ES" sz="1600" b="1" kern="1200" noProof="0" dirty="0">
              <a:solidFill>
                <a:schemeClr val="bg1"/>
              </a:solidFill>
            </a:rPr>
            <a:t>-mentales</a:t>
          </a:r>
        </a:p>
      </dsp:txBody>
      <dsp:txXfrm>
        <a:off x="47036" y="2224585"/>
        <a:ext cx="1204118" cy="1907986"/>
      </dsp:txXfrm>
    </dsp:sp>
    <dsp:sp modelId="{CD817500-5FA7-4A0A-8264-888FAC77C232}">
      <dsp:nvSpPr>
        <dsp:cNvPr id="0" name=""/>
        <dsp:cNvSpPr/>
      </dsp:nvSpPr>
      <dsp:spPr>
        <a:xfrm>
          <a:off x="1416521" y="3019977"/>
          <a:ext cx="271157" cy="3172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16521" y="3083417"/>
        <a:ext cx="189810" cy="190322"/>
      </dsp:txXfrm>
    </dsp:sp>
    <dsp:sp modelId="{AB7629E6-F4A9-4040-8C8B-82D9302F8E9A}">
      <dsp:nvSpPr>
        <dsp:cNvPr id="0" name=""/>
        <dsp:cNvSpPr/>
      </dsp:nvSpPr>
      <dsp:spPr>
        <a:xfrm>
          <a:off x="1800233" y="2187123"/>
          <a:ext cx="1279042" cy="1982910"/>
        </a:xfrm>
        <a:prstGeom prst="roundRect">
          <a:avLst>
            <a:gd name="adj" fmla="val 10000"/>
          </a:avLst>
        </a:prstGeom>
        <a:solidFill>
          <a:schemeClr val="accent4">
            <a:hueOff val="-1378643"/>
            <a:satOff val="7741"/>
            <a:lumOff val="-3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noProof="0" dirty="0">
              <a:solidFill>
                <a:schemeClr val="bg1"/>
              </a:solidFill>
            </a:rPr>
            <a:t>Investiga-</a:t>
          </a:r>
          <a:r>
            <a:rPr lang="es-ES" sz="1600" b="1" kern="1200" noProof="0" dirty="0" err="1">
              <a:solidFill>
                <a:schemeClr val="bg1"/>
              </a:solidFill>
            </a:rPr>
            <a:t>ción</a:t>
          </a:r>
          <a:r>
            <a:rPr lang="es-ES" sz="1600" b="1" kern="1200" noProof="0" dirty="0">
              <a:solidFill>
                <a:schemeClr val="bg1"/>
              </a:solidFill>
            </a:rPr>
            <a:t> de temas ambienta-les en los programas de estudio</a:t>
          </a:r>
        </a:p>
      </dsp:txBody>
      <dsp:txXfrm>
        <a:off x="1837695" y="2224585"/>
        <a:ext cx="1204118" cy="1907986"/>
      </dsp:txXfrm>
    </dsp:sp>
    <dsp:sp modelId="{F3E577E2-33B5-4663-BC18-E8C395F2ED87}">
      <dsp:nvSpPr>
        <dsp:cNvPr id="0" name=""/>
        <dsp:cNvSpPr/>
      </dsp:nvSpPr>
      <dsp:spPr>
        <a:xfrm>
          <a:off x="3207180" y="3019977"/>
          <a:ext cx="271157" cy="317202"/>
        </a:xfrm>
        <a:prstGeom prst="rightArrow">
          <a:avLst>
            <a:gd name="adj1" fmla="val 60000"/>
            <a:gd name="adj2" fmla="val 50000"/>
          </a:avLst>
        </a:prstGeom>
        <a:solidFill>
          <a:schemeClr val="accent4">
            <a:hueOff val="-1654372"/>
            <a:satOff val="9289"/>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07180" y="3083417"/>
        <a:ext cx="189810" cy="190322"/>
      </dsp:txXfrm>
    </dsp:sp>
    <dsp:sp modelId="{F8548867-7C8F-42F9-A1C1-74CB3A2F6433}">
      <dsp:nvSpPr>
        <dsp:cNvPr id="0" name=""/>
        <dsp:cNvSpPr/>
      </dsp:nvSpPr>
      <dsp:spPr>
        <a:xfrm>
          <a:off x="3590893" y="2187123"/>
          <a:ext cx="1279042" cy="1982910"/>
        </a:xfrm>
        <a:prstGeom prst="roundRect">
          <a:avLst>
            <a:gd name="adj" fmla="val 10000"/>
          </a:avLst>
        </a:prstGeom>
        <a:solidFill>
          <a:schemeClr val="accent4">
            <a:hueOff val="-2757287"/>
            <a:satOff val="15482"/>
            <a:lumOff val="-71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1" kern="1200" noProof="0" dirty="0">
              <a:solidFill>
                <a:schemeClr val="bg1"/>
              </a:solidFill>
            </a:rPr>
            <a:t>Selección de temas a desarrollar</a:t>
          </a:r>
        </a:p>
      </dsp:txBody>
      <dsp:txXfrm>
        <a:off x="3628355" y="2224585"/>
        <a:ext cx="1204118" cy="1907986"/>
      </dsp:txXfrm>
    </dsp:sp>
    <dsp:sp modelId="{CF2F0EE0-AAC9-4477-9908-ED76F39D43D5}">
      <dsp:nvSpPr>
        <dsp:cNvPr id="0" name=""/>
        <dsp:cNvSpPr/>
      </dsp:nvSpPr>
      <dsp:spPr>
        <a:xfrm>
          <a:off x="4997840" y="3019977"/>
          <a:ext cx="271157" cy="317202"/>
        </a:xfrm>
        <a:prstGeom prst="rightArrow">
          <a:avLst>
            <a:gd name="adj1" fmla="val 60000"/>
            <a:gd name="adj2" fmla="val 50000"/>
          </a:avLst>
        </a:prstGeom>
        <a:solidFill>
          <a:schemeClr val="accent4">
            <a:hueOff val="-3308744"/>
            <a:satOff val="18578"/>
            <a:lumOff val="-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997840" y="3083417"/>
        <a:ext cx="189810" cy="190322"/>
      </dsp:txXfrm>
    </dsp:sp>
    <dsp:sp modelId="{091270DC-A113-4177-91B3-04EE2EAE46C4}">
      <dsp:nvSpPr>
        <dsp:cNvPr id="0" name=""/>
        <dsp:cNvSpPr/>
      </dsp:nvSpPr>
      <dsp:spPr>
        <a:xfrm>
          <a:off x="5381553" y="2187123"/>
          <a:ext cx="1347931" cy="1982910"/>
        </a:xfrm>
        <a:prstGeom prst="roundRect">
          <a:avLst>
            <a:gd name="adj" fmla="val 10000"/>
          </a:avLst>
        </a:prstGeom>
        <a:solidFill>
          <a:schemeClr val="accent4">
            <a:hueOff val="-4135930"/>
            <a:satOff val="23223"/>
            <a:lumOff val="-107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noProof="0" dirty="0">
              <a:solidFill>
                <a:schemeClr val="bg1"/>
              </a:solidFill>
            </a:rPr>
            <a:t>Investiga-</a:t>
          </a:r>
          <a:r>
            <a:rPr lang="es-ES" sz="1600" b="1" kern="1200" noProof="0" dirty="0" err="1">
              <a:solidFill>
                <a:schemeClr val="bg1"/>
              </a:solidFill>
            </a:rPr>
            <a:t>ción</a:t>
          </a:r>
          <a:r>
            <a:rPr lang="es-ES" sz="1600" b="1" kern="1200" noProof="0" dirty="0">
              <a:solidFill>
                <a:schemeClr val="bg1"/>
              </a:solidFill>
            </a:rPr>
            <a:t> sobre concepciones </a:t>
          </a:r>
          <a:r>
            <a:rPr lang="es-ES" sz="1600" b="1" kern="1200" noProof="0" dirty="0" err="1">
              <a:solidFill>
                <a:schemeClr val="bg1"/>
              </a:solidFill>
            </a:rPr>
            <a:t>alternati</a:t>
          </a:r>
          <a:r>
            <a:rPr lang="es-ES" sz="1600" b="1" kern="1200" noProof="0" dirty="0">
              <a:solidFill>
                <a:schemeClr val="bg1"/>
              </a:solidFill>
            </a:rPr>
            <a:t>-vas y otros problemas de </a:t>
          </a:r>
          <a:r>
            <a:rPr lang="es-ES" sz="1600" b="1" kern="1200" noProof="0" dirty="0" err="1">
              <a:solidFill>
                <a:schemeClr val="bg1"/>
              </a:solidFill>
            </a:rPr>
            <a:t>aprendi-zaje</a:t>
          </a:r>
          <a:endParaRPr lang="es-ES" sz="1600" b="1" kern="1200" noProof="0" dirty="0">
            <a:solidFill>
              <a:schemeClr val="bg1"/>
            </a:solidFill>
          </a:endParaRPr>
        </a:p>
      </dsp:txBody>
      <dsp:txXfrm>
        <a:off x="5421033" y="2226603"/>
        <a:ext cx="1268971" cy="1903950"/>
      </dsp:txXfrm>
    </dsp:sp>
    <dsp:sp modelId="{6574F776-C8BA-4535-93B6-415763285583}">
      <dsp:nvSpPr>
        <dsp:cNvPr id="0" name=""/>
        <dsp:cNvSpPr/>
      </dsp:nvSpPr>
      <dsp:spPr>
        <a:xfrm>
          <a:off x="6857389" y="3019977"/>
          <a:ext cx="271157" cy="317202"/>
        </a:xfrm>
        <a:prstGeom prst="rightArrow">
          <a:avLst>
            <a:gd name="adj1" fmla="val 60000"/>
            <a:gd name="adj2" fmla="val 50000"/>
          </a:avLst>
        </a:prstGeom>
        <a:solidFill>
          <a:schemeClr val="accent4">
            <a:hueOff val="-4963116"/>
            <a:satOff val="27867"/>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857389" y="3083417"/>
        <a:ext cx="189810" cy="190322"/>
      </dsp:txXfrm>
    </dsp:sp>
    <dsp:sp modelId="{F2634E0B-09F8-4413-9A7F-6133E99652B6}">
      <dsp:nvSpPr>
        <dsp:cNvPr id="0" name=""/>
        <dsp:cNvSpPr/>
      </dsp:nvSpPr>
      <dsp:spPr>
        <a:xfrm>
          <a:off x="7241101" y="2187123"/>
          <a:ext cx="1279042" cy="1982910"/>
        </a:xfrm>
        <a:prstGeom prst="roundRect">
          <a:avLst>
            <a:gd name="adj" fmla="val 10000"/>
          </a:avLst>
        </a:prstGeom>
        <a:solidFill>
          <a:schemeClr val="accent4">
            <a:hueOff val="-5514574"/>
            <a:satOff val="30963"/>
            <a:lumOff val="-14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noProof="0" dirty="0">
              <a:solidFill>
                <a:schemeClr val="bg1"/>
              </a:solidFill>
            </a:rPr>
            <a:t>Propuesta de </a:t>
          </a:r>
          <a:r>
            <a:rPr lang="es-ES" sz="1600" b="1" kern="1200" noProof="0" dirty="0" err="1">
              <a:solidFill>
                <a:schemeClr val="bg1"/>
              </a:solidFill>
            </a:rPr>
            <a:t>cuestio-nario</a:t>
          </a:r>
          <a:r>
            <a:rPr lang="es-ES" sz="1600" b="1" kern="1200" noProof="0" dirty="0">
              <a:solidFill>
                <a:schemeClr val="bg1"/>
              </a:solidFill>
            </a:rPr>
            <a:t> para detección de explica-</a:t>
          </a:r>
          <a:r>
            <a:rPr lang="es-ES" sz="1600" b="1" kern="1200" noProof="0" dirty="0" err="1">
              <a:solidFill>
                <a:schemeClr val="bg1"/>
              </a:solidFill>
            </a:rPr>
            <a:t>ciones</a:t>
          </a:r>
          <a:r>
            <a:rPr lang="es-ES" sz="1600" b="1" kern="1200" noProof="0" dirty="0">
              <a:solidFill>
                <a:schemeClr val="bg1"/>
              </a:solidFill>
            </a:rPr>
            <a:t> de los alum-nos</a:t>
          </a:r>
        </a:p>
      </dsp:txBody>
      <dsp:txXfrm>
        <a:off x="7278563" y="2224585"/>
        <a:ext cx="1204118" cy="1907986"/>
      </dsp:txXfrm>
    </dsp:sp>
    <dsp:sp modelId="{7A41AEBB-79D6-4D89-A526-1C49D25A39BD}">
      <dsp:nvSpPr>
        <dsp:cNvPr id="0" name=""/>
        <dsp:cNvSpPr/>
      </dsp:nvSpPr>
      <dsp:spPr>
        <a:xfrm>
          <a:off x="8648048" y="3019977"/>
          <a:ext cx="271157" cy="317202"/>
        </a:xfrm>
        <a:prstGeom prst="rightArrow">
          <a:avLst>
            <a:gd name="adj1" fmla="val 60000"/>
            <a:gd name="adj2" fmla="val 50000"/>
          </a:avLst>
        </a:prstGeom>
        <a:solidFill>
          <a:schemeClr val="accent4">
            <a:hueOff val="-6617488"/>
            <a:satOff val="37156"/>
            <a:lumOff val="-1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648048" y="3083417"/>
        <a:ext cx="189810" cy="190322"/>
      </dsp:txXfrm>
    </dsp:sp>
    <dsp:sp modelId="{6D1E4430-DA44-4825-B761-449D58F54AE9}">
      <dsp:nvSpPr>
        <dsp:cNvPr id="0" name=""/>
        <dsp:cNvSpPr/>
      </dsp:nvSpPr>
      <dsp:spPr>
        <a:xfrm>
          <a:off x="9031761" y="2187123"/>
          <a:ext cx="1279042" cy="1982910"/>
        </a:xfrm>
        <a:prstGeom prst="roundRect">
          <a:avLst>
            <a:gd name="adj" fmla="val 10000"/>
          </a:avLst>
        </a:prstGeom>
        <a:solidFill>
          <a:schemeClr val="accent4">
            <a:hueOff val="-6893216"/>
            <a:satOff val="38704"/>
            <a:lumOff val="-179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1" kern="1200" noProof="0" dirty="0">
              <a:solidFill>
                <a:schemeClr val="bg1"/>
              </a:solidFill>
            </a:rPr>
            <a:t>Aplicación y análisis de resulta-dos</a:t>
          </a:r>
        </a:p>
      </dsp:txBody>
      <dsp:txXfrm>
        <a:off x="9069223" y="2224585"/>
        <a:ext cx="1204118" cy="1907986"/>
      </dsp:txXfrm>
    </dsp:sp>
    <dsp:sp modelId="{D10BA569-F425-4B02-9A53-6456D322899F}">
      <dsp:nvSpPr>
        <dsp:cNvPr id="0" name=""/>
        <dsp:cNvSpPr/>
      </dsp:nvSpPr>
      <dsp:spPr>
        <a:xfrm>
          <a:off x="10438708" y="3019977"/>
          <a:ext cx="271157" cy="317202"/>
        </a:xfrm>
        <a:prstGeom prst="rightArrow">
          <a:avLst>
            <a:gd name="adj1" fmla="val 60000"/>
            <a:gd name="adj2" fmla="val 50000"/>
          </a:avLst>
        </a:prstGeom>
        <a:solidFill>
          <a:schemeClr val="accent4">
            <a:hueOff val="-8271860"/>
            <a:satOff val="46445"/>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0438708" y="3083417"/>
        <a:ext cx="189810" cy="190322"/>
      </dsp:txXfrm>
    </dsp:sp>
    <dsp:sp modelId="{A0AE546B-A504-4AD8-B397-21F55CB0CAC0}">
      <dsp:nvSpPr>
        <dsp:cNvPr id="0" name=""/>
        <dsp:cNvSpPr/>
      </dsp:nvSpPr>
      <dsp:spPr>
        <a:xfrm>
          <a:off x="10822421" y="2187123"/>
          <a:ext cx="1279042" cy="1982910"/>
        </a:xfrm>
        <a:prstGeom prst="roundRect">
          <a:avLst>
            <a:gd name="adj" fmla="val 10000"/>
          </a:avLst>
        </a:prstGeom>
        <a:solidFill>
          <a:schemeClr val="accent4">
            <a:hueOff val="-8271860"/>
            <a:satOff val="46445"/>
            <a:lumOff val="-215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noProof="0" dirty="0">
              <a:solidFill>
                <a:schemeClr val="bg1"/>
              </a:solidFill>
            </a:rPr>
            <a:t>Desarrollo y prueba de la propuesta didáctica</a:t>
          </a:r>
        </a:p>
      </dsp:txBody>
      <dsp:txXfrm>
        <a:off x="10859883" y="2224585"/>
        <a:ext cx="1204118" cy="1907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C59F1-9FC5-436E-81FC-ACB1E1D942FC}">
      <dsp:nvSpPr>
        <dsp:cNvPr id="0" name=""/>
        <dsp:cNvSpPr/>
      </dsp:nvSpPr>
      <dsp:spPr>
        <a:xfrm>
          <a:off x="0" y="0"/>
          <a:ext cx="7604990" cy="1989741"/>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dirty="0"/>
            <a:t>México</a:t>
          </a:r>
        </a:p>
        <a:p>
          <a:pPr marL="228600" lvl="1" indent="-228600" algn="l" defTabSz="889000">
            <a:lnSpc>
              <a:spcPct val="90000"/>
            </a:lnSpc>
            <a:spcBef>
              <a:spcPct val="0"/>
            </a:spcBef>
            <a:spcAft>
              <a:spcPct val="15000"/>
            </a:spcAft>
            <a:buChar char="••"/>
          </a:pPr>
          <a:r>
            <a:rPr lang="en-US" sz="2000" kern="1200" dirty="0">
              <a:solidFill>
                <a:schemeClr val="bg1"/>
              </a:solidFill>
              <a:hlinkClick xmlns:r="http://schemas.openxmlformats.org/officeDocument/2006/relationships" r:id="rId1"/>
            </a:rPr>
            <a:t>http://apps1.semarnat.gob.mx/dgeia/informe_12/pdf/Informe_2012.pdf</a:t>
          </a:r>
          <a:r>
            <a:rPr lang="en-US" sz="2000" kern="1200" dirty="0">
              <a:solidFill>
                <a:schemeClr val="bg1"/>
              </a:solidFill>
            </a:rPr>
            <a:t> </a:t>
          </a:r>
        </a:p>
      </dsp:txBody>
      <dsp:txXfrm>
        <a:off x="1719972" y="0"/>
        <a:ext cx="5885017" cy="1989741"/>
      </dsp:txXfrm>
    </dsp:sp>
    <dsp:sp modelId="{3A38422E-CBAC-470F-B97E-693265C84BB2}">
      <dsp:nvSpPr>
        <dsp:cNvPr id="0" name=""/>
        <dsp:cNvSpPr/>
      </dsp:nvSpPr>
      <dsp:spPr>
        <a:xfrm>
          <a:off x="198974" y="198974"/>
          <a:ext cx="1520998" cy="15917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48000" r="-48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EA322-2669-44EE-B439-B06CEF3C3E24}">
      <dsp:nvSpPr>
        <dsp:cNvPr id="0" name=""/>
        <dsp:cNvSpPr/>
      </dsp:nvSpPr>
      <dsp:spPr>
        <a:xfrm>
          <a:off x="0" y="2188716"/>
          <a:ext cx="7604990" cy="1989741"/>
        </a:xfrm>
        <a:prstGeom prst="roundRect">
          <a:avLst>
            <a:gd name="adj" fmla="val 10000"/>
          </a:avLst>
        </a:prstGeom>
        <a:solidFill>
          <a:schemeClr val="accent5">
            <a:hueOff val="-515611"/>
            <a:satOff val="-6008"/>
            <a:lumOff val="-107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a:t>Estados</a:t>
          </a:r>
          <a:r>
            <a:rPr lang="en-US" sz="2400" kern="1200" dirty="0"/>
            <a:t> </a:t>
          </a:r>
          <a:r>
            <a:rPr lang="en-US" sz="2400" kern="1200" dirty="0" err="1"/>
            <a:t>Unidos</a:t>
          </a:r>
          <a:endParaRPr lang="en-US" sz="2400" kern="1200" dirty="0"/>
        </a:p>
        <a:p>
          <a:pPr marL="171450" lvl="1" indent="-171450" algn="l" defTabSz="844550">
            <a:lnSpc>
              <a:spcPct val="90000"/>
            </a:lnSpc>
            <a:spcBef>
              <a:spcPct val="0"/>
            </a:spcBef>
            <a:spcAft>
              <a:spcPct val="15000"/>
            </a:spcAft>
            <a:buChar char="••"/>
          </a:pPr>
          <a:r>
            <a:rPr lang="es-ES" sz="1900" kern="1200" dirty="0">
              <a:solidFill>
                <a:schemeClr val="bg1"/>
              </a:solidFill>
              <a:hlinkClick xmlns:r="http://schemas.openxmlformats.org/officeDocument/2006/relationships" r:id="rId6"/>
            </a:rPr>
            <a:t>https://www.epa.gov/environmental-topics/z-index</a:t>
          </a:r>
          <a:endParaRPr lang="en-US" sz="1900" kern="1200" dirty="0">
            <a:solidFill>
              <a:schemeClr val="bg1"/>
            </a:solidFill>
          </a:endParaRPr>
        </a:p>
      </dsp:txBody>
      <dsp:txXfrm>
        <a:off x="1719972" y="2188716"/>
        <a:ext cx="5885017" cy="1989741"/>
      </dsp:txXfrm>
    </dsp:sp>
    <dsp:sp modelId="{200A8DAD-78F2-452C-B275-3D128711591A}">
      <dsp:nvSpPr>
        <dsp:cNvPr id="0" name=""/>
        <dsp:cNvSpPr/>
      </dsp:nvSpPr>
      <dsp:spPr>
        <a:xfrm>
          <a:off x="198974" y="2387690"/>
          <a:ext cx="1520998" cy="159179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l="-57000" r="-57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A9327-3B72-4DDF-B8D7-9F59BEC5C411}">
      <dsp:nvSpPr>
        <dsp:cNvPr id="0" name=""/>
        <dsp:cNvSpPr/>
      </dsp:nvSpPr>
      <dsp:spPr>
        <a:xfrm>
          <a:off x="0" y="4377432"/>
          <a:ext cx="7604990" cy="1989741"/>
        </a:xfrm>
        <a:prstGeom prst="roundRect">
          <a:avLst>
            <a:gd name="adj" fmla="val 10000"/>
          </a:avLst>
        </a:prstGeom>
        <a:solidFill>
          <a:schemeClr val="accent5">
            <a:hueOff val="-1031223"/>
            <a:satOff val="-12017"/>
            <a:lumOff val="-215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a:t>España</a:t>
          </a:r>
          <a:endParaRPr lang="en-US" sz="2400" kern="1200" dirty="0"/>
        </a:p>
        <a:p>
          <a:pPr marL="171450" lvl="1" indent="-171450" algn="l" defTabSz="844550">
            <a:lnSpc>
              <a:spcPct val="90000"/>
            </a:lnSpc>
            <a:spcBef>
              <a:spcPct val="0"/>
            </a:spcBef>
            <a:spcAft>
              <a:spcPct val="15000"/>
            </a:spcAft>
            <a:buChar char="••"/>
          </a:pPr>
          <a:r>
            <a:rPr lang="en-US" sz="1900" kern="1200" dirty="0">
              <a:solidFill>
                <a:schemeClr val="bg1"/>
              </a:solidFill>
              <a:hlinkClick xmlns:r="http://schemas.openxmlformats.org/officeDocument/2006/relationships" r:id="rId9"/>
            </a:rPr>
            <a:t>http://www.mapama.gob.es/es/calidad-y-evaluacion-ambiental/temas/informacion-ambiental-indicadores-ambientales/banco-publico-de-indicadores-ambientales-bpia-/default.aspx</a:t>
          </a:r>
          <a:r>
            <a:rPr lang="en-US" sz="1900" kern="1200" dirty="0">
              <a:solidFill>
                <a:schemeClr val="bg1"/>
              </a:solidFill>
            </a:rPr>
            <a:t> </a:t>
          </a:r>
        </a:p>
      </dsp:txBody>
      <dsp:txXfrm>
        <a:off x="1719972" y="4377432"/>
        <a:ext cx="5885017" cy="1989741"/>
      </dsp:txXfrm>
    </dsp:sp>
    <dsp:sp modelId="{40783DED-B40A-4C6F-A97D-8FE0A8450EB1}">
      <dsp:nvSpPr>
        <dsp:cNvPr id="0" name=""/>
        <dsp:cNvSpPr/>
      </dsp:nvSpPr>
      <dsp:spPr>
        <a:xfrm>
          <a:off x="198974" y="4576406"/>
          <a:ext cx="1520998" cy="1591793"/>
        </a:xfrm>
        <a:prstGeom prst="roundRect">
          <a:avLst>
            <a:gd name="adj" fmla="val 10000"/>
          </a:avLst>
        </a:prstGeom>
        <a:blipFill>
          <a:blip xmlns:r="http://schemas.openxmlformats.org/officeDocument/2006/relationships" r:embed="rId10">
            <a:extLst>
              <a:ext uri="{837473B0-CC2E-450A-ABE3-18F120FF3D39}">
                <a1611:picAttrSrcUrl xmlns:a1611="http://schemas.microsoft.com/office/drawing/2016/11/main" xmlns="" r:id="rId11"/>
              </a:ext>
            </a:extLst>
          </a:blip>
          <a:srcRect/>
          <a:stretch>
            <a:fillRect l="-34000" r="-34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39460-947D-44CA-992C-56273A16D76F}">
      <dsp:nvSpPr>
        <dsp:cNvPr id="0" name=""/>
        <dsp:cNvSpPr/>
      </dsp:nvSpPr>
      <dsp:spPr>
        <a:xfrm>
          <a:off x="5715" y="1386657"/>
          <a:ext cx="2719841" cy="1873970"/>
        </a:xfrm>
        <a:prstGeom prst="roundRect">
          <a:avLst/>
        </a:prstGeom>
        <a:blipFill rotWithShape="1">
          <a:blip xmlns:r="http://schemas.openxmlformats.org/officeDocument/2006/relationships" r:embed="rId1"/>
          <a:srcRect/>
          <a:stretch>
            <a:fillRect t="-7000" b="-7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85D9F-8D5D-4C5F-BFD5-7ACA3E012214}">
      <dsp:nvSpPr>
        <dsp:cNvPr id="0" name=""/>
        <dsp:cNvSpPr/>
      </dsp:nvSpPr>
      <dsp:spPr>
        <a:xfrm>
          <a:off x="571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Adelgazamiento de la capa de ozono</a:t>
          </a:r>
        </a:p>
      </dsp:txBody>
      <dsp:txXfrm>
        <a:off x="5715" y="3260627"/>
        <a:ext cx="2719841" cy="1009061"/>
      </dsp:txXfrm>
    </dsp:sp>
    <dsp:sp modelId="{60F7E867-88B2-4B35-AA06-A3F3AB63279D}">
      <dsp:nvSpPr>
        <dsp:cNvPr id="0" name=""/>
        <dsp:cNvSpPr/>
      </dsp:nvSpPr>
      <dsp:spPr>
        <a:xfrm>
          <a:off x="2997655" y="1386657"/>
          <a:ext cx="2719841" cy="1873970"/>
        </a:xfrm>
        <a:prstGeom prst="roundRect">
          <a:avLst/>
        </a:prstGeom>
        <a:blipFill rotWithShape="1">
          <a:blip xmlns:r="http://schemas.openxmlformats.org/officeDocument/2006/relationships" r:embed="rId2"/>
          <a:srcRect/>
          <a:stretch>
            <a:fillRect l="-17000" r="-17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82579-0B5F-4FCA-9147-3F138E0A91FA}">
      <dsp:nvSpPr>
        <dsp:cNvPr id="0" name=""/>
        <dsp:cNvSpPr/>
      </dsp:nvSpPr>
      <dsp:spPr>
        <a:xfrm>
          <a:off x="299765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Efecto invernadero</a:t>
          </a:r>
        </a:p>
      </dsp:txBody>
      <dsp:txXfrm>
        <a:off x="2997655" y="3260627"/>
        <a:ext cx="2719841" cy="1009061"/>
      </dsp:txXfrm>
    </dsp:sp>
    <dsp:sp modelId="{9DB8BB92-675F-4357-A75F-2A52C97207E6}">
      <dsp:nvSpPr>
        <dsp:cNvPr id="0" name=""/>
        <dsp:cNvSpPr/>
      </dsp:nvSpPr>
      <dsp:spPr>
        <a:xfrm>
          <a:off x="5989595" y="1386657"/>
          <a:ext cx="2719841" cy="1873970"/>
        </a:xfrm>
        <a:prstGeom prst="roundRect">
          <a:avLst/>
        </a:prstGeom>
        <a:blipFill rotWithShape="1">
          <a:blip xmlns:r="http://schemas.openxmlformats.org/officeDocument/2006/relationships" r:embed="rId3"/>
          <a:srcRect/>
          <a:stretch>
            <a:fillRect t="-23000" b="-23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B4946-2A43-4AAA-929F-ECC2B63F7F9F}">
      <dsp:nvSpPr>
        <dsp:cNvPr id="0" name=""/>
        <dsp:cNvSpPr/>
      </dsp:nvSpPr>
      <dsp:spPr>
        <a:xfrm>
          <a:off x="598959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Lluvia ácida</a:t>
          </a:r>
        </a:p>
      </dsp:txBody>
      <dsp:txXfrm>
        <a:off x="5989595" y="3260627"/>
        <a:ext cx="2719841" cy="1009061"/>
      </dsp:txXfrm>
    </dsp:sp>
    <dsp:sp modelId="{FA98FCA1-6F3D-4DC4-9706-35949799B249}">
      <dsp:nvSpPr>
        <dsp:cNvPr id="0" name=""/>
        <dsp:cNvSpPr/>
      </dsp:nvSpPr>
      <dsp:spPr>
        <a:xfrm>
          <a:off x="8981535" y="1386657"/>
          <a:ext cx="2719841" cy="1873970"/>
        </a:xfrm>
        <a:prstGeom prst="round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49000" r="-49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BC95C-ECA2-4296-81FA-64307839428A}">
      <dsp:nvSpPr>
        <dsp:cNvPr id="0" name=""/>
        <dsp:cNvSpPr/>
      </dsp:nvSpPr>
      <dsp:spPr>
        <a:xfrm>
          <a:off x="898153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Smog fotoquímico</a:t>
          </a:r>
        </a:p>
      </dsp:txBody>
      <dsp:txXfrm>
        <a:off x="8981535" y="3260627"/>
        <a:ext cx="2719841" cy="1009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39460-947D-44CA-992C-56273A16D76F}">
      <dsp:nvSpPr>
        <dsp:cNvPr id="0" name=""/>
        <dsp:cNvSpPr/>
      </dsp:nvSpPr>
      <dsp:spPr>
        <a:xfrm>
          <a:off x="5715" y="1386657"/>
          <a:ext cx="2719841" cy="1873970"/>
        </a:xfrm>
        <a:prstGeom prst="roundRect">
          <a:avLst/>
        </a:prstGeom>
        <a:blipFill rotWithShape="1">
          <a:blip xmlns:r="http://schemas.openxmlformats.org/officeDocument/2006/relationships" r:embed="rId1"/>
          <a:srcRect/>
          <a:stretch>
            <a:fillRect t="-7000" b="-7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85D9F-8D5D-4C5F-BFD5-7ACA3E012214}">
      <dsp:nvSpPr>
        <dsp:cNvPr id="0" name=""/>
        <dsp:cNvSpPr/>
      </dsp:nvSpPr>
      <dsp:spPr>
        <a:xfrm>
          <a:off x="571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Adelgazamiento de la capa de ozono</a:t>
          </a:r>
        </a:p>
      </dsp:txBody>
      <dsp:txXfrm>
        <a:off x="5715" y="3260627"/>
        <a:ext cx="2719841" cy="1009061"/>
      </dsp:txXfrm>
    </dsp:sp>
    <dsp:sp modelId="{60F7E867-88B2-4B35-AA06-A3F3AB63279D}">
      <dsp:nvSpPr>
        <dsp:cNvPr id="0" name=""/>
        <dsp:cNvSpPr/>
      </dsp:nvSpPr>
      <dsp:spPr>
        <a:xfrm>
          <a:off x="2997655" y="1386657"/>
          <a:ext cx="2719841" cy="1873970"/>
        </a:xfrm>
        <a:prstGeom prst="roundRect">
          <a:avLst/>
        </a:prstGeom>
        <a:blipFill rotWithShape="1">
          <a:blip xmlns:r="http://schemas.openxmlformats.org/officeDocument/2006/relationships" r:embed="rId2"/>
          <a:srcRect/>
          <a:stretch>
            <a:fillRect l="-17000" r="-17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82579-0B5F-4FCA-9147-3F138E0A91FA}">
      <dsp:nvSpPr>
        <dsp:cNvPr id="0" name=""/>
        <dsp:cNvSpPr/>
      </dsp:nvSpPr>
      <dsp:spPr>
        <a:xfrm>
          <a:off x="299765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Efecto invernadero</a:t>
          </a:r>
        </a:p>
      </dsp:txBody>
      <dsp:txXfrm>
        <a:off x="2997655" y="3260627"/>
        <a:ext cx="2719841" cy="1009061"/>
      </dsp:txXfrm>
    </dsp:sp>
    <dsp:sp modelId="{9DB8BB92-675F-4357-A75F-2A52C97207E6}">
      <dsp:nvSpPr>
        <dsp:cNvPr id="0" name=""/>
        <dsp:cNvSpPr/>
      </dsp:nvSpPr>
      <dsp:spPr>
        <a:xfrm>
          <a:off x="5989595" y="1386657"/>
          <a:ext cx="2719841" cy="1873970"/>
        </a:xfrm>
        <a:prstGeom prst="roundRect">
          <a:avLst/>
        </a:prstGeom>
        <a:blipFill rotWithShape="1">
          <a:blip xmlns:r="http://schemas.openxmlformats.org/officeDocument/2006/relationships" r:embed="rId3"/>
          <a:srcRect/>
          <a:stretch>
            <a:fillRect t="-23000" b="-23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B4946-2A43-4AAA-929F-ECC2B63F7F9F}">
      <dsp:nvSpPr>
        <dsp:cNvPr id="0" name=""/>
        <dsp:cNvSpPr/>
      </dsp:nvSpPr>
      <dsp:spPr>
        <a:xfrm>
          <a:off x="598959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Lluvia ácida</a:t>
          </a:r>
        </a:p>
      </dsp:txBody>
      <dsp:txXfrm>
        <a:off x="5989595" y="3260627"/>
        <a:ext cx="2719841" cy="1009061"/>
      </dsp:txXfrm>
    </dsp:sp>
    <dsp:sp modelId="{FA98FCA1-6F3D-4DC4-9706-35949799B249}">
      <dsp:nvSpPr>
        <dsp:cNvPr id="0" name=""/>
        <dsp:cNvSpPr/>
      </dsp:nvSpPr>
      <dsp:spPr>
        <a:xfrm>
          <a:off x="8981535" y="1386657"/>
          <a:ext cx="2719841" cy="1873970"/>
        </a:xfrm>
        <a:prstGeom prst="round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49000" r="-49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BC95C-ECA2-4296-81FA-64307839428A}">
      <dsp:nvSpPr>
        <dsp:cNvPr id="0" name=""/>
        <dsp:cNvSpPr/>
      </dsp:nvSpPr>
      <dsp:spPr>
        <a:xfrm>
          <a:off x="8981535" y="3260627"/>
          <a:ext cx="2719841" cy="100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S_tradnl" sz="2200" kern="1200" noProof="0"/>
            <a:t>Smog fotoquímico</a:t>
          </a:r>
        </a:p>
      </dsp:txBody>
      <dsp:txXfrm>
        <a:off x="8981535" y="3260627"/>
        <a:ext cx="2719841" cy="1009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3CCAB-E964-425B-8AFD-38A9BA2EAF0A}">
      <dsp:nvSpPr>
        <dsp:cNvPr id="0" name=""/>
        <dsp:cNvSpPr/>
      </dsp:nvSpPr>
      <dsp:spPr>
        <a:xfrm>
          <a:off x="783442" y="0"/>
          <a:ext cx="8879015" cy="393546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E896A-8713-4F62-BE05-AD16FC1D0649}">
      <dsp:nvSpPr>
        <dsp:cNvPr id="0" name=""/>
        <dsp:cNvSpPr/>
      </dsp:nvSpPr>
      <dsp:spPr>
        <a:xfrm>
          <a:off x="11221" y="1180637"/>
          <a:ext cx="3362274" cy="1574184"/>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Indagamos</a:t>
          </a:r>
          <a:r>
            <a:rPr lang="en-US" sz="2000" kern="1200" dirty="0"/>
            <a:t> </a:t>
          </a:r>
          <a:r>
            <a:rPr lang="en-US" sz="2000" kern="1200" dirty="0" err="1"/>
            <a:t>sobre</a:t>
          </a:r>
          <a:r>
            <a:rPr lang="en-US" sz="2000" kern="1200" dirty="0"/>
            <a:t> las </a:t>
          </a:r>
          <a:r>
            <a:rPr lang="en-US" sz="2000" kern="1200" dirty="0" err="1"/>
            <a:t>concepciones</a:t>
          </a:r>
          <a:r>
            <a:rPr lang="en-US" sz="2000" kern="1200" dirty="0"/>
            <a:t> </a:t>
          </a:r>
          <a:r>
            <a:rPr lang="en-US" sz="2000" kern="1200" dirty="0" err="1"/>
            <a:t>alternativas</a:t>
          </a:r>
          <a:r>
            <a:rPr lang="en-US" sz="2000" kern="1200" dirty="0"/>
            <a:t> y </a:t>
          </a:r>
          <a:r>
            <a:rPr lang="en-US" sz="2000" kern="1200" dirty="0" err="1"/>
            <a:t>dificultades</a:t>
          </a:r>
          <a:r>
            <a:rPr lang="en-US" sz="2000" kern="1200" dirty="0"/>
            <a:t> de </a:t>
          </a:r>
          <a:r>
            <a:rPr lang="en-US" sz="2000" kern="1200" dirty="0" err="1"/>
            <a:t>aprendizaje</a:t>
          </a:r>
          <a:r>
            <a:rPr lang="en-US" sz="2000" kern="1200" dirty="0"/>
            <a:t> del </a:t>
          </a:r>
          <a:r>
            <a:rPr lang="en-US" sz="2000" kern="1200" dirty="0" err="1"/>
            <a:t>tema</a:t>
          </a:r>
          <a:endParaRPr lang="en-US" sz="2000" kern="1200" dirty="0"/>
        </a:p>
      </dsp:txBody>
      <dsp:txXfrm>
        <a:off x="88066" y="1257482"/>
        <a:ext cx="3208584" cy="1420494"/>
      </dsp:txXfrm>
    </dsp:sp>
    <dsp:sp modelId="{CF5AF1EC-529F-465A-A279-383D940D27AA}">
      <dsp:nvSpPr>
        <dsp:cNvPr id="0" name=""/>
        <dsp:cNvSpPr/>
      </dsp:nvSpPr>
      <dsp:spPr>
        <a:xfrm>
          <a:off x="3541812" y="1180637"/>
          <a:ext cx="3362274" cy="1574184"/>
        </a:xfrm>
        <a:prstGeom prst="roundRect">
          <a:avLst/>
        </a:prstGeom>
        <a:solidFill>
          <a:schemeClr val="accent5">
            <a:hueOff val="-515611"/>
            <a:satOff val="-6008"/>
            <a:lumOff val="-107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Adaptamos</a:t>
          </a:r>
          <a:r>
            <a:rPr lang="en-US" sz="2000" kern="1200" dirty="0"/>
            <a:t> un </a:t>
          </a:r>
          <a:r>
            <a:rPr lang="en-US" sz="2000" kern="1200" dirty="0" err="1"/>
            <a:t>cuestionario</a:t>
          </a:r>
          <a:r>
            <a:rPr lang="en-US" sz="2000" kern="1200" dirty="0"/>
            <a:t> (Groves, 2002) para </a:t>
          </a:r>
          <a:r>
            <a:rPr lang="en-US" sz="2000" kern="1200" dirty="0" err="1"/>
            <a:t>identificar</a:t>
          </a:r>
          <a:r>
            <a:rPr lang="en-US" sz="2000" kern="1200" dirty="0"/>
            <a:t> </a:t>
          </a:r>
          <a:r>
            <a:rPr lang="en-US" sz="2000" kern="1200" dirty="0" err="1"/>
            <a:t>concepciones</a:t>
          </a:r>
          <a:r>
            <a:rPr lang="en-US" sz="2000" kern="1200" dirty="0"/>
            <a:t> </a:t>
          </a:r>
          <a:r>
            <a:rPr lang="en-US" sz="2000" kern="1200" dirty="0" err="1"/>
            <a:t>alternativas</a:t>
          </a:r>
          <a:endParaRPr lang="en-US" sz="2000" kern="1200" dirty="0"/>
        </a:p>
      </dsp:txBody>
      <dsp:txXfrm>
        <a:off x="3618657" y="1257482"/>
        <a:ext cx="3208584" cy="1420494"/>
      </dsp:txXfrm>
    </dsp:sp>
    <dsp:sp modelId="{00A21255-1365-4234-BE46-09AD533D2F4A}">
      <dsp:nvSpPr>
        <dsp:cNvPr id="0" name=""/>
        <dsp:cNvSpPr/>
      </dsp:nvSpPr>
      <dsp:spPr>
        <a:xfrm>
          <a:off x="7072404" y="1180637"/>
          <a:ext cx="3362274" cy="1574184"/>
        </a:xfrm>
        <a:prstGeom prst="roundRect">
          <a:avLst/>
        </a:prstGeom>
        <a:solidFill>
          <a:schemeClr val="accent5">
            <a:hueOff val="-1031223"/>
            <a:satOff val="-12017"/>
            <a:lumOff val="-215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Aplicamos</a:t>
          </a:r>
          <a:r>
            <a:rPr lang="en-US" sz="2000" kern="1200" dirty="0"/>
            <a:t> el </a:t>
          </a:r>
          <a:r>
            <a:rPr lang="en-US" sz="2000" kern="1200" dirty="0" err="1"/>
            <a:t>cuestionario</a:t>
          </a:r>
          <a:r>
            <a:rPr lang="en-US" sz="2000" kern="1200" dirty="0"/>
            <a:t> a un </a:t>
          </a:r>
          <a:r>
            <a:rPr lang="en-US" sz="2000" kern="1200" dirty="0" err="1"/>
            <a:t>grupo</a:t>
          </a:r>
          <a:r>
            <a:rPr lang="en-US" sz="2000" kern="1200" dirty="0"/>
            <a:t> de </a:t>
          </a:r>
          <a:r>
            <a:rPr lang="en-US" sz="2000" kern="1200" dirty="0" err="1"/>
            <a:t>licenciatura</a:t>
          </a:r>
          <a:r>
            <a:rPr lang="en-US" sz="2000" kern="1200" dirty="0"/>
            <a:t> y </a:t>
          </a:r>
          <a:r>
            <a:rPr lang="en-US" sz="2000" kern="1200" dirty="0" err="1"/>
            <a:t>uno</a:t>
          </a:r>
          <a:r>
            <a:rPr lang="en-US" sz="2000" kern="1200" dirty="0"/>
            <a:t> de </a:t>
          </a:r>
          <a:r>
            <a:rPr lang="en-US" sz="2000" kern="1200" dirty="0" err="1"/>
            <a:t>bachillerato</a:t>
          </a:r>
          <a:endParaRPr lang="en-US" sz="2000" kern="1200" dirty="0"/>
        </a:p>
      </dsp:txBody>
      <dsp:txXfrm>
        <a:off x="7149249" y="1257482"/>
        <a:ext cx="3208584" cy="14204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0.40029</cdr:x>
      <cdr:y>0.27435</cdr:y>
    </cdr:from>
    <cdr:to>
      <cdr:x>0.44912</cdr:x>
      <cdr:y>0.34083</cdr:y>
    </cdr:to>
    <cdr:sp macro="" textlink="">
      <cdr:nvSpPr>
        <cdr:cNvPr id="2" name="TextBox 7">
          <a:extLst xmlns:a="http://schemas.openxmlformats.org/drawingml/2006/main">
            <a:ext uri="{FF2B5EF4-FFF2-40B4-BE49-F238E27FC236}">
              <a16:creationId xmlns:a16="http://schemas.microsoft.com/office/drawing/2014/main" xmlns="" id="{21758EFA-B0DC-4579-8F63-F58EAFEF89F3}"/>
            </a:ext>
          </a:extLst>
        </cdr:cNvPr>
        <cdr:cNvSpPr txBox="1"/>
      </cdr:nvSpPr>
      <cdr:spPr>
        <a:xfrm xmlns:a="http://schemas.openxmlformats.org/drawingml/2006/main">
          <a:off x="4325756" y="1397169"/>
          <a:ext cx="52770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1600" dirty="0"/>
            <a:t>4, 9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28/10/17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‹Nr.›</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28/10/17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‹Nr.›</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45684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3024136-D290-48F3-A182-4C46BEB5146B}" type="datetime1">
              <a:rPr lang="en-US" smtClean="0"/>
              <a:t>28/10/17</a:t>
            </a:fld>
            <a:endParaRPr lang="en-US" dirty="0"/>
          </a:p>
        </p:txBody>
      </p:sp>
      <p:sp>
        <p:nvSpPr>
          <p:cNvPr id="29" name="Slide Number Placeholder 28"/>
          <p:cNvSpPr>
            <a:spLocks noGrp="1"/>
          </p:cNvSpPr>
          <p:nvPr>
            <p:ph type="sldNum" sz="quarter" idx="12"/>
          </p:nvPr>
        </p:nvSpPr>
        <p:spPr/>
        <p:txBody>
          <a:bodyPr/>
          <a:lstStyle/>
          <a:p>
            <a:fld id="{401CF334-2D5C-4859-84A6-CA7E6E43FAEB}" type="slidenum">
              <a:rPr lang="en-US" smtClean="0"/>
              <a:t>‹Nr.›</a:t>
            </a:fld>
            <a:endParaRPr lang="en-US"/>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CC7D44C-38B1-4D0F-9006-D5774F331095}" type="datetime1">
              <a:rPr lang="en-US" smtClean="0"/>
              <a:t>28/10/17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‹Nr.›</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98D518A-FD4F-4358-B95B-9DB5A17160FB}" type="datetime1">
              <a:rPr lang="en-US" smtClean="0"/>
              <a:t>28/10/17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‹Nr.›</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E2A9F4F-03AD-4497-A65D-076601BD41D2}" type="datetime1">
              <a:rPr lang="en-US" smtClean="0"/>
              <a:t>28/10/17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‹Nr.›</a:t>
            </a:fld>
            <a:endParaRPr lang="en-US"/>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BF3AC-A781-43AA-8BD5-B12F49168B94}" type="datetime1">
              <a:rPr lang="en-US" smtClean="0"/>
              <a:t>28/10/17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‹Nr.›</a:t>
            </a:fld>
            <a:endParaRPr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5256A41-C91B-43FF-9881-F5DA9878418F}" type="datetime1">
              <a:rPr lang="en-US" smtClean="0"/>
              <a:t>28/10/17</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‹Nr.›</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FD7AA76-41EE-4C13-950E-E611B8B8FC52}" type="datetime1">
              <a:rPr lang="en-US" smtClean="0"/>
              <a:t>28/10/17</a:t>
            </a:fld>
            <a:endParaRPr lang="en-US"/>
          </a:p>
        </p:txBody>
      </p:sp>
      <p:sp>
        <p:nvSpPr>
          <p:cNvPr id="9" name="Slide Number Placeholder 8"/>
          <p:cNvSpPr>
            <a:spLocks noGrp="1"/>
          </p:cNvSpPr>
          <p:nvPr>
            <p:ph type="sldNum" sz="quarter" idx="12"/>
          </p:nvPr>
        </p:nvSpPr>
        <p:spPr/>
        <p:txBody>
          <a:bodyPr/>
          <a:lstStyle>
            <a:lvl1pPr>
              <a:defRPr sz="1100"/>
            </a:lvl1pPr>
          </a:lstStyle>
          <a:p>
            <a:fld id="{401CF334-2D5C-4859-84A6-CA7E6E43FAEB}" type="slidenum">
              <a:rPr lang="en-US" smtClean="0"/>
              <a:pPr/>
              <a:t>‹Nr.›</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9407A26-E7BC-4498-97E4-87AF12377CA9}" type="datetime1">
              <a:rPr lang="en-US" smtClean="0"/>
              <a:t>28/10/17</a:t>
            </a:fld>
            <a:endParaRPr lang="en-US"/>
          </a:p>
        </p:txBody>
      </p:sp>
      <p:sp>
        <p:nvSpPr>
          <p:cNvPr id="5" name="Slide Number Placeholder 4"/>
          <p:cNvSpPr>
            <a:spLocks noGrp="1"/>
          </p:cNvSpPr>
          <p:nvPr>
            <p:ph type="sldNum" sz="quarter" idx="12"/>
          </p:nvPr>
        </p:nvSpPr>
        <p:spPr/>
        <p:txBody>
          <a:bodyPr/>
          <a:lstStyle>
            <a:lvl1pPr>
              <a:defRPr sz="1100"/>
            </a:lvl1pPr>
          </a:lstStyle>
          <a:p>
            <a:fld id="{401CF334-2D5C-4859-84A6-CA7E6E43FAEB}" type="slidenum">
              <a:rPr lang="en-US" smtClean="0"/>
              <a:pPr/>
              <a:t>‹Nr.›</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3EA4171-1117-4486-993C-35A7470D8847}" type="datetime1">
              <a:rPr lang="en-US" smtClean="0"/>
              <a:t>28/10/17</a:t>
            </a:fld>
            <a:endParaRPr lang="en-US"/>
          </a:p>
        </p:txBody>
      </p:sp>
      <p:sp>
        <p:nvSpPr>
          <p:cNvPr id="4" name="Slide Number Placeholder 3"/>
          <p:cNvSpPr>
            <a:spLocks noGrp="1"/>
          </p:cNvSpPr>
          <p:nvPr>
            <p:ph type="sldNum" sz="quarter" idx="12"/>
          </p:nvPr>
        </p:nvSpPr>
        <p:spPr/>
        <p:txBody>
          <a:bodyPr/>
          <a:lstStyle>
            <a:lvl1pPr>
              <a:defRPr sz="1100"/>
            </a:lvl1pPr>
          </a:lstStyle>
          <a:p>
            <a:fld id="{401CF334-2D5C-4859-84A6-CA7E6E43FAEB}" type="slidenum">
              <a:rPr lang="en-US" smtClean="0"/>
              <a:pPr/>
              <a:t>‹Nr.›</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72A4CB8-1563-4663-81DB-74EB416C19BE}" type="datetime1">
              <a:rPr lang="en-US" smtClean="0"/>
              <a:t>28/10/17</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‹Nr.›</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
        <p:nvSpPr>
          <p:cNvPr id="6" name="Footer Placeholder 5"/>
          <p:cNvSpPr>
            <a:spLocks noGrp="1"/>
          </p:cNvSpPr>
          <p:nvPr>
            <p:ph type="ftr" sz="quarter" idx="11"/>
          </p:nvPr>
        </p:nvSpPr>
        <p:spPr>
          <a:xfrm>
            <a:off x="1219200" y="55499"/>
            <a:ext cx="7416800" cy="365125"/>
          </a:xfrm>
        </p:spPr>
        <p:txBody>
          <a:bodyPr/>
          <a:lstStyle/>
          <a:p>
            <a:r>
              <a:rPr lang="en-US" dirty="0"/>
              <a:t>Add a footer</a:t>
            </a:r>
          </a:p>
        </p:txBody>
      </p:sp>
      <p:sp>
        <p:nvSpPr>
          <p:cNvPr id="5" name="Date Placeholder 4"/>
          <p:cNvSpPr>
            <a:spLocks noGrp="1"/>
          </p:cNvSpPr>
          <p:nvPr>
            <p:ph type="dt" sz="half" idx="10"/>
          </p:nvPr>
        </p:nvSpPr>
        <p:spPr>
          <a:xfrm>
            <a:off x="8636000" y="55499"/>
            <a:ext cx="2844800" cy="365125"/>
          </a:xfrm>
        </p:spPr>
        <p:txBody>
          <a:bodyPr/>
          <a:lstStyle/>
          <a:p>
            <a:fld id="{0C6724CE-2468-448B-87C1-A92EDD78369B}" type="datetime1">
              <a:rPr lang="en-US" smtClean="0"/>
              <a:t>28/10/17</a:t>
            </a:fld>
            <a:endParaRPr lang="en-US"/>
          </a:p>
        </p:txBody>
      </p:sp>
      <p:sp>
        <p:nvSpPr>
          <p:cNvPr id="7" name="Slide Number Placeholder 6"/>
          <p:cNvSpPr>
            <a:spLocks noGrp="1"/>
          </p:cNvSpPr>
          <p:nvPr>
            <p:ph type="sldNum" sz="quarter" idx="12"/>
          </p:nvPr>
        </p:nvSpPr>
        <p:spPr>
          <a:xfrm>
            <a:off x="11480800" y="55499"/>
            <a:ext cx="609600" cy="365125"/>
          </a:xfrm>
        </p:spPr>
        <p:txBody>
          <a:bodyPr/>
          <a:lstStyle>
            <a:lvl1pPr>
              <a:defRPr sz="1100"/>
            </a:lvl1pPr>
          </a:lstStyle>
          <a:p>
            <a:fld id="{401CF334-2D5C-4859-84A6-CA7E6E43FAEB}" type="slidenum">
              <a:rPr lang="en-US" smtClean="0"/>
              <a:pPr/>
              <a:t>‹Nr.›</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en-US" dirty="0"/>
              <a:t>Add a footer</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t>28/10/17</a:t>
            </a:fld>
            <a:endParaRPr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100">
                <a:solidFill>
                  <a:schemeClr val="tx2"/>
                </a:solidFill>
              </a:defRPr>
            </a:lvl1pPr>
            <a:extLst/>
          </a:lstStyle>
          <a:p>
            <a:fld id="{401CF334-2D5C-4859-84A6-CA7E6E43FAEB}" type="slidenum">
              <a:rPr lang="en-US" smtClean="0"/>
              <a:pPr/>
              <a:t>‹Nr.›</a:t>
            </a:fld>
            <a:endParaRPr lang="en-US" dirty="0"/>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File:Gnome-applications-science.svg" TargetMode="External"/><Relationship Id="rId4" Type="http://schemas.openxmlformats.org/officeDocument/2006/relationships/hyperlink" Target="https://creativecommons.org/licenses/by-sa/3.0/" TargetMode="External"/><Relationship Id="rId5" Type="http://schemas.openxmlformats.org/officeDocument/2006/relationships/image" Target="../media/image25.jpeg"/><Relationship Id="rId6" Type="http://schemas.openxmlformats.org/officeDocument/2006/relationships/hyperlink" Target="https://theconversation.com/what-has-nuclear-physics-ever-given-us-45790" TargetMode="External"/><Relationship Id="rId7" Type="http://schemas.openxmlformats.org/officeDocument/2006/relationships/hyperlink" Target="https://creativecommons.org/licenses/by-nd/4.0/" TargetMode="External"/><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www.e-education.psu.edu/egee102/node/1975" TargetMode="External"/><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6.png"/><Relationship Id="rId7"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29.jpg&amp;ehk=5PahmQHibIFj2rqyd2YASw&amp;r=0&amp;pid=OfficeInsert"/></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ofe-de-espanol.de/2015/05/20/sin-condiciones-de-jorge-bucay/" TargetMode="External"/><Relationship Id="rId4" Type="http://schemas.openxmlformats.org/officeDocument/2006/relationships/hyperlink" Target="https://creativecommons.org/licenses/by-nc-sa/4.0/" TargetMode="External"/><Relationship Id="rId1" Type="http://schemas.openxmlformats.org/officeDocument/2006/relationships/slideLayout" Target="../slideLayouts/slideLayout7.xml"/><Relationship Id="rId2" Type="http://schemas.openxmlformats.org/officeDocument/2006/relationships/image" Target="../media/image30.png&amp;ehk=fWFLWRvJptZ5O6vJEoDerA&amp;r=0&amp;pid=OfficeInsert"/></Relationships>
</file>

<file path=ppt/slides/_rels/slide23.xml.rels><?xml version="1.0" encoding="UTF-8" standalone="yes"?>
<Relationships xmlns="http://schemas.openxmlformats.org/package/2006/relationships"><Relationship Id="rId3" Type="http://schemas.openxmlformats.org/officeDocument/2006/relationships/hyperlink" Target="http://personal.ua.es/es/francisco-frances/materiales/tema3/estructura_del_cuestionario.html" TargetMode="External"/><Relationship Id="rId4" Type="http://schemas.openxmlformats.org/officeDocument/2006/relationships/hyperlink" Target="https://creativecommons.org/licenses/by-nc/3.0/" TargetMode="External"/><Relationship Id="rId5" Type="http://schemas.openxmlformats.org/officeDocument/2006/relationships/image" Target="../media/image32.jpg&amp;ehk=jyPofxkdtOKM5faBVJqDtg&amp;r=0&amp;pid=OfficeInsert"/><Relationship Id="rId6" Type="http://schemas.openxmlformats.org/officeDocument/2006/relationships/hyperlink" Target="http://elinformantenews.blogspot.com/2009/12/no-hay-tiempo.html" TargetMode="External"/><Relationship Id="rId7" Type="http://schemas.openxmlformats.org/officeDocument/2006/relationships/hyperlink" Target="https://creativecommons.org/licenses/by/3.0/" TargetMode="External"/><Relationship Id="rId1" Type="http://schemas.openxmlformats.org/officeDocument/2006/relationships/slideLayout" Target="../slideLayouts/slideLayout2.xml"/><Relationship Id="rId2" Type="http://schemas.openxmlformats.org/officeDocument/2006/relationships/image" Target="../media/image31.jpg&amp;ehk=oB923PFfgIBlBT942MyFOg&amp;r=0&amp;pid=OfficeInsert"/></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 Id="rId3" Type="http://schemas.openxmlformats.org/officeDocument/2006/relationships/chart" Target="../charts/char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8.xml"/><Relationship Id="rId3" Type="http://schemas.openxmlformats.org/officeDocument/2006/relationships/chart" Target="../charts/char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2.xml"/><Relationship Id="rId3" Type="http://schemas.openxmlformats.org/officeDocument/2006/relationships/chart" Target="../charts/chart13.xm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corinto.pucp.edu.pe/quimicageneral/contenido/61-la-atmosfera-de-la-tierra-y-la-calidad-del-agua.html" TargetMode="External"/><Relationship Id="rId4" Type="http://schemas.openxmlformats.org/officeDocument/2006/relationships/hyperlink" Target="https://creativecommons.org/licenses/by-nc-nd/3.0/" TargetMode="External"/><Relationship Id="rId1" Type="http://schemas.openxmlformats.org/officeDocument/2006/relationships/slideLayout" Target="../slideLayouts/slideLayout2.xml"/><Relationship Id="rId2" Type="http://schemas.openxmlformats.org/officeDocument/2006/relationships/image" Target="../media/image34.jpg&amp;ehk=Ek4CNyEZ2eR"/></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hyperlink" Target="http://montenbaik.com/2010/06/comentarios-en-vivo-world-cup-leogang/" TargetMode="External"/><Relationship Id="rId4" Type="http://schemas.openxmlformats.org/officeDocument/2006/relationships/hyperlink" Target="https://creativecommons.org/licenses/by-nc-sa/4.0/" TargetMode="External"/><Relationship Id="rId1" Type="http://schemas.openxmlformats.org/officeDocument/2006/relationships/slideLayout" Target="../slideLayouts/slideLayout6.xml"/><Relationship Id="rId2" Type="http://schemas.openxmlformats.org/officeDocument/2006/relationships/image" Target="../media/image36.gif&amp;ehk=AY4ZeeF"/></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745" y="3179618"/>
            <a:ext cx="11249891" cy="1975104"/>
          </a:xfrm>
        </p:spPr>
        <p:txBody>
          <a:bodyPr/>
          <a:lstStyle/>
          <a:p>
            <a:r>
              <a:rPr lang="es-ES_tradnl" sz="3800" smtClean="0"/>
              <a:t>Qu</a:t>
            </a:r>
            <a:r>
              <a:rPr lang="es-ES_tradnl" sz="3800" smtClean="0"/>
              <a:t>ímica ambiental; pilar del analfabatismo científico</a:t>
            </a:r>
            <a:r>
              <a:rPr lang="es-ES_tradnl" sz="3800" smtClean="0"/>
              <a:t>.</a:t>
            </a:r>
            <a:endParaRPr lang="es-ES_tradnl" sz="3800"/>
          </a:p>
        </p:txBody>
      </p:sp>
      <p:sp>
        <p:nvSpPr>
          <p:cNvPr id="3" name="Subtitle 2"/>
          <p:cNvSpPr>
            <a:spLocks noGrp="1"/>
          </p:cNvSpPr>
          <p:nvPr>
            <p:ph type="subTitle" idx="1"/>
          </p:nvPr>
        </p:nvSpPr>
        <p:spPr>
          <a:xfrm>
            <a:off x="595745" y="1670858"/>
            <a:ext cx="10363200" cy="1508760"/>
          </a:xfrm>
        </p:spPr>
        <p:txBody>
          <a:bodyPr/>
          <a:lstStyle/>
          <a:p>
            <a:r>
              <a:rPr lang="en-US" dirty="0"/>
              <a:t>Glinda Irazoque y </a:t>
            </a:r>
            <a:r>
              <a:rPr lang="en-US" dirty="0" err="1"/>
              <a:t>Raúl</a:t>
            </a:r>
            <a:r>
              <a:rPr lang="en-US" dirty="0"/>
              <a:t> </a:t>
            </a:r>
            <a:r>
              <a:rPr lang="en-US" dirty="0" err="1" smtClean="0"/>
              <a:t>Coló</a:t>
            </a:r>
            <a:endParaRPr lang="en-US" dirty="0"/>
          </a:p>
        </p:txBody>
      </p:sp>
    </p:spTree>
    <p:extLst>
      <p:ext uri="{BB962C8B-B14F-4D97-AF65-F5344CB8AC3E}">
        <p14:creationId xmlns:p14="http://schemas.microsoft.com/office/powerpoint/2010/main" val="1766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DB6D6-1C94-4EDE-81E1-13A791DF6F9D}"/>
              </a:ext>
            </a:extLst>
          </p:cNvPr>
          <p:cNvSpPr>
            <a:spLocks noGrp="1"/>
          </p:cNvSpPr>
          <p:nvPr>
            <p:ph type="ctrTitle"/>
          </p:nvPr>
        </p:nvSpPr>
        <p:spPr/>
        <p:txBody>
          <a:bodyPr/>
          <a:lstStyle/>
          <a:p>
            <a:r>
              <a:rPr lang="es-ES" dirty="0"/>
              <a:t>Temas ambientales en programas de estudio</a:t>
            </a:r>
          </a:p>
        </p:txBody>
      </p:sp>
      <p:sp>
        <p:nvSpPr>
          <p:cNvPr id="4" name="Subtitle 3">
            <a:extLst>
              <a:ext uri="{FF2B5EF4-FFF2-40B4-BE49-F238E27FC236}">
                <a16:creationId xmlns:a16="http://schemas.microsoft.com/office/drawing/2014/main" xmlns="" id="{0FBC4961-A74E-42E4-8C9E-D2EE2297D97B}"/>
              </a:ext>
            </a:extLst>
          </p:cNvPr>
          <p:cNvSpPr>
            <a:spLocks noGrp="1"/>
          </p:cNvSpPr>
          <p:nvPr>
            <p:ph type="subTitle" idx="1"/>
          </p:nvPr>
        </p:nvSpPr>
        <p:spPr/>
        <p:txBody>
          <a:bodyPr/>
          <a:lstStyle/>
          <a:p>
            <a:r>
              <a:rPr lang="es-ES" dirty="0"/>
              <a:t>¿Qué temas ambientales deben conocer los estudiantes de bachillerato?</a:t>
            </a:r>
          </a:p>
        </p:txBody>
      </p:sp>
    </p:spTree>
    <p:extLst>
      <p:ext uri="{BB962C8B-B14F-4D97-AF65-F5344CB8AC3E}">
        <p14:creationId xmlns:p14="http://schemas.microsoft.com/office/powerpoint/2010/main" val="28040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E70BE-940A-4B92-B337-20CE8C5D0B93}"/>
              </a:ext>
            </a:extLst>
          </p:cNvPr>
          <p:cNvSpPr>
            <a:spLocks noGrp="1"/>
          </p:cNvSpPr>
          <p:nvPr>
            <p:ph type="title"/>
          </p:nvPr>
        </p:nvSpPr>
        <p:spPr/>
        <p:txBody>
          <a:bodyPr/>
          <a:lstStyle/>
          <a:p>
            <a:r>
              <a:rPr lang="es-ES" dirty="0"/>
              <a:t>Análisis de los programas de estudio.</a:t>
            </a:r>
          </a:p>
        </p:txBody>
      </p:sp>
      <p:sp>
        <p:nvSpPr>
          <p:cNvPr id="3" name="Text Placeholder 2">
            <a:extLst>
              <a:ext uri="{FF2B5EF4-FFF2-40B4-BE49-F238E27FC236}">
                <a16:creationId xmlns:a16="http://schemas.microsoft.com/office/drawing/2014/main" xmlns="" id="{4257BFD5-3AA3-46C7-8582-AB384B6BF132}"/>
              </a:ext>
            </a:extLst>
          </p:cNvPr>
          <p:cNvSpPr>
            <a:spLocks noGrp="1"/>
          </p:cNvSpPr>
          <p:nvPr>
            <p:ph type="body" idx="1"/>
          </p:nvPr>
        </p:nvSpPr>
        <p:spPr>
          <a:xfrm>
            <a:off x="609599" y="1809750"/>
            <a:ext cx="10972801" cy="639762"/>
          </a:xfrm>
        </p:spPr>
        <p:txBody>
          <a:bodyPr/>
          <a:lstStyle/>
          <a:p>
            <a:pPr algn="ctr"/>
            <a:r>
              <a:rPr lang="es-ES" dirty="0"/>
              <a:t>Secundaria</a:t>
            </a:r>
          </a:p>
        </p:txBody>
      </p:sp>
      <p:sp>
        <p:nvSpPr>
          <p:cNvPr id="4" name="Content Placeholder 3">
            <a:extLst>
              <a:ext uri="{FF2B5EF4-FFF2-40B4-BE49-F238E27FC236}">
                <a16:creationId xmlns:a16="http://schemas.microsoft.com/office/drawing/2014/main" xmlns="" id="{78C91283-920B-4777-8E67-5F22B2844C73}"/>
              </a:ext>
            </a:extLst>
          </p:cNvPr>
          <p:cNvSpPr>
            <a:spLocks noGrp="1"/>
          </p:cNvSpPr>
          <p:nvPr>
            <p:ph sz="quarter" idx="2"/>
          </p:nvPr>
        </p:nvSpPr>
        <p:spPr/>
        <p:txBody>
          <a:bodyPr/>
          <a:lstStyle/>
          <a:p>
            <a:r>
              <a:rPr lang="es-ES" dirty="0"/>
              <a:t>La asignatura </a:t>
            </a:r>
            <a:r>
              <a:rPr lang="es-ES" u="sng" dirty="0"/>
              <a:t>Biología</a:t>
            </a:r>
            <a:r>
              <a:rPr lang="es-ES" dirty="0"/>
              <a:t> (1er año)</a:t>
            </a:r>
          </a:p>
          <a:p>
            <a:pPr lvl="1"/>
            <a:r>
              <a:rPr lang="es-ES" dirty="0"/>
              <a:t>Considera abordar el ACO desde sus implicaciones para la salud y los ecosistemas.</a:t>
            </a:r>
          </a:p>
          <a:p>
            <a:endParaRPr lang="es-ES" dirty="0"/>
          </a:p>
          <a:p>
            <a:r>
              <a:rPr lang="es-ES" dirty="0"/>
              <a:t>La asignatura </a:t>
            </a:r>
            <a:r>
              <a:rPr lang="es-ES" u="sng" dirty="0"/>
              <a:t>Física</a:t>
            </a:r>
            <a:r>
              <a:rPr lang="es-ES" dirty="0"/>
              <a:t> (2o año)</a:t>
            </a:r>
          </a:p>
          <a:p>
            <a:pPr lvl="1"/>
            <a:r>
              <a:rPr lang="es-ES" dirty="0"/>
              <a:t>Considera abordar el efecto invernadero (EI) desde el espectro electromagnético y la radiación IR.</a:t>
            </a:r>
          </a:p>
        </p:txBody>
      </p:sp>
      <p:sp>
        <p:nvSpPr>
          <p:cNvPr id="6" name="Content Placeholder 5">
            <a:extLst>
              <a:ext uri="{FF2B5EF4-FFF2-40B4-BE49-F238E27FC236}">
                <a16:creationId xmlns:a16="http://schemas.microsoft.com/office/drawing/2014/main" xmlns="" id="{14372079-06CB-4A57-B417-A8EB0A975ED6}"/>
              </a:ext>
            </a:extLst>
          </p:cNvPr>
          <p:cNvSpPr>
            <a:spLocks noGrp="1"/>
          </p:cNvSpPr>
          <p:nvPr>
            <p:ph sz="quarter" idx="4"/>
          </p:nvPr>
        </p:nvSpPr>
        <p:spPr/>
        <p:txBody>
          <a:bodyPr/>
          <a:lstStyle/>
          <a:p>
            <a:endParaRPr lang="es-ES" dirty="0"/>
          </a:p>
          <a:p>
            <a:endParaRPr lang="es-ES" dirty="0"/>
          </a:p>
          <a:p>
            <a:endParaRPr lang="es-ES" dirty="0"/>
          </a:p>
          <a:p>
            <a:r>
              <a:rPr lang="es-ES" dirty="0"/>
              <a:t>La asignatura </a:t>
            </a:r>
            <a:r>
              <a:rPr lang="es-ES" u="sng" dirty="0"/>
              <a:t>Química</a:t>
            </a:r>
            <a:r>
              <a:rPr lang="es-ES" dirty="0"/>
              <a:t> (3er año)</a:t>
            </a:r>
          </a:p>
          <a:p>
            <a:pPr lvl="1"/>
            <a:r>
              <a:rPr lang="es-ES" dirty="0"/>
              <a:t>No aborda ningún tema ambiental.</a:t>
            </a:r>
          </a:p>
        </p:txBody>
      </p:sp>
      <p:pic>
        <p:nvPicPr>
          <p:cNvPr id="10" name="Picture 9">
            <a:extLst>
              <a:ext uri="{FF2B5EF4-FFF2-40B4-BE49-F238E27FC236}">
                <a16:creationId xmlns:a16="http://schemas.microsoft.com/office/drawing/2014/main" xmlns="" id="{169C4B43-C111-40BA-96BC-08196C8B34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060873" y="1988128"/>
            <a:ext cx="1440872" cy="1440872"/>
          </a:xfrm>
          <a:prstGeom prst="rect">
            <a:avLst/>
          </a:prstGeom>
        </p:spPr>
      </p:pic>
      <p:sp>
        <p:nvSpPr>
          <p:cNvPr id="11" name="TextBox 10">
            <a:extLst>
              <a:ext uri="{FF2B5EF4-FFF2-40B4-BE49-F238E27FC236}">
                <a16:creationId xmlns:a16="http://schemas.microsoft.com/office/drawing/2014/main" xmlns="" id="{F06ACEAA-6621-4230-AE2E-1F0552F5B2A6}"/>
              </a:ext>
            </a:extLst>
          </p:cNvPr>
          <p:cNvSpPr txBox="1"/>
          <p:nvPr/>
        </p:nvSpPr>
        <p:spPr>
          <a:xfrm>
            <a:off x="10501745" y="2324967"/>
            <a:ext cx="1440872" cy="507831"/>
          </a:xfrm>
          <a:prstGeom prst="rect">
            <a:avLst/>
          </a:prstGeom>
          <a:noFill/>
        </p:spPr>
        <p:txBody>
          <a:bodyPr wrap="square" rtlCol="0">
            <a:spAutoFit/>
          </a:bodyPr>
          <a:lstStyle/>
          <a:p>
            <a:r>
              <a:rPr lang="es-ES" sz="900" dirty="0" err="1">
                <a:hlinkClick r:id="rId3" tooltip="https://it.wikipedia.org/wiki/File:Gnome-applications-science.svg"/>
              </a:rPr>
              <a:t>This</a:t>
            </a:r>
            <a:r>
              <a:rPr lang="es-ES" sz="900" dirty="0">
                <a:hlinkClick r:id="rId3" tooltip="https://it.wikipedia.org/wiki/File:Gnome-applications-science.svg"/>
              </a:rPr>
              <a:t> </a:t>
            </a:r>
            <a:r>
              <a:rPr lang="es-ES" sz="900" dirty="0" err="1">
                <a:hlinkClick r:id="rId3" tooltip="https://it.wikipedia.org/wiki/File:Gnome-applications-science.svg"/>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4" tooltip="https://creativecommons.org/licenses/by-sa/3.0/"/>
              </a:rPr>
              <a:t>CC BY-SA</a:t>
            </a:r>
            <a:endParaRPr lang="es-ES" sz="900" dirty="0"/>
          </a:p>
        </p:txBody>
      </p:sp>
      <p:pic>
        <p:nvPicPr>
          <p:cNvPr id="13" name="Picture 12">
            <a:extLst>
              <a:ext uri="{FF2B5EF4-FFF2-40B4-BE49-F238E27FC236}">
                <a16:creationId xmlns:a16="http://schemas.microsoft.com/office/drawing/2014/main" xmlns="" id="{C672822C-92F0-4CD8-9F24-253E7084A7C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959312" y="4939287"/>
            <a:ext cx="2342320" cy="1153886"/>
          </a:xfrm>
          <a:prstGeom prst="rect">
            <a:avLst/>
          </a:prstGeom>
        </p:spPr>
      </p:pic>
      <p:sp>
        <p:nvSpPr>
          <p:cNvPr id="14" name="TextBox 13">
            <a:extLst>
              <a:ext uri="{FF2B5EF4-FFF2-40B4-BE49-F238E27FC236}">
                <a16:creationId xmlns:a16="http://schemas.microsoft.com/office/drawing/2014/main" xmlns="" id="{CDD322BA-E21A-48AD-9D4D-48C61D8513F5}"/>
              </a:ext>
            </a:extLst>
          </p:cNvPr>
          <p:cNvSpPr txBox="1"/>
          <p:nvPr/>
        </p:nvSpPr>
        <p:spPr>
          <a:xfrm>
            <a:off x="6167438" y="6181212"/>
            <a:ext cx="2187699" cy="369332"/>
          </a:xfrm>
          <a:prstGeom prst="rect">
            <a:avLst/>
          </a:prstGeom>
          <a:noFill/>
        </p:spPr>
        <p:txBody>
          <a:bodyPr wrap="square" rtlCol="0">
            <a:spAutoFit/>
          </a:bodyPr>
          <a:lstStyle/>
          <a:p>
            <a:r>
              <a:rPr lang="es-ES" sz="900" dirty="0" err="1">
                <a:hlinkClick r:id="rId6" tooltip="https://theconversation.com/what-has-nuclear-physics-ever-given-us-45790"/>
              </a:rPr>
              <a:t>This</a:t>
            </a:r>
            <a:r>
              <a:rPr lang="es-ES" sz="900" dirty="0">
                <a:hlinkClick r:id="rId6" tooltip="https://theconversation.com/what-has-nuclear-physics-ever-given-us-45790"/>
              </a:rPr>
              <a:t> </a:t>
            </a:r>
            <a:r>
              <a:rPr lang="es-ES" sz="900" dirty="0" err="1">
                <a:hlinkClick r:id="rId6" tooltip="https://theconversation.com/what-has-nuclear-physics-ever-given-us-45790"/>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7" tooltip="https://creativecommons.org/licenses/by-nd/4.0/"/>
              </a:rPr>
              <a:t>CC BY-ND</a:t>
            </a:r>
            <a:endParaRPr lang="es-ES" sz="900" dirty="0"/>
          </a:p>
        </p:txBody>
      </p:sp>
    </p:spTree>
    <p:extLst>
      <p:ext uri="{BB962C8B-B14F-4D97-AF65-F5344CB8AC3E}">
        <p14:creationId xmlns:p14="http://schemas.microsoft.com/office/powerpoint/2010/main" val="29974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02FC36A2-F036-4F4C-8831-78E2A212FFD7}"/>
              </a:ext>
            </a:extLst>
          </p:cNvPr>
          <p:cNvGraphicFramePr>
            <a:graphicFrameLocks noGrp="1"/>
          </p:cNvGraphicFramePr>
          <p:nvPr>
            <p:extLst>
              <p:ext uri="{D42A27DB-BD31-4B8C-83A1-F6EECF244321}">
                <p14:modId xmlns:p14="http://schemas.microsoft.com/office/powerpoint/2010/main" val="3792991118"/>
              </p:ext>
            </p:extLst>
          </p:nvPr>
        </p:nvGraphicFramePr>
        <p:xfrm>
          <a:off x="79975" y="526480"/>
          <a:ext cx="12059760" cy="5848043"/>
        </p:xfrm>
        <a:graphic>
          <a:graphicData uri="http://schemas.openxmlformats.org/drawingml/2006/table">
            <a:tbl>
              <a:tblPr firstRow="1" firstCol="1" bandRow="1">
                <a:tableStyleId>{69012ECD-51FC-41F1-AA8D-1B2483CD663E}</a:tableStyleId>
              </a:tblPr>
              <a:tblGrid>
                <a:gridCol w="875989">
                  <a:extLst>
                    <a:ext uri="{9D8B030D-6E8A-4147-A177-3AD203B41FA5}">
                      <a16:colId xmlns:a16="http://schemas.microsoft.com/office/drawing/2014/main" xmlns="" val="2846799363"/>
                    </a:ext>
                  </a:extLst>
                </a:gridCol>
                <a:gridCol w="2874903">
                  <a:extLst>
                    <a:ext uri="{9D8B030D-6E8A-4147-A177-3AD203B41FA5}">
                      <a16:colId xmlns:a16="http://schemas.microsoft.com/office/drawing/2014/main" xmlns="" val="2224052438"/>
                    </a:ext>
                  </a:extLst>
                </a:gridCol>
                <a:gridCol w="408718">
                  <a:extLst>
                    <a:ext uri="{9D8B030D-6E8A-4147-A177-3AD203B41FA5}">
                      <a16:colId xmlns:a16="http://schemas.microsoft.com/office/drawing/2014/main" xmlns="" val="3025867616"/>
                    </a:ext>
                  </a:extLst>
                </a:gridCol>
                <a:gridCol w="408718">
                  <a:extLst>
                    <a:ext uri="{9D8B030D-6E8A-4147-A177-3AD203B41FA5}">
                      <a16:colId xmlns:a16="http://schemas.microsoft.com/office/drawing/2014/main" xmlns="" val="200265882"/>
                    </a:ext>
                  </a:extLst>
                </a:gridCol>
                <a:gridCol w="408718">
                  <a:extLst>
                    <a:ext uri="{9D8B030D-6E8A-4147-A177-3AD203B41FA5}">
                      <a16:colId xmlns:a16="http://schemas.microsoft.com/office/drawing/2014/main" xmlns="" val="2274544409"/>
                    </a:ext>
                  </a:extLst>
                </a:gridCol>
                <a:gridCol w="408718">
                  <a:extLst>
                    <a:ext uri="{9D8B030D-6E8A-4147-A177-3AD203B41FA5}">
                      <a16:colId xmlns:a16="http://schemas.microsoft.com/office/drawing/2014/main" xmlns="" val="3967043463"/>
                    </a:ext>
                  </a:extLst>
                </a:gridCol>
                <a:gridCol w="408718">
                  <a:extLst>
                    <a:ext uri="{9D8B030D-6E8A-4147-A177-3AD203B41FA5}">
                      <a16:colId xmlns:a16="http://schemas.microsoft.com/office/drawing/2014/main" xmlns="" val="3008909229"/>
                    </a:ext>
                  </a:extLst>
                </a:gridCol>
                <a:gridCol w="408718">
                  <a:extLst>
                    <a:ext uri="{9D8B030D-6E8A-4147-A177-3AD203B41FA5}">
                      <a16:colId xmlns:a16="http://schemas.microsoft.com/office/drawing/2014/main" xmlns="" val="1764192360"/>
                    </a:ext>
                  </a:extLst>
                </a:gridCol>
                <a:gridCol w="408718">
                  <a:extLst>
                    <a:ext uri="{9D8B030D-6E8A-4147-A177-3AD203B41FA5}">
                      <a16:colId xmlns:a16="http://schemas.microsoft.com/office/drawing/2014/main" xmlns="" val="641733634"/>
                    </a:ext>
                  </a:extLst>
                </a:gridCol>
                <a:gridCol w="408718">
                  <a:extLst>
                    <a:ext uri="{9D8B030D-6E8A-4147-A177-3AD203B41FA5}">
                      <a16:colId xmlns:a16="http://schemas.microsoft.com/office/drawing/2014/main" xmlns="" val="3471300350"/>
                    </a:ext>
                  </a:extLst>
                </a:gridCol>
                <a:gridCol w="538058">
                  <a:extLst>
                    <a:ext uri="{9D8B030D-6E8A-4147-A177-3AD203B41FA5}">
                      <a16:colId xmlns:a16="http://schemas.microsoft.com/office/drawing/2014/main" xmlns="" val="1477627224"/>
                    </a:ext>
                  </a:extLst>
                </a:gridCol>
                <a:gridCol w="538058">
                  <a:extLst>
                    <a:ext uri="{9D8B030D-6E8A-4147-A177-3AD203B41FA5}">
                      <a16:colId xmlns:a16="http://schemas.microsoft.com/office/drawing/2014/main" xmlns="" val="3026777287"/>
                    </a:ext>
                  </a:extLst>
                </a:gridCol>
                <a:gridCol w="538058">
                  <a:extLst>
                    <a:ext uri="{9D8B030D-6E8A-4147-A177-3AD203B41FA5}">
                      <a16:colId xmlns:a16="http://schemas.microsoft.com/office/drawing/2014/main" xmlns="" val="1915303314"/>
                    </a:ext>
                  </a:extLst>
                </a:gridCol>
                <a:gridCol w="538058">
                  <a:extLst>
                    <a:ext uri="{9D8B030D-6E8A-4147-A177-3AD203B41FA5}">
                      <a16:colId xmlns:a16="http://schemas.microsoft.com/office/drawing/2014/main" xmlns="" val="124189616"/>
                    </a:ext>
                  </a:extLst>
                </a:gridCol>
                <a:gridCol w="2886892">
                  <a:extLst>
                    <a:ext uri="{9D8B030D-6E8A-4147-A177-3AD203B41FA5}">
                      <a16:colId xmlns:a16="http://schemas.microsoft.com/office/drawing/2014/main" xmlns="" val="531488730"/>
                    </a:ext>
                  </a:extLst>
                </a:gridCol>
              </a:tblGrid>
              <a:tr h="603167">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dirty="0">
                          <a:effectLst/>
                        </a:rPr>
                        <a:t>Planes de estudios vigentes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dirty="0">
                          <a:effectLst/>
                        </a:rPr>
                        <a:t>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8</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10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11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12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dirty="0">
                          <a:effectLst/>
                        </a:rPr>
                        <a:t>Temas identificados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extLst>
                  <a:ext uri="{0D108BD9-81ED-4DB2-BD59-A6C34878D82A}">
                    <a16:rowId xmlns:a16="http://schemas.microsoft.com/office/drawing/2014/main" xmlns="" val="3327348176"/>
                  </a:ext>
                </a:extLst>
              </a:tr>
              <a:tr h="380029">
                <a:tc rowSpan="4">
                  <a:txBody>
                    <a:bodyPr/>
                    <a:lstStyle/>
                    <a:p>
                      <a:pPr algn="ctr">
                        <a:lnSpc>
                          <a:spcPct val="115000"/>
                        </a:lnSpc>
                        <a:spcAft>
                          <a:spcPts val="800"/>
                        </a:spcAft>
                      </a:pPr>
                      <a:r>
                        <a:rPr lang="es-ES_tradnl" sz="2000" dirty="0">
                          <a:effectLst/>
                        </a:rPr>
                        <a:t>ENP</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lnR w="6350" cap="flat" cmpd="sng" algn="ctr">
                      <a:solidFill>
                        <a:schemeClr val="tx1">
                          <a:lumMod val="95000"/>
                        </a:schemeClr>
                      </a:solidFill>
                      <a:prstDash val="solid"/>
                      <a:round/>
                      <a:headEnd type="none" w="med" len="med"/>
                      <a:tailEnd type="none" w="med" len="med"/>
                    </a:lnR>
                    <a:noFill/>
                  </a:tcPr>
                </a:tc>
                <a:tc>
                  <a:txBody>
                    <a:bodyPr/>
                    <a:lstStyle/>
                    <a:p>
                      <a:pPr algn="l">
                        <a:lnSpc>
                          <a:spcPct val="115000"/>
                        </a:lnSpc>
                        <a:spcAft>
                          <a:spcPts val="800"/>
                        </a:spcAft>
                      </a:pPr>
                      <a:r>
                        <a:rPr lang="es-ES_tradnl" sz="1800" dirty="0">
                          <a:effectLst/>
                        </a:rPr>
                        <a:t>Biología IV</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L w="6350" cap="flat" cmpd="sng" algn="ctr">
                      <a:solidFill>
                        <a:schemeClr val="tx1">
                          <a:lumMod val="95000"/>
                        </a:schemeClr>
                      </a:solidFill>
                      <a:prstDash val="solid"/>
                      <a:round/>
                      <a:headEnd type="none" w="med" len="med"/>
                      <a:tailEnd type="none" w="med" len="med"/>
                    </a:lnL>
                    <a:noFill/>
                  </a:tcP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noFill/>
                  </a:tcP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noFill/>
                  </a:tcPr>
                </a:tc>
                <a:tc rowSpan="12">
                  <a:txBody>
                    <a:bodyPr/>
                    <a:lstStyle/>
                    <a:p>
                      <a:pPr algn="l">
                        <a:lnSpc>
                          <a:spcPct val="115000"/>
                        </a:lnSpc>
                        <a:spcAft>
                          <a:spcPts val="800"/>
                        </a:spcAft>
                      </a:pPr>
                      <a:r>
                        <a:rPr lang="es-ES_tradnl" sz="1800" dirty="0">
                          <a:effectLst/>
                        </a:rPr>
                        <a:t>1. Contaminación de agua, aire y suelos.</a:t>
                      </a:r>
                      <a:br>
                        <a:rPr lang="es-ES_tradnl" sz="1800" dirty="0">
                          <a:effectLst/>
                        </a:rPr>
                      </a:br>
                      <a:r>
                        <a:rPr lang="es-ES_tradnl" sz="1800" dirty="0">
                          <a:effectLst/>
                        </a:rPr>
                        <a:t>2. Desechos sólidos.</a:t>
                      </a:r>
                      <a:br>
                        <a:rPr lang="es-ES_tradnl" sz="1800" dirty="0">
                          <a:effectLst/>
                        </a:rPr>
                      </a:br>
                      <a:r>
                        <a:rPr lang="es-ES_tradnl" sz="1800" dirty="0">
                          <a:effectLst/>
                        </a:rPr>
                        <a:t>3. Residuos peligrosos.</a:t>
                      </a:r>
                      <a:br>
                        <a:rPr lang="es-ES_tradnl" sz="1800" dirty="0">
                          <a:effectLst/>
                        </a:rPr>
                      </a:br>
                      <a:r>
                        <a:rPr lang="es-ES_tradnl" sz="1800" dirty="0">
                          <a:effectLst/>
                        </a:rPr>
                        <a:t>4. Cambio climático.</a:t>
                      </a:r>
                      <a:br>
                        <a:rPr lang="es-ES_tradnl" sz="1800" dirty="0">
                          <a:effectLst/>
                        </a:rPr>
                      </a:br>
                      <a:r>
                        <a:rPr lang="es-ES_tradnl" sz="1800" dirty="0">
                          <a:effectLst/>
                        </a:rPr>
                        <a:t>5. Alteración de la biodiversidad.</a:t>
                      </a:r>
                      <a:br>
                        <a:rPr lang="es-ES_tradnl" sz="1800" dirty="0">
                          <a:effectLst/>
                        </a:rPr>
                      </a:br>
                      <a:r>
                        <a:rPr lang="es-ES_tradnl" sz="1800" dirty="0">
                          <a:effectLst/>
                        </a:rPr>
                        <a:t>6. Adelgazamiento de la capa de ozono (ACO).</a:t>
                      </a:r>
                      <a:br>
                        <a:rPr lang="es-ES_tradnl" sz="1800" dirty="0">
                          <a:effectLst/>
                        </a:rPr>
                      </a:br>
                      <a:r>
                        <a:rPr lang="es-ES_tradnl" sz="1800" dirty="0">
                          <a:effectLst/>
                        </a:rPr>
                        <a:t>7. Esmog fotoquímico.</a:t>
                      </a:r>
                      <a:br>
                        <a:rPr lang="es-ES_tradnl" sz="1800" dirty="0">
                          <a:effectLst/>
                        </a:rPr>
                      </a:br>
                      <a:r>
                        <a:rPr lang="es-ES_tradnl" sz="1800" dirty="0">
                          <a:effectLst/>
                        </a:rPr>
                        <a:t>8. Inversión térmica.</a:t>
                      </a:r>
                      <a:br>
                        <a:rPr lang="es-ES_tradnl" sz="1800" dirty="0">
                          <a:effectLst/>
                        </a:rPr>
                      </a:br>
                      <a:r>
                        <a:rPr lang="es-ES_tradnl" sz="1800" dirty="0">
                          <a:effectLst/>
                        </a:rPr>
                        <a:t>9. Lluvia ácida.</a:t>
                      </a:r>
                      <a:br>
                        <a:rPr lang="es-ES_tradnl" sz="1800" dirty="0">
                          <a:effectLst/>
                        </a:rPr>
                      </a:br>
                      <a:r>
                        <a:rPr lang="es-ES_tradnl" sz="1800" dirty="0">
                          <a:effectLst/>
                        </a:rPr>
                        <a:t>10. Efecto invernadero.</a:t>
                      </a:r>
                      <a:br>
                        <a:rPr lang="es-ES_tradnl" sz="1800" dirty="0">
                          <a:effectLst/>
                        </a:rPr>
                      </a:br>
                      <a:r>
                        <a:rPr lang="es-ES_tradnl" sz="1800" dirty="0">
                          <a:effectLst/>
                        </a:rPr>
                        <a:t>11. Erosión.</a:t>
                      </a:r>
                      <a:br>
                        <a:rPr lang="es-ES_tradnl" sz="1800" dirty="0">
                          <a:effectLst/>
                        </a:rPr>
                      </a:br>
                      <a:r>
                        <a:rPr lang="es-ES_tradnl" sz="1800" dirty="0">
                          <a:effectLst/>
                        </a:rPr>
                        <a:t>12. Acidificación de océanos.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811211058"/>
                  </a:ext>
                </a:extLst>
              </a:tr>
              <a:tr h="367837">
                <a:tc vMerge="1">
                  <a:txBody>
                    <a:bodyPr/>
                    <a:lstStyle/>
                    <a:p>
                      <a:endParaRPr lang="es-ES" dirty="0"/>
                    </a:p>
                  </a:txBody>
                  <a:tcPr/>
                </a:tc>
                <a:tc>
                  <a:txBody>
                    <a:bodyPr/>
                    <a:lstStyle/>
                    <a:p>
                      <a:pPr algn="l">
                        <a:lnSpc>
                          <a:spcPct val="115000"/>
                        </a:lnSpc>
                        <a:spcAft>
                          <a:spcPts val="800"/>
                        </a:spcAft>
                      </a:pPr>
                      <a:r>
                        <a:rPr lang="es-ES_tradnl" sz="1800" dirty="0">
                          <a:effectLst/>
                        </a:rPr>
                        <a:t>Biología V (A1 y A2)</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70768954"/>
                  </a:ext>
                </a:extLst>
              </a:tr>
              <a:tr h="325151">
                <a:tc vMerge="1">
                  <a:txBody>
                    <a:bodyPr/>
                    <a:lstStyle/>
                    <a:p>
                      <a:endParaRPr lang="es-ES" dirty="0"/>
                    </a:p>
                  </a:txBody>
                  <a:tcPr/>
                </a:tc>
                <a:tc>
                  <a:txBody>
                    <a:bodyPr/>
                    <a:lstStyle/>
                    <a:p>
                      <a:pPr algn="l">
                        <a:lnSpc>
                          <a:spcPct val="115000"/>
                        </a:lnSpc>
                        <a:spcAft>
                          <a:spcPts val="800"/>
                        </a:spcAft>
                      </a:pPr>
                      <a:r>
                        <a:rPr lang="es-ES_tradnl" sz="1800" dirty="0">
                          <a:effectLst/>
                        </a:rPr>
                        <a:t>Química III</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169613612"/>
                  </a:ext>
                </a:extLst>
              </a:tr>
              <a:tr h="347784">
                <a:tc vMerge="1">
                  <a:txBody>
                    <a:bodyPr/>
                    <a:lstStyle/>
                    <a:p>
                      <a:endParaRPr lang="es-ES" dirty="0"/>
                    </a:p>
                  </a:txBody>
                  <a:tcPr/>
                </a:tc>
                <a:tc>
                  <a:txBody>
                    <a:bodyPr/>
                    <a:lstStyle/>
                    <a:p>
                      <a:pPr algn="l">
                        <a:lnSpc>
                          <a:spcPct val="115000"/>
                        </a:lnSpc>
                        <a:spcAft>
                          <a:spcPts val="800"/>
                        </a:spcAft>
                      </a:pPr>
                      <a:r>
                        <a:rPr lang="es-ES_tradnl" sz="1800" dirty="0">
                          <a:effectLst/>
                        </a:rPr>
                        <a:t>Química IV (A1 y A2)</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034999493"/>
                  </a:ext>
                </a:extLst>
              </a:tr>
              <a:tr h="390624">
                <a:tc rowSpan="4">
                  <a:txBody>
                    <a:bodyPr/>
                    <a:lstStyle/>
                    <a:p>
                      <a:pPr algn="ctr">
                        <a:lnSpc>
                          <a:spcPct val="115000"/>
                        </a:lnSpc>
                        <a:spcAft>
                          <a:spcPts val="800"/>
                        </a:spcAft>
                      </a:pPr>
                      <a:r>
                        <a:rPr lang="es-ES_tradnl" sz="2000" dirty="0">
                          <a:effectLst/>
                        </a:rPr>
                        <a:t>CCH</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tc>
                <a:tc>
                  <a:txBody>
                    <a:bodyPr/>
                    <a:lstStyle/>
                    <a:p>
                      <a:pPr algn="l">
                        <a:lnSpc>
                          <a:spcPct val="115000"/>
                        </a:lnSpc>
                        <a:spcAft>
                          <a:spcPts val="800"/>
                        </a:spcAft>
                      </a:pPr>
                      <a:r>
                        <a:rPr lang="es-ES_tradnl" sz="1800" dirty="0">
                          <a:effectLst/>
                        </a:rPr>
                        <a:t>Biología I y II</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192879874"/>
                  </a:ext>
                </a:extLst>
              </a:tr>
              <a:tr h="347784">
                <a:tc vMerge="1">
                  <a:txBody>
                    <a:bodyPr/>
                    <a:lstStyle/>
                    <a:p>
                      <a:endParaRPr lang="es-ES" dirty="0"/>
                    </a:p>
                  </a:txBody>
                  <a:tcPr/>
                </a:tc>
                <a:tc>
                  <a:txBody>
                    <a:bodyPr/>
                    <a:lstStyle/>
                    <a:p>
                      <a:pPr algn="l">
                        <a:lnSpc>
                          <a:spcPct val="115000"/>
                        </a:lnSpc>
                        <a:spcAft>
                          <a:spcPts val="800"/>
                        </a:spcAft>
                      </a:pPr>
                      <a:r>
                        <a:rPr lang="es-ES_tradnl" sz="1800" dirty="0">
                          <a:effectLst/>
                        </a:rPr>
                        <a:t>Biología III y IV</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590871046"/>
                  </a:ext>
                </a:extLst>
              </a:tr>
              <a:tr h="325151">
                <a:tc vMerge="1">
                  <a:txBody>
                    <a:bodyPr/>
                    <a:lstStyle/>
                    <a:p>
                      <a:endParaRPr lang="es-ES" dirty="0"/>
                    </a:p>
                  </a:txBody>
                  <a:tcPr/>
                </a:tc>
                <a:tc>
                  <a:txBody>
                    <a:bodyPr/>
                    <a:lstStyle/>
                    <a:p>
                      <a:pPr algn="l">
                        <a:lnSpc>
                          <a:spcPct val="115000"/>
                        </a:lnSpc>
                        <a:spcAft>
                          <a:spcPts val="800"/>
                        </a:spcAft>
                      </a:pPr>
                      <a:r>
                        <a:rPr lang="es-ES_tradnl" sz="1800" dirty="0">
                          <a:effectLst/>
                        </a:rPr>
                        <a:t>Química I y II</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a:effectLst/>
                        </a:rPr>
                        <a:t>x</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lnSpc>
                          <a:spcPct val="115000"/>
                        </a:lnSpc>
                        <a:spcAft>
                          <a:spcPts val="800"/>
                        </a:spcAft>
                      </a:pPr>
                      <a:r>
                        <a:rPr lang="es-ES_tradnl" sz="2000" dirty="0">
                          <a:effectLst/>
                        </a:rPr>
                        <a:t>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3303254994"/>
                  </a:ext>
                </a:extLst>
              </a:tr>
              <a:tr h="325151">
                <a:tc vMerge="1">
                  <a:txBody>
                    <a:bodyPr/>
                    <a:lstStyle/>
                    <a:p>
                      <a:endParaRPr lang="es-ES" dirty="0"/>
                    </a:p>
                  </a:txBody>
                  <a:tcPr/>
                </a:tc>
                <a:tc>
                  <a:txBody>
                    <a:bodyPr/>
                    <a:lstStyle/>
                    <a:p>
                      <a:pPr algn="l">
                        <a:lnSpc>
                          <a:spcPct val="115000"/>
                        </a:lnSpc>
                        <a:spcAft>
                          <a:spcPts val="800"/>
                        </a:spcAft>
                      </a:pPr>
                      <a:r>
                        <a:rPr lang="es-ES_tradnl" sz="1800" dirty="0">
                          <a:effectLst/>
                        </a:rPr>
                        <a:t>Química III y IV</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a:effectLst/>
                        <a:latin typeface="Calibri" panose="020F0502020204030204" pitchFamily="34" charset="0"/>
                        <a:cs typeface="Times New Roman" panose="02020603050405020304" pitchFamily="18" charset="0"/>
                      </a:endParaRPr>
                    </a:p>
                  </a:txBody>
                  <a:tcPr marL="92148" marR="92148" marT="0" marB="0" anchor="ctr"/>
                </a:tc>
                <a:tc>
                  <a:txBody>
                    <a:bodyPr/>
                    <a:lstStyle/>
                    <a:p>
                      <a:pPr algn="ctr"/>
                      <a:endParaRPr lang="es-ES" sz="2400" dirty="0">
                        <a:effectLst/>
                        <a:latin typeface="Calibri" panose="020F0502020204030204" pitchFamily="34" charset="0"/>
                        <a:cs typeface="Times New Roman" panose="02020603050405020304" pitchFamily="18" charset="0"/>
                      </a:endParaRPr>
                    </a:p>
                  </a:txBody>
                  <a:tcPr marL="92148" marR="92148" marT="0" marB="0" anchor="ct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718784723"/>
                  </a:ext>
                </a:extLst>
              </a:tr>
              <a:tr h="440430">
                <a:tc rowSpan="4">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FQ</a:t>
                      </a:r>
                    </a:p>
                  </a:txBody>
                  <a:tcPr marL="99513" marR="99513" marT="49757" marB="49757" anchor="ctr">
                    <a:lnR w="6350" cap="flat" cmpd="sng" algn="ctr">
                      <a:solidFill>
                        <a:schemeClr val="tx1">
                          <a:lumMod val="9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800" kern="1200" dirty="0">
                          <a:solidFill>
                            <a:schemeClr val="tx1"/>
                          </a:solidFill>
                          <a:effectLst/>
                          <a:latin typeface="+mn-lt"/>
                          <a:ea typeface="+mn-ea"/>
                          <a:cs typeface="+mn-cs"/>
                        </a:rPr>
                        <a:t>Protección ambiental I</a:t>
                      </a:r>
                    </a:p>
                  </a:txBody>
                  <a:tcPr marL="99513" marR="99513" marT="49757" marB="49757" anchor="ctr">
                    <a:lnL w="6350" cap="flat" cmpd="sng" algn="ctr">
                      <a:solidFill>
                        <a:schemeClr val="tx1">
                          <a:lumMod val="95000"/>
                        </a:schemeClr>
                      </a:solidFill>
                      <a:prstDash val="solid"/>
                      <a:round/>
                      <a:headEnd type="none" w="med" len="med"/>
                      <a:tailEnd type="none" w="med" len="med"/>
                    </a:lnL>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B w="12700" cap="flat" cmpd="sng" algn="ctr">
                      <a:solidFill>
                        <a:srgbClr val="00B0F0"/>
                      </a:solidFill>
                      <a:prstDash val="solid"/>
                      <a:round/>
                      <a:headEnd type="none" w="med" len="med"/>
                      <a:tailEnd type="none" w="med" len="med"/>
                    </a:lnB>
                  </a:tcP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542545851"/>
                  </a:ext>
                </a:extLst>
              </a:tr>
              <a:tr h="462389">
                <a:tc vMerge="1">
                  <a:txBody>
                    <a:bodyPr/>
                    <a:lstStyle/>
                    <a:p>
                      <a:pPr algn="just">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800" kern="1200" dirty="0">
                          <a:solidFill>
                            <a:schemeClr val="tx1"/>
                          </a:solidFill>
                          <a:effectLst/>
                          <a:latin typeface="+mn-lt"/>
                          <a:ea typeface="+mn-ea"/>
                          <a:cs typeface="+mn-cs"/>
                        </a:rPr>
                        <a:t>Protección ambiental II</a:t>
                      </a:r>
                    </a:p>
                  </a:txBody>
                  <a:tcPr marL="99513" marR="99513" marT="49757" marB="49757" anchor="ctr">
                    <a:lnL w="12700" cap="flat" cmpd="sng" algn="ctr">
                      <a:solidFill>
                        <a:schemeClr val="tx1"/>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973970758"/>
                  </a:ext>
                </a:extLst>
              </a:tr>
              <a:tr h="462389">
                <a:tc vMerge="1">
                  <a:txBody>
                    <a:bodyPr/>
                    <a:lstStyle/>
                    <a:p>
                      <a:pPr algn="just">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lnR w="12700" cap="flat" cmpd="sng" algn="ctr">
                      <a:solidFill>
                        <a:schemeClr val="tx1"/>
                      </a:solidFill>
                      <a:prstDash val="solid"/>
                      <a:round/>
                      <a:headEnd type="none" w="med" len="med"/>
                      <a:tailEnd type="none" w="med" len="med"/>
                    </a:lnR>
                    <a:lnB w="12700"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800" kern="1200" dirty="0">
                          <a:solidFill>
                            <a:schemeClr val="tx1"/>
                          </a:solidFill>
                          <a:effectLst/>
                          <a:latin typeface="+mn-lt"/>
                          <a:ea typeface="+mn-ea"/>
                          <a:cs typeface="+mn-cs"/>
                        </a:rPr>
                        <a:t>Química inorgánica I</a:t>
                      </a:r>
                    </a:p>
                  </a:txBody>
                  <a:tcPr marL="99513" marR="99513" marT="49757" marB="49757" anchor="ctr">
                    <a:lnL w="12700" cap="flat" cmpd="sng" algn="ctr">
                      <a:solidFill>
                        <a:schemeClr val="tx1"/>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540818927"/>
                  </a:ext>
                </a:extLst>
              </a:tr>
              <a:tr h="576228">
                <a:tc vMerge="1">
                  <a:txBody>
                    <a:bodyPr/>
                    <a:lstStyle/>
                    <a:p>
                      <a:pPr algn="just">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l">
                        <a:lnSpc>
                          <a:spcPct val="115000"/>
                        </a:lnSpc>
                        <a:spcAft>
                          <a:spcPts val="800"/>
                        </a:spcAft>
                      </a:pPr>
                      <a:r>
                        <a:rPr lang="es-ES" sz="1800" kern="1200" dirty="0">
                          <a:solidFill>
                            <a:schemeClr val="tx1"/>
                          </a:solidFill>
                          <a:effectLst/>
                          <a:latin typeface="+mn-lt"/>
                          <a:ea typeface="+mn-ea"/>
                          <a:cs typeface="+mn-cs"/>
                        </a:rPr>
                        <a:t>Química ambiental</a:t>
                      </a:r>
                    </a:p>
                  </a:txBody>
                  <a:tcPr marL="99513" marR="99513" marT="49757" marB="49757" anchor="ctr">
                    <a:lnL w="12700" cap="flat" cmpd="sng" algn="ctr">
                      <a:solidFill>
                        <a:schemeClr val="tx1"/>
                      </a:solidFill>
                      <a:prstDash val="solid"/>
                      <a:round/>
                      <a:headEnd type="none" w="med" len="med"/>
                      <a:tailEnd type="none" w="med" len="med"/>
                    </a:lnL>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x</a:t>
                      </a: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2148" marR="92148" marT="0" marB="0" anchor="ctr">
                    <a:lnT w="12700" cap="flat" cmpd="sng" algn="ctr">
                      <a:solidFill>
                        <a:srgbClr val="00B0F0"/>
                      </a:solidFill>
                      <a:prstDash val="solid"/>
                      <a:round/>
                      <a:headEnd type="none" w="med" len="med"/>
                      <a:tailEnd type="none" w="med" len="med"/>
                    </a:lnT>
                  </a:tcPr>
                </a:tc>
                <a:tc vMerge="1">
                  <a:txBody>
                    <a:bodyPr/>
                    <a:lstStyle/>
                    <a:p>
                      <a:pPr algn="ctr">
                        <a:lnSpc>
                          <a:spcPct val="115000"/>
                        </a:lnSpc>
                        <a:spcAft>
                          <a:spcPts val="80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9513" marR="99513" marT="49757" marB="49757" anchor="ctr">
                    <a:noFill/>
                  </a:tcPr>
                </a:tc>
                <a:extLst>
                  <a:ext uri="{0D108BD9-81ED-4DB2-BD59-A6C34878D82A}">
                    <a16:rowId xmlns:a16="http://schemas.microsoft.com/office/drawing/2014/main" xmlns="" val="2345602718"/>
                  </a:ext>
                </a:extLst>
              </a:tr>
            </a:tbl>
          </a:graphicData>
        </a:graphic>
      </p:graphicFrame>
    </p:spTree>
    <p:extLst>
      <p:ext uri="{BB962C8B-B14F-4D97-AF65-F5344CB8AC3E}">
        <p14:creationId xmlns:p14="http://schemas.microsoft.com/office/powerpoint/2010/main" val="288805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C2DFB-782F-4BCA-9D2B-5D0E15F07958}"/>
              </a:ext>
            </a:extLst>
          </p:cNvPr>
          <p:cNvSpPr>
            <a:spLocks noGrp="1"/>
          </p:cNvSpPr>
          <p:nvPr>
            <p:ph type="title"/>
          </p:nvPr>
        </p:nvSpPr>
        <p:spPr/>
        <p:txBody>
          <a:bodyPr/>
          <a:lstStyle/>
          <a:p>
            <a:r>
              <a:rPr lang="es-ES" dirty="0"/>
              <a:t>Temas elegidos:</a:t>
            </a:r>
          </a:p>
        </p:txBody>
      </p:sp>
      <p:graphicFrame>
        <p:nvGraphicFramePr>
          <p:cNvPr id="4" name="Content Placeholder 3">
            <a:extLst>
              <a:ext uri="{FF2B5EF4-FFF2-40B4-BE49-F238E27FC236}">
                <a16:creationId xmlns:a16="http://schemas.microsoft.com/office/drawing/2014/main" xmlns="" id="{CB60A8E0-A04E-41FA-A095-7EA483ED2909}"/>
              </a:ext>
            </a:extLst>
          </p:cNvPr>
          <p:cNvGraphicFramePr>
            <a:graphicFrameLocks noGrp="1"/>
          </p:cNvGraphicFramePr>
          <p:nvPr>
            <p:ph idx="1"/>
            <p:extLst/>
          </p:nvPr>
        </p:nvGraphicFramePr>
        <p:xfrm>
          <a:off x="290945" y="1224281"/>
          <a:ext cx="11707092" cy="565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0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C15CC-5621-45AF-97AF-57522FF2287E}"/>
              </a:ext>
            </a:extLst>
          </p:cNvPr>
          <p:cNvSpPr>
            <a:spLocks noGrp="1"/>
          </p:cNvSpPr>
          <p:nvPr>
            <p:ph type="title"/>
          </p:nvPr>
        </p:nvSpPr>
        <p:spPr>
          <a:xfrm>
            <a:off x="1219200" y="248819"/>
            <a:ext cx="10363200" cy="914400"/>
          </a:xfrm>
        </p:spPr>
        <p:txBody>
          <a:bodyPr/>
          <a:lstStyle/>
          <a:p>
            <a:r>
              <a:rPr lang="es-ES" dirty="0"/>
              <a:t>Los 10 objetivos relacionados con el ambiente:</a:t>
            </a:r>
          </a:p>
        </p:txBody>
      </p:sp>
      <p:pic>
        <p:nvPicPr>
          <p:cNvPr id="5" name="Content Placeholder 4">
            <a:extLst>
              <a:ext uri="{FF2B5EF4-FFF2-40B4-BE49-F238E27FC236}">
                <a16:creationId xmlns:a16="http://schemas.microsoft.com/office/drawing/2014/main" xmlns="" id="{13E3C40C-8D1A-4908-9A98-88DB8EC819C4}"/>
              </a:ext>
            </a:extLst>
          </p:cNvPr>
          <p:cNvPicPr>
            <a:picLocks noGrp="1" noChangeAspect="1"/>
          </p:cNvPicPr>
          <p:nvPr>
            <p:ph idx="1"/>
          </p:nvPr>
        </p:nvPicPr>
        <p:blipFill>
          <a:blip r:embed="rId2">
            <a:duotone>
              <a:schemeClr val="accent6">
                <a:shade val="45000"/>
                <a:satMod val="135000"/>
              </a:schemeClr>
              <a:prstClr val="white"/>
            </a:duotone>
          </a:blip>
          <a:stretch>
            <a:fillRect/>
          </a:stretch>
        </p:blipFill>
        <p:spPr>
          <a:xfrm>
            <a:off x="823480" y="1426464"/>
            <a:ext cx="1428750" cy="1428750"/>
          </a:xfrm>
          <a:prstGeom prst="rect">
            <a:avLst/>
          </a:prstGeom>
        </p:spPr>
      </p:pic>
      <p:pic>
        <p:nvPicPr>
          <p:cNvPr id="7" name="Picture 6">
            <a:extLst>
              <a:ext uri="{FF2B5EF4-FFF2-40B4-BE49-F238E27FC236}">
                <a16:creationId xmlns:a16="http://schemas.microsoft.com/office/drawing/2014/main" xmlns="" id="{AD1B26B8-D259-42B1-B8FF-4ACB95364DB8}"/>
              </a:ext>
            </a:extLst>
          </p:cNvPr>
          <p:cNvPicPr>
            <a:picLocks noChangeAspect="1"/>
          </p:cNvPicPr>
          <p:nvPr/>
        </p:nvPicPr>
        <p:blipFill>
          <a:blip r:embed="rId3">
            <a:duotone>
              <a:schemeClr val="accent5">
                <a:shade val="45000"/>
                <a:satMod val="135000"/>
              </a:schemeClr>
              <a:prstClr val="white"/>
            </a:duotone>
          </a:blip>
          <a:stretch>
            <a:fillRect/>
          </a:stretch>
        </p:blipFill>
        <p:spPr>
          <a:xfrm>
            <a:off x="2647950" y="1426464"/>
            <a:ext cx="1428750" cy="1428750"/>
          </a:xfrm>
          <a:prstGeom prst="rect">
            <a:avLst/>
          </a:prstGeom>
        </p:spPr>
      </p:pic>
      <p:pic>
        <p:nvPicPr>
          <p:cNvPr id="8" name="Picture 7">
            <a:extLst>
              <a:ext uri="{FF2B5EF4-FFF2-40B4-BE49-F238E27FC236}">
                <a16:creationId xmlns:a16="http://schemas.microsoft.com/office/drawing/2014/main" xmlns="" id="{AB4568B2-8361-4E39-8FA3-7C5EB9FF1961}"/>
              </a:ext>
            </a:extLst>
          </p:cNvPr>
          <p:cNvPicPr>
            <a:picLocks noChangeAspect="1"/>
          </p:cNvPicPr>
          <p:nvPr/>
        </p:nvPicPr>
        <p:blipFill>
          <a:blip r:embed="rId4">
            <a:duotone>
              <a:schemeClr val="accent4">
                <a:shade val="45000"/>
                <a:satMod val="135000"/>
              </a:schemeClr>
              <a:prstClr val="white"/>
            </a:duotone>
          </a:blip>
          <a:stretch>
            <a:fillRect/>
          </a:stretch>
        </p:blipFill>
        <p:spPr>
          <a:xfrm>
            <a:off x="4472420" y="1426464"/>
            <a:ext cx="1428750" cy="1428750"/>
          </a:xfrm>
          <a:prstGeom prst="rect">
            <a:avLst/>
          </a:prstGeom>
        </p:spPr>
      </p:pic>
      <p:pic>
        <p:nvPicPr>
          <p:cNvPr id="9" name="Picture 8">
            <a:extLst>
              <a:ext uri="{FF2B5EF4-FFF2-40B4-BE49-F238E27FC236}">
                <a16:creationId xmlns:a16="http://schemas.microsoft.com/office/drawing/2014/main" xmlns="" id="{8BF05F4E-7DE1-42AA-B0EA-0A14075F041F}"/>
              </a:ext>
            </a:extLst>
          </p:cNvPr>
          <p:cNvPicPr>
            <a:picLocks noChangeAspect="1"/>
          </p:cNvPicPr>
          <p:nvPr/>
        </p:nvPicPr>
        <p:blipFill>
          <a:blip r:embed="rId5">
            <a:duotone>
              <a:schemeClr val="accent3">
                <a:shade val="45000"/>
                <a:satMod val="135000"/>
              </a:schemeClr>
              <a:prstClr val="white"/>
            </a:duotone>
          </a:blip>
          <a:stretch>
            <a:fillRect/>
          </a:stretch>
        </p:blipFill>
        <p:spPr>
          <a:xfrm>
            <a:off x="6296890" y="1426464"/>
            <a:ext cx="1428750" cy="1428750"/>
          </a:xfrm>
          <a:prstGeom prst="rect">
            <a:avLst/>
          </a:prstGeom>
        </p:spPr>
      </p:pic>
      <p:pic>
        <p:nvPicPr>
          <p:cNvPr id="10" name="Picture 9">
            <a:extLst>
              <a:ext uri="{FF2B5EF4-FFF2-40B4-BE49-F238E27FC236}">
                <a16:creationId xmlns:a16="http://schemas.microsoft.com/office/drawing/2014/main" xmlns="" id="{026A6599-23DC-4CBC-9BAE-ABB4476BC30A}"/>
              </a:ext>
            </a:extLst>
          </p:cNvPr>
          <p:cNvPicPr>
            <a:picLocks noChangeAspect="1"/>
          </p:cNvPicPr>
          <p:nvPr/>
        </p:nvPicPr>
        <p:blipFill>
          <a:blip r:embed="rId6">
            <a:duotone>
              <a:schemeClr val="accent2">
                <a:shade val="45000"/>
                <a:satMod val="135000"/>
              </a:schemeClr>
              <a:prstClr val="white"/>
            </a:duotone>
          </a:blip>
          <a:stretch>
            <a:fillRect/>
          </a:stretch>
        </p:blipFill>
        <p:spPr>
          <a:xfrm>
            <a:off x="8121360" y="1426464"/>
            <a:ext cx="1428750" cy="1428750"/>
          </a:xfrm>
          <a:prstGeom prst="rect">
            <a:avLst/>
          </a:prstGeom>
        </p:spPr>
      </p:pic>
      <p:pic>
        <p:nvPicPr>
          <p:cNvPr id="11" name="Picture 10">
            <a:extLst>
              <a:ext uri="{FF2B5EF4-FFF2-40B4-BE49-F238E27FC236}">
                <a16:creationId xmlns:a16="http://schemas.microsoft.com/office/drawing/2014/main" xmlns="" id="{1B9DDB13-C074-4015-B387-2227364F4B65}"/>
              </a:ext>
            </a:extLst>
          </p:cNvPr>
          <p:cNvPicPr>
            <a:picLocks noChangeAspect="1"/>
          </p:cNvPicPr>
          <p:nvPr/>
        </p:nvPicPr>
        <p:blipFill>
          <a:blip r:embed="rId7">
            <a:duotone>
              <a:schemeClr val="accent1">
                <a:shade val="45000"/>
                <a:satMod val="135000"/>
              </a:schemeClr>
              <a:prstClr val="white"/>
            </a:duotone>
          </a:blip>
          <a:stretch>
            <a:fillRect/>
          </a:stretch>
        </p:blipFill>
        <p:spPr>
          <a:xfrm>
            <a:off x="9945830" y="1426464"/>
            <a:ext cx="1428750" cy="1428750"/>
          </a:xfrm>
          <a:prstGeom prst="rect">
            <a:avLst/>
          </a:prstGeom>
        </p:spPr>
      </p:pic>
      <p:pic>
        <p:nvPicPr>
          <p:cNvPr id="12" name="Picture 11">
            <a:extLst>
              <a:ext uri="{FF2B5EF4-FFF2-40B4-BE49-F238E27FC236}">
                <a16:creationId xmlns:a16="http://schemas.microsoft.com/office/drawing/2014/main" xmlns="" id="{13071838-D592-414D-ADB9-6081EA25F7BB}"/>
              </a:ext>
            </a:extLst>
          </p:cNvPr>
          <p:cNvPicPr>
            <a:picLocks noChangeAspect="1"/>
          </p:cNvPicPr>
          <p:nvPr/>
        </p:nvPicPr>
        <p:blipFill>
          <a:blip r:embed="rId8">
            <a:duotone>
              <a:schemeClr val="bg2">
                <a:shade val="45000"/>
                <a:satMod val="135000"/>
              </a:schemeClr>
              <a:prstClr val="white"/>
            </a:duotone>
          </a:blip>
          <a:stretch>
            <a:fillRect/>
          </a:stretch>
        </p:blipFill>
        <p:spPr>
          <a:xfrm>
            <a:off x="823480" y="3055239"/>
            <a:ext cx="1428750" cy="1428750"/>
          </a:xfrm>
          <a:prstGeom prst="rect">
            <a:avLst/>
          </a:prstGeom>
          <a:noFill/>
        </p:spPr>
      </p:pic>
      <p:pic>
        <p:nvPicPr>
          <p:cNvPr id="13" name="Picture 12">
            <a:extLst>
              <a:ext uri="{FF2B5EF4-FFF2-40B4-BE49-F238E27FC236}">
                <a16:creationId xmlns:a16="http://schemas.microsoft.com/office/drawing/2014/main" xmlns="" id="{AE8D4574-B06F-4869-827C-9820F406FD38}"/>
              </a:ext>
            </a:extLst>
          </p:cNvPr>
          <p:cNvPicPr>
            <a:picLocks noChangeAspect="1"/>
          </p:cNvPicPr>
          <p:nvPr/>
        </p:nvPicPr>
        <p:blipFill>
          <a:blip r:embed="rId9">
            <a:duotone>
              <a:schemeClr val="accent1">
                <a:shade val="45000"/>
                <a:satMod val="135000"/>
              </a:schemeClr>
              <a:prstClr val="white"/>
            </a:duotone>
          </a:blip>
          <a:stretch>
            <a:fillRect/>
          </a:stretch>
        </p:blipFill>
        <p:spPr>
          <a:xfrm>
            <a:off x="2647950" y="3055239"/>
            <a:ext cx="1428750" cy="1428750"/>
          </a:xfrm>
          <a:prstGeom prst="rect">
            <a:avLst/>
          </a:prstGeom>
        </p:spPr>
      </p:pic>
      <p:pic>
        <p:nvPicPr>
          <p:cNvPr id="14" name="Picture 13">
            <a:extLst>
              <a:ext uri="{FF2B5EF4-FFF2-40B4-BE49-F238E27FC236}">
                <a16:creationId xmlns:a16="http://schemas.microsoft.com/office/drawing/2014/main" xmlns="" id="{451A3ACD-CB42-4C8C-B170-D0DA1A4E1C0D}"/>
              </a:ext>
            </a:extLst>
          </p:cNvPr>
          <p:cNvPicPr>
            <a:picLocks noChangeAspect="1"/>
          </p:cNvPicPr>
          <p:nvPr/>
        </p:nvPicPr>
        <p:blipFill>
          <a:blip r:embed="rId10">
            <a:duotone>
              <a:schemeClr val="accent2">
                <a:shade val="45000"/>
                <a:satMod val="135000"/>
              </a:schemeClr>
              <a:prstClr val="white"/>
            </a:duotone>
          </a:blip>
          <a:stretch>
            <a:fillRect/>
          </a:stretch>
        </p:blipFill>
        <p:spPr>
          <a:xfrm>
            <a:off x="4472420" y="3055239"/>
            <a:ext cx="1428750" cy="1428750"/>
          </a:xfrm>
          <a:prstGeom prst="rect">
            <a:avLst/>
          </a:prstGeom>
        </p:spPr>
      </p:pic>
      <p:pic>
        <p:nvPicPr>
          <p:cNvPr id="15" name="Picture 14">
            <a:extLst>
              <a:ext uri="{FF2B5EF4-FFF2-40B4-BE49-F238E27FC236}">
                <a16:creationId xmlns:a16="http://schemas.microsoft.com/office/drawing/2014/main" xmlns="" id="{6D537035-71C3-4166-BC51-F23061B1C24D}"/>
              </a:ext>
            </a:extLst>
          </p:cNvPr>
          <p:cNvPicPr>
            <a:picLocks noChangeAspect="1"/>
          </p:cNvPicPr>
          <p:nvPr/>
        </p:nvPicPr>
        <p:blipFill>
          <a:blip r:embed="rId11">
            <a:duotone>
              <a:schemeClr val="accent5">
                <a:shade val="45000"/>
                <a:satMod val="135000"/>
              </a:schemeClr>
              <a:prstClr val="white"/>
            </a:duotone>
          </a:blip>
          <a:stretch>
            <a:fillRect/>
          </a:stretch>
        </p:blipFill>
        <p:spPr>
          <a:xfrm>
            <a:off x="6297755" y="3055239"/>
            <a:ext cx="1428750" cy="1428750"/>
          </a:xfrm>
          <a:prstGeom prst="rect">
            <a:avLst/>
          </a:prstGeom>
        </p:spPr>
      </p:pic>
      <p:pic>
        <p:nvPicPr>
          <p:cNvPr id="16" name="Picture 15">
            <a:extLst>
              <a:ext uri="{FF2B5EF4-FFF2-40B4-BE49-F238E27FC236}">
                <a16:creationId xmlns:a16="http://schemas.microsoft.com/office/drawing/2014/main" xmlns="" id="{75E9BD8D-9C14-4769-A640-506ABA410B97}"/>
              </a:ext>
            </a:extLst>
          </p:cNvPr>
          <p:cNvPicPr>
            <a:picLocks noChangeAspect="1"/>
          </p:cNvPicPr>
          <p:nvPr/>
        </p:nvPicPr>
        <p:blipFill>
          <a:blip r:embed="rId12">
            <a:duotone>
              <a:schemeClr val="accent6">
                <a:shade val="45000"/>
                <a:satMod val="135000"/>
              </a:schemeClr>
              <a:prstClr val="white"/>
            </a:duotone>
          </a:blip>
          <a:stretch>
            <a:fillRect/>
          </a:stretch>
        </p:blipFill>
        <p:spPr>
          <a:xfrm>
            <a:off x="8123090" y="3055239"/>
            <a:ext cx="1428750" cy="1428750"/>
          </a:xfrm>
          <a:prstGeom prst="rect">
            <a:avLst/>
          </a:prstGeom>
        </p:spPr>
      </p:pic>
      <p:pic>
        <p:nvPicPr>
          <p:cNvPr id="17" name="Picture 16">
            <a:extLst>
              <a:ext uri="{FF2B5EF4-FFF2-40B4-BE49-F238E27FC236}">
                <a16:creationId xmlns:a16="http://schemas.microsoft.com/office/drawing/2014/main" xmlns="" id="{E6D49285-69EB-4E8F-8812-A132ABD4DBD9}"/>
              </a:ext>
            </a:extLst>
          </p:cNvPr>
          <p:cNvPicPr>
            <a:picLocks noChangeAspect="1"/>
          </p:cNvPicPr>
          <p:nvPr/>
        </p:nvPicPr>
        <p:blipFill>
          <a:blip r:embed="rId13">
            <a:duotone>
              <a:schemeClr val="accent3">
                <a:shade val="45000"/>
                <a:satMod val="135000"/>
              </a:schemeClr>
              <a:prstClr val="white"/>
            </a:duotone>
          </a:blip>
          <a:stretch>
            <a:fillRect/>
          </a:stretch>
        </p:blipFill>
        <p:spPr>
          <a:xfrm>
            <a:off x="9945830" y="3055239"/>
            <a:ext cx="1428750" cy="1428750"/>
          </a:xfrm>
          <a:prstGeom prst="rect">
            <a:avLst/>
          </a:prstGeom>
        </p:spPr>
      </p:pic>
      <p:pic>
        <p:nvPicPr>
          <p:cNvPr id="18" name="Picture 17">
            <a:extLst>
              <a:ext uri="{FF2B5EF4-FFF2-40B4-BE49-F238E27FC236}">
                <a16:creationId xmlns:a16="http://schemas.microsoft.com/office/drawing/2014/main" xmlns="" id="{C0542242-3AB7-4C78-8B52-28CCC34A97AF}"/>
              </a:ext>
            </a:extLst>
          </p:cNvPr>
          <p:cNvPicPr>
            <a:picLocks noChangeAspect="1"/>
          </p:cNvPicPr>
          <p:nvPr/>
        </p:nvPicPr>
        <p:blipFill>
          <a:blip r:embed="rId14">
            <a:duotone>
              <a:schemeClr val="accent5">
                <a:shade val="45000"/>
                <a:satMod val="135000"/>
              </a:schemeClr>
              <a:prstClr val="white"/>
            </a:duotone>
          </a:blip>
          <a:stretch>
            <a:fillRect/>
          </a:stretch>
        </p:blipFill>
        <p:spPr>
          <a:xfrm>
            <a:off x="1751731" y="4684014"/>
            <a:ext cx="1428750" cy="1428750"/>
          </a:xfrm>
          <a:prstGeom prst="rect">
            <a:avLst/>
          </a:prstGeom>
        </p:spPr>
      </p:pic>
      <p:pic>
        <p:nvPicPr>
          <p:cNvPr id="19" name="Picture 18">
            <a:extLst>
              <a:ext uri="{FF2B5EF4-FFF2-40B4-BE49-F238E27FC236}">
                <a16:creationId xmlns:a16="http://schemas.microsoft.com/office/drawing/2014/main" xmlns="" id="{84EC22BA-A45B-4342-B72D-E9636B06EAC3}"/>
              </a:ext>
            </a:extLst>
          </p:cNvPr>
          <p:cNvPicPr>
            <a:picLocks noChangeAspect="1"/>
          </p:cNvPicPr>
          <p:nvPr/>
        </p:nvPicPr>
        <p:blipFill>
          <a:blip r:embed="rId15">
            <a:duotone>
              <a:schemeClr val="accent4">
                <a:shade val="45000"/>
                <a:satMod val="135000"/>
              </a:schemeClr>
              <a:prstClr val="white"/>
            </a:duotone>
          </a:blip>
          <a:stretch>
            <a:fillRect/>
          </a:stretch>
        </p:blipFill>
        <p:spPr>
          <a:xfrm>
            <a:off x="3576201" y="4684014"/>
            <a:ext cx="1428750" cy="1428750"/>
          </a:xfrm>
          <a:prstGeom prst="rect">
            <a:avLst/>
          </a:prstGeom>
        </p:spPr>
      </p:pic>
      <p:pic>
        <p:nvPicPr>
          <p:cNvPr id="20" name="Picture 19">
            <a:extLst>
              <a:ext uri="{FF2B5EF4-FFF2-40B4-BE49-F238E27FC236}">
                <a16:creationId xmlns:a16="http://schemas.microsoft.com/office/drawing/2014/main" xmlns="" id="{2C85F53C-A4F0-4C0B-AB92-E96FEAEEACA6}"/>
              </a:ext>
            </a:extLst>
          </p:cNvPr>
          <p:cNvPicPr>
            <a:picLocks noChangeAspect="1"/>
          </p:cNvPicPr>
          <p:nvPr/>
        </p:nvPicPr>
        <p:blipFill>
          <a:blip r:embed="rId16">
            <a:duotone>
              <a:schemeClr val="accent3">
                <a:shade val="45000"/>
                <a:satMod val="135000"/>
              </a:schemeClr>
              <a:prstClr val="white"/>
            </a:duotone>
          </a:blip>
          <a:stretch>
            <a:fillRect/>
          </a:stretch>
        </p:blipFill>
        <p:spPr>
          <a:xfrm>
            <a:off x="5400671" y="4684014"/>
            <a:ext cx="1428750" cy="1428750"/>
          </a:xfrm>
          <a:prstGeom prst="rect">
            <a:avLst/>
          </a:prstGeom>
        </p:spPr>
      </p:pic>
      <p:pic>
        <p:nvPicPr>
          <p:cNvPr id="21" name="Picture 20">
            <a:extLst>
              <a:ext uri="{FF2B5EF4-FFF2-40B4-BE49-F238E27FC236}">
                <a16:creationId xmlns:a16="http://schemas.microsoft.com/office/drawing/2014/main" xmlns="" id="{61975491-B004-4031-A213-0EF174B06382}"/>
              </a:ext>
            </a:extLst>
          </p:cNvPr>
          <p:cNvPicPr>
            <a:picLocks noChangeAspect="1"/>
          </p:cNvPicPr>
          <p:nvPr/>
        </p:nvPicPr>
        <p:blipFill>
          <a:blip r:embed="rId17">
            <a:duotone>
              <a:schemeClr val="accent1">
                <a:shade val="45000"/>
                <a:satMod val="135000"/>
              </a:schemeClr>
              <a:prstClr val="white"/>
            </a:duotone>
          </a:blip>
          <a:stretch>
            <a:fillRect/>
          </a:stretch>
        </p:blipFill>
        <p:spPr>
          <a:xfrm>
            <a:off x="7225141" y="4684014"/>
            <a:ext cx="1428750" cy="1428750"/>
          </a:xfrm>
          <a:prstGeom prst="rect">
            <a:avLst/>
          </a:prstGeom>
        </p:spPr>
      </p:pic>
      <p:pic>
        <p:nvPicPr>
          <p:cNvPr id="22" name="Picture 21">
            <a:extLst>
              <a:ext uri="{FF2B5EF4-FFF2-40B4-BE49-F238E27FC236}">
                <a16:creationId xmlns:a16="http://schemas.microsoft.com/office/drawing/2014/main" xmlns="" id="{75AFE1D3-28B0-4F09-8D4F-B77501DD4593}"/>
              </a:ext>
            </a:extLst>
          </p:cNvPr>
          <p:cNvPicPr>
            <a:picLocks noChangeAspect="1"/>
          </p:cNvPicPr>
          <p:nvPr/>
        </p:nvPicPr>
        <p:blipFill>
          <a:blip r:embed="rId18">
            <a:duotone>
              <a:schemeClr val="bg2">
                <a:shade val="45000"/>
                <a:satMod val="135000"/>
              </a:schemeClr>
              <a:prstClr val="white"/>
            </a:duotone>
          </a:blip>
          <a:stretch>
            <a:fillRect/>
          </a:stretch>
        </p:blipFill>
        <p:spPr>
          <a:xfrm>
            <a:off x="9049611" y="4684014"/>
            <a:ext cx="1428750" cy="1428750"/>
          </a:xfrm>
          <a:prstGeom prst="rect">
            <a:avLst/>
          </a:prstGeom>
        </p:spPr>
      </p:pic>
      <p:sp>
        <p:nvSpPr>
          <p:cNvPr id="3" name="Rectangle 2">
            <a:extLst>
              <a:ext uri="{FF2B5EF4-FFF2-40B4-BE49-F238E27FC236}">
                <a16:creationId xmlns:a16="http://schemas.microsoft.com/office/drawing/2014/main" xmlns="" id="{3F162A10-F22B-4E24-A3CA-0BF7453F8183}"/>
              </a:ext>
            </a:extLst>
          </p:cNvPr>
          <p:cNvSpPr/>
          <p:nvPr/>
        </p:nvSpPr>
        <p:spPr>
          <a:xfrm>
            <a:off x="1122218" y="1524000"/>
            <a:ext cx="1130012" cy="429491"/>
          </a:xfrm>
          <a:prstGeom prst="rect">
            <a:avLst/>
          </a:prstGeom>
          <a:solidFill>
            <a:srgbClr val="C31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POBREZA</a:t>
            </a:r>
          </a:p>
        </p:txBody>
      </p:sp>
      <p:sp>
        <p:nvSpPr>
          <p:cNvPr id="23" name="Rectangle 22">
            <a:extLst>
              <a:ext uri="{FF2B5EF4-FFF2-40B4-BE49-F238E27FC236}">
                <a16:creationId xmlns:a16="http://schemas.microsoft.com/office/drawing/2014/main" xmlns="" id="{030A5DF2-B641-435B-9AC5-2874A662D46B}"/>
              </a:ext>
            </a:extLst>
          </p:cNvPr>
          <p:cNvSpPr/>
          <p:nvPr/>
        </p:nvSpPr>
        <p:spPr>
          <a:xfrm>
            <a:off x="2944523" y="1496603"/>
            <a:ext cx="914400"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HAMBRE</a:t>
            </a:r>
          </a:p>
        </p:txBody>
      </p:sp>
      <p:sp>
        <p:nvSpPr>
          <p:cNvPr id="24" name="Rectangle 23">
            <a:extLst>
              <a:ext uri="{FF2B5EF4-FFF2-40B4-BE49-F238E27FC236}">
                <a16:creationId xmlns:a16="http://schemas.microsoft.com/office/drawing/2014/main" xmlns="" id="{CCBB8D31-77D6-4739-B646-D1884629ECFD}"/>
              </a:ext>
            </a:extLst>
          </p:cNvPr>
          <p:cNvSpPr/>
          <p:nvPr/>
        </p:nvSpPr>
        <p:spPr>
          <a:xfrm>
            <a:off x="8395855" y="3146169"/>
            <a:ext cx="1154255" cy="429491"/>
          </a:xfrm>
          <a:prstGeom prst="rect">
            <a:avLst/>
          </a:prstGeom>
          <a:solidFill>
            <a:srgbClr val="C31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CIUDADES Y COMUNIDADESSOSTENIBLES</a:t>
            </a:r>
          </a:p>
        </p:txBody>
      </p:sp>
      <p:sp>
        <p:nvSpPr>
          <p:cNvPr id="25" name="Rectangle 24">
            <a:extLst>
              <a:ext uri="{FF2B5EF4-FFF2-40B4-BE49-F238E27FC236}">
                <a16:creationId xmlns:a16="http://schemas.microsoft.com/office/drawing/2014/main" xmlns="" id="{ED72D456-77E1-4130-8600-32581A7F12D4}"/>
              </a:ext>
            </a:extLst>
          </p:cNvPr>
          <p:cNvSpPr/>
          <p:nvPr/>
        </p:nvSpPr>
        <p:spPr>
          <a:xfrm>
            <a:off x="4771158" y="1496603"/>
            <a:ext cx="1130012"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SALUD Y BIENESTAR</a:t>
            </a:r>
          </a:p>
        </p:txBody>
      </p:sp>
      <p:sp>
        <p:nvSpPr>
          <p:cNvPr id="26" name="Rectangle 25">
            <a:extLst>
              <a:ext uri="{FF2B5EF4-FFF2-40B4-BE49-F238E27FC236}">
                <a16:creationId xmlns:a16="http://schemas.microsoft.com/office/drawing/2014/main" xmlns="" id="{33699C3C-97A1-4C9A-9054-5E0B96DE896E}"/>
              </a:ext>
            </a:extLst>
          </p:cNvPr>
          <p:cNvSpPr/>
          <p:nvPr/>
        </p:nvSpPr>
        <p:spPr>
          <a:xfrm>
            <a:off x="3944214" y="4746671"/>
            <a:ext cx="1029570"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VIDA ACUÁTICA</a:t>
            </a:r>
          </a:p>
        </p:txBody>
      </p:sp>
      <p:sp>
        <p:nvSpPr>
          <p:cNvPr id="27" name="Rectangle 26">
            <a:extLst>
              <a:ext uri="{FF2B5EF4-FFF2-40B4-BE49-F238E27FC236}">
                <a16:creationId xmlns:a16="http://schemas.microsoft.com/office/drawing/2014/main" xmlns="" id="{3925B280-C7A1-4858-9AFA-DF6E66DFF940}"/>
              </a:ext>
            </a:extLst>
          </p:cNvPr>
          <p:cNvSpPr/>
          <p:nvPr/>
        </p:nvSpPr>
        <p:spPr>
          <a:xfrm>
            <a:off x="6595628" y="1496603"/>
            <a:ext cx="1130012"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EDUCACIÓN DE CALIDAD</a:t>
            </a:r>
          </a:p>
        </p:txBody>
      </p:sp>
      <p:sp>
        <p:nvSpPr>
          <p:cNvPr id="28" name="Rectangle 27">
            <a:extLst>
              <a:ext uri="{FF2B5EF4-FFF2-40B4-BE49-F238E27FC236}">
                <a16:creationId xmlns:a16="http://schemas.microsoft.com/office/drawing/2014/main" xmlns="" id="{58DFD147-786D-4C1C-8F2A-DF78B8968854}"/>
              </a:ext>
            </a:extLst>
          </p:cNvPr>
          <p:cNvSpPr/>
          <p:nvPr/>
        </p:nvSpPr>
        <p:spPr>
          <a:xfrm>
            <a:off x="8420098" y="1510457"/>
            <a:ext cx="1130012" cy="429491"/>
          </a:xfrm>
          <a:prstGeom prst="rect">
            <a:avLst/>
          </a:prstGeom>
          <a:solidFill>
            <a:srgbClr val="2D9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IGUALDAD DE GÉNERO</a:t>
            </a:r>
          </a:p>
        </p:txBody>
      </p:sp>
      <p:sp>
        <p:nvSpPr>
          <p:cNvPr id="29" name="Rectangle 28">
            <a:extLst>
              <a:ext uri="{FF2B5EF4-FFF2-40B4-BE49-F238E27FC236}">
                <a16:creationId xmlns:a16="http://schemas.microsoft.com/office/drawing/2014/main" xmlns="" id="{02A08775-EB04-4E48-A370-705B731C24F2}"/>
              </a:ext>
            </a:extLst>
          </p:cNvPr>
          <p:cNvSpPr/>
          <p:nvPr/>
        </p:nvSpPr>
        <p:spPr>
          <a:xfrm>
            <a:off x="4724400" y="3146169"/>
            <a:ext cx="1176770" cy="429491"/>
          </a:xfrm>
          <a:prstGeom prst="rect">
            <a:avLst/>
          </a:prstGeom>
          <a:solidFill>
            <a:srgbClr val="2D9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INDUSTRIA, INOVACIÓN E INFRAESTRUC-TURA</a:t>
            </a:r>
          </a:p>
        </p:txBody>
      </p:sp>
      <p:sp>
        <p:nvSpPr>
          <p:cNvPr id="30" name="Rectangle 29">
            <a:extLst>
              <a:ext uri="{FF2B5EF4-FFF2-40B4-BE49-F238E27FC236}">
                <a16:creationId xmlns:a16="http://schemas.microsoft.com/office/drawing/2014/main" xmlns="" id="{00770D8B-002C-4D70-8686-F0DEAA7435EB}"/>
              </a:ext>
            </a:extLst>
          </p:cNvPr>
          <p:cNvSpPr/>
          <p:nvPr/>
        </p:nvSpPr>
        <p:spPr>
          <a:xfrm>
            <a:off x="10224655" y="1524000"/>
            <a:ext cx="1149925" cy="429491"/>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AGUA LIMPIA Y SALUBRIDAD</a:t>
            </a:r>
          </a:p>
        </p:txBody>
      </p:sp>
      <p:sp>
        <p:nvSpPr>
          <p:cNvPr id="31" name="Rectangle 30">
            <a:extLst>
              <a:ext uri="{FF2B5EF4-FFF2-40B4-BE49-F238E27FC236}">
                <a16:creationId xmlns:a16="http://schemas.microsoft.com/office/drawing/2014/main" xmlns="" id="{C03ED6E1-55AF-4C54-819F-FE077A715E25}"/>
              </a:ext>
            </a:extLst>
          </p:cNvPr>
          <p:cNvSpPr/>
          <p:nvPr/>
        </p:nvSpPr>
        <p:spPr>
          <a:xfrm>
            <a:off x="6705600" y="3076454"/>
            <a:ext cx="997531" cy="601683"/>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REDUCCIÓN DE LA DESIGUAL-DAD</a:t>
            </a:r>
          </a:p>
        </p:txBody>
      </p:sp>
      <p:sp>
        <p:nvSpPr>
          <p:cNvPr id="32" name="Rectangle 31">
            <a:extLst>
              <a:ext uri="{FF2B5EF4-FFF2-40B4-BE49-F238E27FC236}">
                <a16:creationId xmlns:a16="http://schemas.microsoft.com/office/drawing/2014/main" xmlns="" id="{61A5F8A8-6E74-417D-AF58-7828B3004FC8}"/>
              </a:ext>
            </a:extLst>
          </p:cNvPr>
          <p:cNvSpPr/>
          <p:nvPr/>
        </p:nvSpPr>
        <p:spPr>
          <a:xfrm>
            <a:off x="2105891" y="4746671"/>
            <a:ext cx="1054679"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ACCIONES CLIMÁTICAS</a:t>
            </a:r>
          </a:p>
        </p:txBody>
      </p:sp>
      <p:sp>
        <p:nvSpPr>
          <p:cNvPr id="33" name="Rectangle 32">
            <a:extLst>
              <a:ext uri="{FF2B5EF4-FFF2-40B4-BE49-F238E27FC236}">
                <a16:creationId xmlns:a16="http://schemas.microsoft.com/office/drawing/2014/main" xmlns="" id="{E44BDA8E-6432-4C1B-A773-81C7ED2DC722}"/>
              </a:ext>
            </a:extLst>
          </p:cNvPr>
          <p:cNvSpPr/>
          <p:nvPr/>
        </p:nvSpPr>
        <p:spPr>
          <a:xfrm>
            <a:off x="5745739" y="4746671"/>
            <a:ext cx="1097537"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VIDA TERRESTRE</a:t>
            </a:r>
          </a:p>
        </p:txBody>
      </p:sp>
      <p:sp>
        <p:nvSpPr>
          <p:cNvPr id="34" name="Rectangle 33">
            <a:extLst>
              <a:ext uri="{FF2B5EF4-FFF2-40B4-BE49-F238E27FC236}">
                <a16:creationId xmlns:a16="http://schemas.microsoft.com/office/drawing/2014/main" xmlns="" id="{4EEB86D7-E4AE-4A64-8984-5341625DE095}"/>
              </a:ext>
            </a:extLst>
          </p:cNvPr>
          <p:cNvSpPr/>
          <p:nvPr/>
        </p:nvSpPr>
        <p:spPr>
          <a:xfrm>
            <a:off x="1122218" y="3118459"/>
            <a:ext cx="1176770" cy="429491"/>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ENERGÍA LIMPIA Y DISPONIBLE</a:t>
            </a:r>
          </a:p>
        </p:txBody>
      </p:sp>
      <p:sp>
        <p:nvSpPr>
          <p:cNvPr id="35" name="Rectangle 34">
            <a:extLst>
              <a:ext uri="{FF2B5EF4-FFF2-40B4-BE49-F238E27FC236}">
                <a16:creationId xmlns:a16="http://schemas.microsoft.com/office/drawing/2014/main" xmlns="" id="{2C508ADA-53EF-43D1-91EA-4A56568B6061}"/>
              </a:ext>
            </a:extLst>
          </p:cNvPr>
          <p:cNvSpPr/>
          <p:nvPr/>
        </p:nvSpPr>
        <p:spPr>
          <a:xfrm>
            <a:off x="2916815" y="3126121"/>
            <a:ext cx="1172875" cy="429491"/>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TRABAJO DIGNO Y CRECIMIENTO ECONÓMICO</a:t>
            </a:r>
          </a:p>
        </p:txBody>
      </p:sp>
      <p:sp>
        <p:nvSpPr>
          <p:cNvPr id="36" name="Rectangle 35">
            <a:extLst>
              <a:ext uri="{FF2B5EF4-FFF2-40B4-BE49-F238E27FC236}">
                <a16:creationId xmlns:a16="http://schemas.microsoft.com/office/drawing/2014/main" xmlns="" id="{DAB5819E-6478-436A-9379-05BB875C8C84}"/>
              </a:ext>
            </a:extLst>
          </p:cNvPr>
          <p:cNvSpPr/>
          <p:nvPr/>
        </p:nvSpPr>
        <p:spPr>
          <a:xfrm>
            <a:off x="10293925" y="3077475"/>
            <a:ext cx="1080655" cy="815955"/>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CONSUMO Y PRODUCCIÓN RESPONSA-BLES</a:t>
            </a:r>
          </a:p>
        </p:txBody>
      </p:sp>
      <p:sp>
        <p:nvSpPr>
          <p:cNvPr id="37" name="Rectangle 36">
            <a:extLst>
              <a:ext uri="{FF2B5EF4-FFF2-40B4-BE49-F238E27FC236}">
                <a16:creationId xmlns:a16="http://schemas.microsoft.com/office/drawing/2014/main" xmlns="" id="{6C960FD5-148E-4254-83E3-019FAAEF7CB6}"/>
              </a:ext>
            </a:extLst>
          </p:cNvPr>
          <p:cNvSpPr/>
          <p:nvPr/>
        </p:nvSpPr>
        <p:spPr>
          <a:xfrm>
            <a:off x="7578436" y="4746671"/>
            <a:ext cx="1075455" cy="559620"/>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PAZ, JUSTICIA E INSTITUCIO-NES FUERTES</a:t>
            </a:r>
          </a:p>
        </p:txBody>
      </p:sp>
      <p:sp>
        <p:nvSpPr>
          <p:cNvPr id="38" name="Rectangle 37">
            <a:extLst>
              <a:ext uri="{FF2B5EF4-FFF2-40B4-BE49-F238E27FC236}">
                <a16:creationId xmlns:a16="http://schemas.microsoft.com/office/drawing/2014/main" xmlns="" id="{55859285-6347-42FE-96FE-C7E6C05B73D7}"/>
              </a:ext>
            </a:extLst>
          </p:cNvPr>
          <p:cNvSpPr/>
          <p:nvPr/>
        </p:nvSpPr>
        <p:spPr>
          <a:xfrm>
            <a:off x="9441871" y="4726194"/>
            <a:ext cx="1036490" cy="824584"/>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ALIANZAS ESTRATÉGI-CAS PARA CONSEGUIR OBJETIVOS</a:t>
            </a:r>
          </a:p>
        </p:txBody>
      </p:sp>
    </p:spTree>
    <p:extLst>
      <p:ext uri="{BB962C8B-B14F-4D97-AF65-F5344CB8AC3E}">
        <p14:creationId xmlns:p14="http://schemas.microsoft.com/office/powerpoint/2010/main" val="29257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14" presetClass="exit" presetSubtype="10" fill="hold" grpId="0" nodeType="afterEffect">
                                  <p:stCondLst>
                                    <p:cond delay="0"/>
                                  </p:stCondLst>
                                  <p:childTnLst>
                                    <p:animEffect transition="out" filter="randombar(horizontal)">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1000"/>
                            </p:stCondLst>
                            <p:childTnLst>
                              <p:par>
                                <p:cTn id="19" presetID="14" presetClass="exit" presetSubtype="10" fill="hold" grpId="0" nodeType="afterEffect">
                                  <p:stCondLst>
                                    <p:cond delay="0"/>
                                  </p:stCondLst>
                                  <p:childTnLst>
                                    <p:animEffect transition="out" filter="randombar(horizontal)">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1500"/>
                            </p:stCondLst>
                            <p:childTnLst>
                              <p:par>
                                <p:cTn id="26" presetID="14" presetClass="exit" presetSubtype="10" fill="hold" grpId="0" nodeType="afterEffect">
                                  <p:stCondLst>
                                    <p:cond delay="0"/>
                                  </p:stCondLst>
                                  <p:childTnLst>
                                    <p:animEffect transition="out" filter="randombar(horizontal)">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2000"/>
                            </p:stCondLst>
                            <p:childTnLst>
                              <p:par>
                                <p:cTn id="33" presetID="14" presetClass="exit" presetSubtype="10" fill="hold" grpId="0" nodeType="afterEffect">
                                  <p:stCondLst>
                                    <p:cond delay="0"/>
                                  </p:stCondLst>
                                  <p:childTnLst>
                                    <p:animEffect transition="out" filter="randombar(horizontal)">
                                      <p:cBhvr>
                                        <p:cTn id="34" dur="500"/>
                                        <p:tgtEl>
                                          <p:spTgt spid="36"/>
                                        </p:tgtEl>
                                      </p:cBhvr>
                                    </p:animEffect>
                                    <p:set>
                                      <p:cBhvr>
                                        <p:cTn id="35" dur="1" fill="hold">
                                          <p:stCondLst>
                                            <p:cond delay="499"/>
                                          </p:stCondLst>
                                        </p:cTn>
                                        <p:tgtEl>
                                          <p:spTgt spid="36"/>
                                        </p:tgtEl>
                                        <p:attrNameLst>
                                          <p:attrName>style.visibility</p:attrName>
                                        </p:attrNameLst>
                                      </p:cBhvr>
                                      <p:to>
                                        <p:strVal val="hidden"/>
                                      </p:to>
                                    </p:set>
                                  </p:childTnLst>
                                </p:cTn>
                              </p:par>
                              <p:par>
                                <p:cTn id="36" presetID="14" presetClass="exit" presetSubtype="10" fill="hold" nodeType="withEffect">
                                  <p:stCondLst>
                                    <p:cond delay="0"/>
                                  </p:stCondLst>
                                  <p:childTnLst>
                                    <p:animEffect transition="out" filter="randombar(horizontal)">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par>
                          <p:cTn id="39" fill="hold">
                            <p:stCondLst>
                              <p:cond delay="2500"/>
                            </p:stCondLst>
                            <p:childTnLst>
                              <p:par>
                                <p:cTn id="40" presetID="14" presetClass="exit" presetSubtype="10" fill="hold" grpId="0" nodeType="afterEffect">
                                  <p:stCondLst>
                                    <p:cond delay="0"/>
                                  </p:stCondLst>
                                  <p:childTnLst>
                                    <p:animEffect transition="out" filter="randombar(horizontal)">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4" presetClass="exit" presetSubtype="10" fill="hold" nodeType="withEffect">
                                  <p:stCondLst>
                                    <p:cond delay="0"/>
                                  </p:stCondLst>
                                  <p:childTnLst>
                                    <p:animEffect transition="out" filter="randombar(horizontal)">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par>
                          <p:cTn id="46" fill="hold">
                            <p:stCondLst>
                              <p:cond delay="3000"/>
                            </p:stCondLst>
                            <p:childTnLst>
                              <p:par>
                                <p:cTn id="47" presetID="14" presetClass="exit" presetSubtype="10" fill="hold" grpId="0" nodeType="afterEffect">
                                  <p:stCondLst>
                                    <p:cond delay="0"/>
                                  </p:stCondLst>
                                  <p:childTnLst>
                                    <p:animEffect transition="out" filter="randombar(horizont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par>
                                <p:cTn id="50" presetID="14" presetClass="exit" presetSubtype="10" fill="hold" nodeType="withEffect">
                                  <p:stCondLst>
                                    <p:cond delay="0"/>
                                  </p:stCondLst>
                                  <p:childTnLst>
                                    <p:animEffect transition="out" filter="randombar(horizontal)">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p:bldP spid="35"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0190C20A-5AC1-4BD1-9E60-E9280CF97062}"/>
              </a:ext>
            </a:extLst>
          </p:cNvPr>
          <p:cNvSpPr/>
          <p:nvPr/>
        </p:nvSpPr>
        <p:spPr>
          <a:xfrm>
            <a:off x="4736079" y="2486241"/>
            <a:ext cx="2719841" cy="1873970"/>
          </a:xfrm>
          <a:prstGeom prst="roundRect">
            <a:avLst/>
          </a:prstGeom>
          <a:blipFill rotWithShape="1">
            <a:blip r:embed="rId2"/>
            <a:srcRect/>
            <a:stretch>
              <a:fillRect l="-17000" r="-17000"/>
            </a:stretch>
          </a:blipFill>
        </p:spPr>
        <p:style>
          <a:lnRef idx="2">
            <a:schemeClr val="lt1">
              <a:hueOff val="0"/>
              <a:satOff val="0"/>
              <a:lumOff val="0"/>
              <a:alphaOff val="0"/>
            </a:schemeClr>
          </a:lnRef>
          <a:fillRef idx="1">
            <a:scrgbClr r="0" g="0" b="0"/>
          </a:fillRef>
          <a:effectRef idx="0">
            <a:schemeClr val="accent5">
              <a:hueOff val="-343741"/>
              <a:satOff val="-4006"/>
              <a:lumOff val="-719"/>
              <a:alphaOff val="0"/>
            </a:schemeClr>
          </a:effectRef>
          <a:fontRef idx="minor">
            <a:schemeClr val="lt1"/>
          </a:fontRef>
        </p:style>
      </p:sp>
      <p:grpSp>
        <p:nvGrpSpPr>
          <p:cNvPr id="12" name="Group 11">
            <a:extLst>
              <a:ext uri="{FF2B5EF4-FFF2-40B4-BE49-F238E27FC236}">
                <a16:creationId xmlns:a16="http://schemas.microsoft.com/office/drawing/2014/main" xmlns="" id="{87A0BF30-2B4F-4674-9962-CA047E44C494}"/>
              </a:ext>
            </a:extLst>
          </p:cNvPr>
          <p:cNvGrpSpPr/>
          <p:nvPr/>
        </p:nvGrpSpPr>
        <p:grpSpPr>
          <a:xfrm>
            <a:off x="4736079" y="4360211"/>
            <a:ext cx="2719841" cy="1009061"/>
            <a:chOff x="2997655" y="3260627"/>
            <a:chExt cx="2719841" cy="1009061"/>
          </a:xfrm>
        </p:grpSpPr>
        <p:sp>
          <p:nvSpPr>
            <p:cNvPr id="13" name="Rectangle 12">
              <a:extLst>
                <a:ext uri="{FF2B5EF4-FFF2-40B4-BE49-F238E27FC236}">
                  <a16:creationId xmlns:a16="http://schemas.microsoft.com/office/drawing/2014/main" xmlns="" id="{0FF4066F-0472-4B03-ADB6-86E5F62BF1BA}"/>
                </a:ext>
              </a:extLst>
            </p:cNvPr>
            <p:cNvSpPr/>
            <p:nvPr/>
          </p:nvSpPr>
          <p:spPr>
            <a:xfrm>
              <a:off x="2997655" y="3260627"/>
              <a:ext cx="2719841" cy="10090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xmlns="" id="{AB504E3B-C4CD-4B93-839C-9EC9AD2779E2}"/>
                </a:ext>
              </a:extLst>
            </p:cNvPr>
            <p:cNvSpPr txBox="1"/>
            <p:nvPr/>
          </p:nvSpPr>
          <p:spPr>
            <a:xfrm>
              <a:off x="2997655" y="3260627"/>
              <a:ext cx="2719841" cy="10090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s-ES_tradnl" sz="2200" kern="1200" noProof="0"/>
                <a:t>Efecto invernadero</a:t>
              </a:r>
            </a:p>
          </p:txBody>
        </p:sp>
      </p:grpSp>
      <p:pic>
        <p:nvPicPr>
          <p:cNvPr id="21" name="Content Placeholder 4">
            <a:extLst>
              <a:ext uri="{FF2B5EF4-FFF2-40B4-BE49-F238E27FC236}">
                <a16:creationId xmlns:a16="http://schemas.microsoft.com/office/drawing/2014/main" xmlns="" id="{983F5252-5551-478D-AF44-D88882992828}"/>
              </a:ext>
            </a:extLst>
          </p:cNvPr>
          <p:cNvPicPr>
            <a:picLocks noChangeAspect="1"/>
          </p:cNvPicPr>
          <p:nvPr/>
        </p:nvPicPr>
        <p:blipFill>
          <a:blip r:embed="rId3">
            <a:duotone>
              <a:schemeClr val="accent6">
                <a:shade val="45000"/>
                <a:satMod val="135000"/>
              </a:schemeClr>
              <a:prstClr val="white"/>
            </a:duotone>
          </a:blip>
          <a:stretch>
            <a:fillRect/>
          </a:stretch>
        </p:blipFill>
        <p:spPr>
          <a:xfrm>
            <a:off x="5527109" y="412391"/>
            <a:ext cx="1428750" cy="1428750"/>
          </a:xfrm>
          <a:prstGeom prst="rect">
            <a:avLst/>
          </a:prstGeom>
        </p:spPr>
      </p:pic>
      <p:sp>
        <p:nvSpPr>
          <p:cNvPr id="22" name="Rectangle 21">
            <a:extLst>
              <a:ext uri="{FF2B5EF4-FFF2-40B4-BE49-F238E27FC236}">
                <a16:creationId xmlns:a16="http://schemas.microsoft.com/office/drawing/2014/main" xmlns="" id="{1EBCDA25-5626-4C9D-8812-2AB9F82B95F8}"/>
              </a:ext>
            </a:extLst>
          </p:cNvPr>
          <p:cNvSpPr/>
          <p:nvPr/>
        </p:nvSpPr>
        <p:spPr>
          <a:xfrm>
            <a:off x="5825847" y="509927"/>
            <a:ext cx="1130012" cy="429491"/>
          </a:xfrm>
          <a:prstGeom prst="rect">
            <a:avLst/>
          </a:prstGeom>
          <a:solidFill>
            <a:srgbClr val="C31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POBREZA</a:t>
            </a:r>
          </a:p>
        </p:txBody>
      </p:sp>
      <p:pic>
        <p:nvPicPr>
          <p:cNvPr id="23" name="Picture 22">
            <a:extLst>
              <a:ext uri="{FF2B5EF4-FFF2-40B4-BE49-F238E27FC236}">
                <a16:creationId xmlns:a16="http://schemas.microsoft.com/office/drawing/2014/main" xmlns="" id="{60BFCC71-7C02-4913-B34A-A8A67C36FBB6}"/>
              </a:ext>
            </a:extLst>
          </p:cNvPr>
          <p:cNvPicPr>
            <a:picLocks noChangeAspect="1"/>
          </p:cNvPicPr>
          <p:nvPr/>
        </p:nvPicPr>
        <p:blipFill>
          <a:blip r:embed="rId4">
            <a:duotone>
              <a:schemeClr val="accent5">
                <a:shade val="45000"/>
                <a:satMod val="135000"/>
              </a:schemeClr>
              <a:prstClr val="white"/>
            </a:duotone>
          </a:blip>
          <a:stretch>
            <a:fillRect/>
          </a:stretch>
        </p:blipFill>
        <p:spPr>
          <a:xfrm>
            <a:off x="8517080" y="1126766"/>
            <a:ext cx="1428750" cy="1428750"/>
          </a:xfrm>
          <a:prstGeom prst="rect">
            <a:avLst/>
          </a:prstGeom>
        </p:spPr>
      </p:pic>
      <p:sp>
        <p:nvSpPr>
          <p:cNvPr id="24" name="Rectangle 23">
            <a:extLst>
              <a:ext uri="{FF2B5EF4-FFF2-40B4-BE49-F238E27FC236}">
                <a16:creationId xmlns:a16="http://schemas.microsoft.com/office/drawing/2014/main" xmlns="" id="{8A18334A-AFF1-4D4D-B154-D60A70C41725}"/>
              </a:ext>
            </a:extLst>
          </p:cNvPr>
          <p:cNvSpPr/>
          <p:nvPr/>
        </p:nvSpPr>
        <p:spPr>
          <a:xfrm>
            <a:off x="8813653" y="1196905"/>
            <a:ext cx="914400"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HAMBRE</a:t>
            </a:r>
          </a:p>
        </p:txBody>
      </p:sp>
      <p:pic>
        <p:nvPicPr>
          <p:cNvPr id="25" name="Picture 24">
            <a:extLst>
              <a:ext uri="{FF2B5EF4-FFF2-40B4-BE49-F238E27FC236}">
                <a16:creationId xmlns:a16="http://schemas.microsoft.com/office/drawing/2014/main" xmlns="" id="{376B2B4D-EE32-4B9A-BDED-997C52F2FE14}"/>
              </a:ext>
            </a:extLst>
          </p:cNvPr>
          <p:cNvPicPr>
            <a:picLocks noChangeAspect="1"/>
          </p:cNvPicPr>
          <p:nvPr/>
        </p:nvPicPr>
        <p:blipFill>
          <a:blip r:embed="rId5">
            <a:duotone>
              <a:schemeClr val="bg2">
                <a:shade val="45000"/>
                <a:satMod val="135000"/>
              </a:schemeClr>
              <a:prstClr val="white"/>
            </a:duotone>
          </a:blip>
          <a:stretch>
            <a:fillRect/>
          </a:stretch>
        </p:blipFill>
        <p:spPr>
          <a:xfrm>
            <a:off x="8517080" y="3839806"/>
            <a:ext cx="1428750" cy="1428750"/>
          </a:xfrm>
          <a:prstGeom prst="rect">
            <a:avLst/>
          </a:prstGeom>
          <a:noFill/>
        </p:spPr>
      </p:pic>
      <p:sp>
        <p:nvSpPr>
          <p:cNvPr id="26" name="Rectangle 25">
            <a:extLst>
              <a:ext uri="{FF2B5EF4-FFF2-40B4-BE49-F238E27FC236}">
                <a16:creationId xmlns:a16="http://schemas.microsoft.com/office/drawing/2014/main" xmlns="" id="{26598243-F5A9-4ACE-8D6E-0B8280D882A1}"/>
              </a:ext>
            </a:extLst>
          </p:cNvPr>
          <p:cNvSpPr/>
          <p:nvPr/>
        </p:nvSpPr>
        <p:spPr>
          <a:xfrm>
            <a:off x="8815818" y="3903026"/>
            <a:ext cx="1176770" cy="429491"/>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ENERGÍA LIMPIA Y DISPONIBLE</a:t>
            </a:r>
          </a:p>
        </p:txBody>
      </p:sp>
      <p:pic>
        <p:nvPicPr>
          <p:cNvPr id="27" name="Picture 26">
            <a:extLst>
              <a:ext uri="{FF2B5EF4-FFF2-40B4-BE49-F238E27FC236}">
                <a16:creationId xmlns:a16="http://schemas.microsoft.com/office/drawing/2014/main" xmlns="" id="{2215D29F-9B80-4811-B53E-BA398B9047D5}"/>
              </a:ext>
            </a:extLst>
          </p:cNvPr>
          <p:cNvPicPr>
            <a:picLocks noChangeAspect="1"/>
          </p:cNvPicPr>
          <p:nvPr/>
        </p:nvPicPr>
        <p:blipFill>
          <a:blip r:embed="rId6">
            <a:duotone>
              <a:schemeClr val="accent3">
                <a:shade val="45000"/>
                <a:satMod val="135000"/>
              </a:schemeClr>
              <a:prstClr val="white"/>
            </a:duotone>
          </a:blip>
          <a:stretch>
            <a:fillRect/>
          </a:stretch>
        </p:blipFill>
        <p:spPr>
          <a:xfrm>
            <a:off x="5527109" y="5369272"/>
            <a:ext cx="1428750" cy="1428750"/>
          </a:xfrm>
          <a:prstGeom prst="rect">
            <a:avLst/>
          </a:prstGeom>
        </p:spPr>
      </p:pic>
      <p:pic>
        <p:nvPicPr>
          <p:cNvPr id="28" name="Picture 27">
            <a:extLst>
              <a:ext uri="{FF2B5EF4-FFF2-40B4-BE49-F238E27FC236}">
                <a16:creationId xmlns:a16="http://schemas.microsoft.com/office/drawing/2014/main" xmlns="" id="{A05CA328-8CBB-4FBD-B268-B6E9F973E38C}"/>
              </a:ext>
            </a:extLst>
          </p:cNvPr>
          <p:cNvPicPr>
            <a:picLocks noChangeAspect="1"/>
          </p:cNvPicPr>
          <p:nvPr/>
        </p:nvPicPr>
        <p:blipFill>
          <a:blip r:embed="rId7">
            <a:duotone>
              <a:schemeClr val="accent5">
                <a:shade val="45000"/>
                <a:satMod val="135000"/>
              </a:schemeClr>
              <a:prstClr val="white"/>
            </a:duotone>
          </a:blip>
          <a:stretch>
            <a:fillRect/>
          </a:stretch>
        </p:blipFill>
        <p:spPr>
          <a:xfrm>
            <a:off x="2246169" y="3839806"/>
            <a:ext cx="1428750" cy="1428750"/>
          </a:xfrm>
          <a:prstGeom prst="rect">
            <a:avLst/>
          </a:prstGeom>
        </p:spPr>
      </p:pic>
      <p:pic>
        <p:nvPicPr>
          <p:cNvPr id="29" name="Picture 28">
            <a:extLst>
              <a:ext uri="{FF2B5EF4-FFF2-40B4-BE49-F238E27FC236}">
                <a16:creationId xmlns:a16="http://schemas.microsoft.com/office/drawing/2014/main" xmlns="" id="{BF0E57BB-A885-4E27-9E3B-BC5DB07E598E}"/>
              </a:ext>
            </a:extLst>
          </p:cNvPr>
          <p:cNvPicPr>
            <a:picLocks noChangeAspect="1"/>
          </p:cNvPicPr>
          <p:nvPr/>
        </p:nvPicPr>
        <p:blipFill>
          <a:blip r:embed="rId8">
            <a:duotone>
              <a:schemeClr val="accent3">
                <a:shade val="45000"/>
                <a:satMod val="135000"/>
              </a:schemeClr>
              <a:prstClr val="white"/>
            </a:duotone>
          </a:blip>
          <a:stretch>
            <a:fillRect/>
          </a:stretch>
        </p:blipFill>
        <p:spPr>
          <a:xfrm>
            <a:off x="2246169" y="1196905"/>
            <a:ext cx="1428750" cy="1428750"/>
          </a:xfrm>
          <a:prstGeom prst="rect">
            <a:avLst/>
          </a:prstGeom>
        </p:spPr>
      </p:pic>
      <p:sp>
        <p:nvSpPr>
          <p:cNvPr id="30" name="Rectangle 29">
            <a:extLst>
              <a:ext uri="{FF2B5EF4-FFF2-40B4-BE49-F238E27FC236}">
                <a16:creationId xmlns:a16="http://schemas.microsoft.com/office/drawing/2014/main" xmlns="" id="{5AB73130-5FC1-4722-9EFA-84F9BB1C8BB3}"/>
              </a:ext>
            </a:extLst>
          </p:cNvPr>
          <p:cNvSpPr/>
          <p:nvPr/>
        </p:nvSpPr>
        <p:spPr>
          <a:xfrm>
            <a:off x="2600329" y="3902463"/>
            <a:ext cx="1054679"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ACCIONES CLIMÁTICAS</a:t>
            </a:r>
          </a:p>
        </p:txBody>
      </p:sp>
      <p:sp>
        <p:nvSpPr>
          <p:cNvPr id="31" name="Rectangle 30">
            <a:extLst>
              <a:ext uri="{FF2B5EF4-FFF2-40B4-BE49-F238E27FC236}">
                <a16:creationId xmlns:a16="http://schemas.microsoft.com/office/drawing/2014/main" xmlns="" id="{E9654677-746C-4152-8B07-E6916CD15FDE}"/>
              </a:ext>
            </a:extLst>
          </p:cNvPr>
          <p:cNvSpPr/>
          <p:nvPr/>
        </p:nvSpPr>
        <p:spPr>
          <a:xfrm>
            <a:off x="2591237" y="1259562"/>
            <a:ext cx="1097537"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VIDA TERRESTRE</a:t>
            </a:r>
          </a:p>
        </p:txBody>
      </p:sp>
      <p:sp>
        <p:nvSpPr>
          <p:cNvPr id="32" name="Rectangle 31">
            <a:extLst>
              <a:ext uri="{FF2B5EF4-FFF2-40B4-BE49-F238E27FC236}">
                <a16:creationId xmlns:a16="http://schemas.microsoft.com/office/drawing/2014/main" xmlns="" id="{86DEEF65-5DD7-40E2-B2BB-8C06D10D39A1}"/>
              </a:ext>
            </a:extLst>
          </p:cNvPr>
          <p:cNvSpPr/>
          <p:nvPr/>
        </p:nvSpPr>
        <p:spPr>
          <a:xfrm>
            <a:off x="5875204" y="5391508"/>
            <a:ext cx="1080655" cy="815955"/>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CONSUMO Y PRODUCCIÓN RESPONSA-BLES</a:t>
            </a:r>
          </a:p>
        </p:txBody>
      </p:sp>
    </p:spTree>
    <p:extLst>
      <p:ext uri="{BB962C8B-B14F-4D97-AF65-F5344CB8AC3E}">
        <p14:creationId xmlns:p14="http://schemas.microsoft.com/office/powerpoint/2010/main" val="160775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FF4066F-0472-4B03-ADB6-86E5F62BF1BA}"/>
              </a:ext>
            </a:extLst>
          </p:cNvPr>
          <p:cNvSpPr/>
          <p:nvPr/>
        </p:nvSpPr>
        <p:spPr>
          <a:xfrm>
            <a:off x="4736079" y="4360211"/>
            <a:ext cx="2719841" cy="10090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Rounded Corners 20">
            <a:extLst>
              <a:ext uri="{FF2B5EF4-FFF2-40B4-BE49-F238E27FC236}">
                <a16:creationId xmlns:a16="http://schemas.microsoft.com/office/drawing/2014/main" xmlns="" id="{95FF6EDA-93E6-41DC-8931-1E6041A06B21}"/>
              </a:ext>
            </a:extLst>
          </p:cNvPr>
          <p:cNvSpPr/>
          <p:nvPr/>
        </p:nvSpPr>
        <p:spPr>
          <a:xfrm>
            <a:off x="4736079" y="2385525"/>
            <a:ext cx="2719841" cy="1873970"/>
          </a:xfrm>
          <a:prstGeom prst="roundRect">
            <a:avLst/>
          </a:prstGeom>
          <a:blipFill rotWithShape="1">
            <a:blip r:embed="rId2"/>
            <a:srcRect/>
            <a:stretch>
              <a:fillRect t="-23000" b="-23000"/>
            </a:stretch>
          </a:blipFill>
        </p:spPr>
        <p:style>
          <a:lnRef idx="2">
            <a:schemeClr val="lt1">
              <a:hueOff val="0"/>
              <a:satOff val="0"/>
              <a:lumOff val="0"/>
              <a:alphaOff val="0"/>
            </a:schemeClr>
          </a:lnRef>
          <a:fillRef idx="1">
            <a:scrgbClr r="0" g="0" b="0"/>
          </a:fillRef>
          <a:effectRef idx="0">
            <a:schemeClr val="accent5">
              <a:hueOff val="-687482"/>
              <a:satOff val="-8011"/>
              <a:lumOff val="-1439"/>
              <a:alphaOff val="0"/>
            </a:schemeClr>
          </a:effectRef>
          <a:fontRef idx="minor">
            <a:schemeClr val="lt1"/>
          </a:fontRef>
        </p:style>
      </p:sp>
      <p:grpSp>
        <p:nvGrpSpPr>
          <p:cNvPr id="22" name="Group 21">
            <a:extLst>
              <a:ext uri="{FF2B5EF4-FFF2-40B4-BE49-F238E27FC236}">
                <a16:creationId xmlns:a16="http://schemas.microsoft.com/office/drawing/2014/main" xmlns="" id="{21BBA508-A13D-4747-84EA-BE4A7D9C8058}"/>
              </a:ext>
            </a:extLst>
          </p:cNvPr>
          <p:cNvGrpSpPr/>
          <p:nvPr/>
        </p:nvGrpSpPr>
        <p:grpSpPr>
          <a:xfrm>
            <a:off x="4736079" y="4259495"/>
            <a:ext cx="2719841" cy="1009061"/>
            <a:chOff x="5989595" y="3260627"/>
            <a:chExt cx="2719841" cy="1009061"/>
          </a:xfrm>
        </p:grpSpPr>
        <p:sp>
          <p:nvSpPr>
            <p:cNvPr id="23" name="Rectangle 22">
              <a:extLst>
                <a:ext uri="{FF2B5EF4-FFF2-40B4-BE49-F238E27FC236}">
                  <a16:creationId xmlns:a16="http://schemas.microsoft.com/office/drawing/2014/main" xmlns="" id="{514ED0F6-0C78-483B-97FF-2607F700F87D}"/>
                </a:ext>
              </a:extLst>
            </p:cNvPr>
            <p:cNvSpPr/>
            <p:nvPr/>
          </p:nvSpPr>
          <p:spPr>
            <a:xfrm>
              <a:off x="5989595" y="3260627"/>
              <a:ext cx="2719841" cy="10090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xmlns="" id="{8BCC917B-5DCC-4BBD-AC53-ED01826FD355}"/>
                </a:ext>
              </a:extLst>
            </p:cNvPr>
            <p:cNvSpPr txBox="1"/>
            <p:nvPr/>
          </p:nvSpPr>
          <p:spPr>
            <a:xfrm>
              <a:off x="5989595" y="3260627"/>
              <a:ext cx="2719841" cy="10090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s-ES_tradnl" sz="2200" kern="1200" noProof="0"/>
                <a:t>Lluvia ácida</a:t>
              </a:r>
            </a:p>
          </p:txBody>
        </p:sp>
      </p:grpSp>
      <p:pic>
        <p:nvPicPr>
          <p:cNvPr id="12" name="Content Placeholder 4">
            <a:extLst>
              <a:ext uri="{FF2B5EF4-FFF2-40B4-BE49-F238E27FC236}">
                <a16:creationId xmlns:a16="http://schemas.microsoft.com/office/drawing/2014/main" xmlns="" id="{84BFEF6A-6CD4-44E1-8613-689F5746124C}"/>
              </a:ext>
            </a:extLst>
          </p:cNvPr>
          <p:cNvPicPr>
            <a:picLocks noChangeAspect="1"/>
          </p:cNvPicPr>
          <p:nvPr/>
        </p:nvPicPr>
        <p:blipFill>
          <a:blip r:embed="rId3">
            <a:duotone>
              <a:schemeClr val="accent6">
                <a:shade val="45000"/>
                <a:satMod val="135000"/>
              </a:schemeClr>
              <a:prstClr val="white"/>
            </a:duotone>
          </a:blip>
          <a:stretch>
            <a:fillRect/>
          </a:stretch>
        </p:blipFill>
        <p:spPr>
          <a:xfrm>
            <a:off x="5453063" y="190098"/>
            <a:ext cx="1428750" cy="1428750"/>
          </a:xfrm>
          <a:prstGeom prst="rect">
            <a:avLst/>
          </a:prstGeom>
        </p:spPr>
      </p:pic>
      <p:pic>
        <p:nvPicPr>
          <p:cNvPr id="14" name="Picture 13">
            <a:extLst>
              <a:ext uri="{FF2B5EF4-FFF2-40B4-BE49-F238E27FC236}">
                <a16:creationId xmlns:a16="http://schemas.microsoft.com/office/drawing/2014/main" xmlns="" id="{E7B1B2EA-7E90-4510-B0E2-5530F6C04227}"/>
              </a:ext>
            </a:extLst>
          </p:cNvPr>
          <p:cNvPicPr>
            <a:picLocks noChangeAspect="1"/>
          </p:cNvPicPr>
          <p:nvPr/>
        </p:nvPicPr>
        <p:blipFill>
          <a:blip r:embed="rId4">
            <a:duotone>
              <a:schemeClr val="accent5">
                <a:shade val="45000"/>
                <a:satMod val="135000"/>
              </a:schemeClr>
              <a:prstClr val="white"/>
            </a:duotone>
          </a:blip>
          <a:stretch>
            <a:fillRect/>
          </a:stretch>
        </p:blipFill>
        <p:spPr>
          <a:xfrm>
            <a:off x="8517080" y="1650133"/>
            <a:ext cx="1428750" cy="1428750"/>
          </a:xfrm>
          <a:prstGeom prst="rect">
            <a:avLst/>
          </a:prstGeom>
        </p:spPr>
      </p:pic>
      <p:pic>
        <p:nvPicPr>
          <p:cNvPr id="17" name="Picture 16">
            <a:extLst>
              <a:ext uri="{FF2B5EF4-FFF2-40B4-BE49-F238E27FC236}">
                <a16:creationId xmlns:a16="http://schemas.microsoft.com/office/drawing/2014/main" xmlns="" id="{9800BB52-5A44-419D-847E-61ACEE61F851}"/>
              </a:ext>
            </a:extLst>
          </p:cNvPr>
          <p:cNvPicPr>
            <a:picLocks noChangeAspect="1"/>
          </p:cNvPicPr>
          <p:nvPr/>
        </p:nvPicPr>
        <p:blipFill>
          <a:blip r:embed="rId5">
            <a:duotone>
              <a:schemeClr val="accent5">
                <a:shade val="45000"/>
                <a:satMod val="135000"/>
              </a:schemeClr>
              <a:prstClr val="white"/>
            </a:duotone>
          </a:blip>
          <a:stretch>
            <a:fillRect/>
          </a:stretch>
        </p:blipFill>
        <p:spPr>
          <a:xfrm>
            <a:off x="7986500" y="4751882"/>
            <a:ext cx="1428750" cy="1428750"/>
          </a:xfrm>
          <a:prstGeom prst="rect">
            <a:avLst/>
          </a:prstGeom>
        </p:spPr>
      </p:pic>
      <p:pic>
        <p:nvPicPr>
          <p:cNvPr id="18" name="Picture 17">
            <a:extLst>
              <a:ext uri="{FF2B5EF4-FFF2-40B4-BE49-F238E27FC236}">
                <a16:creationId xmlns:a16="http://schemas.microsoft.com/office/drawing/2014/main" xmlns="" id="{221BBD60-0EF2-4CC0-99CF-E342A500916F}"/>
              </a:ext>
            </a:extLst>
          </p:cNvPr>
          <p:cNvPicPr>
            <a:picLocks noChangeAspect="1"/>
          </p:cNvPicPr>
          <p:nvPr/>
        </p:nvPicPr>
        <p:blipFill>
          <a:blip r:embed="rId6">
            <a:duotone>
              <a:schemeClr val="accent4">
                <a:shade val="45000"/>
                <a:satMod val="135000"/>
              </a:schemeClr>
              <a:prstClr val="white"/>
            </a:duotone>
          </a:blip>
          <a:stretch>
            <a:fillRect/>
          </a:stretch>
        </p:blipFill>
        <p:spPr>
          <a:xfrm>
            <a:off x="2776749" y="4751882"/>
            <a:ext cx="1428750" cy="1428750"/>
          </a:xfrm>
          <a:prstGeom prst="rect">
            <a:avLst/>
          </a:prstGeom>
        </p:spPr>
      </p:pic>
      <p:pic>
        <p:nvPicPr>
          <p:cNvPr id="26" name="Picture 25">
            <a:extLst>
              <a:ext uri="{FF2B5EF4-FFF2-40B4-BE49-F238E27FC236}">
                <a16:creationId xmlns:a16="http://schemas.microsoft.com/office/drawing/2014/main" xmlns="" id="{7CC5FEB5-0027-46AE-9210-EACEA22AB389}"/>
              </a:ext>
            </a:extLst>
          </p:cNvPr>
          <p:cNvPicPr>
            <a:picLocks noChangeAspect="1"/>
          </p:cNvPicPr>
          <p:nvPr/>
        </p:nvPicPr>
        <p:blipFill>
          <a:blip r:embed="rId7">
            <a:duotone>
              <a:schemeClr val="accent3">
                <a:shade val="45000"/>
                <a:satMod val="135000"/>
              </a:schemeClr>
              <a:prstClr val="white"/>
            </a:duotone>
          </a:blip>
          <a:stretch>
            <a:fillRect/>
          </a:stretch>
        </p:blipFill>
        <p:spPr>
          <a:xfrm>
            <a:off x="2246169" y="1650133"/>
            <a:ext cx="1428750" cy="1428750"/>
          </a:xfrm>
          <a:prstGeom prst="rect">
            <a:avLst/>
          </a:prstGeom>
        </p:spPr>
      </p:pic>
      <p:sp>
        <p:nvSpPr>
          <p:cNvPr id="27" name="Rectangle 26">
            <a:extLst>
              <a:ext uri="{FF2B5EF4-FFF2-40B4-BE49-F238E27FC236}">
                <a16:creationId xmlns:a16="http://schemas.microsoft.com/office/drawing/2014/main" xmlns="" id="{1556FBCC-5004-4D3A-BC71-A31F79D73178}"/>
              </a:ext>
            </a:extLst>
          </p:cNvPr>
          <p:cNvSpPr/>
          <p:nvPr/>
        </p:nvSpPr>
        <p:spPr>
          <a:xfrm>
            <a:off x="5751801" y="287634"/>
            <a:ext cx="1130012" cy="429491"/>
          </a:xfrm>
          <a:prstGeom prst="rect">
            <a:avLst/>
          </a:prstGeom>
          <a:solidFill>
            <a:srgbClr val="C31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POBREZA</a:t>
            </a:r>
          </a:p>
        </p:txBody>
      </p:sp>
      <p:sp>
        <p:nvSpPr>
          <p:cNvPr id="28" name="Rectangle 27">
            <a:extLst>
              <a:ext uri="{FF2B5EF4-FFF2-40B4-BE49-F238E27FC236}">
                <a16:creationId xmlns:a16="http://schemas.microsoft.com/office/drawing/2014/main" xmlns="" id="{CBD0B8EA-38F7-466E-B289-7EF02A22C03A}"/>
              </a:ext>
            </a:extLst>
          </p:cNvPr>
          <p:cNvSpPr/>
          <p:nvPr/>
        </p:nvSpPr>
        <p:spPr>
          <a:xfrm>
            <a:off x="8813653" y="1720272"/>
            <a:ext cx="914400"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HAMBRE</a:t>
            </a:r>
          </a:p>
        </p:txBody>
      </p:sp>
      <p:sp>
        <p:nvSpPr>
          <p:cNvPr id="29" name="Rectangle 28">
            <a:extLst>
              <a:ext uri="{FF2B5EF4-FFF2-40B4-BE49-F238E27FC236}">
                <a16:creationId xmlns:a16="http://schemas.microsoft.com/office/drawing/2014/main" xmlns="" id="{BA842687-F89A-4ED9-994E-C04B4865EF71}"/>
              </a:ext>
            </a:extLst>
          </p:cNvPr>
          <p:cNvSpPr/>
          <p:nvPr/>
        </p:nvSpPr>
        <p:spPr>
          <a:xfrm>
            <a:off x="3144762" y="4814539"/>
            <a:ext cx="1029570"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VIDA ACUÁTICA</a:t>
            </a:r>
          </a:p>
        </p:txBody>
      </p:sp>
      <p:sp>
        <p:nvSpPr>
          <p:cNvPr id="30" name="Rectangle 29">
            <a:extLst>
              <a:ext uri="{FF2B5EF4-FFF2-40B4-BE49-F238E27FC236}">
                <a16:creationId xmlns:a16="http://schemas.microsoft.com/office/drawing/2014/main" xmlns="" id="{FDD8DBD0-B32F-4BFF-8E94-83E24883AD4B}"/>
              </a:ext>
            </a:extLst>
          </p:cNvPr>
          <p:cNvSpPr/>
          <p:nvPr/>
        </p:nvSpPr>
        <p:spPr>
          <a:xfrm>
            <a:off x="8340660" y="4814539"/>
            <a:ext cx="1054679"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ACCIONES CLIMÁTICAS</a:t>
            </a:r>
          </a:p>
        </p:txBody>
      </p:sp>
      <p:sp>
        <p:nvSpPr>
          <p:cNvPr id="31" name="Rectangle 30">
            <a:extLst>
              <a:ext uri="{FF2B5EF4-FFF2-40B4-BE49-F238E27FC236}">
                <a16:creationId xmlns:a16="http://schemas.microsoft.com/office/drawing/2014/main" xmlns="" id="{D90C6768-A65D-4F80-9B57-6E5C3F7EA13D}"/>
              </a:ext>
            </a:extLst>
          </p:cNvPr>
          <p:cNvSpPr/>
          <p:nvPr/>
        </p:nvSpPr>
        <p:spPr>
          <a:xfrm>
            <a:off x="2591237" y="1712790"/>
            <a:ext cx="1097537"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VIDA TERRESTRE</a:t>
            </a:r>
          </a:p>
        </p:txBody>
      </p:sp>
    </p:spTree>
    <p:extLst>
      <p:ext uri="{BB962C8B-B14F-4D97-AF65-F5344CB8AC3E}">
        <p14:creationId xmlns:p14="http://schemas.microsoft.com/office/powerpoint/2010/main" val="323926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par>
                                <p:cTn id="29" presetID="22" presetClass="entr" presetSubtype="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22" presetClass="entr" presetSubtype="1"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1328BFCE-E121-4E01-94C6-319EE2595F4E}"/>
              </a:ext>
            </a:extLst>
          </p:cNvPr>
          <p:cNvSpPr/>
          <p:nvPr/>
        </p:nvSpPr>
        <p:spPr>
          <a:xfrm>
            <a:off x="4736079" y="2223011"/>
            <a:ext cx="2719841" cy="1873970"/>
          </a:xfrm>
          <a:prstGeom prst="roundRect">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49000" r="-49000"/>
            </a:stretch>
          </a:blipFill>
        </p:spPr>
        <p:style>
          <a:lnRef idx="2">
            <a:schemeClr val="lt1">
              <a:hueOff val="0"/>
              <a:satOff val="0"/>
              <a:lumOff val="0"/>
              <a:alphaOff val="0"/>
            </a:schemeClr>
          </a:lnRef>
          <a:fillRef idx="1">
            <a:scrgbClr r="0" g="0" b="0"/>
          </a:fillRef>
          <a:effectRef idx="0">
            <a:schemeClr val="accent5">
              <a:hueOff val="-1031223"/>
              <a:satOff val="-12017"/>
              <a:lumOff val="-2158"/>
              <a:alphaOff val="0"/>
            </a:schemeClr>
          </a:effectRef>
          <a:fontRef idx="minor">
            <a:schemeClr val="lt1"/>
          </a:fontRef>
        </p:style>
      </p:sp>
      <p:grpSp>
        <p:nvGrpSpPr>
          <p:cNvPr id="14" name="Group 13">
            <a:extLst>
              <a:ext uri="{FF2B5EF4-FFF2-40B4-BE49-F238E27FC236}">
                <a16:creationId xmlns:a16="http://schemas.microsoft.com/office/drawing/2014/main" xmlns="" id="{CC4EED27-A8BC-4529-8DB5-81E951CC2AF2}"/>
              </a:ext>
            </a:extLst>
          </p:cNvPr>
          <p:cNvGrpSpPr/>
          <p:nvPr/>
        </p:nvGrpSpPr>
        <p:grpSpPr>
          <a:xfrm>
            <a:off x="4736079" y="4096981"/>
            <a:ext cx="2719841" cy="1009061"/>
            <a:chOff x="8981535" y="3260627"/>
            <a:chExt cx="2719841" cy="1009061"/>
          </a:xfrm>
        </p:grpSpPr>
        <p:sp>
          <p:nvSpPr>
            <p:cNvPr id="17" name="Rectangle 16">
              <a:extLst>
                <a:ext uri="{FF2B5EF4-FFF2-40B4-BE49-F238E27FC236}">
                  <a16:creationId xmlns:a16="http://schemas.microsoft.com/office/drawing/2014/main" xmlns="" id="{5876A614-52E8-41BE-AC13-0DF9AEBC4035}"/>
                </a:ext>
              </a:extLst>
            </p:cNvPr>
            <p:cNvSpPr/>
            <p:nvPr/>
          </p:nvSpPr>
          <p:spPr>
            <a:xfrm>
              <a:off x="8981535" y="3260627"/>
              <a:ext cx="2719841" cy="10090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xmlns="" id="{3AFE0332-B548-4A1F-85C7-75AE59E5BB93}"/>
                </a:ext>
              </a:extLst>
            </p:cNvPr>
            <p:cNvSpPr txBox="1"/>
            <p:nvPr/>
          </p:nvSpPr>
          <p:spPr>
            <a:xfrm>
              <a:off x="8981535" y="3260627"/>
              <a:ext cx="2719841" cy="10090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s-ES_tradnl" sz="2200" kern="1200" noProof="0"/>
                <a:t>Smog fotoquímico</a:t>
              </a:r>
            </a:p>
          </p:txBody>
        </p:sp>
      </p:grpSp>
      <p:pic>
        <p:nvPicPr>
          <p:cNvPr id="10" name="Picture 9">
            <a:extLst>
              <a:ext uri="{FF2B5EF4-FFF2-40B4-BE49-F238E27FC236}">
                <a16:creationId xmlns:a16="http://schemas.microsoft.com/office/drawing/2014/main" xmlns="" id="{3B0DE3DE-451C-4F5F-9696-C4EEECC4B9E2}"/>
              </a:ext>
            </a:extLst>
          </p:cNvPr>
          <p:cNvPicPr>
            <a:picLocks noChangeAspect="1"/>
          </p:cNvPicPr>
          <p:nvPr/>
        </p:nvPicPr>
        <p:blipFill>
          <a:blip r:embed="rId4">
            <a:duotone>
              <a:schemeClr val="bg2">
                <a:shade val="45000"/>
                <a:satMod val="135000"/>
              </a:schemeClr>
              <a:prstClr val="white"/>
            </a:duotone>
          </a:blip>
          <a:stretch>
            <a:fillRect/>
          </a:stretch>
        </p:blipFill>
        <p:spPr>
          <a:xfrm>
            <a:off x="8255578" y="512065"/>
            <a:ext cx="1428750" cy="1428750"/>
          </a:xfrm>
          <a:prstGeom prst="rect">
            <a:avLst/>
          </a:prstGeom>
          <a:noFill/>
        </p:spPr>
      </p:pic>
      <p:sp>
        <p:nvSpPr>
          <p:cNvPr id="11" name="Rectangle 10">
            <a:extLst>
              <a:ext uri="{FF2B5EF4-FFF2-40B4-BE49-F238E27FC236}">
                <a16:creationId xmlns:a16="http://schemas.microsoft.com/office/drawing/2014/main" xmlns="" id="{F87ED990-8FE1-4AA0-8B5B-06C0946074D8}"/>
              </a:ext>
            </a:extLst>
          </p:cNvPr>
          <p:cNvSpPr/>
          <p:nvPr/>
        </p:nvSpPr>
        <p:spPr>
          <a:xfrm>
            <a:off x="8554316" y="575285"/>
            <a:ext cx="1176770" cy="429491"/>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ENERGÍA LIMPIA Y DISPONIBLE</a:t>
            </a:r>
          </a:p>
        </p:txBody>
      </p:sp>
      <p:pic>
        <p:nvPicPr>
          <p:cNvPr id="13" name="Picture 12">
            <a:extLst>
              <a:ext uri="{FF2B5EF4-FFF2-40B4-BE49-F238E27FC236}">
                <a16:creationId xmlns:a16="http://schemas.microsoft.com/office/drawing/2014/main" xmlns="" id="{8503FCB1-2EFC-4D86-A320-336DAB82D243}"/>
              </a:ext>
            </a:extLst>
          </p:cNvPr>
          <p:cNvPicPr>
            <a:picLocks noChangeAspect="1"/>
          </p:cNvPicPr>
          <p:nvPr/>
        </p:nvPicPr>
        <p:blipFill>
          <a:blip r:embed="rId5">
            <a:duotone>
              <a:schemeClr val="accent4">
                <a:shade val="45000"/>
                <a:satMod val="135000"/>
              </a:schemeClr>
              <a:prstClr val="white"/>
            </a:duotone>
          </a:blip>
          <a:stretch>
            <a:fillRect/>
          </a:stretch>
        </p:blipFill>
        <p:spPr>
          <a:xfrm>
            <a:off x="2507671" y="512065"/>
            <a:ext cx="1428750" cy="1428750"/>
          </a:xfrm>
          <a:prstGeom prst="rect">
            <a:avLst/>
          </a:prstGeom>
        </p:spPr>
      </p:pic>
      <p:pic>
        <p:nvPicPr>
          <p:cNvPr id="15" name="Picture 14">
            <a:extLst>
              <a:ext uri="{FF2B5EF4-FFF2-40B4-BE49-F238E27FC236}">
                <a16:creationId xmlns:a16="http://schemas.microsoft.com/office/drawing/2014/main" xmlns="" id="{100F3DD4-16EB-4254-829E-6581945C9756}"/>
              </a:ext>
            </a:extLst>
          </p:cNvPr>
          <p:cNvPicPr>
            <a:picLocks noChangeAspect="1"/>
          </p:cNvPicPr>
          <p:nvPr/>
        </p:nvPicPr>
        <p:blipFill>
          <a:blip r:embed="rId6">
            <a:duotone>
              <a:schemeClr val="accent5">
                <a:shade val="45000"/>
                <a:satMod val="135000"/>
              </a:schemeClr>
              <a:prstClr val="white"/>
            </a:duotone>
          </a:blip>
          <a:stretch>
            <a:fillRect/>
          </a:stretch>
        </p:blipFill>
        <p:spPr>
          <a:xfrm>
            <a:off x="2507671" y="4661015"/>
            <a:ext cx="1428750" cy="1428750"/>
          </a:xfrm>
          <a:prstGeom prst="rect">
            <a:avLst/>
          </a:prstGeom>
        </p:spPr>
      </p:pic>
      <p:pic>
        <p:nvPicPr>
          <p:cNvPr id="16" name="Picture 15">
            <a:extLst>
              <a:ext uri="{FF2B5EF4-FFF2-40B4-BE49-F238E27FC236}">
                <a16:creationId xmlns:a16="http://schemas.microsoft.com/office/drawing/2014/main" xmlns="" id="{9553711D-E512-4582-AEDE-8FEB379E2CF8}"/>
              </a:ext>
            </a:extLst>
          </p:cNvPr>
          <p:cNvPicPr>
            <a:picLocks noChangeAspect="1"/>
          </p:cNvPicPr>
          <p:nvPr/>
        </p:nvPicPr>
        <p:blipFill>
          <a:blip r:embed="rId7">
            <a:duotone>
              <a:schemeClr val="accent3">
                <a:shade val="45000"/>
                <a:satMod val="135000"/>
              </a:schemeClr>
              <a:prstClr val="white"/>
            </a:duotone>
          </a:blip>
          <a:stretch>
            <a:fillRect/>
          </a:stretch>
        </p:blipFill>
        <p:spPr>
          <a:xfrm>
            <a:off x="8255578" y="4661015"/>
            <a:ext cx="1428750" cy="1428750"/>
          </a:xfrm>
          <a:prstGeom prst="rect">
            <a:avLst/>
          </a:prstGeom>
        </p:spPr>
      </p:pic>
      <p:sp>
        <p:nvSpPr>
          <p:cNvPr id="19" name="Rectangle 18">
            <a:extLst>
              <a:ext uri="{FF2B5EF4-FFF2-40B4-BE49-F238E27FC236}">
                <a16:creationId xmlns:a16="http://schemas.microsoft.com/office/drawing/2014/main" xmlns="" id="{1360E93B-A33C-4D48-A9A5-BE47A3CBE0DD}"/>
              </a:ext>
            </a:extLst>
          </p:cNvPr>
          <p:cNvSpPr/>
          <p:nvPr/>
        </p:nvSpPr>
        <p:spPr>
          <a:xfrm>
            <a:off x="2806409" y="582204"/>
            <a:ext cx="1130012"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SALUD Y BIENESTAR</a:t>
            </a:r>
          </a:p>
        </p:txBody>
      </p:sp>
      <p:sp>
        <p:nvSpPr>
          <p:cNvPr id="20" name="Rectangle 19">
            <a:extLst>
              <a:ext uri="{FF2B5EF4-FFF2-40B4-BE49-F238E27FC236}">
                <a16:creationId xmlns:a16="http://schemas.microsoft.com/office/drawing/2014/main" xmlns="" id="{8F5D37C0-468B-4A00-AD15-8A290CA3953D}"/>
              </a:ext>
            </a:extLst>
          </p:cNvPr>
          <p:cNvSpPr/>
          <p:nvPr/>
        </p:nvSpPr>
        <p:spPr>
          <a:xfrm>
            <a:off x="2861831" y="4723672"/>
            <a:ext cx="1054679"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ACCIONES CLIMÁTICAS</a:t>
            </a:r>
          </a:p>
        </p:txBody>
      </p:sp>
      <p:sp>
        <p:nvSpPr>
          <p:cNvPr id="21" name="Rectangle 20">
            <a:extLst>
              <a:ext uri="{FF2B5EF4-FFF2-40B4-BE49-F238E27FC236}">
                <a16:creationId xmlns:a16="http://schemas.microsoft.com/office/drawing/2014/main" xmlns="" id="{78A80F0F-2D3D-4283-9D96-EB5B7E89E9F5}"/>
              </a:ext>
            </a:extLst>
          </p:cNvPr>
          <p:cNvSpPr/>
          <p:nvPr/>
        </p:nvSpPr>
        <p:spPr>
          <a:xfrm>
            <a:off x="8600646" y="4723672"/>
            <a:ext cx="1097537"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VIDA TERRESTRE</a:t>
            </a:r>
          </a:p>
        </p:txBody>
      </p:sp>
    </p:spTree>
    <p:extLst>
      <p:ext uri="{BB962C8B-B14F-4D97-AF65-F5344CB8AC3E}">
        <p14:creationId xmlns:p14="http://schemas.microsoft.com/office/powerpoint/2010/main" val="277717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1000"/>
                                        <p:tgtEl>
                                          <p:spTgt spid="19"/>
                                        </p:tgtEl>
                                      </p:cBhvr>
                                    </p:animEffect>
                                  </p:childTnLst>
                                </p:cTn>
                              </p:par>
                              <p:par>
                                <p:cTn id="8" presetID="6" presetClass="entr" presetSubtype="3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out)">
                                      <p:cBhvr>
                                        <p:cTn id="10" dur="1000"/>
                                        <p:tgtEl>
                                          <p:spTgt spid="13"/>
                                        </p:tgtEl>
                                      </p:cBhvr>
                                    </p:animEffect>
                                  </p:childTnLst>
                                </p:cTn>
                              </p:par>
                            </p:childTnLst>
                          </p:cTn>
                        </p:par>
                        <p:par>
                          <p:cTn id="11" fill="hold">
                            <p:stCondLst>
                              <p:cond delay="1000"/>
                            </p:stCondLst>
                            <p:childTnLst>
                              <p:par>
                                <p:cTn id="12" presetID="6" presetClass="entr" presetSubtype="3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out)">
                                      <p:cBhvr>
                                        <p:cTn id="14" dur="1000"/>
                                        <p:tgtEl>
                                          <p:spTgt spid="11"/>
                                        </p:tgtEl>
                                      </p:cBhvr>
                                    </p:animEffect>
                                  </p:childTnLst>
                                </p:cTn>
                              </p:par>
                              <p:par>
                                <p:cTn id="15" presetID="6" presetClass="entr" presetSubtype="3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1000"/>
                                        <p:tgtEl>
                                          <p:spTgt spid="10"/>
                                        </p:tgtEl>
                                      </p:cBhvr>
                                    </p:animEffect>
                                  </p:childTnLst>
                                </p:cTn>
                              </p:par>
                            </p:childTnLst>
                          </p:cTn>
                        </p:par>
                        <p:par>
                          <p:cTn id="18" fill="hold">
                            <p:stCondLst>
                              <p:cond delay="2000"/>
                            </p:stCondLst>
                            <p:childTnLst>
                              <p:par>
                                <p:cTn id="19" presetID="6" presetClass="entr" presetSubtype="32"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out)">
                                      <p:cBhvr>
                                        <p:cTn id="21" dur="1000"/>
                                        <p:tgtEl>
                                          <p:spTgt spid="21"/>
                                        </p:tgtEl>
                                      </p:cBhvr>
                                    </p:animEffect>
                                  </p:childTnLst>
                                </p:cTn>
                              </p:par>
                              <p:par>
                                <p:cTn id="22" presetID="6" presetClass="entr" presetSubtype="3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out)">
                                      <p:cBhvr>
                                        <p:cTn id="24" dur="1000"/>
                                        <p:tgtEl>
                                          <p:spTgt spid="16"/>
                                        </p:tgtEl>
                                      </p:cBhvr>
                                    </p:animEffect>
                                  </p:childTnLst>
                                </p:cTn>
                              </p:par>
                            </p:childTnLst>
                          </p:cTn>
                        </p:par>
                        <p:par>
                          <p:cTn id="25" fill="hold">
                            <p:stCondLst>
                              <p:cond delay="3000"/>
                            </p:stCondLst>
                            <p:childTnLst>
                              <p:par>
                                <p:cTn id="26" presetID="6" presetClass="entr" presetSubtype="32"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out)">
                                      <p:cBhvr>
                                        <p:cTn id="28" dur="1000"/>
                                        <p:tgtEl>
                                          <p:spTgt spid="20"/>
                                        </p:tgtEl>
                                      </p:cBhvr>
                                    </p:animEffect>
                                  </p:childTnLst>
                                </p:cTn>
                              </p:par>
                              <p:par>
                                <p:cTn id="29" presetID="6" presetClass="entr" presetSubtype="32"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ACAC51E-9F84-4FD0-AA05-F3DB7D53A3B4}"/>
              </a:ext>
            </a:extLst>
          </p:cNvPr>
          <p:cNvSpPr/>
          <p:nvPr/>
        </p:nvSpPr>
        <p:spPr>
          <a:xfrm>
            <a:off x="4679795" y="2585496"/>
            <a:ext cx="2719841" cy="1873970"/>
          </a:xfrm>
          <a:prstGeom prst="roundRect">
            <a:avLst/>
          </a:prstGeom>
          <a:blipFill rotWithShape="1">
            <a:blip r:embed="rId2"/>
            <a:srcRect/>
            <a:stretch>
              <a:fillRect t="-7000" b="-7000"/>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nvGrpSpPr>
          <p:cNvPr id="5" name="Group 4">
            <a:extLst>
              <a:ext uri="{FF2B5EF4-FFF2-40B4-BE49-F238E27FC236}">
                <a16:creationId xmlns:a16="http://schemas.microsoft.com/office/drawing/2014/main" xmlns="" id="{710A1CF3-D02B-4EDC-BD59-1E891B1F4DCB}"/>
              </a:ext>
            </a:extLst>
          </p:cNvPr>
          <p:cNvGrpSpPr/>
          <p:nvPr/>
        </p:nvGrpSpPr>
        <p:grpSpPr>
          <a:xfrm>
            <a:off x="4679795" y="4459466"/>
            <a:ext cx="2719841" cy="1009061"/>
            <a:chOff x="5715" y="3260627"/>
            <a:chExt cx="2719841" cy="1009061"/>
          </a:xfrm>
        </p:grpSpPr>
        <p:sp>
          <p:nvSpPr>
            <p:cNvPr id="6" name="Rectangle 5">
              <a:extLst>
                <a:ext uri="{FF2B5EF4-FFF2-40B4-BE49-F238E27FC236}">
                  <a16:creationId xmlns:a16="http://schemas.microsoft.com/office/drawing/2014/main" xmlns="" id="{A5775178-C057-493C-B8F1-C3032ECE48E2}"/>
                </a:ext>
              </a:extLst>
            </p:cNvPr>
            <p:cNvSpPr/>
            <p:nvPr/>
          </p:nvSpPr>
          <p:spPr>
            <a:xfrm>
              <a:off x="5715" y="3260627"/>
              <a:ext cx="2719841" cy="10090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xmlns="" id="{295A5A1E-C61A-4480-8BB9-FA59C1CE11DE}"/>
                </a:ext>
              </a:extLst>
            </p:cNvPr>
            <p:cNvSpPr txBox="1"/>
            <p:nvPr/>
          </p:nvSpPr>
          <p:spPr>
            <a:xfrm>
              <a:off x="5715" y="3260627"/>
              <a:ext cx="2719841" cy="10090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s-ES_tradnl" sz="2200" kern="1200" noProof="0"/>
                <a:t>Adelgazamiento de la capa de ozono</a:t>
              </a:r>
            </a:p>
          </p:txBody>
        </p:sp>
      </p:grpSp>
      <p:pic>
        <p:nvPicPr>
          <p:cNvPr id="11" name="Picture 10">
            <a:extLst>
              <a:ext uri="{FF2B5EF4-FFF2-40B4-BE49-F238E27FC236}">
                <a16:creationId xmlns:a16="http://schemas.microsoft.com/office/drawing/2014/main" xmlns="" id="{923ADEDB-D85E-4416-9141-18D12879636C}"/>
              </a:ext>
            </a:extLst>
          </p:cNvPr>
          <p:cNvPicPr>
            <a:picLocks noChangeAspect="1"/>
          </p:cNvPicPr>
          <p:nvPr/>
        </p:nvPicPr>
        <p:blipFill>
          <a:blip r:embed="rId3">
            <a:duotone>
              <a:schemeClr val="accent4">
                <a:shade val="45000"/>
                <a:satMod val="135000"/>
              </a:schemeClr>
              <a:prstClr val="white"/>
            </a:duotone>
          </a:blip>
          <a:stretch>
            <a:fillRect/>
          </a:stretch>
        </p:blipFill>
        <p:spPr>
          <a:xfrm>
            <a:off x="5453063" y="431079"/>
            <a:ext cx="1428750" cy="1428750"/>
          </a:xfrm>
          <a:prstGeom prst="rect">
            <a:avLst/>
          </a:prstGeom>
        </p:spPr>
      </p:pic>
      <p:pic>
        <p:nvPicPr>
          <p:cNvPr id="12" name="Picture 11">
            <a:extLst>
              <a:ext uri="{FF2B5EF4-FFF2-40B4-BE49-F238E27FC236}">
                <a16:creationId xmlns:a16="http://schemas.microsoft.com/office/drawing/2014/main" xmlns="" id="{A4DEB244-E4FF-4634-B75F-191CA83BB6ED}"/>
              </a:ext>
            </a:extLst>
          </p:cNvPr>
          <p:cNvPicPr>
            <a:picLocks noChangeAspect="1"/>
          </p:cNvPicPr>
          <p:nvPr/>
        </p:nvPicPr>
        <p:blipFill>
          <a:blip r:embed="rId4">
            <a:duotone>
              <a:schemeClr val="accent5">
                <a:shade val="45000"/>
                <a:satMod val="135000"/>
              </a:schemeClr>
              <a:prstClr val="white"/>
            </a:duotone>
          </a:blip>
          <a:stretch>
            <a:fillRect/>
          </a:stretch>
        </p:blipFill>
        <p:spPr>
          <a:xfrm>
            <a:off x="2181058" y="4781003"/>
            <a:ext cx="1428750" cy="1428750"/>
          </a:xfrm>
          <a:prstGeom prst="rect">
            <a:avLst/>
          </a:prstGeom>
        </p:spPr>
      </p:pic>
      <p:pic>
        <p:nvPicPr>
          <p:cNvPr id="13" name="Picture 12">
            <a:extLst>
              <a:ext uri="{FF2B5EF4-FFF2-40B4-BE49-F238E27FC236}">
                <a16:creationId xmlns:a16="http://schemas.microsoft.com/office/drawing/2014/main" xmlns="" id="{F24452F7-1FA0-4F81-A550-4B2AF6177039}"/>
              </a:ext>
            </a:extLst>
          </p:cNvPr>
          <p:cNvPicPr>
            <a:picLocks noChangeAspect="1"/>
          </p:cNvPicPr>
          <p:nvPr/>
        </p:nvPicPr>
        <p:blipFill>
          <a:blip r:embed="rId5">
            <a:duotone>
              <a:schemeClr val="accent3">
                <a:shade val="45000"/>
                <a:satMod val="135000"/>
              </a:schemeClr>
              <a:prstClr val="white"/>
            </a:duotone>
          </a:blip>
          <a:stretch>
            <a:fillRect/>
          </a:stretch>
        </p:blipFill>
        <p:spPr>
          <a:xfrm>
            <a:off x="8469623" y="4781003"/>
            <a:ext cx="1428750" cy="1428750"/>
          </a:xfrm>
          <a:prstGeom prst="rect">
            <a:avLst/>
          </a:prstGeom>
        </p:spPr>
      </p:pic>
      <p:sp>
        <p:nvSpPr>
          <p:cNvPr id="14" name="Rectangle 13">
            <a:extLst>
              <a:ext uri="{FF2B5EF4-FFF2-40B4-BE49-F238E27FC236}">
                <a16:creationId xmlns:a16="http://schemas.microsoft.com/office/drawing/2014/main" xmlns="" id="{90634C79-09B4-4CED-B33B-F839F50C0C54}"/>
              </a:ext>
            </a:extLst>
          </p:cNvPr>
          <p:cNvSpPr/>
          <p:nvPr/>
        </p:nvSpPr>
        <p:spPr>
          <a:xfrm>
            <a:off x="5751801" y="501218"/>
            <a:ext cx="1130012"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SALUD Y BIENESTAR</a:t>
            </a:r>
          </a:p>
        </p:txBody>
      </p:sp>
      <p:sp>
        <p:nvSpPr>
          <p:cNvPr id="15" name="Rectangle 14">
            <a:extLst>
              <a:ext uri="{FF2B5EF4-FFF2-40B4-BE49-F238E27FC236}">
                <a16:creationId xmlns:a16="http://schemas.microsoft.com/office/drawing/2014/main" xmlns="" id="{9BFC22C6-1CAD-4AA8-BDF8-FD18218309EC}"/>
              </a:ext>
            </a:extLst>
          </p:cNvPr>
          <p:cNvSpPr/>
          <p:nvPr/>
        </p:nvSpPr>
        <p:spPr>
          <a:xfrm>
            <a:off x="2535218" y="4843660"/>
            <a:ext cx="1054679"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ACCIONES CLIMÁTICAS</a:t>
            </a:r>
          </a:p>
        </p:txBody>
      </p:sp>
      <p:sp>
        <p:nvSpPr>
          <p:cNvPr id="16" name="Rectangle 15">
            <a:extLst>
              <a:ext uri="{FF2B5EF4-FFF2-40B4-BE49-F238E27FC236}">
                <a16:creationId xmlns:a16="http://schemas.microsoft.com/office/drawing/2014/main" xmlns="" id="{2E343554-9751-45F3-8238-ADA0B8922070}"/>
              </a:ext>
            </a:extLst>
          </p:cNvPr>
          <p:cNvSpPr/>
          <p:nvPr/>
        </p:nvSpPr>
        <p:spPr>
          <a:xfrm>
            <a:off x="8814691" y="4843660"/>
            <a:ext cx="1097537"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VIDA TERRESTRE</a:t>
            </a:r>
          </a:p>
        </p:txBody>
      </p:sp>
    </p:spTree>
    <p:extLst>
      <p:ext uri="{BB962C8B-B14F-4D97-AF65-F5344CB8AC3E}">
        <p14:creationId xmlns:p14="http://schemas.microsoft.com/office/powerpoint/2010/main" val="115397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outVertical)">
                                      <p:cBhvr>
                                        <p:cTn id="14" dur="500"/>
                                        <p:tgtEl>
                                          <p:spTgt spid="15"/>
                                        </p:tgtEl>
                                      </p:cBhvr>
                                    </p:animEffect>
                                  </p:childTnLst>
                                </p:cTn>
                              </p:par>
                              <p:par>
                                <p:cTn id="15" presetID="16" presetClass="entr" presetSubtype="37"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par>
                                <p:cTn id="22" presetID="16" presetClass="entr" presetSubtype="37"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C2DFB-782F-4BCA-9D2B-5D0E15F07958}"/>
              </a:ext>
            </a:extLst>
          </p:cNvPr>
          <p:cNvSpPr>
            <a:spLocks noGrp="1"/>
          </p:cNvSpPr>
          <p:nvPr>
            <p:ph type="title"/>
          </p:nvPr>
        </p:nvSpPr>
        <p:spPr/>
        <p:txBody>
          <a:bodyPr/>
          <a:lstStyle/>
          <a:p>
            <a:r>
              <a:rPr lang="es-ES" dirty="0"/>
              <a:t>Selección del tema a desarrollar.</a:t>
            </a:r>
          </a:p>
        </p:txBody>
      </p:sp>
      <p:graphicFrame>
        <p:nvGraphicFramePr>
          <p:cNvPr id="4" name="Content Placeholder 3">
            <a:extLst>
              <a:ext uri="{FF2B5EF4-FFF2-40B4-BE49-F238E27FC236}">
                <a16:creationId xmlns:a16="http://schemas.microsoft.com/office/drawing/2014/main" xmlns="" id="{CB60A8E0-A04E-41FA-A095-7EA483ED2909}"/>
              </a:ext>
            </a:extLst>
          </p:cNvPr>
          <p:cNvGraphicFramePr>
            <a:graphicFrameLocks noGrp="1"/>
          </p:cNvGraphicFramePr>
          <p:nvPr>
            <p:ph idx="1"/>
            <p:extLst>
              <p:ext uri="{D42A27DB-BD31-4B8C-83A1-F6EECF244321}">
                <p14:modId xmlns:p14="http://schemas.microsoft.com/office/powerpoint/2010/main" val="3502652843"/>
              </p:ext>
            </p:extLst>
          </p:nvPr>
        </p:nvGraphicFramePr>
        <p:xfrm>
          <a:off x="290945" y="1224281"/>
          <a:ext cx="11707092" cy="565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xmlns="" id="{84688DC1-B0D6-495C-AA74-483F53E468EF}"/>
              </a:ext>
            </a:extLst>
          </p:cNvPr>
          <p:cNvSpPr/>
          <p:nvPr/>
        </p:nvSpPr>
        <p:spPr>
          <a:xfrm>
            <a:off x="-110836" y="2138681"/>
            <a:ext cx="3408218" cy="340821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868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0DF93-6599-4242-AD5B-8B4FFE5D4460}"/>
              </a:ext>
            </a:extLst>
          </p:cNvPr>
          <p:cNvSpPr>
            <a:spLocks noGrp="1"/>
          </p:cNvSpPr>
          <p:nvPr>
            <p:ph type="title"/>
          </p:nvPr>
        </p:nvSpPr>
        <p:spPr>
          <a:xfrm>
            <a:off x="942536" y="609049"/>
            <a:ext cx="10875264" cy="777240"/>
          </a:xfrm>
        </p:spPr>
        <p:txBody>
          <a:bodyPr/>
          <a:lstStyle/>
          <a:p>
            <a:r>
              <a:rPr lang="en-US" dirty="0"/>
              <a:t>¿</a:t>
            </a:r>
            <a:r>
              <a:rPr lang="en-US" dirty="0" err="1"/>
              <a:t>Cómo</a:t>
            </a:r>
            <a:r>
              <a:rPr lang="en-US" dirty="0"/>
              <a:t> </a:t>
            </a:r>
            <a:r>
              <a:rPr lang="en-US" dirty="0" err="1"/>
              <a:t>queremos</a:t>
            </a:r>
            <a:r>
              <a:rPr lang="en-US" dirty="0"/>
              <a:t> </a:t>
            </a:r>
            <a:r>
              <a:rPr lang="en-US" dirty="0" err="1"/>
              <a:t>vivir</a:t>
            </a:r>
            <a:r>
              <a:rPr lang="en-US" dirty="0"/>
              <a:t> </a:t>
            </a:r>
            <a:r>
              <a:rPr lang="en-US" dirty="0" err="1"/>
              <a:t>en</a:t>
            </a:r>
            <a:r>
              <a:rPr lang="en-US" dirty="0"/>
              <a:t> el </a:t>
            </a:r>
            <a:r>
              <a:rPr lang="en-US" dirty="0" err="1"/>
              <a:t>año</a:t>
            </a:r>
            <a:r>
              <a:rPr lang="en-US" dirty="0"/>
              <a:t> 2030?</a:t>
            </a:r>
            <a:endParaRPr lang="es-ES" dirty="0"/>
          </a:p>
        </p:txBody>
      </p:sp>
      <p:sp>
        <p:nvSpPr>
          <p:cNvPr id="3" name="Text Placeholder 2">
            <a:extLst>
              <a:ext uri="{FF2B5EF4-FFF2-40B4-BE49-F238E27FC236}">
                <a16:creationId xmlns:a16="http://schemas.microsoft.com/office/drawing/2014/main" xmlns="" id="{DE5CFC9D-7868-46D4-8CF3-A1B48D1AA1D0}"/>
              </a:ext>
            </a:extLst>
          </p:cNvPr>
          <p:cNvSpPr>
            <a:spLocks noGrp="1"/>
          </p:cNvSpPr>
          <p:nvPr>
            <p:ph type="body" idx="1"/>
          </p:nvPr>
        </p:nvSpPr>
        <p:spPr>
          <a:xfrm>
            <a:off x="942536" y="1448657"/>
            <a:ext cx="7624064" cy="977486"/>
          </a:xfrm>
        </p:spPr>
        <p:txBody>
          <a:bodyPr>
            <a:normAutofit/>
          </a:bodyPr>
          <a:lstStyle/>
          <a:p>
            <a:r>
              <a:rPr lang="en-US" sz="2800" dirty="0" err="1"/>
              <a:t>Sostenibilidad</a:t>
            </a:r>
            <a:r>
              <a:rPr lang="en-US" sz="2800" dirty="0"/>
              <a:t>.</a:t>
            </a:r>
            <a:endParaRPr lang="es-ES" sz="2800" dirty="0"/>
          </a:p>
        </p:txBody>
      </p:sp>
      <p:sp>
        <p:nvSpPr>
          <p:cNvPr id="4" name="TextBox 3">
            <a:extLst>
              <a:ext uri="{FF2B5EF4-FFF2-40B4-BE49-F238E27FC236}">
                <a16:creationId xmlns:a16="http://schemas.microsoft.com/office/drawing/2014/main" xmlns="" id="{98402605-D186-4BD0-95A7-B9E436E1C773}"/>
              </a:ext>
            </a:extLst>
          </p:cNvPr>
          <p:cNvSpPr txBox="1"/>
          <p:nvPr/>
        </p:nvSpPr>
        <p:spPr>
          <a:xfrm>
            <a:off x="1227446" y="2853370"/>
            <a:ext cx="9737107" cy="1631216"/>
          </a:xfrm>
          <a:prstGeom prst="rect">
            <a:avLst/>
          </a:prstGeom>
          <a:noFill/>
        </p:spPr>
        <p:txBody>
          <a:bodyPr wrap="square" rtlCol="0">
            <a:spAutoFit/>
          </a:bodyPr>
          <a:lstStyle/>
          <a:p>
            <a:r>
              <a:rPr lang="es-ES" sz="2500" dirty="0"/>
              <a:t>“Se define el desarrollo sostenible como la satisfacción de las necesidades de la generación presente sin comprometer la capacidad de las generaciones futuras para satisfacer sus propias </a:t>
            </a:r>
            <a:r>
              <a:rPr lang="es-ES" sz="2500" dirty="0" smtClean="0"/>
              <a:t>necesidades”.</a:t>
            </a:r>
            <a:endParaRPr lang="es-ES" sz="2500" b="1" dirty="0"/>
          </a:p>
        </p:txBody>
      </p:sp>
      <p:sp>
        <p:nvSpPr>
          <p:cNvPr id="5" name="TextBox 4">
            <a:extLst>
              <a:ext uri="{FF2B5EF4-FFF2-40B4-BE49-F238E27FC236}">
                <a16:creationId xmlns:a16="http://schemas.microsoft.com/office/drawing/2014/main" xmlns="" id="{A60609E2-C12C-483D-ABE7-C26B5232688E}"/>
              </a:ext>
            </a:extLst>
          </p:cNvPr>
          <p:cNvSpPr txBox="1"/>
          <p:nvPr/>
        </p:nvSpPr>
        <p:spPr>
          <a:xfrm>
            <a:off x="3043433" y="4911813"/>
            <a:ext cx="6105133" cy="369332"/>
          </a:xfrm>
          <a:prstGeom prst="rect">
            <a:avLst/>
          </a:prstGeom>
          <a:noFill/>
        </p:spPr>
        <p:txBody>
          <a:bodyPr wrap="none" rtlCol="0">
            <a:spAutoFit/>
          </a:bodyPr>
          <a:lstStyle/>
          <a:p>
            <a:r>
              <a:rPr lang="es-ES" dirty="0"/>
              <a:t>http://www.un.org/es/ga/president/65/issues/sustdev.shtml</a:t>
            </a:r>
          </a:p>
        </p:txBody>
      </p:sp>
    </p:spTree>
    <p:extLst>
      <p:ext uri="{BB962C8B-B14F-4D97-AF65-F5344CB8AC3E}">
        <p14:creationId xmlns:p14="http://schemas.microsoft.com/office/powerpoint/2010/main" val="37092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630D4-399D-4AFD-8ECE-FA92E9353193}"/>
              </a:ext>
            </a:extLst>
          </p:cNvPr>
          <p:cNvSpPr>
            <a:spLocks noGrp="1"/>
          </p:cNvSpPr>
          <p:nvPr>
            <p:ph type="title"/>
          </p:nvPr>
        </p:nvSpPr>
        <p:spPr/>
        <p:txBody>
          <a:bodyPr/>
          <a:lstStyle/>
          <a:p>
            <a:r>
              <a:rPr lang="es-ES" dirty="0"/>
              <a:t>¿Qué no deben dejar de saber los alumnos?</a:t>
            </a:r>
          </a:p>
        </p:txBody>
      </p:sp>
      <p:sp>
        <p:nvSpPr>
          <p:cNvPr id="3" name="Text Placeholder 2">
            <a:extLst>
              <a:ext uri="{FF2B5EF4-FFF2-40B4-BE49-F238E27FC236}">
                <a16:creationId xmlns:a16="http://schemas.microsoft.com/office/drawing/2014/main" xmlns="" id="{C6EF3029-9284-4F5F-A8B9-9DCB8A079ACE}"/>
              </a:ext>
            </a:extLst>
          </p:cNvPr>
          <p:cNvSpPr>
            <a:spLocks noGrp="1"/>
          </p:cNvSpPr>
          <p:nvPr>
            <p:ph type="body" idx="1"/>
          </p:nvPr>
        </p:nvSpPr>
        <p:spPr/>
        <p:txBody>
          <a:bodyPr/>
          <a:lstStyle/>
          <a:p>
            <a:r>
              <a:rPr lang="es-ES" dirty="0"/>
              <a:t>Para poder responder esta pregunta:</a:t>
            </a:r>
          </a:p>
        </p:txBody>
      </p:sp>
      <p:graphicFrame>
        <p:nvGraphicFramePr>
          <p:cNvPr id="4" name="Diagram 3">
            <a:extLst>
              <a:ext uri="{FF2B5EF4-FFF2-40B4-BE49-F238E27FC236}">
                <a16:creationId xmlns:a16="http://schemas.microsoft.com/office/drawing/2014/main" xmlns="" id="{224DCAAE-7E05-469D-9EAB-D3EBA1336568}"/>
              </a:ext>
            </a:extLst>
          </p:cNvPr>
          <p:cNvGraphicFramePr/>
          <p:nvPr>
            <p:extLst>
              <p:ext uri="{D42A27DB-BD31-4B8C-83A1-F6EECF244321}">
                <p14:modId xmlns:p14="http://schemas.microsoft.com/office/powerpoint/2010/main" val="1367840086"/>
              </p:ext>
            </p:extLst>
          </p:nvPr>
        </p:nvGraphicFramePr>
        <p:xfrm>
          <a:off x="942536" y="2202873"/>
          <a:ext cx="10445900" cy="3935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6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348DE-9B88-4844-890E-C5C57978D858}"/>
              </a:ext>
            </a:extLst>
          </p:cNvPr>
          <p:cNvSpPr>
            <a:spLocks noGrp="1"/>
          </p:cNvSpPr>
          <p:nvPr>
            <p:ph type="title"/>
          </p:nvPr>
        </p:nvSpPr>
        <p:spPr>
          <a:xfrm>
            <a:off x="942536" y="105672"/>
            <a:ext cx="10875264" cy="777240"/>
          </a:xfrm>
        </p:spPr>
        <p:txBody>
          <a:bodyPr/>
          <a:lstStyle/>
          <a:p>
            <a:r>
              <a:rPr lang="es-ES" dirty="0"/>
              <a:t>Cuestionario empleado (tipo KPSI).</a:t>
            </a:r>
          </a:p>
        </p:txBody>
      </p:sp>
      <p:graphicFrame>
        <p:nvGraphicFramePr>
          <p:cNvPr id="4" name="Table 3">
            <a:extLst>
              <a:ext uri="{FF2B5EF4-FFF2-40B4-BE49-F238E27FC236}">
                <a16:creationId xmlns:a16="http://schemas.microsoft.com/office/drawing/2014/main" xmlns="" id="{F2C1B873-9746-4AF8-BA24-5855772DD76C}"/>
              </a:ext>
            </a:extLst>
          </p:cNvPr>
          <p:cNvGraphicFramePr>
            <a:graphicFrameLocks noGrp="1"/>
          </p:cNvGraphicFramePr>
          <p:nvPr>
            <p:extLst>
              <p:ext uri="{D42A27DB-BD31-4B8C-83A1-F6EECF244321}">
                <p14:modId xmlns:p14="http://schemas.microsoft.com/office/powerpoint/2010/main" val="1432238270"/>
              </p:ext>
            </p:extLst>
          </p:nvPr>
        </p:nvGraphicFramePr>
        <p:xfrm>
          <a:off x="283029" y="1459992"/>
          <a:ext cx="11625942" cy="5398007"/>
        </p:xfrm>
        <a:graphic>
          <a:graphicData uri="http://schemas.openxmlformats.org/drawingml/2006/table">
            <a:tbl>
              <a:tblPr firstRow="1" firstCol="1" bandRow="1">
                <a:tableStyleId>{5C22544A-7EE6-4342-B048-85BDC9FD1C3A}</a:tableStyleId>
              </a:tblPr>
              <a:tblGrid>
                <a:gridCol w="7147710">
                  <a:extLst>
                    <a:ext uri="{9D8B030D-6E8A-4147-A177-3AD203B41FA5}">
                      <a16:colId xmlns:a16="http://schemas.microsoft.com/office/drawing/2014/main" xmlns="" val="325220109"/>
                    </a:ext>
                  </a:extLst>
                </a:gridCol>
                <a:gridCol w="956634">
                  <a:extLst>
                    <a:ext uri="{9D8B030D-6E8A-4147-A177-3AD203B41FA5}">
                      <a16:colId xmlns:a16="http://schemas.microsoft.com/office/drawing/2014/main" xmlns="" val="3255849788"/>
                    </a:ext>
                  </a:extLst>
                </a:gridCol>
                <a:gridCol w="863185">
                  <a:extLst>
                    <a:ext uri="{9D8B030D-6E8A-4147-A177-3AD203B41FA5}">
                      <a16:colId xmlns:a16="http://schemas.microsoft.com/office/drawing/2014/main" xmlns="" val="1592744764"/>
                    </a:ext>
                  </a:extLst>
                </a:gridCol>
                <a:gridCol w="839822">
                  <a:extLst>
                    <a:ext uri="{9D8B030D-6E8A-4147-A177-3AD203B41FA5}">
                      <a16:colId xmlns:a16="http://schemas.microsoft.com/office/drawing/2014/main" xmlns="" val="88903958"/>
                    </a:ext>
                  </a:extLst>
                </a:gridCol>
                <a:gridCol w="786949">
                  <a:extLst>
                    <a:ext uri="{9D8B030D-6E8A-4147-A177-3AD203B41FA5}">
                      <a16:colId xmlns:a16="http://schemas.microsoft.com/office/drawing/2014/main" xmlns="" val="1058225465"/>
                    </a:ext>
                  </a:extLst>
                </a:gridCol>
                <a:gridCol w="1031642">
                  <a:extLst>
                    <a:ext uri="{9D8B030D-6E8A-4147-A177-3AD203B41FA5}">
                      <a16:colId xmlns:a16="http://schemas.microsoft.com/office/drawing/2014/main" xmlns="" val="3993601359"/>
                    </a:ext>
                  </a:extLst>
                </a:gridCol>
              </a:tblGrid>
              <a:tr h="0">
                <a:tc>
                  <a:txBody>
                    <a:bodyPr/>
                    <a:lstStyle/>
                    <a:p>
                      <a:pPr algn="ctr">
                        <a:lnSpc>
                          <a:spcPct val="115000"/>
                        </a:lnSpc>
                        <a:spcAft>
                          <a:spcPts val="0"/>
                        </a:spcAft>
                      </a:pPr>
                      <a:r>
                        <a:rPr lang="es-ES" sz="1400" dirty="0">
                          <a:effectLst/>
                        </a:rPr>
                        <a:t>Afirmación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Estoy seguro que sí</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Creo que sí</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No sé</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Creo que no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Estoy seguro que no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8530787"/>
                  </a:ext>
                </a:extLst>
              </a:tr>
              <a:tr h="0">
                <a:tc>
                  <a:txBody>
                    <a:bodyPr/>
                    <a:lstStyle/>
                    <a:p>
                      <a:pPr>
                        <a:lnSpc>
                          <a:spcPct val="115000"/>
                        </a:lnSpc>
                        <a:spcAft>
                          <a:spcPts val="0"/>
                        </a:spcAft>
                      </a:pPr>
                      <a:r>
                        <a:rPr lang="es-ES" sz="1400" dirty="0">
                          <a:effectLst/>
                        </a:rPr>
                        <a:t>1. Si la capa de ozono continúa adelgazándose, la temperatura ambiente aumentaría.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0182183"/>
                  </a:ext>
                </a:extLst>
              </a:tr>
              <a:tr h="0">
                <a:tc>
                  <a:txBody>
                    <a:bodyPr/>
                    <a:lstStyle/>
                    <a:p>
                      <a:pPr>
                        <a:lnSpc>
                          <a:spcPct val="115000"/>
                        </a:lnSpc>
                        <a:spcAft>
                          <a:spcPts val="0"/>
                        </a:spcAft>
                      </a:pPr>
                      <a:r>
                        <a:rPr lang="es-ES" sz="1400" dirty="0">
                          <a:effectLst/>
                        </a:rPr>
                        <a:t>2. Si el adelgazamiento de la capa de ozono aumentara, la cantidad de agua potable disponible disminuiría.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4982056"/>
                  </a:ext>
                </a:extLst>
              </a:tr>
              <a:tr h="0">
                <a:tc>
                  <a:txBody>
                    <a:bodyPr/>
                    <a:lstStyle/>
                    <a:p>
                      <a:pPr>
                        <a:lnSpc>
                          <a:spcPct val="115000"/>
                        </a:lnSpc>
                        <a:spcAft>
                          <a:spcPts val="0"/>
                        </a:spcAft>
                      </a:pPr>
                      <a:r>
                        <a:rPr lang="es-ES" sz="1400" dirty="0">
                          <a:effectLst/>
                        </a:rPr>
                        <a:t>3. Si la capa de ozono continúa adelgazándose, las inundaciones aumentarán.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4979848"/>
                  </a:ext>
                </a:extLst>
              </a:tr>
              <a:tr h="0">
                <a:tc>
                  <a:txBody>
                    <a:bodyPr/>
                    <a:lstStyle/>
                    <a:p>
                      <a:pPr>
                        <a:lnSpc>
                          <a:spcPct val="115000"/>
                        </a:lnSpc>
                        <a:spcAft>
                          <a:spcPts val="0"/>
                        </a:spcAft>
                      </a:pPr>
                      <a:r>
                        <a:rPr lang="es-ES" sz="1400" dirty="0">
                          <a:effectLst/>
                        </a:rPr>
                        <a:t>4. Si la capa de ozono continúa adelgazándose, aumentará el número de personas con cáncer de piel.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31903897"/>
                  </a:ext>
                </a:extLst>
              </a:tr>
              <a:tr h="0">
                <a:tc>
                  <a:txBody>
                    <a:bodyPr/>
                    <a:lstStyle/>
                    <a:p>
                      <a:pPr>
                        <a:lnSpc>
                          <a:spcPct val="115000"/>
                        </a:lnSpc>
                        <a:spcAft>
                          <a:spcPts val="0"/>
                        </a:spcAft>
                      </a:pPr>
                      <a:r>
                        <a:rPr lang="es-ES" sz="1400">
                          <a:effectLst/>
                        </a:rPr>
                        <a:t>5. Si el adelgazamiento de la capa de ozono continúa, habrá más plagas de insectos.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05351982"/>
                  </a:ext>
                </a:extLst>
              </a:tr>
              <a:tr h="0">
                <a:tc>
                  <a:txBody>
                    <a:bodyPr/>
                    <a:lstStyle/>
                    <a:p>
                      <a:pPr>
                        <a:lnSpc>
                          <a:spcPct val="115000"/>
                        </a:lnSpc>
                        <a:spcAft>
                          <a:spcPts val="0"/>
                        </a:spcAft>
                      </a:pPr>
                      <a:r>
                        <a:rPr lang="es-ES" sz="1400">
                          <a:effectLst/>
                        </a:rPr>
                        <a:t>6. Si el adelgazamiento de la capa de ozono aumenta, habrá cambios en el clima del mundo.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49179949"/>
                  </a:ext>
                </a:extLst>
              </a:tr>
              <a:tr h="0">
                <a:tc>
                  <a:txBody>
                    <a:bodyPr/>
                    <a:lstStyle/>
                    <a:p>
                      <a:pPr>
                        <a:lnSpc>
                          <a:spcPct val="115000"/>
                        </a:lnSpc>
                        <a:spcAft>
                          <a:spcPts val="0"/>
                        </a:spcAft>
                      </a:pPr>
                      <a:r>
                        <a:rPr lang="es-ES" sz="1400">
                          <a:effectLst/>
                        </a:rPr>
                        <a:t>7. Si el adelgazamiento de la capa de ozono aumenta, las capas de hielo del mundo se reducirán en tamaño.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58994014"/>
                  </a:ext>
                </a:extLst>
              </a:tr>
              <a:tr h="0">
                <a:tc>
                  <a:txBody>
                    <a:bodyPr/>
                    <a:lstStyle/>
                    <a:p>
                      <a:pPr>
                        <a:lnSpc>
                          <a:spcPct val="115000"/>
                        </a:lnSpc>
                        <a:spcAft>
                          <a:spcPts val="0"/>
                        </a:spcAft>
                      </a:pPr>
                      <a:r>
                        <a:rPr lang="es-ES" sz="1400">
                          <a:effectLst/>
                        </a:rPr>
                        <a:t>8. Si el adelgazamiento de la capa de ozono aumenta, habrá más contaminación del aire que respiramos.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4720471"/>
                  </a:ext>
                </a:extLst>
              </a:tr>
              <a:tr h="0">
                <a:tc>
                  <a:txBody>
                    <a:bodyPr/>
                    <a:lstStyle/>
                    <a:p>
                      <a:pPr>
                        <a:lnSpc>
                          <a:spcPct val="115000"/>
                        </a:lnSpc>
                        <a:spcAft>
                          <a:spcPts val="0"/>
                        </a:spcAft>
                      </a:pPr>
                      <a:r>
                        <a:rPr lang="es-ES" sz="1400">
                          <a:effectLst/>
                        </a:rPr>
                        <a:t>9. Si el adelgazamiento de la capa de ozono aumenta, más rayos ultravioleta alcanzarán la superficie de la Tierra.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07769427"/>
                  </a:ext>
                </a:extLst>
              </a:tr>
              <a:tr h="0">
                <a:tc>
                  <a:txBody>
                    <a:bodyPr/>
                    <a:lstStyle/>
                    <a:p>
                      <a:pPr>
                        <a:lnSpc>
                          <a:spcPct val="115000"/>
                        </a:lnSpc>
                        <a:spcAft>
                          <a:spcPts val="0"/>
                        </a:spcAft>
                      </a:pPr>
                      <a:r>
                        <a:rPr lang="es-ES" sz="1400">
                          <a:effectLst/>
                        </a:rPr>
                        <a:t>10. El exceso de luz solar que llega a la superficie de la Tierra, aumenta el adelgazamiento de la capa de ozono.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8740564"/>
                  </a:ext>
                </a:extLst>
              </a:tr>
            </a:tbl>
          </a:graphicData>
        </a:graphic>
      </p:graphicFrame>
      <p:sp>
        <p:nvSpPr>
          <p:cNvPr id="5" name="Rectangle 1">
            <a:extLst>
              <a:ext uri="{FF2B5EF4-FFF2-40B4-BE49-F238E27FC236}">
                <a16:creationId xmlns:a16="http://schemas.microsoft.com/office/drawing/2014/main" xmlns="" id="{5EA45912-A046-4FAB-87BB-04DB80312592}"/>
              </a:ext>
            </a:extLst>
          </p:cNvPr>
          <p:cNvSpPr>
            <a:spLocks noChangeArrowheads="1"/>
          </p:cNvSpPr>
          <p:nvPr/>
        </p:nvSpPr>
        <p:spPr bwMode="auto">
          <a:xfrm>
            <a:off x="1386730" y="757773"/>
            <a:ext cx="94185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Parte 1.</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Lee cuidadosamente las siguientes afirmaciones y elige la opción que mejor representa tu opinión:</a:t>
            </a:r>
            <a:endParaRPr kumimoji="0" lang="es-ES" alt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149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2CF00203-BA10-4832-B3F2-D2D0691F0C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787422" y="1191492"/>
            <a:ext cx="8256938" cy="2820554"/>
          </a:xfrm>
          <a:prstGeom prst="rect">
            <a:avLst/>
          </a:prstGeom>
        </p:spPr>
      </p:pic>
      <p:sp>
        <p:nvSpPr>
          <p:cNvPr id="3" name="TextBox 2">
            <a:extLst>
              <a:ext uri="{FF2B5EF4-FFF2-40B4-BE49-F238E27FC236}">
                <a16:creationId xmlns:a16="http://schemas.microsoft.com/office/drawing/2014/main" xmlns="" id="{F007F0A2-0AA0-4298-A16E-846F0E3643D4}"/>
              </a:ext>
            </a:extLst>
          </p:cNvPr>
          <p:cNvSpPr txBox="1"/>
          <p:nvPr/>
        </p:nvSpPr>
        <p:spPr>
          <a:xfrm>
            <a:off x="4239492" y="4012046"/>
            <a:ext cx="6816434" cy="230832"/>
          </a:xfrm>
          <a:prstGeom prst="rect">
            <a:avLst/>
          </a:prstGeom>
          <a:noFill/>
        </p:spPr>
        <p:txBody>
          <a:bodyPr wrap="square" rtlCol="0">
            <a:spAutoFit/>
          </a:bodyPr>
          <a:lstStyle/>
          <a:p>
            <a:r>
              <a:rPr lang="es-ES" sz="900" dirty="0" err="1">
                <a:hlinkClick r:id="rId3" tooltip="https://www.profe-de-espanol.de/2015/05/20/sin-condiciones-de-jorge-bucay/"/>
              </a:rPr>
              <a:t>This</a:t>
            </a:r>
            <a:r>
              <a:rPr lang="es-ES" sz="900" dirty="0">
                <a:hlinkClick r:id="rId3" tooltip="https://www.profe-de-espanol.de/2015/05/20/sin-condiciones-de-jorge-bucay/"/>
              </a:rPr>
              <a:t> </a:t>
            </a:r>
            <a:r>
              <a:rPr lang="es-ES" sz="900" dirty="0" err="1">
                <a:hlinkClick r:id="rId3" tooltip="https://www.profe-de-espanol.de/2015/05/20/sin-condiciones-de-jorge-bucay/"/>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4" tooltip="https://creativecommons.org/licenses/by-nc-sa/4.0/"/>
              </a:rPr>
              <a:t>CC BY-NC-SA</a:t>
            </a:r>
            <a:endParaRPr lang="es-ES" sz="900" dirty="0"/>
          </a:p>
        </p:txBody>
      </p:sp>
    </p:spTree>
    <p:extLst>
      <p:ext uri="{BB962C8B-B14F-4D97-AF65-F5344CB8AC3E}">
        <p14:creationId xmlns:p14="http://schemas.microsoft.com/office/powerpoint/2010/main" val="109141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8FF61-B9D7-4C84-A755-358157B6E49D}"/>
              </a:ext>
            </a:extLst>
          </p:cNvPr>
          <p:cNvSpPr>
            <a:spLocks noGrp="1"/>
          </p:cNvSpPr>
          <p:nvPr>
            <p:ph type="title"/>
          </p:nvPr>
        </p:nvSpPr>
        <p:spPr/>
        <p:txBody>
          <a:bodyPr/>
          <a:lstStyle/>
          <a:p>
            <a:r>
              <a:rPr lang="es-ES" dirty="0"/>
              <a:t>Actividad: resolver el cuestionario.</a:t>
            </a:r>
          </a:p>
        </p:txBody>
      </p:sp>
      <p:sp>
        <p:nvSpPr>
          <p:cNvPr id="7" name="Content Placeholder 6">
            <a:extLst>
              <a:ext uri="{FF2B5EF4-FFF2-40B4-BE49-F238E27FC236}">
                <a16:creationId xmlns:a16="http://schemas.microsoft.com/office/drawing/2014/main" xmlns="" id="{8203782D-5FA8-43D9-810C-A9642C8153F5}"/>
              </a:ext>
            </a:extLst>
          </p:cNvPr>
          <p:cNvSpPr>
            <a:spLocks noGrp="1"/>
          </p:cNvSpPr>
          <p:nvPr>
            <p:ph idx="1"/>
          </p:nvPr>
        </p:nvSpPr>
        <p:spPr>
          <a:xfrm>
            <a:off x="914400" y="1783560"/>
            <a:ext cx="10363200" cy="4572000"/>
          </a:xfrm>
        </p:spPr>
        <p:txBody>
          <a:bodyPr/>
          <a:lstStyle/>
          <a:p>
            <a:endParaRPr lang="es-ES" dirty="0"/>
          </a:p>
          <a:p>
            <a:endParaRPr lang="es-ES" dirty="0"/>
          </a:p>
          <a:p>
            <a:pPr algn="ctr"/>
            <a:r>
              <a:rPr lang="es-ES" dirty="0"/>
              <a:t>Tiempo: 20 minutos.</a:t>
            </a:r>
          </a:p>
          <a:p>
            <a:pPr algn="ctr"/>
            <a:endParaRPr lang="es-ES" dirty="0"/>
          </a:p>
          <a:p>
            <a:pPr algn="ctr"/>
            <a:r>
              <a:rPr lang="es-ES" dirty="0"/>
              <a:t>Individual.</a:t>
            </a:r>
          </a:p>
          <a:p>
            <a:pPr algn="ctr"/>
            <a:endParaRPr lang="es-ES" dirty="0"/>
          </a:p>
          <a:p>
            <a:pPr algn="ctr"/>
            <a:endParaRPr lang="es-ES" dirty="0"/>
          </a:p>
        </p:txBody>
      </p:sp>
      <p:pic>
        <p:nvPicPr>
          <p:cNvPr id="9" name="Picture 8">
            <a:extLst>
              <a:ext uri="{FF2B5EF4-FFF2-40B4-BE49-F238E27FC236}">
                <a16:creationId xmlns:a16="http://schemas.microsoft.com/office/drawing/2014/main" xmlns="" id="{61964049-3C44-457A-97E9-868F805DDC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810625" y="1426464"/>
            <a:ext cx="2466975" cy="1847850"/>
          </a:xfrm>
          <a:prstGeom prst="rect">
            <a:avLst/>
          </a:prstGeom>
        </p:spPr>
      </p:pic>
      <p:sp>
        <p:nvSpPr>
          <p:cNvPr id="10" name="TextBox 9">
            <a:extLst>
              <a:ext uri="{FF2B5EF4-FFF2-40B4-BE49-F238E27FC236}">
                <a16:creationId xmlns:a16="http://schemas.microsoft.com/office/drawing/2014/main" xmlns="" id="{6B9A9549-0017-4B8A-AC92-3968EA0922B8}"/>
              </a:ext>
            </a:extLst>
          </p:cNvPr>
          <p:cNvSpPr txBox="1"/>
          <p:nvPr/>
        </p:nvSpPr>
        <p:spPr>
          <a:xfrm>
            <a:off x="8810625" y="3274314"/>
            <a:ext cx="2466975" cy="369332"/>
          </a:xfrm>
          <a:prstGeom prst="rect">
            <a:avLst/>
          </a:prstGeom>
          <a:noFill/>
        </p:spPr>
        <p:txBody>
          <a:bodyPr wrap="square" rtlCol="0">
            <a:spAutoFit/>
          </a:bodyPr>
          <a:lstStyle/>
          <a:p>
            <a:r>
              <a:rPr lang="es-ES" sz="900">
                <a:hlinkClick r:id="rId3" tooltip="http://personal.ua.es/es/francisco-frances/materiales/tema3/estructura_del_cuestionario.html"/>
              </a:rPr>
              <a:t>This Photo</a:t>
            </a:r>
            <a:r>
              <a:rPr lang="es-ES" sz="900"/>
              <a:t> by Unknown Author is licensed under </a:t>
            </a:r>
            <a:r>
              <a:rPr lang="es-ES" sz="900">
                <a:hlinkClick r:id="rId4" tooltip="https://creativecommons.org/licenses/by-nc/3.0/"/>
              </a:rPr>
              <a:t>CC BY-NC</a:t>
            </a:r>
            <a:endParaRPr lang="es-ES" sz="900"/>
          </a:p>
        </p:txBody>
      </p:sp>
      <p:pic>
        <p:nvPicPr>
          <p:cNvPr id="12" name="Picture 11">
            <a:extLst>
              <a:ext uri="{FF2B5EF4-FFF2-40B4-BE49-F238E27FC236}">
                <a16:creationId xmlns:a16="http://schemas.microsoft.com/office/drawing/2014/main" xmlns="" id="{8A4336AE-E441-40FD-9986-F9569CDB093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3809"/>
          <a:stretch/>
        </p:blipFill>
        <p:spPr>
          <a:xfrm>
            <a:off x="914400" y="3345660"/>
            <a:ext cx="2931886" cy="3009900"/>
          </a:xfrm>
          <a:prstGeom prst="rect">
            <a:avLst/>
          </a:prstGeom>
        </p:spPr>
      </p:pic>
      <p:sp>
        <p:nvSpPr>
          <p:cNvPr id="13" name="TextBox 12">
            <a:extLst>
              <a:ext uri="{FF2B5EF4-FFF2-40B4-BE49-F238E27FC236}">
                <a16:creationId xmlns:a16="http://schemas.microsoft.com/office/drawing/2014/main" xmlns="" id="{BAD360DB-0892-40C8-8251-B32DFF50CF24}"/>
              </a:ext>
            </a:extLst>
          </p:cNvPr>
          <p:cNvSpPr txBox="1"/>
          <p:nvPr/>
        </p:nvSpPr>
        <p:spPr>
          <a:xfrm>
            <a:off x="914400" y="6355560"/>
            <a:ext cx="3048000" cy="230832"/>
          </a:xfrm>
          <a:prstGeom prst="rect">
            <a:avLst/>
          </a:prstGeom>
          <a:noFill/>
        </p:spPr>
        <p:txBody>
          <a:bodyPr wrap="square" rtlCol="0">
            <a:spAutoFit/>
          </a:bodyPr>
          <a:lstStyle/>
          <a:p>
            <a:r>
              <a:rPr lang="es-ES" sz="900">
                <a:hlinkClick r:id="rId6" tooltip="http://elinformantenews.blogspot.com/2009/12/no-hay-tiempo.html"/>
              </a:rPr>
              <a:t>This Photo</a:t>
            </a:r>
            <a:r>
              <a:rPr lang="es-ES" sz="900"/>
              <a:t> by Unknown Author is licensed under </a:t>
            </a:r>
            <a:r>
              <a:rPr lang="es-ES" sz="900">
                <a:hlinkClick r:id="rId7" tooltip="https://creativecommons.org/licenses/by/3.0/"/>
              </a:rPr>
              <a:t>CC BY</a:t>
            </a:r>
            <a:endParaRPr lang="es-ES" sz="900"/>
          </a:p>
        </p:txBody>
      </p:sp>
    </p:spTree>
    <p:extLst>
      <p:ext uri="{BB962C8B-B14F-4D97-AF65-F5344CB8AC3E}">
        <p14:creationId xmlns:p14="http://schemas.microsoft.com/office/powerpoint/2010/main" val="1582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D0EB6-F41B-41E8-B84A-23DEC084CF0F}"/>
              </a:ext>
            </a:extLst>
          </p:cNvPr>
          <p:cNvSpPr>
            <a:spLocks noGrp="1"/>
          </p:cNvSpPr>
          <p:nvPr>
            <p:ph type="ctrTitle"/>
          </p:nvPr>
        </p:nvSpPr>
        <p:spPr/>
        <p:txBody>
          <a:bodyPr/>
          <a:lstStyle/>
          <a:p>
            <a:r>
              <a:rPr lang="es-ES" dirty="0"/>
              <a:t>Resultados </a:t>
            </a:r>
            <a:r>
              <a:rPr lang="es-ES" dirty="0" smtClean="0"/>
              <a:t>con alumnos.</a:t>
            </a:r>
            <a:endParaRPr lang="es-ES" dirty="0"/>
          </a:p>
        </p:txBody>
      </p:sp>
      <p:sp>
        <p:nvSpPr>
          <p:cNvPr id="4" name="Subtitle 3">
            <a:extLst>
              <a:ext uri="{FF2B5EF4-FFF2-40B4-BE49-F238E27FC236}">
                <a16:creationId xmlns:a16="http://schemas.microsoft.com/office/drawing/2014/main" xmlns="" id="{5ED85BEE-E569-42B7-AD40-9F30D855CD77}"/>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17888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Características</a:t>
            </a:r>
            <a:r>
              <a:rPr lang="en-US" dirty="0"/>
              <a:t> de </a:t>
            </a:r>
            <a:r>
              <a:rPr lang="en-US" dirty="0" err="1"/>
              <a:t>los</a:t>
            </a:r>
            <a:r>
              <a:rPr lang="en-US" dirty="0"/>
              <a:t> </a:t>
            </a:r>
            <a:r>
              <a:rPr lang="en-US" dirty="0" err="1"/>
              <a:t>grupos</a:t>
            </a:r>
            <a:r>
              <a:rPr lang="en-US" dirty="0"/>
              <a:t>:</a:t>
            </a:r>
          </a:p>
        </p:txBody>
      </p:sp>
      <p:sp>
        <p:nvSpPr>
          <p:cNvPr id="3" name="Content Placeholder 2"/>
          <p:cNvSpPr>
            <a:spLocks noGrp="1"/>
          </p:cNvSpPr>
          <p:nvPr>
            <p:ph sz="half" idx="1"/>
          </p:nvPr>
        </p:nvSpPr>
        <p:spPr>
          <a:xfrm>
            <a:off x="1054469" y="1689842"/>
            <a:ext cx="4753300" cy="4622599"/>
          </a:xfrm>
        </p:spPr>
        <p:txBody>
          <a:bodyPr>
            <a:noAutofit/>
          </a:bodyPr>
          <a:lstStyle/>
          <a:p>
            <a:r>
              <a:rPr lang="es-ES_tradnl" sz="2800" dirty="0"/>
              <a:t>Ambos grupos ya habían revisado el tema en el bachillerato.</a:t>
            </a:r>
          </a:p>
          <a:p>
            <a:r>
              <a:rPr lang="es-ES_tradnl" sz="2800" dirty="0"/>
              <a:t>El grupo de licenciatura está constituido por 38 alumnos de ENP, 21 de CCH y 9 de otros bachilleratos.</a:t>
            </a:r>
          </a:p>
          <a:p>
            <a:endParaRPr lang="es-ES_tradnl" sz="2800" dirty="0"/>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4059449780"/>
              </p:ext>
            </p:extLst>
          </p:nvPr>
        </p:nvGraphicFramePr>
        <p:xfrm>
          <a:off x="5892913" y="2219987"/>
          <a:ext cx="5845932" cy="2945859"/>
        </p:xfrm>
        <a:graphic>
          <a:graphicData uri="http://schemas.openxmlformats.org/drawingml/2006/table">
            <a:tbl>
              <a:tblPr firstRow="1" bandRow="1">
                <a:tableStyleId>{3B4B98B0-60AC-42C2-AFA5-B58CD77FA1E5}</a:tableStyleId>
              </a:tblPr>
              <a:tblGrid>
                <a:gridCol w="1948644">
                  <a:extLst>
                    <a:ext uri="{9D8B030D-6E8A-4147-A177-3AD203B41FA5}">
                      <a16:colId xmlns:a16="http://schemas.microsoft.com/office/drawing/2014/main" xmlns="" val="20000"/>
                    </a:ext>
                  </a:extLst>
                </a:gridCol>
                <a:gridCol w="1948644">
                  <a:extLst>
                    <a:ext uri="{9D8B030D-6E8A-4147-A177-3AD203B41FA5}">
                      <a16:colId xmlns:a16="http://schemas.microsoft.com/office/drawing/2014/main" xmlns="" val="20001"/>
                    </a:ext>
                  </a:extLst>
                </a:gridCol>
                <a:gridCol w="1948644">
                  <a:extLst>
                    <a:ext uri="{9D8B030D-6E8A-4147-A177-3AD203B41FA5}">
                      <a16:colId xmlns:a16="http://schemas.microsoft.com/office/drawing/2014/main" xmlns="" val="20002"/>
                    </a:ext>
                  </a:extLst>
                </a:gridCol>
              </a:tblGrid>
              <a:tr h="981953">
                <a:tc>
                  <a:txBody>
                    <a:bodyPr/>
                    <a:lstStyle/>
                    <a:p>
                      <a:pPr algn="ctr"/>
                      <a:endParaRPr lang="en-US" sz="2400" dirty="0"/>
                    </a:p>
                  </a:txBody>
                  <a:tcPr anchor="ctr"/>
                </a:tc>
                <a:tc>
                  <a:txBody>
                    <a:bodyPr/>
                    <a:lstStyle/>
                    <a:p>
                      <a:pPr algn="ctr"/>
                      <a:r>
                        <a:rPr lang="en-US" sz="2400" dirty="0" err="1"/>
                        <a:t>Grupo</a:t>
                      </a:r>
                      <a:r>
                        <a:rPr lang="en-US" sz="2400" dirty="0"/>
                        <a:t> 1</a:t>
                      </a:r>
                    </a:p>
                  </a:txBody>
                  <a:tcPr anchor="ctr"/>
                </a:tc>
                <a:tc>
                  <a:txBody>
                    <a:bodyPr/>
                    <a:lstStyle/>
                    <a:p>
                      <a:pPr algn="ctr"/>
                      <a:r>
                        <a:rPr lang="en-US" sz="2400" dirty="0" err="1"/>
                        <a:t>Grupo</a:t>
                      </a:r>
                      <a:r>
                        <a:rPr lang="en-US" sz="2400" dirty="0"/>
                        <a:t> 2</a:t>
                      </a:r>
                    </a:p>
                  </a:txBody>
                  <a:tcPr anchor="ctr"/>
                </a:tc>
                <a:extLst>
                  <a:ext uri="{0D108BD9-81ED-4DB2-BD59-A6C34878D82A}">
                    <a16:rowId xmlns:a16="http://schemas.microsoft.com/office/drawing/2014/main" xmlns="" val="10000"/>
                  </a:ext>
                </a:extLst>
              </a:tr>
              <a:tr h="981953">
                <a:tc>
                  <a:txBody>
                    <a:bodyPr/>
                    <a:lstStyle/>
                    <a:p>
                      <a:pPr algn="ctr"/>
                      <a:r>
                        <a:rPr lang="en-US" sz="2400" dirty="0"/>
                        <a:t># </a:t>
                      </a:r>
                      <a:r>
                        <a:rPr lang="en-US" sz="2400" dirty="0" err="1"/>
                        <a:t>Alumnos</a:t>
                      </a:r>
                      <a:endParaRPr lang="en-US" sz="2400" dirty="0"/>
                    </a:p>
                  </a:txBody>
                  <a:tcPr anchor="ctr"/>
                </a:tc>
                <a:tc>
                  <a:txBody>
                    <a:bodyPr/>
                    <a:lstStyle/>
                    <a:p>
                      <a:pPr algn="ctr"/>
                      <a:r>
                        <a:rPr lang="en-US" sz="2400" dirty="0"/>
                        <a:t>68</a:t>
                      </a:r>
                    </a:p>
                  </a:txBody>
                  <a:tcPr anchor="ctr"/>
                </a:tc>
                <a:tc>
                  <a:txBody>
                    <a:bodyPr/>
                    <a:lstStyle/>
                    <a:p>
                      <a:pPr algn="ctr"/>
                      <a:r>
                        <a:rPr lang="en-US" sz="2400" dirty="0"/>
                        <a:t>24</a:t>
                      </a:r>
                    </a:p>
                  </a:txBody>
                  <a:tcPr anchor="ctr"/>
                </a:tc>
                <a:extLst>
                  <a:ext uri="{0D108BD9-81ED-4DB2-BD59-A6C34878D82A}">
                    <a16:rowId xmlns:a16="http://schemas.microsoft.com/office/drawing/2014/main" xmlns="" val="10001"/>
                  </a:ext>
                </a:extLst>
              </a:tr>
              <a:tr h="981953">
                <a:tc>
                  <a:txBody>
                    <a:bodyPr/>
                    <a:lstStyle/>
                    <a:p>
                      <a:pPr algn="ctr"/>
                      <a:r>
                        <a:rPr lang="en-US" sz="2400" dirty="0" err="1"/>
                        <a:t>Nivel</a:t>
                      </a:r>
                      <a:endParaRPr lang="en-US" sz="2400" dirty="0"/>
                    </a:p>
                  </a:txBody>
                  <a:tcPr anchor="ctr"/>
                </a:tc>
                <a:tc>
                  <a:txBody>
                    <a:bodyPr/>
                    <a:lstStyle/>
                    <a:p>
                      <a:pPr algn="ctr"/>
                      <a:r>
                        <a:rPr lang="en-US" sz="2400" dirty="0" err="1"/>
                        <a:t>Licenciatura</a:t>
                      </a:r>
                      <a:endParaRPr lang="en-US" sz="2400" dirty="0"/>
                    </a:p>
                  </a:txBody>
                  <a:tcPr anchor="ctr"/>
                </a:tc>
                <a:tc>
                  <a:txBody>
                    <a:bodyPr/>
                    <a:lstStyle/>
                    <a:p>
                      <a:pPr algn="ctr"/>
                      <a:r>
                        <a:rPr lang="en-US" sz="2400" dirty="0" err="1"/>
                        <a:t>Bachillerato</a:t>
                      </a:r>
                      <a:endParaRPr lang="en-US" sz="2400" dirty="0"/>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21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8F10B62-BC2B-49BF-8646-64A185E73A6A}"/>
              </a:ext>
            </a:extLst>
          </p:cNvPr>
          <p:cNvGraphicFramePr>
            <a:graphicFrameLocks noGrp="1"/>
          </p:cNvGraphicFramePr>
          <p:nvPr>
            <p:ph idx="1"/>
            <p:extLst>
              <p:ext uri="{D42A27DB-BD31-4B8C-83A1-F6EECF244321}">
                <p14:modId xmlns:p14="http://schemas.microsoft.com/office/powerpoint/2010/main" val="1053072980"/>
              </p:ext>
            </p:extLst>
          </p:nvPr>
        </p:nvGraphicFramePr>
        <p:xfrm>
          <a:off x="318655" y="113758"/>
          <a:ext cx="11554689" cy="6729931"/>
        </p:xfrm>
        <a:graphic>
          <a:graphicData uri="http://schemas.openxmlformats.org/drawingml/2006/table">
            <a:tbl>
              <a:tblPr>
                <a:tableStyleId>{BC89EF96-8CEA-46FF-86C4-4CE0E7609802}</a:tableStyleId>
              </a:tblPr>
              <a:tblGrid>
                <a:gridCol w="1169632">
                  <a:extLst>
                    <a:ext uri="{9D8B030D-6E8A-4147-A177-3AD203B41FA5}">
                      <a16:colId xmlns:a16="http://schemas.microsoft.com/office/drawing/2014/main" xmlns="" val="2583443380"/>
                    </a:ext>
                  </a:extLst>
                </a:gridCol>
                <a:gridCol w="5881322">
                  <a:extLst>
                    <a:ext uri="{9D8B030D-6E8A-4147-A177-3AD203B41FA5}">
                      <a16:colId xmlns:a16="http://schemas.microsoft.com/office/drawing/2014/main" xmlns="" val="2403738586"/>
                    </a:ext>
                  </a:extLst>
                </a:gridCol>
                <a:gridCol w="2348271">
                  <a:extLst>
                    <a:ext uri="{9D8B030D-6E8A-4147-A177-3AD203B41FA5}">
                      <a16:colId xmlns:a16="http://schemas.microsoft.com/office/drawing/2014/main" xmlns="" val="1519446987"/>
                    </a:ext>
                  </a:extLst>
                </a:gridCol>
                <a:gridCol w="1326662">
                  <a:extLst>
                    <a:ext uri="{9D8B030D-6E8A-4147-A177-3AD203B41FA5}">
                      <a16:colId xmlns:a16="http://schemas.microsoft.com/office/drawing/2014/main" xmlns="" val="1065090897"/>
                    </a:ext>
                  </a:extLst>
                </a:gridCol>
                <a:gridCol w="828802">
                  <a:extLst>
                    <a:ext uri="{9D8B030D-6E8A-4147-A177-3AD203B41FA5}">
                      <a16:colId xmlns:a16="http://schemas.microsoft.com/office/drawing/2014/main" xmlns="" val="930894166"/>
                    </a:ext>
                  </a:extLst>
                </a:gridCol>
              </a:tblGrid>
              <a:tr h="735198">
                <a:tc rowSpan="2">
                  <a:txBody>
                    <a:bodyPr/>
                    <a:lstStyle/>
                    <a:p>
                      <a:pPr algn="ctr" fontAlgn="ctr"/>
                      <a:r>
                        <a:rPr lang="es-ES" sz="1800" b="1" u="none" strike="noStrike" dirty="0">
                          <a:effectLst/>
                        </a:rPr>
                        <a:t>Categoría</a:t>
                      </a:r>
                      <a:endParaRPr lang="es-ES" sz="1800" b="1" i="0" u="none" strike="noStrike" dirty="0">
                        <a:solidFill>
                          <a:srgbClr val="000000"/>
                        </a:solidFill>
                        <a:effectLst/>
                        <a:latin typeface="Calibri" panose="020F0502020204030204" pitchFamily="34" charset="0"/>
                      </a:endParaRPr>
                    </a:p>
                  </a:txBody>
                  <a:tcPr marL="9075" marR="9075" marT="9075" marB="0" anchor="ctr"/>
                </a:tc>
                <a:tc rowSpan="2">
                  <a:txBody>
                    <a:bodyPr/>
                    <a:lstStyle/>
                    <a:p>
                      <a:pPr algn="ctr" fontAlgn="ctr"/>
                      <a:r>
                        <a:rPr lang="es-ES" sz="1800" b="1" u="none" strike="noStrike" dirty="0">
                          <a:effectLst/>
                        </a:rPr>
                        <a:t>Pregunta del cuestionario</a:t>
                      </a:r>
                      <a:endParaRPr lang="es-ES" sz="1800" b="1" i="0" u="none" strike="noStrike" dirty="0">
                        <a:solidFill>
                          <a:srgbClr val="000000"/>
                        </a:solidFill>
                        <a:effectLst/>
                        <a:latin typeface="Calibri" panose="020F0502020204030204" pitchFamily="34" charset="0"/>
                      </a:endParaRPr>
                    </a:p>
                  </a:txBody>
                  <a:tcPr marL="9075" marR="9075" marT="9075" marB="0" anchor="ctr"/>
                </a:tc>
                <a:tc rowSpan="2">
                  <a:txBody>
                    <a:bodyPr/>
                    <a:lstStyle/>
                    <a:p>
                      <a:pPr algn="ctr" fontAlgn="ctr"/>
                      <a:r>
                        <a:rPr lang="es-ES" sz="1800" b="1" u="none" strike="noStrike" dirty="0">
                          <a:effectLst/>
                        </a:rPr>
                        <a:t>Concepción alternativa relacionada 1</a:t>
                      </a:r>
                      <a:endParaRPr lang="es-ES" sz="1800" b="1" i="0" u="none" strike="noStrike" dirty="0">
                        <a:solidFill>
                          <a:srgbClr val="000000"/>
                        </a:solidFill>
                        <a:effectLst/>
                        <a:latin typeface="Calibri" panose="020F0502020204030204" pitchFamily="34" charset="0"/>
                      </a:endParaRPr>
                    </a:p>
                  </a:txBody>
                  <a:tcPr marL="9075" marR="9075" marT="9075" marB="0" anchor="ctr"/>
                </a:tc>
                <a:tc gridSpan="2">
                  <a:txBody>
                    <a:bodyPr/>
                    <a:lstStyle/>
                    <a:p>
                      <a:pPr algn="ctr" fontAlgn="ctr"/>
                      <a:r>
                        <a:rPr lang="es-ES" sz="1800" b="1" u="none" strike="noStrike" dirty="0">
                          <a:effectLst/>
                        </a:rPr>
                        <a:t>% Alumnos que expresan la concepción alternativa</a:t>
                      </a:r>
                      <a:endParaRPr lang="es-ES" sz="1800" b="1" i="0" u="none" strike="noStrike" dirty="0">
                        <a:solidFill>
                          <a:srgbClr val="000000"/>
                        </a:solidFill>
                        <a:effectLst/>
                        <a:latin typeface="Calibri" panose="020F0502020204030204" pitchFamily="34" charset="0"/>
                      </a:endParaRPr>
                    </a:p>
                  </a:txBody>
                  <a:tcPr marL="9075" marR="9075" marT="9075" marB="0" anchor="ctr"/>
                </a:tc>
                <a:tc hMerge="1">
                  <a:txBody>
                    <a:bodyPr/>
                    <a:lstStyle/>
                    <a:p>
                      <a:endParaRPr lang="es-ES"/>
                    </a:p>
                  </a:txBody>
                  <a:tcPr/>
                </a:tc>
                <a:extLst>
                  <a:ext uri="{0D108BD9-81ED-4DB2-BD59-A6C34878D82A}">
                    <a16:rowId xmlns:a16="http://schemas.microsoft.com/office/drawing/2014/main" xmlns="" val="1117956500"/>
                  </a:ext>
                </a:extLst>
              </a:tr>
              <a:tr h="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800" b="1" u="none" strike="noStrike" dirty="0">
                          <a:effectLst/>
                        </a:rPr>
                        <a:t>CCH</a:t>
                      </a:r>
                      <a:endParaRPr lang="es-ES" sz="1800" b="1" i="0" u="none" strike="noStrike" dirty="0">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800" b="1" u="none" strike="noStrike" dirty="0" err="1">
                          <a:effectLst/>
                        </a:rPr>
                        <a:t>Lic</a:t>
                      </a:r>
                      <a:endParaRPr lang="es-ES" sz="1800" b="1" i="0" u="none" strike="noStrike" dirty="0">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3283481067"/>
                  </a:ext>
                </a:extLst>
              </a:tr>
              <a:tr h="420586">
                <a:tc rowSpan="9">
                  <a:txBody>
                    <a:bodyPr/>
                    <a:lstStyle/>
                    <a:p>
                      <a:pPr algn="ctr" fontAlgn="ctr"/>
                      <a:r>
                        <a:rPr lang="es-ES" sz="1800" u="none" strike="noStrike" dirty="0">
                          <a:effectLst/>
                        </a:rPr>
                        <a:t>Consecuencias</a:t>
                      </a:r>
                      <a:endParaRPr lang="es-ES" sz="1800" b="1" i="0" u="none" strike="noStrike" dirty="0">
                        <a:solidFill>
                          <a:srgbClr val="000000"/>
                        </a:solidFill>
                        <a:effectLst/>
                        <a:latin typeface="Calibri" panose="020F0502020204030204" pitchFamily="34" charset="0"/>
                      </a:endParaRPr>
                    </a:p>
                  </a:txBody>
                  <a:tcPr marL="9075" marR="9075" marT="9075" marB="0" vert="vert270" anchor="ctr"/>
                </a:tc>
                <a:tc>
                  <a:txBody>
                    <a:bodyPr/>
                    <a:lstStyle/>
                    <a:p>
                      <a:pPr algn="l" fontAlgn="ctr"/>
                      <a:r>
                        <a:rPr lang="es-ES" sz="1600" u="none" strike="noStrike" dirty="0">
                          <a:effectLst/>
                        </a:rPr>
                        <a:t>1. Si la capa de ozono continúa adelgazándose, la temperatura ambiente aumentaría.</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dirty="0">
                          <a:effectLst/>
                        </a:rPr>
                        <a:t>El ACO provoca calentamiento global</a:t>
                      </a:r>
                      <a:endParaRPr lang="es-ES" sz="1600" b="0" i="0" u="none" strike="noStrike" dirty="0">
                        <a:solidFill>
                          <a:srgbClr val="7030A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100</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98,5</a:t>
                      </a:r>
                      <a:endParaRPr lang="es-ES" sz="1600" b="0" i="0" u="none" strike="noStrike">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2468410332"/>
                  </a:ext>
                </a:extLst>
              </a:tr>
              <a:tr h="565688">
                <a:tc vMerge="1">
                  <a:txBody>
                    <a:bodyPr/>
                    <a:lstStyle/>
                    <a:p>
                      <a:endParaRPr lang="es-ES"/>
                    </a:p>
                  </a:txBody>
                  <a:tcPr/>
                </a:tc>
                <a:tc>
                  <a:txBody>
                    <a:bodyPr/>
                    <a:lstStyle/>
                    <a:p>
                      <a:pPr algn="l" fontAlgn="ctr"/>
                      <a:r>
                        <a:rPr lang="es-ES" sz="1600" u="none" strike="noStrike" dirty="0">
                          <a:effectLst/>
                        </a:rPr>
                        <a:t>2. Si el adelgazamiento de la capa de ozono aumentara, la cantidad de agua potable disponible disminuiría.</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dirty="0">
                          <a:effectLst/>
                        </a:rPr>
                        <a:t>El ACO provoca contaminación de agua</a:t>
                      </a:r>
                      <a:endParaRPr lang="es-ES" sz="1600" b="0" i="0" u="none" strike="noStrike" dirty="0">
                        <a:solidFill>
                          <a:srgbClr val="7030A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62,5</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66,2</a:t>
                      </a:r>
                      <a:endParaRPr lang="es-ES" sz="1600" b="0" i="0" u="none" strike="noStrike">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3634972883"/>
                  </a:ext>
                </a:extLst>
              </a:tr>
              <a:tr h="420586">
                <a:tc vMerge="1">
                  <a:txBody>
                    <a:bodyPr/>
                    <a:lstStyle/>
                    <a:p>
                      <a:endParaRPr lang="es-ES"/>
                    </a:p>
                  </a:txBody>
                  <a:tcPr/>
                </a:tc>
                <a:tc>
                  <a:txBody>
                    <a:bodyPr/>
                    <a:lstStyle/>
                    <a:p>
                      <a:pPr algn="l" fontAlgn="ctr"/>
                      <a:r>
                        <a:rPr lang="es-ES" sz="1600" u="none" strike="noStrike" dirty="0">
                          <a:effectLst/>
                        </a:rPr>
                        <a:t>3. Si la capa de ozono continúa adelgazándose, las inundaciones aumentarán.</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dirty="0">
                          <a:effectLst/>
                        </a:rPr>
                        <a:t>El ACO provoca calentamiento global</a:t>
                      </a:r>
                      <a:endParaRPr lang="es-ES" sz="1600" b="0" i="0" u="none" strike="noStrike" dirty="0">
                        <a:solidFill>
                          <a:srgbClr val="7030A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45,9</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72,1</a:t>
                      </a:r>
                      <a:endParaRPr lang="es-ES" sz="1600" b="0" i="0" u="none" strike="noStrike">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424121110"/>
                  </a:ext>
                </a:extLst>
              </a:tr>
              <a:tr h="565688">
                <a:tc vMerge="1">
                  <a:txBody>
                    <a:bodyPr/>
                    <a:lstStyle/>
                    <a:p>
                      <a:endParaRPr lang="es-ES"/>
                    </a:p>
                  </a:txBody>
                  <a:tcPr/>
                </a:tc>
                <a:tc>
                  <a:txBody>
                    <a:bodyPr/>
                    <a:lstStyle/>
                    <a:p>
                      <a:pPr algn="l" fontAlgn="ctr"/>
                      <a:r>
                        <a:rPr lang="es-ES" sz="1600" u="none" strike="noStrike" dirty="0">
                          <a:effectLst/>
                        </a:rPr>
                        <a:t>4. Si la capa de ozono continúa adelgazándose, aumentará el número de personas con cáncer de piel.</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dirty="0">
                          <a:effectLst/>
                        </a:rPr>
                        <a:t>El ACO no está relacionado con casos de cáncer de piel</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4,2</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0</a:t>
                      </a:r>
                      <a:endParaRPr lang="es-ES" sz="1600" b="0" i="0" u="none" strike="noStrike">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1334506448"/>
                  </a:ext>
                </a:extLst>
              </a:tr>
              <a:tr h="420586">
                <a:tc vMerge="1">
                  <a:txBody>
                    <a:bodyPr/>
                    <a:lstStyle/>
                    <a:p>
                      <a:endParaRPr lang="es-ES"/>
                    </a:p>
                  </a:txBody>
                  <a:tcPr/>
                </a:tc>
                <a:tc>
                  <a:txBody>
                    <a:bodyPr/>
                    <a:lstStyle/>
                    <a:p>
                      <a:pPr algn="l" fontAlgn="ctr"/>
                      <a:r>
                        <a:rPr lang="es-ES" sz="1600" u="none" strike="noStrike" dirty="0">
                          <a:effectLst/>
                        </a:rPr>
                        <a:t>5. Si el adelgazamiento de la capa de ozono continúa, habrá más plagas de insectos.</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a:effectLst/>
                        </a:rPr>
                        <a:t>El ACO provoca plagas de insectos</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37,5</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23,5</a:t>
                      </a:r>
                      <a:endParaRPr lang="es-ES" sz="1600" b="0" i="0" u="none" strike="noStrike" dirty="0">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3219194110"/>
                  </a:ext>
                </a:extLst>
              </a:tr>
              <a:tr h="420586">
                <a:tc vMerge="1">
                  <a:txBody>
                    <a:bodyPr/>
                    <a:lstStyle/>
                    <a:p>
                      <a:endParaRPr lang="es-ES"/>
                    </a:p>
                  </a:txBody>
                  <a:tcPr/>
                </a:tc>
                <a:tc>
                  <a:txBody>
                    <a:bodyPr/>
                    <a:lstStyle/>
                    <a:p>
                      <a:pPr algn="l" fontAlgn="ctr"/>
                      <a:r>
                        <a:rPr lang="es-ES" sz="1600" u="none" strike="noStrike" dirty="0">
                          <a:effectLst/>
                        </a:rPr>
                        <a:t>6. Si el adelgazamiento de la capa de ozono aumenta, habrá cambios en el clima del mundo.</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a:effectLst/>
                        </a:rPr>
                        <a:t>El ACO provoca cambio climático</a:t>
                      </a:r>
                      <a:endParaRPr lang="es-ES" sz="1600" b="0" i="0" u="none" strike="noStrike">
                        <a:solidFill>
                          <a:srgbClr val="7030A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100</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100</a:t>
                      </a:r>
                      <a:endParaRPr lang="es-ES" sz="1600" b="0" i="0" u="none" strike="noStrike" dirty="0">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915092423"/>
                  </a:ext>
                </a:extLst>
              </a:tr>
              <a:tr h="565688">
                <a:tc vMerge="1">
                  <a:txBody>
                    <a:bodyPr/>
                    <a:lstStyle/>
                    <a:p>
                      <a:endParaRPr lang="es-ES"/>
                    </a:p>
                  </a:txBody>
                  <a:tcPr/>
                </a:tc>
                <a:tc>
                  <a:txBody>
                    <a:bodyPr/>
                    <a:lstStyle/>
                    <a:p>
                      <a:pPr algn="l" fontAlgn="ctr"/>
                      <a:r>
                        <a:rPr lang="es-ES" sz="1600" u="none" strike="noStrike" dirty="0">
                          <a:effectLst/>
                        </a:rPr>
                        <a:t>7. Si el adelgazamiento de la capa de ozono aumenta, las capas de hielo del mundo se reducirán en tamaño.</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a:effectLst/>
                        </a:rPr>
                        <a:t>El ACO provoca calentamiento global</a:t>
                      </a:r>
                      <a:endParaRPr lang="es-ES" sz="1600" b="0" i="0" u="none" strike="noStrike">
                        <a:solidFill>
                          <a:srgbClr val="7030A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100</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100</a:t>
                      </a:r>
                      <a:endParaRPr lang="es-ES" sz="1600" b="0" i="0" u="none" strike="noStrike" dirty="0">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3380902852"/>
                  </a:ext>
                </a:extLst>
              </a:tr>
              <a:tr h="565688">
                <a:tc vMerge="1">
                  <a:txBody>
                    <a:bodyPr/>
                    <a:lstStyle/>
                    <a:p>
                      <a:endParaRPr lang="es-ES"/>
                    </a:p>
                  </a:txBody>
                  <a:tcPr/>
                </a:tc>
                <a:tc>
                  <a:txBody>
                    <a:bodyPr/>
                    <a:lstStyle/>
                    <a:p>
                      <a:pPr algn="l" fontAlgn="ctr"/>
                      <a:r>
                        <a:rPr lang="es-ES" sz="1600" u="none" strike="noStrike" dirty="0">
                          <a:effectLst/>
                        </a:rPr>
                        <a:t>8. Si el adelgazamiento de la capa de ozono aumenta, habrá más contaminación del aire que respiramos.</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a:effectLst/>
                        </a:rPr>
                        <a:t>El ACO provoca contaminación de la troposfera</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a:effectLst/>
                        </a:rPr>
                        <a:t>79,2</a:t>
                      </a:r>
                      <a:endParaRPr lang="es-ES" sz="1600" b="0" i="0" u="none" strike="noStrike">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60,3</a:t>
                      </a:r>
                      <a:endParaRPr lang="es-ES" sz="1600" b="0" i="0" u="none" strike="noStrike" dirty="0">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3540475388"/>
                  </a:ext>
                </a:extLst>
              </a:tr>
              <a:tr h="565688">
                <a:tc vMerge="1">
                  <a:txBody>
                    <a:bodyPr/>
                    <a:lstStyle/>
                    <a:p>
                      <a:endParaRPr lang="es-ES"/>
                    </a:p>
                  </a:txBody>
                  <a:tcPr/>
                </a:tc>
                <a:tc>
                  <a:txBody>
                    <a:bodyPr/>
                    <a:lstStyle/>
                    <a:p>
                      <a:pPr algn="l" fontAlgn="ctr"/>
                      <a:r>
                        <a:rPr lang="es-ES" sz="1600" u="none" strike="noStrike" dirty="0">
                          <a:effectLst/>
                        </a:rPr>
                        <a:t>9. Si el adelgazamiento de la capa de ozono aumenta, más rayos ultravioleta alcanzarán la superficie de la Tierra.</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l" fontAlgn="ctr"/>
                      <a:r>
                        <a:rPr lang="es-ES" sz="1600" u="none" strike="noStrike" dirty="0">
                          <a:effectLst/>
                        </a:rPr>
                        <a:t>El ACO no está relacionado con radiación UV</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0</a:t>
                      </a:r>
                      <a:endParaRPr lang="es-ES" sz="1600" b="0" i="0" u="none" strike="noStrike" dirty="0">
                        <a:solidFill>
                          <a:srgbClr val="000000"/>
                        </a:solidFill>
                        <a:effectLst/>
                        <a:latin typeface="Calibri" panose="020F0502020204030204" pitchFamily="34" charset="0"/>
                      </a:endParaRPr>
                    </a:p>
                  </a:txBody>
                  <a:tcPr marL="9075" marR="9075" marT="9075" marB="0" anchor="ctr"/>
                </a:tc>
                <a:tc>
                  <a:txBody>
                    <a:bodyPr/>
                    <a:lstStyle/>
                    <a:p>
                      <a:pPr algn="ctr" fontAlgn="ctr"/>
                      <a:r>
                        <a:rPr lang="es-ES" sz="1600" u="none" strike="noStrike" dirty="0">
                          <a:effectLst/>
                        </a:rPr>
                        <a:t>0</a:t>
                      </a:r>
                      <a:endParaRPr lang="es-ES" sz="1600" b="0" i="0" u="none" strike="noStrike" dirty="0">
                        <a:solidFill>
                          <a:srgbClr val="000000"/>
                        </a:solidFill>
                        <a:effectLst/>
                        <a:latin typeface="Calibri" panose="020F0502020204030204" pitchFamily="34" charset="0"/>
                      </a:endParaRPr>
                    </a:p>
                  </a:txBody>
                  <a:tcPr marL="9075" marR="9075" marT="9075" marB="0" anchor="ctr"/>
                </a:tc>
                <a:extLst>
                  <a:ext uri="{0D108BD9-81ED-4DB2-BD59-A6C34878D82A}">
                    <a16:rowId xmlns:a16="http://schemas.microsoft.com/office/drawing/2014/main" xmlns="" val="3359296911"/>
                  </a:ext>
                </a:extLst>
              </a:tr>
            </a:tbl>
          </a:graphicData>
        </a:graphic>
      </p:graphicFrame>
    </p:spTree>
    <p:extLst>
      <p:ext uri="{BB962C8B-B14F-4D97-AF65-F5344CB8AC3E}">
        <p14:creationId xmlns:p14="http://schemas.microsoft.com/office/powerpoint/2010/main" val="51475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2E8B7-D39E-4D50-9FE5-21D2DD71FD72}"/>
              </a:ext>
            </a:extLst>
          </p:cNvPr>
          <p:cNvSpPr>
            <a:spLocks noGrp="1"/>
          </p:cNvSpPr>
          <p:nvPr>
            <p:ph type="title"/>
          </p:nvPr>
        </p:nvSpPr>
        <p:spPr/>
        <p:txBody>
          <a:bodyPr/>
          <a:lstStyle/>
          <a:p>
            <a:r>
              <a:rPr lang="es-ES" dirty="0"/>
              <a:t>Consecuencias.</a:t>
            </a:r>
          </a:p>
        </p:txBody>
      </p:sp>
      <p:graphicFrame>
        <p:nvGraphicFramePr>
          <p:cNvPr id="6" name="Content Placeholder 5">
            <a:extLst>
              <a:ext uri="{FF2B5EF4-FFF2-40B4-BE49-F238E27FC236}">
                <a16:creationId xmlns:a16="http://schemas.microsoft.com/office/drawing/2014/main" xmlns="" id="{4186015A-7ACF-4898-BAA4-8063B327A601}"/>
              </a:ext>
            </a:extLst>
          </p:cNvPr>
          <p:cNvGraphicFramePr>
            <a:graphicFrameLocks noGrp="1"/>
          </p:cNvGraphicFramePr>
          <p:nvPr>
            <p:ph idx="1"/>
            <p:extLst>
              <p:ext uri="{D42A27DB-BD31-4B8C-83A1-F6EECF244321}">
                <p14:modId xmlns:p14="http://schemas.microsoft.com/office/powerpoint/2010/main" val="688584507"/>
              </p:ext>
            </p:extLst>
          </p:nvPr>
        </p:nvGraphicFramePr>
        <p:xfrm>
          <a:off x="997527" y="1524000"/>
          <a:ext cx="10806546" cy="50927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370AC0FF-525C-45E7-A6CB-415E4DA8B994}"/>
              </a:ext>
            </a:extLst>
          </p:cNvPr>
          <p:cNvSpPr txBox="1"/>
          <p:nvPr/>
        </p:nvSpPr>
        <p:spPr>
          <a:xfrm>
            <a:off x="7038109" y="3259723"/>
            <a:ext cx="756938" cy="338554"/>
          </a:xfrm>
          <a:prstGeom prst="rect">
            <a:avLst/>
          </a:prstGeom>
          <a:noFill/>
        </p:spPr>
        <p:txBody>
          <a:bodyPr wrap="none" rtlCol="0">
            <a:spAutoFit/>
          </a:bodyPr>
          <a:lstStyle/>
          <a:p>
            <a:r>
              <a:rPr lang="es-ES" sz="1600" dirty="0"/>
              <a:t>2, 5, 6</a:t>
            </a:r>
          </a:p>
        </p:txBody>
      </p:sp>
      <p:sp>
        <p:nvSpPr>
          <p:cNvPr id="8" name="TextBox 7">
            <a:extLst>
              <a:ext uri="{FF2B5EF4-FFF2-40B4-BE49-F238E27FC236}">
                <a16:creationId xmlns:a16="http://schemas.microsoft.com/office/drawing/2014/main" xmlns="" id="{21758EFA-B0DC-4579-8F63-F58EAFEF89F3}"/>
              </a:ext>
            </a:extLst>
          </p:cNvPr>
          <p:cNvSpPr txBox="1"/>
          <p:nvPr/>
        </p:nvSpPr>
        <p:spPr>
          <a:xfrm>
            <a:off x="6022331" y="5188528"/>
            <a:ext cx="756938" cy="338554"/>
          </a:xfrm>
          <a:prstGeom prst="rect">
            <a:avLst/>
          </a:prstGeom>
          <a:noFill/>
        </p:spPr>
        <p:txBody>
          <a:bodyPr wrap="none" rtlCol="0">
            <a:spAutoFit/>
          </a:bodyPr>
          <a:lstStyle/>
          <a:p>
            <a:r>
              <a:rPr lang="es-ES" sz="1600" dirty="0"/>
              <a:t>1, 3, 7</a:t>
            </a:r>
          </a:p>
        </p:txBody>
      </p:sp>
      <p:sp>
        <p:nvSpPr>
          <p:cNvPr id="9" name="TextBox 8">
            <a:extLst>
              <a:ext uri="{FF2B5EF4-FFF2-40B4-BE49-F238E27FC236}">
                <a16:creationId xmlns:a16="http://schemas.microsoft.com/office/drawing/2014/main" xmlns="" id="{A7691582-1FE4-4F2A-BF90-FBCCE498D6C9}"/>
              </a:ext>
            </a:extLst>
          </p:cNvPr>
          <p:cNvSpPr txBox="1"/>
          <p:nvPr/>
        </p:nvSpPr>
        <p:spPr>
          <a:xfrm>
            <a:off x="4913967" y="4177283"/>
            <a:ext cx="298480" cy="338554"/>
          </a:xfrm>
          <a:prstGeom prst="rect">
            <a:avLst/>
          </a:prstGeom>
          <a:noFill/>
        </p:spPr>
        <p:txBody>
          <a:bodyPr wrap="none" rtlCol="0">
            <a:spAutoFit/>
          </a:bodyPr>
          <a:lstStyle/>
          <a:p>
            <a:r>
              <a:rPr lang="es-ES" sz="1600" dirty="0"/>
              <a:t>8</a:t>
            </a:r>
          </a:p>
        </p:txBody>
      </p:sp>
    </p:spTree>
    <p:extLst>
      <p:ext uri="{BB962C8B-B14F-4D97-AF65-F5344CB8AC3E}">
        <p14:creationId xmlns:p14="http://schemas.microsoft.com/office/powerpoint/2010/main" val="22465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EAE5D673-DB05-42BE-A095-AA5BE732DDBA}"/>
              </a:ext>
            </a:extLst>
          </p:cNvPr>
          <p:cNvGraphicFramePr>
            <a:graphicFrameLocks noGrp="1"/>
          </p:cNvGraphicFramePr>
          <p:nvPr>
            <p:ph idx="1"/>
            <p:extLst>
              <p:ext uri="{D42A27DB-BD31-4B8C-83A1-F6EECF244321}">
                <p14:modId xmlns:p14="http://schemas.microsoft.com/office/powerpoint/2010/main" val="495126683"/>
              </p:ext>
            </p:extLst>
          </p:nvPr>
        </p:nvGraphicFramePr>
        <p:xfrm>
          <a:off x="193965" y="-22441"/>
          <a:ext cx="11804074" cy="6800182"/>
        </p:xfrm>
        <a:graphic>
          <a:graphicData uri="http://schemas.openxmlformats.org/drawingml/2006/table">
            <a:tbl>
              <a:tblPr>
                <a:tableStyleId>{ED083AE6-46FA-4A59-8FB0-9F97EB10719F}</a:tableStyleId>
              </a:tblPr>
              <a:tblGrid>
                <a:gridCol w="1011380">
                  <a:extLst>
                    <a:ext uri="{9D8B030D-6E8A-4147-A177-3AD203B41FA5}">
                      <a16:colId xmlns:a16="http://schemas.microsoft.com/office/drawing/2014/main" xmlns="" val="4166687849"/>
                    </a:ext>
                  </a:extLst>
                </a:gridCol>
                <a:gridCol w="6516093">
                  <a:extLst>
                    <a:ext uri="{9D8B030D-6E8A-4147-A177-3AD203B41FA5}">
                      <a16:colId xmlns:a16="http://schemas.microsoft.com/office/drawing/2014/main" xmlns="" val="698637404"/>
                    </a:ext>
                  </a:extLst>
                </a:gridCol>
                <a:gridCol w="2323107">
                  <a:extLst>
                    <a:ext uri="{9D8B030D-6E8A-4147-A177-3AD203B41FA5}">
                      <a16:colId xmlns:a16="http://schemas.microsoft.com/office/drawing/2014/main" xmlns="" val="4052574357"/>
                    </a:ext>
                  </a:extLst>
                </a:gridCol>
                <a:gridCol w="928255">
                  <a:extLst>
                    <a:ext uri="{9D8B030D-6E8A-4147-A177-3AD203B41FA5}">
                      <a16:colId xmlns:a16="http://schemas.microsoft.com/office/drawing/2014/main" xmlns="" val="3845609746"/>
                    </a:ext>
                  </a:extLst>
                </a:gridCol>
                <a:gridCol w="1025239">
                  <a:extLst>
                    <a:ext uri="{9D8B030D-6E8A-4147-A177-3AD203B41FA5}">
                      <a16:colId xmlns:a16="http://schemas.microsoft.com/office/drawing/2014/main" xmlns="" val="1998129189"/>
                    </a:ext>
                  </a:extLst>
                </a:gridCol>
              </a:tblGrid>
              <a:tr h="1006119">
                <a:tc rowSpan="2">
                  <a:txBody>
                    <a:bodyPr/>
                    <a:lstStyle/>
                    <a:p>
                      <a:pPr algn="ctr" fontAlgn="ctr"/>
                      <a:r>
                        <a:rPr lang="es-ES" sz="1700" b="1" u="none" strike="noStrike" dirty="0">
                          <a:effectLst/>
                        </a:rPr>
                        <a:t>Categoría</a:t>
                      </a:r>
                      <a:endParaRPr lang="es-ES" sz="1700" b="1" i="0" u="none" strike="noStrike" dirty="0">
                        <a:solidFill>
                          <a:srgbClr val="000000"/>
                        </a:solidFill>
                        <a:effectLst/>
                        <a:latin typeface="Calibri" panose="020F0502020204030204" pitchFamily="34" charset="0"/>
                      </a:endParaRPr>
                    </a:p>
                  </a:txBody>
                  <a:tcPr marL="4762" marR="4762" marT="4762" marB="0" anchor="ctr"/>
                </a:tc>
                <a:tc rowSpan="2">
                  <a:txBody>
                    <a:bodyPr/>
                    <a:lstStyle/>
                    <a:p>
                      <a:pPr algn="ctr" fontAlgn="ctr"/>
                      <a:r>
                        <a:rPr lang="es-ES" sz="1700" b="1" u="none" strike="noStrike" dirty="0">
                          <a:effectLst/>
                        </a:rPr>
                        <a:t>Pregunta del cuestionario</a:t>
                      </a:r>
                      <a:endParaRPr lang="es-ES" sz="1700" b="1" i="0" u="none" strike="noStrike" dirty="0">
                        <a:solidFill>
                          <a:srgbClr val="000000"/>
                        </a:solidFill>
                        <a:effectLst/>
                        <a:latin typeface="Calibri" panose="020F0502020204030204" pitchFamily="34" charset="0"/>
                      </a:endParaRPr>
                    </a:p>
                  </a:txBody>
                  <a:tcPr marL="4762" marR="4762" marT="4762" marB="0" anchor="ctr"/>
                </a:tc>
                <a:tc rowSpan="2">
                  <a:txBody>
                    <a:bodyPr/>
                    <a:lstStyle/>
                    <a:p>
                      <a:pPr algn="ctr" fontAlgn="ctr"/>
                      <a:r>
                        <a:rPr lang="es-ES" sz="1700" b="1" u="none" strike="noStrike" dirty="0">
                          <a:effectLst/>
                        </a:rPr>
                        <a:t>Concepción alternativa relacionada 1</a:t>
                      </a:r>
                      <a:endParaRPr lang="es-ES" sz="1700" b="1" i="0" u="none" strike="noStrike" dirty="0">
                        <a:solidFill>
                          <a:srgbClr val="000000"/>
                        </a:solidFill>
                        <a:effectLst/>
                        <a:latin typeface="Calibri" panose="020F0502020204030204" pitchFamily="34" charset="0"/>
                      </a:endParaRPr>
                    </a:p>
                  </a:txBody>
                  <a:tcPr marL="4762" marR="4762" marT="4762" marB="0" anchor="ctr"/>
                </a:tc>
                <a:tc gridSpan="2">
                  <a:txBody>
                    <a:bodyPr/>
                    <a:lstStyle/>
                    <a:p>
                      <a:pPr algn="ctr" fontAlgn="ctr"/>
                      <a:r>
                        <a:rPr lang="es-ES" sz="1700" b="1" u="none" strike="noStrike" dirty="0">
                          <a:effectLst/>
                        </a:rPr>
                        <a:t>% Alumnos que expresan la concepción alternativa</a:t>
                      </a:r>
                      <a:endParaRPr lang="es-ES" sz="1700" b="1" i="0" u="none" strike="noStrike" dirty="0">
                        <a:solidFill>
                          <a:srgbClr val="000000"/>
                        </a:solidFill>
                        <a:effectLst/>
                        <a:latin typeface="Calibri" panose="020F0502020204030204" pitchFamily="34" charset="0"/>
                      </a:endParaRPr>
                    </a:p>
                  </a:txBody>
                  <a:tcPr marL="4762" marR="4762" marT="4762" marB="0" anchor="ctr"/>
                </a:tc>
                <a:tc hMerge="1">
                  <a:txBody>
                    <a:bodyPr/>
                    <a:lstStyle/>
                    <a:p>
                      <a:endParaRPr lang="es-ES"/>
                    </a:p>
                  </a:txBody>
                  <a:tcPr/>
                </a:tc>
                <a:extLst>
                  <a:ext uri="{0D108BD9-81ED-4DB2-BD59-A6C34878D82A}">
                    <a16:rowId xmlns:a16="http://schemas.microsoft.com/office/drawing/2014/main" xmlns="" val="3334671890"/>
                  </a:ext>
                </a:extLst>
              </a:tr>
              <a:tr h="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700" b="1" u="none" strike="noStrike" dirty="0">
                          <a:effectLst/>
                        </a:rPr>
                        <a:t>CCH</a:t>
                      </a:r>
                      <a:endParaRPr lang="es-ES" sz="1700" b="1"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700" b="1" u="none" strike="noStrike" dirty="0" err="1">
                          <a:effectLst/>
                        </a:rPr>
                        <a:t>Lic</a:t>
                      </a:r>
                      <a:endParaRPr lang="es-ES" sz="1700" b="1"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1214041240"/>
                  </a:ext>
                </a:extLst>
              </a:tr>
              <a:tr h="485890">
                <a:tc rowSpan="9">
                  <a:txBody>
                    <a:bodyPr/>
                    <a:lstStyle/>
                    <a:p>
                      <a:pPr algn="ctr" fontAlgn="ctr"/>
                      <a:r>
                        <a:rPr lang="es-ES" sz="1700" b="1" u="none" strike="noStrike" dirty="0">
                          <a:effectLst/>
                        </a:rPr>
                        <a:t>Causas</a:t>
                      </a:r>
                      <a:endParaRPr lang="es-ES" sz="1700" b="1" i="0" u="none" strike="noStrike" dirty="0">
                        <a:solidFill>
                          <a:srgbClr val="000000"/>
                        </a:solidFill>
                        <a:effectLst/>
                        <a:latin typeface="Calibri" panose="020F0502020204030204" pitchFamily="34" charset="0"/>
                      </a:endParaRPr>
                    </a:p>
                  </a:txBody>
                  <a:tcPr marL="4762" marR="4762" marT="4762" marB="0" vert="vert270" anchor="ctr"/>
                </a:tc>
                <a:tc>
                  <a:txBody>
                    <a:bodyPr/>
                    <a:lstStyle/>
                    <a:p>
                      <a:pPr algn="l" fontAlgn="ctr"/>
                      <a:r>
                        <a:rPr lang="es-ES" sz="1600" u="none" strike="noStrike" dirty="0">
                          <a:effectLst/>
                        </a:rPr>
                        <a:t>10. El exceso de luz solar que llega a la superficie de la Tierra, aumenta el adelgazamiento de la capa de ozono.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a:effectLst/>
                        </a:rPr>
                        <a:t>La luz solar provoca ACO</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a:effectLst/>
                        </a:rPr>
                        <a:t>50</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27,9</a:t>
                      </a:r>
                      <a:endParaRPr lang="es-ES" sz="1600" b="0"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3150188117"/>
                  </a:ext>
                </a:extLst>
              </a:tr>
              <a:tr h="656330">
                <a:tc vMerge="1">
                  <a:txBody>
                    <a:bodyPr/>
                    <a:lstStyle/>
                    <a:p>
                      <a:endParaRPr lang="es-ES"/>
                    </a:p>
                  </a:txBody>
                  <a:tcPr/>
                </a:tc>
                <a:tc>
                  <a:txBody>
                    <a:bodyPr/>
                    <a:lstStyle/>
                    <a:p>
                      <a:pPr algn="l" fontAlgn="ctr"/>
                      <a:r>
                        <a:rPr lang="es-ES" sz="1600" u="none" strike="noStrike" dirty="0">
                          <a:effectLst/>
                        </a:rPr>
                        <a:t>11. Si aumentan las emisiones de dióxido de carbono, el adelgazamiento de la capa de ozono aumenta.</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Las emisiones de dióxido de carbono provocan ACO</a:t>
                      </a:r>
                      <a:endParaRPr lang="es-ES" sz="1600" b="0" i="0" u="none" strike="noStrike" dirty="0">
                        <a:solidFill>
                          <a:srgbClr val="0070C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91,6</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a:effectLst/>
                        </a:rPr>
                        <a:t>85,2</a:t>
                      </a:r>
                      <a:endParaRPr lang="es-ES" sz="1600" b="0" i="0" u="none" strike="noStrike">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2278304918"/>
                  </a:ext>
                </a:extLst>
              </a:tr>
              <a:tr h="656330">
                <a:tc vMerge="1">
                  <a:txBody>
                    <a:bodyPr/>
                    <a:lstStyle/>
                    <a:p>
                      <a:endParaRPr lang="es-ES"/>
                    </a:p>
                  </a:txBody>
                  <a:tcPr/>
                </a:tc>
                <a:tc>
                  <a:txBody>
                    <a:bodyPr/>
                    <a:lstStyle/>
                    <a:p>
                      <a:pPr algn="l" fontAlgn="ctr"/>
                      <a:r>
                        <a:rPr lang="es-ES" sz="1600" u="none" strike="noStrike" dirty="0">
                          <a:effectLst/>
                        </a:rPr>
                        <a:t>12. El continuar liberando </a:t>
                      </a:r>
                      <a:r>
                        <a:rPr lang="es-ES" sz="1600" u="none" strike="noStrike" dirty="0" err="1">
                          <a:effectLst/>
                        </a:rPr>
                        <a:t>clorofluorcarbonos</a:t>
                      </a:r>
                      <a:r>
                        <a:rPr lang="es-ES" sz="1600" u="none" strike="noStrike" dirty="0">
                          <a:effectLst/>
                        </a:rPr>
                        <a:t> (CFC) a la atmósfera, aumentará el adelgazamiento de la capa de ozono.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Los CFC no provocan ACO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kumimoji="0" lang="es-ES" sz="1600" u="none" strike="noStrike" kern="1200" dirty="0">
                          <a:solidFill>
                            <a:schemeClr val="tx1"/>
                          </a:solidFill>
                          <a:effectLst/>
                          <a:latin typeface="+mn-lt"/>
                          <a:ea typeface="+mn-ea"/>
                          <a:cs typeface="+mn-cs"/>
                        </a:rPr>
                        <a:t>25</a:t>
                      </a:r>
                    </a:p>
                  </a:txBody>
                  <a:tcPr marL="4762" marR="4762" marT="4762" marB="0" anchor="ctr"/>
                </a:tc>
                <a:tc>
                  <a:txBody>
                    <a:bodyPr/>
                    <a:lstStyle/>
                    <a:p>
                      <a:pPr algn="ctr" fontAlgn="ctr"/>
                      <a:r>
                        <a:rPr kumimoji="0" lang="es-ES" sz="1600" u="none" strike="noStrike" kern="1200" dirty="0">
                          <a:solidFill>
                            <a:schemeClr val="tx1"/>
                          </a:solidFill>
                          <a:effectLst/>
                          <a:latin typeface="+mn-lt"/>
                          <a:ea typeface="+mn-ea"/>
                          <a:cs typeface="+mn-cs"/>
                        </a:rPr>
                        <a:t>14,7</a:t>
                      </a:r>
                    </a:p>
                  </a:txBody>
                  <a:tcPr marL="4762" marR="4762" marT="4762" marB="0" anchor="ctr"/>
                </a:tc>
                <a:extLst>
                  <a:ext uri="{0D108BD9-81ED-4DB2-BD59-A6C34878D82A}">
                    <a16:rowId xmlns:a16="http://schemas.microsoft.com/office/drawing/2014/main" xmlns="" val="4048108792"/>
                  </a:ext>
                </a:extLst>
              </a:tr>
              <a:tr h="656330">
                <a:tc vMerge="1">
                  <a:txBody>
                    <a:bodyPr/>
                    <a:lstStyle/>
                    <a:p>
                      <a:endParaRPr lang="es-ES"/>
                    </a:p>
                  </a:txBody>
                  <a:tcPr/>
                </a:tc>
                <a:tc>
                  <a:txBody>
                    <a:bodyPr/>
                    <a:lstStyle/>
                    <a:p>
                      <a:pPr algn="l" fontAlgn="ctr"/>
                      <a:r>
                        <a:rPr lang="es-ES" sz="1600" u="none" strike="noStrike" dirty="0">
                          <a:effectLst/>
                        </a:rPr>
                        <a:t>13. El exceso de luz ultravioleta que llega a la superficie terrestre, intensifica el adelgazamiento de la capa de ozono.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El exceso de luz UV provoca ACO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62,5</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42,6</a:t>
                      </a:r>
                      <a:endParaRPr lang="es-ES" sz="1600" b="0"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617786871"/>
                  </a:ext>
                </a:extLst>
              </a:tr>
              <a:tr h="656330">
                <a:tc vMerge="1">
                  <a:txBody>
                    <a:bodyPr/>
                    <a:lstStyle/>
                    <a:p>
                      <a:endParaRPr lang="es-ES"/>
                    </a:p>
                  </a:txBody>
                  <a:tcPr/>
                </a:tc>
                <a:tc>
                  <a:txBody>
                    <a:bodyPr/>
                    <a:lstStyle/>
                    <a:p>
                      <a:pPr algn="l" fontAlgn="ctr"/>
                      <a:r>
                        <a:rPr lang="es-ES" sz="1600" u="none" strike="noStrike">
                          <a:effectLst/>
                        </a:rPr>
                        <a:t>14. La contaminación atmosférica provoca adelgazamiento de la capa de ozono.</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La contaminación atmosférica provoca ACO</a:t>
                      </a:r>
                      <a:endParaRPr lang="es-ES" sz="1600" b="0" i="0" u="none" strike="noStrike" dirty="0">
                        <a:solidFill>
                          <a:srgbClr val="0070C0"/>
                        </a:solidFill>
                        <a:effectLst/>
                        <a:latin typeface="Calibri" panose="020F0502020204030204" pitchFamily="34" charset="0"/>
                      </a:endParaRPr>
                    </a:p>
                  </a:txBody>
                  <a:tcPr marL="4762" marR="4762" marT="4762" marB="0" anchor="ctr"/>
                </a:tc>
                <a:tc>
                  <a:txBody>
                    <a:bodyPr/>
                    <a:lstStyle/>
                    <a:p>
                      <a:pPr algn="ctr" fontAlgn="ctr"/>
                      <a:r>
                        <a:rPr lang="es-ES" sz="1600" u="none" strike="noStrike">
                          <a:effectLst/>
                        </a:rPr>
                        <a:t>91,6</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92,6</a:t>
                      </a:r>
                      <a:endParaRPr lang="es-ES" sz="1600" b="0"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198590202"/>
                  </a:ext>
                </a:extLst>
              </a:tr>
              <a:tr h="656330">
                <a:tc vMerge="1">
                  <a:txBody>
                    <a:bodyPr/>
                    <a:lstStyle/>
                    <a:p>
                      <a:endParaRPr lang="es-ES"/>
                    </a:p>
                  </a:txBody>
                  <a:tcPr/>
                </a:tc>
                <a:tc>
                  <a:txBody>
                    <a:bodyPr/>
                    <a:lstStyle/>
                    <a:p>
                      <a:pPr algn="l" fontAlgn="ctr"/>
                      <a:r>
                        <a:rPr lang="es-ES" sz="1600" u="none" strike="noStrike">
                          <a:effectLst/>
                        </a:rPr>
                        <a:t>15. El adelgazamiento de la capa de ozono aumenta por los desechos radiactivos de la energía nuclear.</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Los desechos radiactivos provocan ACO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70,8</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60,3</a:t>
                      </a:r>
                      <a:endParaRPr lang="es-ES" sz="1600" b="0"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1516017991"/>
                  </a:ext>
                </a:extLst>
              </a:tr>
              <a:tr h="439169">
                <a:tc vMerge="1">
                  <a:txBody>
                    <a:bodyPr/>
                    <a:lstStyle/>
                    <a:p>
                      <a:endParaRPr lang="es-ES"/>
                    </a:p>
                  </a:txBody>
                  <a:tcPr/>
                </a:tc>
                <a:tc>
                  <a:txBody>
                    <a:bodyPr/>
                    <a:lstStyle/>
                    <a:p>
                      <a:pPr algn="l" fontAlgn="ctr"/>
                      <a:r>
                        <a:rPr lang="es-ES" sz="1600" u="none" strike="noStrike">
                          <a:effectLst/>
                        </a:rPr>
                        <a:t>16. El adelgazamiento de la capa de ozono aumenta con la lluvia ácida.</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La lluvia ácida provoca ACO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45,8</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35,3</a:t>
                      </a:r>
                      <a:endParaRPr lang="es-ES" sz="1600" b="0"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3003969005"/>
                  </a:ext>
                </a:extLst>
              </a:tr>
              <a:tr h="656330">
                <a:tc vMerge="1">
                  <a:txBody>
                    <a:bodyPr/>
                    <a:lstStyle/>
                    <a:p>
                      <a:endParaRPr lang="es-ES"/>
                    </a:p>
                  </a:txBody>
                  <a:tcPr/>
                </a:tc>
                <a:tc>
                  <a:txBody>
                    <a:bodyPr/>
                    <a:lstStyle/>
                    <a:p>
                      <a:pPr algn="l" fontAlgn="ctr"/>
                      <a:r>
                        <a:rPr lang="es-ES" sz="1600" u="none" strike="noStrike">
                          <a:effectLst/>
                        </a:rPr>
                        <a:t>17. El adelgazamiento de la capa de ozono aumenta debido a que la luz solar reflejada por la superficie terrestre no puede escapar al espacio.</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La luz solar provoca ACO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a:effectLst/>
                        </a:rPr>
                        <a:t>25</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29,4</a:t>
                      </a:r>
                      <a:endParaRPr lang="es-ES" sz="1600" b="0" i="0" u="none" strike="noStrike" dirty="0">
                        <a:solidFill>
                          <a:srgbClr val="000000"/>
                        </a:solidFill>
                        <a:effectLst/>
                        <a:latin typeface="Calibri" panose="020F0502020204030204" pitchFamily="34" charset="0"/>
                      </a:endParaRPr>
                    </a:p>
                  </a:txBody>
                  <a:tcPr marL="4762" marR="4762" marT="4762" marB="0" anchor="ctr"/>
                </a:tc>
                <a:extLst>
                  <a:ext uri="{0D108BD9-81ED-4DB2-BD59-A6C34878D82A}">
                    <a16:rowId xmlns:a16="http://schemas.microsoft.com/office/drawing/2014/main" xmlns="" val="4083472580"/>
                  </a:ext>
                </a:extLst>
              </a:tr>
              <a:tr h="439169">
                <a:tc vMerge="1">
                  <a:txBody>
                    <a:bodyPr/>
                    <a:lstStyle/>
                    <a:p>
                      <a:endParaRPr lang="es-ES"/>
                    </a:p>
                  </a:txBody>
                  <a:tcPr/>
                </a:tc>
                <a:tc>
                  <a:txBody>
                    <a:bodyPr/>
                    <a:lstStyle/>
                    <a:p>
                      <a:pPr algn="l" fontAlgn="ctr"/>
                      <a:r>
                        <a:rPr lang="es-ES" sz="1600" u="none" strike="noStrike">
                          <a:effectLst/>
                        </a:rPr>
                        <a:t>18. El adelgazamiento de la capa de ozono aumenta por el uso de ciertos pesticidas.</a:t>
                      </a:r>
                      <a:endParaRPr lang="es-ES" sz="1600" b="0" i="0" u="none" strike="noStrike">
                        <a:solidFill>
                          <a:srgbClr val="000000"/>
                        </a:solidFill>
                        <a:effectLst/>
                        <a:latin typeface="Calibri" panose="020F0502020204030204" pitchFamily="34" charset="0"/>
                      </a:endParaRPr>
                    </a:p>
                  </a:txBody>
                  <a:tcPr marL="4762" marR="4762" marT="4762" marB="0" anchor="ctr"/>
                </a:tc>
                <a:tc>
                  <a:txBody>
                    <a:bodyPr/>
                    <a:lstStyle/>
                    <a:p>
                      <a:pPr algn="l" fontAlgn="ctr"/>
                      <a:r>
                        <a:rPr lang="es-ES" sz="1600" u="none" strike="noStrike" dirty="0">
                          <a:effectLst/>
                        </a:rPr>
                        <a:t>Los pesticidas provocan ACO</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lang="es-ES" sz="1600" u="none" strike="noStrike" dirty="0">
                          <a:effectLst/>
                        </a:rPr>
                        <a:t>66,7</a:t>
                      </a:r>
                      <a:endParaRPr lang="es-ES" sz="1600" b="0" i="0" u="none" strike="noStrike" dirty="0">
                        <a:solidFill>
                          <a:srgbClr val="000000"/>
                        </a:solidFill>
                        <a:effectLst/>
                        <a:latin typeface="Calibri" panose="020F0502020204030204" pitchFamily="34" charset="0"/>
                      </a:endParaRPr>
                    </a:p>
                  </a:txBody>
                  <a:tcPr marL="4762" marR="4762" marT="4762" marB="0" anchor="ctr"/>
                </a:tc>
                <a:tc>
                  <a:txBody>
                    <a:bodyPr/>
                    <a:lstStyle/>
                    <a:p>
                      <a:pPr algn="ctr" fontAlgn="ctr"/>
                      <a:r>
                        <a:rPr kumimoji="0" lang="es-ES" sz="1600" u="none" strike="noStrike" kern="1200" dirty="0">
                          <a:solidFill>
                            <a:schemeClr val="tx1"/>
                          </a:solidFill>
                          <a:effectLst/>
                          <a:latin typeface="+mn-lt"/>
                          <a:ea typeface="+mn-ea"/>
                          <a:cs typeface="+mn-cs"/>
                        </a:rPr>
                        <a:t>95,6</a:t>
                      </a:r>
                    </a:p>
                  </a:txBody>
                  <a:tcPr marL="4762" marR="4762" marT="4762" marB="0" anchor="ctr"/>
                </a:tc>
                <a:extLst>
                  <a:ext uri="{0D108BD9-81ED-4DB2-BD59-A6C34878D82A}">
                    <a16:rowId xmlns:a16="http://schemas.microsoft.com/office/drawing/2014/main" xmlns="" val="2286529795"/>
                  </a:ext>
                </a:extLst>
              </a:tr>
            </a:tbl>
          </a:graphicData>
        </a:graphic>
      </p:graphicFrame>
    </p:spTree>
    <p:extLst>
      <p:ext uri="{BB962C8B-B14F-4D97-AF65-F5344CB8AC3E}">
        <p14:creationId xmlns:p14="http://schemas.microsoft.com/office/powerpoint/2010/main" val="317229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2E8B7-D39E-4D50-9FE5-21D2DD71FD72}"/>
              </a:ext>
            </a:extLst>
          </p:cNvPr>
          <p:cNvSpPr>
            <a:spLocks noGrp="1"/>
          </p:cNvSpPr>
          <p:nvPr>
            <p:ph type="title"/>
          </p:nvPr>
        </p:nvSpPr>
        <p:spPr/>
        <p:txBody>
          <a:bodyPr/>
          <a:lstStyle/>
          <a:p>
            <a:r>
              <a:rPr lang="es-ES" dirty="0"/>
              <a:t>Causas.</a:t>
            </a:r>
          </a:p>
        </p:txBody>
      </p:sp>
      <p:graphicFrame>
        <p:nvGraphicFramePr>
          <p:cNvPr id="5" name="Content Placeholder 4">
            <a:extLst>
              <a:ext uri="{FF2B5EF4-FFF2-40B4-BE49-F238E27FC236}">
                <a16:creationId xmlns:a16="http://schemas.microsoft.com/office/drawing/2014/main" xmlns="" id="{F8D70DAC-5B0C-4BDC-B2E8-21EA19F314F1}"/>
              </a:ext>
            </a:extLst>
          </p:cNvPr>
          <p:cNvGraphicFramePr>
            <a:graphicFrameLocks noGrp="1"/>
          </p:cNvGraphicFramePr>
          <p:nvPr>
            <p:ph idx="1"/>
            <p:extLst>
              <p:ext uri="{D42A27DB-BD31-4B8C-83A1-F6EECF244321}">
                <p14:modId xmlns:p14="http://schemas.microsoft.com/office/powerpoint/2010/main" val="3266963692"/>
              </p:ext>
            </p:extLst>
          </p:nvPr>
        </p:nvGraphicFramePr>
        <p:xfrm>
          <a:off x="819583" y="1426464"/>
          <a:ext cx="10695710" cy="52877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938E5E9D-CE42-48BC-B838-C35D6D45E52A}"/>
              </a:ext>
            </a:extLst>
          </p:cNvPr>
          <p:cNvSpPr txBox="1"/>
          <p:nvPr/>
        </p:nvSpPr>
        <p:spPr>
          <a:xfrm>
            <a:off x="5959654" y="5237019"/>
            <a:ext cx="412292" cy="338554"/>
          </a:xfrm>
          <a:prstGeom prst="rect">
            <a:avLst/>
          </a:prstGeom>
          <a:noFill/>
        </p:spPr>
        <p:txBody>
          <a:bodyPr wrap="none" rtlCol="0">
            <a:spAutoFit/>
          </a:bodyPr>
          <a:lstStyle/>
          <a:p>
            <a:r>
              <a:rPr lang="es-ES" sz="1600" dirty="0"/>
              <a:t>12</a:t>
            </a:r>
            <a:endParaRPr lang="es-ES" dirty="0"/>
          </a:p>
        </p:txBody>
      </p:sp>
      <p:sp>
        <p:nvSpPr>
          <p:cNvPr id="7" name="TextBox 6">
            <a:extLst>
              <a:ext uri="{FF2B5EF4-FFF2-40B4-BE49-F238E27FC236}">
                <a16:creationId xmlns:a16="http://schemas.microsoft.com/office/drawing/2014/main" xmlns="" id="{CC484294-6E04-42FF-BE6F-D3BFA6033FA9}"/>
              </a:ext>
            </a:extLst>
          </p:cNvPr>
          <p:cNvSpPr txBox="1"/>
          <p:nvPr/>
        </p:nvSpPr>
        <p:spPr>
          <a:xfrm>
            <a:off x="6721654" y="3516352"/>
            <a:ext cx="1083117" cy="338554"/>
          </a:xfrm>
          <a:prstGeom prst="rect">
            <a:avLst/>
          </a:prstGeom>
          <a:noFill/>
        </p:spPr>
        <p:txBody>
          <a:bodyPr wrap="none" rtlCol="0">
            <a:spAutoFit/>
          </a:bodyPr>
          <a:lstStyle/>
          <a:p>
            <a:r>
              <a:rPr lang="es-ES" sz="1600" dirty="0"/>
              <a:t>11, 10, 17</a:t>
            </a:r>
          </a:p>
        </p:txBody>
      </p:sp>
      <p:sp>
        <p:nvSpPr>
          <p:cNvPr id="8" name="TextBox 7">
            <a:extLst>
              <a:ext uri="{FF2B5EF4-FFF2-40B4-BE49-F238E27FC236}">
                <a16:creationId xmlns:a16="http://schemas.microsoft.com/office/drawing/2014/main" xmlns="" id="{DE22931D-CABE-4265-B8CA-9142698EF8F2}"/>
              </a:ext>
            </a:extLst>
          </p:cNvPr>
          <p:cNvSpPr txBox="1"/>
          <p:nvPr/>
        </p:nvSpPr>
        <p:spPr>
          <a:xfrm>
            <a:off x="6721654" y="4779763"/>
            <a:ext cx="412292" cy="338554"/>
          </a:xfrm>
          <a:prstGeom prst="rect">
            <a:avLst/>
          </a:prstGeom>
          <a:noFill/>
        </p:spPr>
        <p:txBody>
          <a:bodyPr wrap="none" rtlCol="0">
            <a:spAutoFit/>
          </a:bodyPr>
          <a:lstStyle/>
          <a:p>
            <a:r>
              <a:rPr lang="es-ES" sz="1600" dirty="0"/>
              <a:t>14</a:t>
            </a:r>
            <a:endParaRPr lang="es-ES" dirty="0"/>
          </a:p>
        </p:txBody>
      </p:sp>
      <p:sp>
        <p:nvSpPr>
          <p:cNvPr id="9" name="TextBox 8">
            <a:extLst>
              <a:ext uri="{FF2B5EF4-FFF2-40B4-BE49-F238E27FC236}">
                <a16:creationId xmlns:a16="http://schemas.microsoft.com/office/drawing/2014/main" xmlns="" id="{52F42BDB-7AE9-4A85-822A-B8BC9687F39B}"/>
              </a:ext>
            </a:extLst>
          </p:cNvPr>
          <p:cNvSpPr txBox="1"/>
          <p:nvPr/>
        </p:nvSpPr>
        <p:spPr>
          <a:xfrm>
            <a:off x="4269399" y="3392266"/>
            <a:ext cx="1441420" cy="338554"/>
          </a:xfrm>
          <a:prstGeom prst="rect">
            <a:avLst/>
          </a:prstGeom>
          <a:noFill/>
        </p:spPr>
        <p:txBody>
          <a:bodyPr wrap="none" rtlCol="0">
            <a:spAutoFit/>
          </a:bodyPr>
          <a:lstStyle/>
          <a:p>
            <a:r>
              <a:rPr lang="es-ES" sz="1600" dirty="0"/>
              <a:t>13, 15, 16, 18</a:t>
            </a:r>
          </a:p>
        </p:txBody>
      </p:sp>
    </p:spTree>
    <p:extLst>
      <p:ext uri="{BB962C8B-B14F-4D97-AF65-F5344CB8AC3E}">
        <p14:creationId xmlns:p14="http://schemas.microsoft.com/office/powerpoint/2010/main" val="11297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endParaRPr lang="en-US" dirty="0"/>
          </a:p>
          <a:p>
            <a:pPr lvl="0"/>
            <a:endParaRPr lang="en-US" dirty="0"/>
          </a:p>
          <a:p>
            <a:pPr lvl="1"/>
            <a:endParaRPr lang="en-US" dirty="0"/>
          </a:p>
        </p:txBody>
      </p:sp>
      <p:sp>
        <p:nvSpPr>
          <p:cNvPr id="5" name="Text Placeholder 2">
            <a:extLst>
              <a:ext uri="{FF2B5EF4-FFF2-40B4-BE49-F238E27FC236}">
                <a16:creationId xmlns:a16="http://schemas.microsoft.com/office/drawing/2014/main" xmlns="" id="{8CC4E0CC-C796-44D5-A112-9145CC9AF5C0}"/>
              </a:ext>
            </a:extLst>
          </p:cNvPr>
          <p:cNvSpPr txBox="1">
            <a:spLocks/>
          </p:cNvSpPr>
          <p:nvPr/>
        </p:nvSpPr>
        <p:spPr>
          <a:xfrm>
            <a:off x="443355" y="2791266"/>
            <a:ext cx="3616037" cy="1278294"/>
          </a:xfrm>
          <a:prstGeom prst="rect">
            <a:avLst/>
          </a:prstGeom>
        </p:spPr>
        <p:txBody>
          <a:bodyPr vert="horz">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dirty="0" err="1"/>
              <a:t>Adaptado</a:t>
            </a:r>
            <a:r>
              <a:rPr lang="en-US" dirty="0"/>
              <a:t> de: http://acieroid.es/acieroid_test/upload/image/Sostenibilidad_2.jpg</a:t>
            </a:r>
            <a:endParaRPr lang="es-ES" dirty="0"/>
          </a:p>
        </p:txBody>
      </p:sp>
      <p:grpSp>
        <p:nvGrpSpPr>
          <p:cNvPr id="4" name="Group 3">
            <a:extLst>
              <a:ext uri="{FF2B5EF4-FFF2-40B4-BE49-F238E27FC236}">
                <a16:creationId xmlns:a16="http://schemas.microsoft.com/office/drawing/2014/main" xmlns="" id="{3B2CEC85-7776-491C-BBAB-8AEEE4313740}"/>
              </a:ext>
            </a:extLst>
          </p:cNvPr>
          <p:cNvGrpSpPr/>
          <p:nvPr/>
        </p:nvGrpSpPr>
        <p:grpSpPr>
          <a:xfrm>
            <a:off x="4308782" y="40145"/>
            <a:ext cx="7204364" cy="6777710"/>
            <a:chOff x="4017827" y="40145"/>
            <a:chExt cx="7204364" cy="6777710"/>
          </a:xfrm>
        </p:grpSpPr>
        <p:pic>
          <p:nvPicPr>
            <p:cNvPr id="2" name="Picture 1">
              <a:extLst>
                <a:ext uri="{FF2B5EF4-FFF2-40B4-BE49-F238E27FC236}">
                  <a16:creationId xmlns:a16="http://schemas.microsoft.com/office/drawing/2014/main" xmlns="" id="{85E57F23-FF5C-4583-908A-890D4239614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40000"/>
                      </a14:imgEffect>
                    </a14:imgLayer>
                  </a14:imgProps>
                </a:ext>
              </a:extLst>
            </a:blip>
            <a:stretch>
              <a:fillRect/>
            </a:stretch>
          </p:blipFill>
          <p:spPr>
            <a:xfrm>
              <a:off x="4017827" y="40145"/>
              <a:ext cx="7204364" cy="6777710"/>
            </a:xfrm>
            <a:prstGeom prst="rect">
              <a:avLst/>
            </a:prstGeom>
            <a:ln>
              <a:noFill/>
            </a:ln>
            <a:effectLst>
              <a:softEdge rad="112500"/>
            </a:effectLst>
          </p:spPr>
        </p:pic>
        <p:sp>
          <p:nvSpPr>
            <p:cNvPr id="3" name="Rectangle: Rounded Corners 2">
              <a:extLst>
                <a:ext uri="{FF2B5EF4-FFF2-40B4-BE49-F238E27FC236}">
                  <a16:creationId xmlns:a16="http://schemas.microsoft.com/office/drawing/2014/main" xmlns="" id="{3433D2C7-4A9A-4DB7-9C78-8E7B18A109C8}"/>
                </a:ext>
              </a:extLst>
            </p:cNvPr>
            <p:cNvSpPr/>
            <p:nvPr/>
          </p:nvSpPr>
          <p:spPr>
            <a:xfrm>
              <a:off x="6567055" y="1343891"/>
              <a:ext cx="2036618" cy="1177636"/>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Ambiental</a:t>
              </a:r>
            </a:p>
          </p:txBody>
        </p:sp>
        <p:sp>
          <p:nvSpPr>
            <p:cNvPr id="7" name="Rectangle: Rounded Corners 6">
              <a:extLst>
                <a:ext uri="{FF2B5EF4-FFF2-40B4-BE49-F238E27FC236}">
                  <a16:creationId xmlns:a16="http://schemas.microsoft.com/office/drawing/2014/main" xmlns="" id="{15D6123D-348F-45F0-B5F6-A63027916843}"/>
                </a:ext>
              </a:extLst>
            </p:cNvPr>
            <p:cNvSpPr/>
            <p:nvPr/>
          </p:nvSpPr>
          <p:spPr>
            <a:xfrm>
              <a:off x="8264239" y="4209521"/>
              <a:ext cx="2182087" cy="1415423"/>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Económico</a:t>
              </a:r>
            </a:p>
          </p:txBody>
        </p:sp>
        <p:sp>
          <p:nvSpPr>
            <p:cNvPr id="8" name="Rectangle: Rounded Corners 7">
              <a:extLst>
                <a:ext uri="{FF2B5EF4-FFF2-40B4-BE49-F238E27FC236}">
                  <a16:creationId xmlns:a16="http://schemas.microsoft.com/office/drawing/2014/main" xmlns="" id="{3FAD0AD3-574A-4C49-A911-6B8F0DB6559B}"/>
                </a:ext>
              </a:extLst>
            </p:cNvPr>
            <p:cNvSpPr/>
            <p:nvPr/>
          </p:nvSpPr>
          <p:spPr>
            <a:xfrm>
              <a:off x="5004957" y="4209521"/>
              <a:ext cx="2047008" cy="1415423"/>
            </a:xfrm>
            <a:prstGeom prst="round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Social</a:t>
              </a:r>
            </a:p>
          </p:txBody>
        </p:sp>
      </p:grpSp>
      <p:sp>
        <p:nvSpPr>
          <p:cNvPr id="6" name="Oval 5">
            <a:extLst>
              <a:ext uri="{FF2B5EF4-FFF2-40B4-BE49-F238E27FC236}">
                <a16:creationId xmlns:a16="http://schemas.microsoft.com/office/drawing/2014/main" xmlns="" id="{6527857A-C121-4CC6-876D-FC80C6A770D7}"/>
              </a:ext>
            </a:extLst>
          </p:cNvPr>
          <p:cNvSpPr/>
          <p:nvPr/>
        </p:nvSpPr>
        <p:spPr>
          <a:xfrm>
            <a:off x="7315210" y="3470565"/>
            <a:ext cx="1212274" cy="83594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C7F0AC37-389E-4FD6-85A2-3E757A3DCE53}"/>
              </a:ext>
            </a:extLst>
          </p:cNvPr>
          <p:cNvGraphicFramePr>
            <a:graphicFrameLocks noGrp="1"/>
          </p:cNvGraphicFramePr>
          <p:nvPr>
            <p:ph idx="1"/>
            <p:extLst>
              <p:ext uri="{D42A27DB-BD31-4B8C-83A1-F6EECF244321}">
                <p14:modId xmlns:p14="http://schemas.microsoft.com/office/powerpoint/2010/main" val="207040956"/>
              </p:ext>
            </p:extLst>
          </p:nvPr>
        </p:nvGraphicFramePr>
        <p:xfrm>
          <a:off x="623456" y="209575"/>
          <a:ext cx="10945087" cy="6438850"/>
        </p:xfrm>
        <a:graphic>
          <a:graphicData uri="http://schemas.openxmlformats.org/drawingml/2006/table">
            <a:tbl>
              <a:tblPr>
                <a:tableStyleId>{5DA37D80-6434-44D0-A028-1B22A696006F}</a:tableStyleId>
              </a:tblPr>
              <a:tblGrid>
                <a:gridCol w="1310972">
                  <a:extLst>
                    <a:ext uri="{9D8B030D-6E8A-4147-A177-3AD203B41FA5}">
                      <a16:colId xmlns:a16="http://schemas.microsoft.com/office/drawing/2014/main" xmlns="" val="79347871"/>
                    </a:ext>
                  </a:extLst>
                </a:gridCol>
                <a:gridCol w="4505982">
                  <a:extLst>
                    <a:ext uri="{9D8B030D-6E8A-4147-A177-3AD203B41FA5}">
                      <a16:colId xmlns:a16="http://schemas.microsoft.com/office/drawing/2014/main" xmlns="" val="1182653796"/>
                    </a:ext>
                  </a:extLst>
                </a:gridCol>
                <a:gridCol w="1937295">
                  <a:extLst>
                    <a:ext uri="{9D8B030D-6E8A-4147-A177-3AD203B41FA5}">
                      <a16:colId xmlns:a16="http://schemas.microsoft.com/office/drawing/2014/main" xmlns="" val="2234483036"/>
                    </a:ext>
                  </a:extLst>
                </a:gridCol>
                <a:gridCol w="1823336">
                  <a:extLst>
                    <a:ext uri="{9D8B030D-6E8A-4147-A177-3AD203B41FA5}">
                      <a16:colId xmlns:a16="http://schemas.microsoft.com/office/drawing/2014/main" xmlns="" val="2473223219"/>
                    </a:ext>
                  </a:extLst>
                </a:gridCol>
                <a:gridCol w="683751">
                  <a:extLst>
                    <a:ext uri="{9D8B030D-6E8A-4147-A177-3AD203B41FA5}">
                      <a16:colId xmlns:a16="http://schemas.microsoft.com/office/drawing/2014/main" xmlns="" val="3544205100"/>
                    </a:ext>
                  </a:extLst>
                </a:gridCol>
                <a:gridCol w="683751">
                  <a:extLst>
                    <a:ext uri="{9D8B030D-6E8A-4147-A177-3AD203B41FA5}">
                      <a16:colId xmlns:a16="http://schemas.microsoft.com/office/drawing/2014/main" xmlns="" val="2294708539"/>
                    </a:ext>
                  </a:extLst>
                </a:gridCol>
              </a:tblGrid>
              <a:tr h="1468633">
                <a:tc rowSpan="2">
                  <a:txBody>
                    <a:bodyPr/>
                    <a:lstStyle/>
                    <a:p>
                      <a:pPr algn="ctr" fontAlgn="ctr"/>
                      <a:r>
                        <a:rPr lang="es-ES" sz="1800" b="1" u="none" strike="noStrike" dirty="0">
                          <a:effectLst/>
                        </a:rPr>
                        <a:t>Categoría</a:t>
                      </a:r>
                      <a:endParaRPr lang="es-ES" sz="1800" b="1" i="0" u="none" strike="noStrike" dirty="0">
                        <a:solidFill>
                          <a:srgbClr val="000000"/>
                        </a:solidFill>
                        <a:effectLst/>
                        <a:latin typeface="Calibri" panose="020F0502020204030204" pitchFamily="34" charset="0"/>
                      </a:endParaRPr>
                    </a:p>
                  </a:txBody>
                  <a:tcPr marL="3618" marR="3618" marT="3618" marB="0" anchor="ctr"/>
                </a:tc>
                <a:tc rowSpan="2">
                  <a:txBody>
                    <a:bodyPr/>
                    <a:lstStyle/>
                    <a:p>
                      <a:pPr algn="ctr" fontAlgn="ctr"/>
                      <a:r>
                        <a:rPr lang="es-ES" sz="1800" b="1" u="none" strike="noStrike" dirty="0">
                          <a:effectLst/>
                        </a:rPr>
                        <a:t>Pregunta del cuestionario</a:t>
                      </a:r>
                      <a:endParaRPr lang="es-ES" sz="1800" b="1" i="0" u="none" strike="noStrike" dirty="0">
                        <a:solidFill>
                          <a:srgbClr val="000000"/>
                        </a:solidFill>
                        <a:effectLst/>
                        <a:latin typeface="Calibri" panose="020F0502020204030204" pitchFamily="34" charset="0"/>
                      </a:endParaRPr>
                    </a:p>
                  </a:txBody>
                  <a:tcPr marL="3618" marR="3618" marT="3618" marB="0" anchor="ctr"/>
                </a:tc>
                <a:tc rowSpan="2">
                  <a:txBody>
                    <a:bodyPr/>
                    <a:lstStyle/>
                    <a:p>
                      <a:pPr algn="ctr" fontAlgn="ctr"/>
                      <a:r>
                        <a:rPr lang="es-ES" sz="1800" b="1" u="none" strike="noStrike" dirty="0">
                          <a:effectLst/>
                        </a:rPr>
                        <a:t>Concepción alternativa relacionada 1</a:t>
                      </a:r>
                      <a:endParaRPr lang="es-ES" sz="1800" b="1" i="0" u="none" strike="noStrike" dirty="0">
                        <a:solidFill>
                          <a:srgbClr val="000000"/>
                        </a:solidFill>
                        <a:effectLst/>
                        <a:latin typeface="Calibri" panose="020F0502020204030204" pitchFamily="34" charset="0"/>
                      </a:endParaRPr>
                    </a:p>
                  </a:txBody>
                  <a:tcPr marL="3618" marR="3618" marT="3618" marB="0" anchor="ctr"/>
                </a:tc>
                <a:tc rowSpan="2">
                  <a:txBody>
                    <a:bodyPr/>
                    <a:lstStyle/>
                    <a:p>
                      <a:pPr algn="ctr" fontAlgn="ctr"/>
                      <a:r>
                        <a:rPr lang="es-ES" sz="1800" b="1" u="none" strike="noStrike" dirty="0">
                          <a:effectLst/>
                        </a:rPr>
                        <a:t>Concepción alternativa relacionada 2</a:t>
                      </a:r>
                      <a:endParaRPr lang="es-ES" sz="1800" b="1" i="0" u="none" strike="noStrike" dirty="0">
                        <a:solidFill>
                          <a:srgbClr val="000000"/>
                        </a:solidFill>
                        <a:effectLst/>
                        <a:latin typeface="Calibri" panose="020F0502020204030204" pitchFamily="34" charset="0"/>
                      </a:endParaRPr>
                    </a:p>
                  </a:txBody>
                  <a:tcPr marL="3618" marR="3618" marT="3618" marB="0" anchor="ctr"/>
                </a:tc>
                <a:tc gridSpan="2">
                  <a:txBody>
                    <a:bodyPr/>
                    <a:lstStyle/>
                    <a:p>
                      <a:pPr algn="ctr" fontAlgn="ctr"/>
                      <a:r>
                        <a:rPr lang="es-ES" sz="1800" b="1" u="none" strike="noStrike" dirty="0">
                          <a:effectLst/>
                        </a:rPr>
                        <a:t>% Alumnos que expresan la concepción alternativa</a:t>
                      </a:r>
                      <a:endParaRPr lang="es-ES" sz="1800" b="1" i="0" u="none" strike="noStrike" dirty="0">
                        <a:solidFill>
                          <a:srgbClr val="000000"/>
                        </a:solidFill>
                        <a:effectLst/>
                        <a:latin typeface="Calibri" panose="020F0502020204030204" pitchFamily="34" charset="0"/>
                      </a:endParaRPr>
                    </a:p>
                  </a:txBody>
                  <a:tcPr marL="3618" marR="3618" marT="3618" marB="0" anchor="ctr"/>
                </a:tc>
                <a:tc hMerge="1">
                  <a:txBody>
                    <a:bodyPr/>
                    <a:lstStyle/>
                    <a:p>
                      <a:endParaRPr lang="es-ES"/>
                    </a:p>
                  </a:txBody>
                  <a:tcPr/>
                </a:tc>
                <a:extLst>
                  <a:ext uri="{0D108BD9-81ED-4DB2-BD59-A6C34878D82A}">
                    <a16:rowId xmlns:a16="http://schemas.microsoft.com/office/drawing/2014/main" xmlns="" val="366988526"/>
                  </a:ext>
                </a:extLst>
              </a:tr>
              <a:tr h="29720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800" b="1" u="none" strike="noStrike">
                          <a:effectLst/>
                        </a:rPr>
                        <a:t>CCH</a:t>
                      </a:r>
                      <a:endParaRPr lang="es-ES" sz="1800" b="1" i="0" u="none" strike="noStrike">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800" b="1" u="none" strike="noStrike" dirty="0" err="1">
                          <a:effectLst/>
                        </a:rPr>
                        <a:t>Lic</a:t>
                      </a:r>
                      <a:endParaRPr lang="es-ES" sz="1800" b="1" i="0" u="none" strike="noStrike" dirty="0">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495268041"/>
                  </a:ext>
                </a:extLst>
              </a:tr>
              <a:tr h="676228">
                <a:tc rowSpan="6">
                  <a:txBody>
                    <a:bodyPr/>
                    <a:lstStyle/>
                    <a:p>
                      <a:pPr algn="ctr" fontAlgn="ctr"/>
                      <a:r>
                        <a:rPr lang="es-ES" sz="1800" b="1" u="none" strike="noStrike" dirty="0">
                          <a:effectLst/>
                        </a:rPr>
                        <a:t>Acciones de mitigación</a:t>
                      </a:r>
                      <a:endParaRPr lang="es-ES" sz="1800" b="1" i="0" u="none" strike="noStrike" dirty="0">
                        <a:solidFill>
                          <a:srgbClr val="000000"/>
                        </a:solidFill>
                        <a:effectLst/>
                        <a:latin typeface="Calibri" panose="020F0502020204030204" pitchFamily="34" charset="0"/>
                      </a:endParaRPr>
                    </a:p>
                  </a:txBody>
                  <a:tcPr marL="3618" marR="3618" marT="3618" marB="0" vert="vert270" anchor="ctr"/>
                </a:tc>
                <a:tc>
                  <a:txBody>
                    <a:bodyPr/>
                    <a:lstStyle/>
                    <a:p>
                      <a:pPr algn="l" fontAlgn="ctr"/>
                      <a:r>
                        <a:rPr lang="es-ES" sz="1600" u="none" strike="noStrike" dirty="0">
                          <a:effectLst/>
                        </a:rPr>
                        <a:t>19. El adelgazamiento de la capa de ozono puede reducirse mediante el uso de centrales nucleares en lugar de quema de combustibles fósiles.</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a:effectLst/>
                        </a:rPr>
                        <a:t>Reducir la quema de combustibles fósiles reduce el ACO</a:t>
                      </a:r>
                      <a:endParaRPr lang="es-ES" sz="1600" b="0" i="0" u="none" strike="noStrike">
                        <a:solidFill>
                          <a:srgbClr val="0070C0"/>
                        </a:solidFill>
                        <a:effectLst/>
                        <a:latin typeface="Calibri" panose="020F0502020204030204" pitchFamily="34" charset="0"/>
                      </a:endParaRPr>
                    </a:p>
                  </a:txBody>
                  <a:tcPr marL="3618" marR="3618" marT="3618" marB="0" anchor="ctr"/>
                </a:tc>
                <a:tc>
                  <a:txBody>
                    <a:bodyPr/>
                    <a:lstStyle/>
                    <a:p>
                      <a:pPr algn="l" fontAlgn="ctr"/>
                      <a:r>
                        <a:rPr lang="es-ES" sz="1600" u="none" strike="noStrike">
                          <a:effectLst/>
                        </a:rPr>
                        <a:t>La contaminación atmosférica provoca ACO</a:t>
                      </a:r>
                      <a:endParaRPr lang="es-ES" sz="1600" b="0" i="0" u="none" strike="noStrike">
                        <a:solidFill>
                          <a:srgbClr val="0070C0"/>
                        </a:solidFill>
                        <a:effectLst/>
                        <a:latin typeface="Calibri" panose="020F0502020204030204" pitchFamily="34" charset="0"/>
                      </a:endParaRPr>
                    </a:p>
                  </a:txBody>
                  <a:tcPr marL="3618" marR="3618" marT="3618" marB="0" anchor="ctr"/>
                </a:tc>
                <a:tc>
                  <a:txBody>
                    <a:bodyPr/>
                    <a:lstStyle/>
                    <a:p>
                      <a:pPr algn="ctr" fontAlgn="ctr"/>
                      <a:r>
                        <a:rPr lang="es-ES" sz="1600" u="none" strike="noStrike">
                          <a:effectLst/>
                        </a:rPr>
                        <a:t>41,7</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dirty="0">
                          <a:effectLst/>
                        </a:rPr>
                        <a:t>42,6</a:t>
                      </a:r>
                      <a:endParaRPr lang="es-ES" sz="1600" b="0" i="0" u="none" strike="noStrike" dirty="0">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2212656031"/>
                  </a:ext>
                </a:extLst>
              </a:tr>
              <a:tr h="494299">
                <a:tc vMerge="1">
                  <a:txBody>
                    <a:bodyPr/>
                    <a:lstStyle/>
                    <a:p>
                      <a:endParaRPr lang="es-ES"/>
                    </a:p>
                  </a:txBody>
                  <a:tcPr/>
                </a:tc>
                <a:tc>
                  <a:txBody>
                    <a:bodyPr/>
                    <a:lstStyle/>
                    <a:p>
                      <a:pPr algn="l" fontAlgn="ctr"/>
                      <a:r>
                        <a:rPr lang="es-ES" sz="1600" u="none" strike="noStrike" dirty="0">
                          <a:effectLst/>
                        </a:rPr>
                        <a:t>20. El adelgazamiento de la capa de ozono se puede reducir utilizando gasolina sin plomo.</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a:effectLst/>
                        </a:rPr>
                        <a:t>Usar gasolina sin plomo reduce el ACO</a:t>
                      </a:r>
                      <a:endParaRPr lang="es-ES" sz="1600" b="0" i="0" u="none" strike="noStrike">
                        <a:solidFill>
                          <a:srgbClr val="0070C0"/>
                        </a:solidFill>
                        <a:effectLst/>
                        <a:latin typeface="Calibri" panose="020F0502020204030204" pitchFamily="34" charset="0"/>
                      </a:endParaRPr>
                    </a:p>
                  </a:txBody>
                  <a:tcPr marL="3618" marR="3618" marT="3618" marB="0" anchor="ctr"/>
                </a:tc>
                <a:tc>
                  <a:txBody>
                    <a:bodyPr/>
                    <a:lstStyle/>
                    <a:p>
                      <a:pPr algn="l" fontAlgn="ctr"/>
                      <a:r>
                        <a:rPr lang="es-ES" sz="1600" u="none" strike="noStrike">
                          <a:effectLst/>
                        </a:rPr>
                        <a:t>La contaminación atmosférica provoca ACO</a:t>
                      </a:r>
                      <a:endParaRPr lang="es-ES" sz="1600" b="0" i="0" u="none" strike="noStrike">
                        <a:solidFill>
                          <a:srgbClr val="0070C0"/>
                        </a:solidFill>
                        <a:effectLst/>
                        <a:latin typeface="Calibri" panose="020F0502020204030204" pitchFamily="34" charset="0"/>
                      </a:endParaRPr>
                    </a:p>
                  </a:txBody>
                  <a:tcPr marL="3618" marR="3618" marT="3618" marB="0" anchor="ctr"/>
                </a:tc>
                <a:tc>
                  <a:txBody>
                    <a:bodyPr/>
                    <a:lstStyle/>
                    <a:p>
                      <a:pPr algn="ctr" fontAlgn="ctr"/>
                      <a:r>
                        <a:rPr lang="es-ES" sz="1600" u="none" strike="noStrike">
                          <a:effectLst/>
                        </a:rPr>
                        <a:t>75</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a:effectLst/>
                        </a:rPr>
                        <a:t>41,2</a:t>
                      </a:r>
                      <a:endParaRPr lang="es-ES" sz="1600" b="0" i="0" u="none" strike="noStrike">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2120967395"/>
                  </a:ext>
                </a:extLst>
              </a:tr>
              <a:tr h="395438">
                <a:tc vMerge="1">
                  <a:txBody>
                    <a:bodyPr/>
                    <a:lstStyle/>
                    <a:p>
                      <a:endParaRPr lang="es-ES"/>
                    </a:p>
                  </a:txBody>
                  <a:tcPr/>
                </a:tc>
                <a:tc>
                  <a:txBody>
                    <a:bodyPr/>
                    <a:lstStyle/>
                    <a:p>
                      <a:pPr algn="l" fontAlgn="ctr"/>
                      <a:r>
                        <a:rPr lang="es-ES" sz="1600" u="none" strike="noStrike" dirty="0">
                          <a:effectLst/>
                        </a:rPr>
                        <a:t>21. El adelgazamiento de la capa de ozono puede reducirse plantando más árboles.</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Plantar árboles reduce el ACO</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a:effectLst/>
                        </a:rPr>
                        <a:t>87,5</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a:effectLst/>
                        </a:rPr>
                        <a:t>76,4</a:t>
                      </a:r>
                      <a:endParaRPr lang="es-ES" sz="1600" b="0" i="0" u="none" strike="noStrike">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2131109147"/>
                  </a:ext>
                </a:extLst>
              </a:tr>
              <a:tr h="509644">
                <a:tc vMerge="1">
                  <a:txBody>
                    <a:bodyPr/>
                    <a:lstStyle/>
                    <a:p>
                      <a:endParaRPr lang="es-ES"/>
                    </a:p>
                  </a:txBody>
                  <a:tcPr/>
                </a:tc>
                <a:tc>
                  <a:txBody>
                    <a:bodyPr/>
                    <a:lstStyle/>
                    <a:p>
                      <a:pPr algn="l" fontAlgn="ctr"/>
                      <a:r>
                        <a:rPr lang="es-ES" sz="1600" u="none" strike="noStrike">
                          <a:effectLst/>
                        </a:rPr>
                        <a:t>22. El adelgazamiento de la capa de ozono puede reducirse al reciclar la basura doméstica.</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Reciclar basura reduce el ACO</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dirty="0">
                          <a:effectLst/>
                        </a:rPr>
                        <a:t>79,2</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a:effectLst/>
                        </a:rPr>
                        <a:t>80,9</a:t>
                      </a:r>
                      <a:endParaRPr lang="es-ES" sz="1600" b="0" i="0" u="none" strike="noStrike">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3164547257"/>
                  </a:ext>
                </a:extLst>
              </a:tr>
              <a:tr h="593160">
                <a:tc vMerge="1">
                  <a:txBody>
                    <a:bodyPr/>
                    <a:lstStyle/>
                    <a:p>
                      <a:endParaRPr lang="es-ES"/>
                    </a:p>
                  </a:txBody>
                  <a:tcPr/>
                </a:tc>
                <a:tc>
                  <a:txBody>
                    <a:bodyPr/>
                    <a:lstStyle/>
                    <a:p>
                      <a:pPr algn="l" fontAlgn="ctr"/>
                      <a:r>
                        <a:rPr lang="es-ES" sz="1600" u="none" strike="noStrike">
                          <a:effectLst/>
                        </a:rPr>
                        <a:t>23. El adelgazamiento de la capa de ozono puede reducirse si se evita la liberación de dióxido de carbono y metano a la atmósfera.</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Reducir la emisión de dióxido de carbono y metano reduce el ACO</a:t>
                      </a:r>
                      <a:endParaRPr lang="es-ES" sz="1600" b="0" i="0" u="none" strike="noStrike" dirty="0">
                        <a:solidFill>
                          <a:srgbClr val="0070C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Las emisiones de dióxido de carbono provocan ACO</a:t>
                      </a:r>
                      <a:endParaRPr lang="es-ES" sz="1600" b="0" i="0" u="none" strike="noStrike" dirty="0">
                        <a:solidFill>
                          <a:srgbClr val="0070C0"/>
                        </a:solidFill>
                        <a:effectLst/>
                        <a:latin typeface="Calibri" panose="020F0502020204030204" pitchFamily="34" charset="0"/>
                      </a:endParaRPr>
                    </a:p>
                  </a:txBody>
                  <a:tcPr marL="3618" marR="3618" marT="3618" marB="0" anchor="ctr"/>
                </a:tc>
                <a:tc>
                  <a:txBody>
                    <a:bodyPr/>
                    <a:lstStyle/>
                    <a:p>
                      <a:pPr algn="ctr" fontAlgn="ctr"/>
                      <a:r>
                        <a:rPr lang="es-ES" sz="1600" u="none" strike="noStrike" dirty="0">
                          <a:effectLst/>
                        </a:rPr>
                        <a:t>91,7</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dirty="0">
                          <a:effectLst/>
                        </a:rPr>
                        <a:t>94,1</a:t>
                      </a:r>
                      <a:endParaRPr lang="es-ES" sz="1600" b="0" i="0" u="none" strike="noStrike" dirty="0">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1490900891"/>
                  </a:ext>
                </a:extLst>
              </a:tr>
              <a:tr h="531865">
                <a:tc vMerge="1">
                  <a:txBody>
                    <a:bodyPr/>
                    <a:lstStyle/>
                    <a:p>
                      <a:endParaRPr lang="es-ES"/>
                    </a:p>
                  </a:txBody>
                  <a:tcPr/>
                </a:tc>
                <a:tc>
                  <a:txBody>
                    <a:bodyPr/>
                    <a:lstStyle/>
                    <a:p>
                      <a:pPr algn="l" fontAlgn="ctr"/>
                      <a:r>
                        <a:rPr lang="es-ES" sz="1600" u="none" strike="noStrike">
                          <a:effectLst/>
                        </a:rPr>
                        <a:t>24. El adelgazamiento de la capa de ozono puede reducirse si se lanzan menos cohetes y misiles a través de ella.</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a:effectLst/>
                        </a:rPr>
                        <a:t>Los lanzamientos de cohetes y misiles provocan agujeros en la capa de ozono</a:t>
                      </a:r>
                      <a:endParaRPr lang="es-ES" sz="1600" b="0" i="0" u="none" strike="noStrike">
                        <a:solidFill>
                          <a:srgbClr val="000000"/>
                        </a:solidFill>
                        <a:effectLst/>
                        <a:latin typeface="Calibri" panose="020F0502020204030204" pitchFamily="34" charset="0"/>
                      </a:endParaRPr>
                    </a:p>
                  </a:txBody>
                  <a:tcPr marL="3618" marR="3618" marT="3618" marB="0" anchor="ctr"/>
                </a:tc>
                <a:tc>
                  <a:txBody>
                    <a:bodyPr/>
                    <a:lstStyle/>
                    <a:p>
                      <a:pPr algn="l" fontAlgn="ctr"/>
                      <a:r>
                        <a:rPr lang="es-ES" sz="1600" u="none" strike="noStrike" dirty="0">
                          <a:effectLst/>
                        </a:rPr>
                        <a:t>La capa de ozono tiene las propiedades de un sólido</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dirty="0">
                          <a:effectLst/>
                        </a:rPr>
                        <a:t>62,5</a:t>
                      </a:r>
                      <a:endParaRPr lang="es-ES" sz="1600" b="0" i="0" u="none" strike="noStrike" dirty="0">
                        <a:solidFill>
                          <a:srgbClr val="000000"/>
                        </a:solidFill>
                        <a:effectLst/>
                        <a:latin typeface="Calibri" panose="020F0502020204030204" pitchFamily="34" charset="0"/>
                      </a:endParaRPr>
                    </a:p>
                  </a:txBody>
                  <a:tcPr marL="3618" marR="3618" marT="3618" marB="0" anchor="ctr"/>
                </a:tc>
                <a:tc>
                  <a:txBody>
                    <a:bodyPr/>
                    <a:lstStyle/>
                    <a:p>
                      <a:pPr algn="ctr" fontAlgn="ctr"/>
                      <a:r>
                        <a:rPr lang="es-ES" sz="1600" u="none" strike="noStrike" dirty="0">
                          <a:effectLst/>
                        </a:rPr>
                        <a:t>52,9</a:t>
                      </a:r>
                      <a:endParaRPr lang="es-ES" sz="1600" b="0" i="0" u="none" strike="noStrike" dirty="0">
                        <a:solidFill>
                          <a:srgbClr val="000000"/>
                        </a:solidFill>
                        <a:effectLst/>
                        <a:latin typeface="Calibri" panose="020F0502020204030204" pitchFamily="34" charset="0"/>
                      </a:endParaRPr>
                    </a:p>
                  </a:txBody>
                  <a:tcPr marL="3618" marR="3618" marT="3618" marB="0" anchor="ctr"/>
                </a:tc>
                <a:extLst>
                  <a:ext uri="{0D108BD9-81ED-4DB2-BD59-A6C34878D82A}">
                    <a16:rowId xmlns:a16="http://schemas.microsoft.com/office/drawing/2014/main" xmlns="" val="3273524914"/>
                  </a:ext>
                </a:extLst>
              </a:tr>
            </a:tbl>
          </a:graphicData>
        </a:graphic>
      </p:graphicFrame>
    </p:spTree>
    <p:extLst>
      <p:ext uri="{BB962C8B-B14F-4D97-AF65-F5344CB8AC3E}">
        <p14:creationId xmlns:p14="http://schemas.microsoft.com/office/powerpoint/2010/main" val="360571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2E8B7-D39E-4D50-9FE5-21D2DD71FD72}"/>
              </a:ext>
            </a:extLst>
          </p:cNvPr>
          <p:cNvSpPr>
            <a:spLocks noGrp="1"/>
          </p:cNvSpPr>
          <p:nvPr>
            <p:ph type="title"/>
          </p:nvPr>
        </p:nvSpPr>
        <p:spPr/>
        <p:txBody>
          <a:bodyPr/>
          <a:lstStyle/>
          <a:p>
            <a:r>
              <a:rPr lang="es-ES" dirty="0"/>
              <a:t>Acciones de mitigación.</a:t>
            </a:r>
          </a:p>
        </p:txBody>
      </p:sp>
      <p:graphicFrame>
        <p:nvGraphicFramePr>
          <p:cNvPr id="5" name="Content Placeholder 4">
            <a:extLst>
              <a:ext uri="{FF2B5EF4-FFF2-40B4-BE49-F238E27FC236}">
                <a16:creationId xmlns:a16="http://schemas.microsoft.com/office/drawing/2014/main" xmlns="" id="{F85773E4-179B-47DE-8C31-988EDFD5B47D}"/>
              </a:ext>
            </a:extLst>
          </p:cNvPr>
          <p:cNvGraphicFramePr>
            <a:graphicFrameLocks noGrp="1"/>
          </p:cNvGraphicFramePr>
          <p:nvPr>
            <p:ph idx="1"/>
            <p:extLst>
              <p:ext uri="{D42A27DB-BD31-4B8C-83A1-F6EECF244321}">
                <p14:modId xmlns:p14="http://schemas.microsoft.com/office/powerpoint/2010/main" val="2533293988"/>
              </p:ext>
            </p:extLst>
          </p:nvPr>
        </p:nvGraphicFramePr>
        <p:xfrm>
          <a:off x="573006" y="1426464"/>
          <a:ext cx="11194472" cy="52877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741DD9DD-9AB0-42B9-977F-78932C7F2BE7}"/>
              </a:ext>
            </a:extLst>
          </p:cNvPr>
          <p:cNvSpPr txBox="1"/>
          <p:nvPr/>
        </p:nvSpPr>
        <p:spPr>
          <a:xfrm>
            <a:off x="6650182" y="3048000"/>
            <a:ext cx="412292" cy="338554"/>
          </a:xfrm>
          <a:prstGeom prst="rect">
            <a:avLst/>
          </a:prstGeom>
          <a:noFill/>
        </p:spPr>
        <p:txBody>
          <a:bodyPr wrap="none" rtlCol="0">
            <a:spAutoFit/>
          </a:bodyPr>
          <a:lstStyle/>
          <a:p>
            <a:r>
              <a:rPr lang="es-ES" sz="1600" dirty="0"/>
              <a:t>23</a:t>
            </a:r>
          </a:p>
        </p:txBody>
      </p:sp>
      <p:sp>
        <p:nvSpPr>
          <p:cNvPr id="7" name="TextBox 6">
            <a:extLst>
              <a:ext uri="{FF2B5EF4-FFF2-40B4-BE49-F238E27FC236}">
                <a16:creationId xmlns:a16="http://schemas.microsoft.com/office/drawing/2014/main" xmlns="" id="{B00FA28D-8A2E-4F96-9C1F-8BC2E307C630}"/>
              </a:ext>
            </a:extLst>
          </p:cNvPr>
          <p:cNvSpPr txBox="1"/>
          <p:nvPr/>
        </p:nvSpPr>
        <p:spPr>
          <a:xfrm>
            <a:off x="5275206" y="4669536"/>
            <a:ext cx="1784463" cy="338554"/>
          </a:xfrm>
          <a:prstGeom prst="rect">
            <a:avLst/>
          </a:prstGeom>
          <a:noFill/>
        </p:spPr>
        <p:txBody>
          <a:bodyPr wrap="none" rtlCol="0">
            <a:spAutoFit/>
          </a:bodyPr>
          <a:lstStyle/>
          <a:p>
            <a:r>
              <a:rPr lang="es-ES" sz="1600" dirty="0"/>
              <a:t>19, 20, 21, 22, 24</a:t>
            </a:r>
          </a:p>
        </p:txBody>
      </p:sp>
    </p:spTree>
    <p:extLst>
      <p:ext uri="{BB962C8B-B14F-4D97-AF65-F5344CB8AC3E}">
        <p14:creationId xmlns:p14="http://schemas.microsoft.com/office/powerpoint/2010/main" val="31873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419BF-49C4-4B8C-910B-B29C261BF3FF}"/>
              </a:ext>
            </a:extLst>
          </p:cNvPr>
          <p:cNvSpPr>
            <a:spLocks noGrp="1"/>
          </p:cNvSpPr>
          <p:nvPr>
            <p:ph type="ctrTitle"/>
          </p:nvPr>
        </p:nvSpPr>
        <p:spPr/>
        <p:txBody>
          <a:bodyPr/>
          <a:lstStyle/>
          <a:p>
            <a:r>
              <a:rPr lang="es-ES" dirty="0"/>
              <a:t>Preguntas abiertas</a:t>
            </a:r>
          </a:p>
        </p:txBody>
      </p:sp>
      <p:sp>
        <p:nvSpPr>
          <p:cNvPr id="3" name="Subtitle 2">
            <a:extLst>
              <a:ext uri="{FF2B5EF4-FFF2-40B4-BE49-F238E27FC236}">
                <a16:creationId xmlns:a16="http://schemas.microsoft.com/office/drawing/2014/main" xmlns="" id="{3B4B0E92-9A74-402D-85F7-D021DEEEF6B7}"/>
              </a:ext>
            </a:extLst>
          </p:cNvPr>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768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99" y="68718"/>
            <a:ext cx="10363200" cy="914400"/>
          </a:xfrm>
        </p:spPr>
        <p:txBody>
          <a:bodyPr/>
          <a:lstStyle/>
          <a:p>
            <a:r>
              <a:rPr lang="es-ES_tradnl" dirty="0"/>
              <a:t>1. ¿De qué está compuesta la capa de ozono?</a:t>
            </a:r>
          </a:p>
        </p:txBody>
      </p:sp>
      <p:graphicFrame>
        <p:nvGraphicFramePr>
          <p:cNvPr id="6" name="Content Placeholder 5">
            <a:extLst>
              <a:ext uri="{FF2B5EF4-FFF2-40B4-BE49-F238E27FC236}">
                <a16:creationId xmlns:a16="http://schemas.microsoft.com/office/drawing/2014/main" xmlns="" id="{54D2678D-29BD-4EE9-92EC-347F94306983}"/>
              </a:ext>
            </a:extLst>
          </p:cNvPr>
          <p:cNvGraphicFramePr>
            <a:graphicFrameLocks noGrp="1"/>
          </p:cNvGraphicFramePr>
          <p:nvPr>
            <p:ph sz="quarter" idx="2"/>
            <p:extLst>
              <p:ext uri="{D42A27DB-BD31-4B8C-83A1-F6EECF244321}">
                <p14:modId xmlns:p14="http://schemas.microsoft.com/office/powerpoint/2010/main" val="3900913870"/>
              </p:ext>
            </p:extLst>
          </p:nvPr>
        </p:nvGraphicFramePr>
        <p:xfrm>
          <a:off x="568035" y="1294007"/>
          <a:ext cx="5427951" cy="5124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xmlns="" id="{FE1E8288-7391-4079-8CC6-D1DB33E1AF42}"/>
              </a:ext>
            </a:extLst>
          </p:cNvPr>
          <p:cNvGraphicFramePr>
            <a:graphicFrameLocks noGrp="1"/>
          </p:cNvGraphicFramePr>
          <p:nvPr>
            <p:ph sz="quarter" idx="4"/>
            <p:extLst>
              <p:ext uri="{D42A27DB-BD31-4B8C-83A1-F6EECF244321}">
                <p14:modId xmlns:p14="http://schemas.microsoft.com/office/powerpoint/2010/main" val="4142357137"/>
              </p:ext>
            </p:extLst>
          </p:nvPr>
        </p:nvGraphicFramePr>
        <p:xfrm>
          <a:off x="6192837" y="1294008"/>
          <a:ext cx="5417271" cy="512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FA48075A-ACE1-4EFF-8D01-BA346AA087DE}"/>
              </a:ext>
            </a:extLst>
          </p:cNvPr>
          <p:cNvGraphicFramePr>
            <a:graphicFrameLocks/>
          </p:cNvGraphicFramePr>
          <p:nvPr>
            <p:extLst>
              <p:ext uri="{D42A27DB-BD31-4B8C-83A1-F6EECF244321}">
                <p14:modId xmlns:p14="http://schemas.microsoft.com/office/powerpoint/2010/main" val="642698716"/>
              </p:ext>
            </p:extLst>
          </p:nvPr>
        </p:nvGraphicFramePr>
        <p:xfrm>
          <a:off x="5193002" y="5907"/>
          <a:ext cx="6902016" cy="6852092"/>
        </p:xfrm>
        <a:graphic>
          <a:graphicData uri="http://schemas.openxmlformats.org/drawingml/2006/table">
            <a:tbl>
              <a:tblPr firstRow="1" bandRow="1">
                <a:tableStyleId>{912C8C85-51F0-491E-9774-3900AFEF0FD7}</a:tableStyleId>
              </a:tblPr>
              <a:tblGrid>
                <a:gridCol w="1618476">
                  <a:extLst>
                    <a:ext uri="{9D8B030D-6E8A-4147-A177-3AD203B41FA5}">
                      <a16:colId xmlns:a16="http://schemas.microsoft.com/office/drawing/2014/main" xmlns="" val="801301883"/>
                    </a:ext>
                  </a:extLst>
                </a:gridCol>
                <a:gridCol w="5283540">
                  <a:extLst>
                    <a:ext uri="{9D8B030D-6E8A-4147-A177-3AD203B41FA5}">
                      <a16:colId xmlns:a16="http://schemas.microsoft.com/office/drawing/2014/main" xmlns="" val="3404500659"/>
                    </a:ext>
                  </a:extLst>
                </a:gridCol>
              </a:tblGrid>
              <a:tr h="359594">
                <a:tc>
                  <a:txBody>
                    <a:bodyPr/>
                    <a:lstStyle/>
                    <a:p>
                      <a:pPr algn="ctr"/>
                      <a:r>
                        <a:rPr lang="es-ES" noProof="0"/>
                        <a:t>Categoría</a:t>
                      </a:r>
                    </a:p>
                  </a:txBody>
                  <a:tcPr anchor="ctr"/>
                </a:tc>
                <a:tc>
                  <a:txBody>
                    <a:bodyPr/>
                    <a:lstStyle/>
                    <a:p>
                      <a:pPr algn="ctr"/>
                      <a:r>
                        <a:rPr lang="es-ES" noProof="0"/>
                        <a:t>Ejemplos</a:t>
                      </a:r>
                    </a:p>
                  </a:txBody>
                  <a:tcPr anchor="ctr"/>
                </a:tc>
                <a:extLst>
                  <a:ext uri="{0D108BD9-81ED-4DB2-BD59-A6C34878D82A}">
                    <a16:rowId xmlns:a16="http://schemas.microsoft.com/office/drawing/2014/main" xmlns="" val="2991557403"/>
                  </a:ext>
                </a:extLst>
              </a:tr>
              <a:tr h="1401147">
                <a:tc>
                  <a:txBody>
                    <a:bodyPr/>
                    <a:lstStyle/>
                    <a:p>
                      <a:pPr algn="l"/>
                      <a:r>
                        <a:rPr lang="es-ES" noProof="0" dirty="0">
                          <a:solidFill>
                            <a:schemeClr val="accent6">
                              <a:lumMod val="75000"/>
                            </a:schemeClr>
                          </a:solidFill>
                        </a:rPr>
                        <a:t>Menciona ozono</a:t>
                      </a:r>
                    </a:p>
                  </a:txBody>
                  <a:tcPr anchor="ctr"/>
                </a:tc>
                <a:tc>
                  <a:txBody>
                    <a:bodyPr/>
                    <a:lstStyle/>
                    <a:p>
                      <a:pPr marL="0" indent="0" algn="l">
                        <a:buFont typeface="Arial" panose="020B0604020202020204" pitchFamily="34" charset="0"/>
                        <a:buNone/>
                      </a:pPr>
                      <a:r>
                        <a:rPr lang="es-ES" noProof="0" dirty="0"/>
                        <a:t>“Compuesta principalmente de O</a:t>
                      </a:r>
                      <a:r>
                        <a:rPr lang="es-ES" baseline="-25000" noProof="0" dirty="0"/>
                        <a:t>3</a:t>
                      </a:r>
                      <a:r>
                        <a:rPr lang="es-ES" noProof="0" dirty="0"/>
                        <a:t> (ozono)”</a:t>
                      </a:r>
                    </a:p>
                    <a:p>
                      <a:pPr marL="0" indent="0" algn="l">
                        <a:buFont typeface="Arial" panose="020B0604020202020204" pitchFamily="34" charset="0"/>
                        <a:buNone/>
                      </a:pPr>
                      <a:r>
                        <a:rPr lang="es-ES" noProof="0" dirty="0"/>
                        <a:t>“Son moléculas formadas por 3 átomos de oxígeno.”</a:t>
                      </a:r>
                    </a:p>
                  </a:txBody>
                  <a:tcPr anchor="ctr"/>
                </a:tc>
                <a:extLst>
                  <a:ext uri="{0D108BD9-81ED-4DB2-BD59-A6C34878D82A}">
                    <a16:rowId xmlns:a16="http://schemas.microsoft.com/office/drawing/2014/main" xmlns="" val="1934517045"/>
                  </a:ext>
                </a:extLst>
              </a:tr>
              <a:tr h="1168681">
                <a:tc>
                  <a:txBody>
                    <a:bodyPr/>
                    <a:lstStyle/>
                    <a:p>
                      <a:pPr algn="l"/>
                      <a:r>
                        <a:rPr lang="es-ES" noProof="0" dirty="0">
                          <a:solidFill>
                            <a:schemeClr val="accent6">
                              <a:lumMod val="75000"/>
                            </a:schemeClr>
                          </a:solidFill>
                        </a:rPr>
                        <a:t>Menciona ozono y otros gases</a:t>
                      </a:r>
                    </a:p>
                  </a:txBody>
                  <a:tcPr anchor="ctr"/>
                </a:tc>
                <a:tc>
                  <a:txBody>
                    <a:bodyPr/>
                    <a:lstStyle/>
                    <a:p>
                      <a:pPr algn="l"/>
                      <a:r>
                        <a:rPr lang="es-ES" noProof="0" dirty="0"/>
                        <a:t>“La capa de ozono esta formado por gas O</a:t>
                      </a:r>
                      <a:r>
                        <a:rPr lang="es-ES" baseline="-25000" noProof="0" dirty="0"/>
                        <a:t>3</a:t>
                      </a:r>
                      <a:r>
                        <a:rPr lang="es-ES" noProof="0" dirty="0"/>
                        <a:t> y otros gases que son los causantes de su reducción como el dióxido y monóxido de carbono”</a:t>
                      </a:r>
                    </a:p>
                  </a:txBody>
                  <a:tcPr anchor="ctr"/>
                </a:tc>
                <a:extLst>
                  <a:ext uri="{0D108BD9-81ED-4DB2-BD59-A6C34878D82A}">
                    <a16:rowId xmlns:a16="http://schemas.microsoft.com/office/drawing/2014/main" xmlns="" val="1471119104"/>
                  </a:ext>
                </a:extLst>
              </a:tr>
              <a:tr h="898985">
                <a:tc>
                  <a:txBody>
                    <a:bodyPr/>
                    <a:lstStyle/>
                    <a:p>
                      <a:pPr algn="l"/>
                      <a:r>
                        <a:rPr lang="es-ES" noProof="0" dirty="0">
                          <a:solidFill>
                            <a:schemeClr val="accent6">
                              <a:lumMod val="75000"/>
                            </a:schemeClr>
                          </a:solidFill>
                        </a:rPr>
                        <a:t>Mezcla de gases, se especifica</a:t>
                      </a:r>
                    </a:p>
                  </a:txBody>
                  <a:tcPr anchor="ctr"/>
                </a:tc>
                <a:tc>
                  <a:txBody>
                    <a:bodyPr/>
                    <a:lstStyle/>
                    <a:p>
                      <a:pPr algn="l"/>
                      <a:r>
                        <a:rPr lang="es-ES" noProof="0" dirty="0"/>
                        <a:t>“oxigeno, nitrógeno, CO</a:t>
                      </a:r>
                      <a:r>
                        <a:rPr lang="es-ES" baseline="-25000" noProof="0" dirty="0"/>
                        <a:t>2</a:t>
                      </a:r>
                      <a:r>
                        <a:rPr lang="es-ES" noProof="0" dirty="0"/>
                        <a:t>, argón, etc.”</a:t>
                      </a:r>
                    </a:p>
                    <a:p>
                      <a:pPr algn="l"/>
                      <a:r>
                        <a:rPr lang="es-ES" noProof="0" dirty="0"/>
                        <a:t>“nitrógeno, oxígeno, carbono, gases nobles”</a:t>
                      </a:r>
                    </a:p>
                  </a:txBody>
                  <a:tcPr anchor="ctr"/>
                </a:tc>
                <a:extLst>
                  <a:ext uri="{0D108BD9-81ED-4DB2-BD59-A6C34878D82A}">
                    <a16:rowId xmlns:a16="http://schemas.microsoft.com/office/drawing/2014/main" xmlns="" val="4020964808"/>
                  </a:ext>
                </a:extLst>
              </a:tr>
              <a:tr h="1168681">
                <a:tc>
                  <a:txBody>
                    <a:bodyPr/>
                    <a:lstStyle/>
                    <a:p>
                      <a:pPr algn="l"/>
                      <a:r>
                        <a:rPr lang="es-ES" noProof="0" dirty="0">
                          <a:solidFill>
                            <a:schemeClr val="accent6">
                              <a:lumMod val="75000"/>
                            </a:schemeClr>
                          </a:solidFill>
                        </a:rPr>
                        <a:t>Mezcla de gases, no se especifica</a:t>
                      </a:r>
                    </a:p>
                  </a:txBody>
                  <a:tcPr anchor="ctr"/>
                </a:tc>
                <a:tc>
                  <a:txBody>
                    <a:bodyPr/>
                    <a:lstStyle/>
                    <a:p>
                      <a:pPr algn="l"/>
                      <a:r>
                        <a:rPr lang="es-ES" noProof="0" dirty="0"/>
                        <a:t>“es una mezcla de gases que protegen al ser humano de la radiación ultravioleta”</a:t>
                      </a:r>
                    </a:p>
                    <a:p>
                      <a:pPr algn="l"/>
                      <a:r>
                        <a:rPr lang="es-ES" noProof="0" dirty="0"/>
                        <a:t>“Está compuesta por varios gases”</a:t>
                      </a:r>
                    </a:p>
                  </a:txBody>
                  <a:tcPr anchor="ctr"/>
                </a:tc>
                <a:extLst>
                  <a:ext uri="{0D108BD9-81ED-4DB2-BD59-A6C34878D82A}">
                    <a16:rowId xmlns:a16="http://schemas.microsoft.com/office/drawing/2014/main" xmlns="" val="3069971003"/>
                  </a:ext>
                </a:extLst>
              </a:tr>
              <a:tr h="898985">
                <a:tc>
                  <a:txBody>
                    <a:bodyPr/>
                    <a:lstStyle/>
                    <a:p>
                      <a:pPr algn="l"/>
                      <a:r>
                        <a:rPr lang="es-ES" noProof="0" dirty="0">
                          <a:solidFill>
                            <a:schemeClr val="accent6">
                              <a:lumMod val="75000"/>
                            </a:schemeClr>
                          </a:solidFill>
                        </a:rPr>
                        <a:t>Mezcla de oxígeno y UV</a:t>
                      </a:r>
                    </a:p>
                  </a:txBody>
                  <a:tcPr anchor="ctr"/>
                </a:tc>
                <a:tc>
                  <a:txBody>
                    <a:bodyPr/>
                    <a:lstStyle/>
                    <a:p>
                      <a:pPr algn="l"/>
                      <a:r>
                        <a:rPr lang="es-ES" noProof="0" dirty="0"/>
                        <a:t>“O</a:t>
                      </a:r>
                      <a:r>
                        <a:rPr lang="es-ES" baseline="-25000" noProof="0" dirty="0"/>
                        <a:t>2</a:t>
                      </a:r>
                      <a:r>
                        <a:rPr lang="es-ES" noProof="0" dirty="0"/>
                        <a:t> y luz ultravioleta”</a:t>
                      </a:r>
                    </a:p>
                    <a:p>
                      <a:pPr algn="l"/>
                      <a:r>
                        <a:rPr lang="es-ES" noProof="0" dirty="0"/>
                        <a:t>“luz ultra violeta y oxígeno atmosférico”</a:t>
                      </a:r>
                    </a:p>
                  </a:txBody>
                  <a:tcPr anchor="ctr"/>
                </a:tc>
                <a:extLst>
                  <a:ext uri="{0D108BD9-81ED-4DB2-BD59-A6C34878D82A}">
                    <a16:rowId xmlns:a16="http://schemas.microsoft.com/office/drawing/2014/main" xmlns="" val="2954241875"/>
                  </a:ext>
                </a:extLst>
              </a:tr>
              <a:tr h="855246">
                <a:tc>
                  <a:txBody>
                    <a:bodyPr/>
                    <a:lstStyle/>
                    <a:p>
                      <a:pPr algn="l"/>
                      <a:r>
                        <a:rPr lang="es-ES" noProof="0"/>
                        <a:t>Otros</a:t>
                      </a:r>
                    </a:p>
                  </a:txBody>
                  <a:tcPr anchor="ctr"/>
                </a:tc>
                <a:tc>
                  <a:txBody>
                    <a:bodyPr/>
                    <a:lstStyle/>
                    <a:p>
                      <a:pPr algn="l"/>
                      <a:r>
                        <a:rPr lang="es-ES" noProof="0" dirty="0"/>
                        <a:t>“Sirve para protegernos de los rayos ultravioleta emitidos por el Sol”</a:t>
                      </a:r>
                    </a:p>
                    <a:p>
                      <a:pPr algn="l"/>
                      <a:r>
                        <a:rPr lang="es-ES" noProof="0" dirty="0"/>
                        <a:t>“tres moléculas de oxígeno”</a:t>
                      </a:r>
                    </a:p>
                  </a:txBody>
                  <a:tcPr anchor="ctr"/>
                </a:tc>
                <a:extLst>
                  <a:ext uri="{0D108BD9-81ED-4DB2-BD59-A6C34878D82A}">
                    <a16:rowId xmlns:a16="http://schemas.microsoft.com/office/drawing/2014/main" xmlns="" val="3312637347"/>
                  </a:ext>
                </a:extLst>
              </a:tr>
            </a:tbl>
          </a:graphicData>
        </a:graphic>
      </p:graphicFrame>
      <p:graphicFrame>
        <p:nvGraphicFramePr>
          <p:cNvPr id="5" name="Content Placeholder 5">
            <a:extLst>
              <a:ext uri="{FF2B5EF4-FFF2-40B4-BE49-F238E27FC236}">
                <a16:creationId xmlns:a16="http://schemas.microsoft.com/office/drawing/2014/main" xmlns="" id="{05814C29-E443-497C-BD4C-0F685AFC8DEF}"/>
              </a:ext>
            </a:extLst>
          </p:cNvPr>
          <p:cNvGraphicFramePr>
            <a:graphicFrameLocks/>
          </p:cNvGraphicFramePr>
          <p:nvPr>
            <p:extLst>
              <p:ext uri="{D42A27DB-BD31-4B8C-83A1-F6EECF244321}">
                <p14:modId xmlns:p14="http://schemas.microsoft.com/office/powerpoint/2010/main" val="4219890910"/>
              </p:ext>
            </p:extLst>
          </p:nvPr>
        </p:nvGraphicFramePr>
        <p:xfrm>
          <a:off x="0" y="947231"/>
          <a:ext cx="5029200" cy="4963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98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FA48075A-ACE1-4EFF-8D01-BA346AA087DE}"/>
              </a:ext>
            </a:extLst>
          </p:cNvPr>
          <p:cNvGraphicFramePr>
            <a:graphicFrameLocks/>
          </p:cNvGraphicFramePr>
          <p:nvPr>
            <p:extLst>
              <p:ext uri="{D42A27DB-BD31-4B8C-83A1-F6EECF244321}">
                <p14:modId xmlns:p14="http://schemas.microsoft.com/office/powerpoint/2010/main" val="2993514995"/>
              </p:ext>
            </p:extLst>
          </p:nvPr>
        </p:nvGraphicFramePr>
        <p:xfrm>
          <a:off x="0" y="5907"/>
          <a:ext cx="6885709" cy="6516250"/>
        </p:xfrm>
        <a:graphic>
          <a:graphicData uri="http://schemas.openxmlformats.org/drawingml/2006/table">
            <a:tbl>
              <a:tblPr firstRow="1" bandRow="1">
                <a:tableStyleId>{912C8C85-51F0-491E-9774-3900AFEF0FD7}</a:tableStyleId>
              </a:tblPr>
              <a:tblGrid>
                <a:gridCol w="1614652">
                  <a:extLst>
                    <a:ext uri="{9D8B030D-6E8A-4147-A177-3AD203B41FA5}">
                      <a16:colId xmlns:a16="http://schemas.microsoft.com/office/drawing/2014/main" xmlns="" val="801301883"/>
                    </a:ext>
                  </a:extLst>
                </a:gridCol>
                <a:gridCol w="5271057">
                  <a:extLst>
                    <a:ext uri="{9D8B030D-6E8A-4147-A177-3AD203B41FA5}">
                      <a16:colId xmlns:a16="http://schemas.microsoft.com/office/drawing/2014/main" xmlns="" val="3404500659"/>
                    </a:ext>
                  </a:extLst>
                </a:gridCol>
              </a:tblGrid>
              <a:tr h="410320">
                <a:tc>
                  <a:txBody>
                    <a:bodyPr/>
                    <a:lstStyle/>
                    <a:p>
                      <a:pPr algn="ctr"/>
                      <a:r>
                        <a:rPr lang="es-ES" dirty="0"/>
                        <a:t>Categoría</a:t>
                      </a:r>
                    </a:p>
                  </a:txBody>
                  <a:tcPr anchor="ctr"/>
                </a:tc>
                <a:tc>
                  <a:txBody>
                    <a:bodyPr/>
                    <a:lstStyle/>
                    <a:p>
                      <a:pPr algn="ctr"/>
                      <a:r>
                        <a:rPr lang="es-ES" dirty="0"/>
                        <a:t>Ejemplos</a:t>
                      </a:r>
                    </a:p>
                  </a:txBody>
                  <a:tcPr anchor="ctr"/>
                </a:tc>
                <a:extLst>
                  <a:ext uri="{0D108BD9-81ED-4DB2-BD59-A6C34878D82A}">
                    <a16:rowId xmlns:a16="http://schemas.microsoft.com/office/drawing/2014/main" xmlns="" val="2991557403"/>
                  </a:ext>
                </a:extLst>
              </a:tr>
              <a:tr h="1571846">
                <a:tc>
                  <a:txBody>
                    <a:bodyPr/>
                    <a:lstStyle/>
                    <a:p>
                      <a:pPr algn="l"/>
                      <a:r>
                        <a:rPr lang="es-ES" dirty="0">
                          <a:solidFill>
                            <a:schemeClr val="accent6">
                              <a:lumMod val="75000"/>
                            </a:schemeClr>
                          </a:solidFill>
                        </a:rPr>
                        <a:t>Menciona ozono</a:t>
                      </a:r>
                    </a:p>
                  </a:txBody>
                  <a:tcPr anchor="ctr"/>
                </a:tc>
                <a:tc>
                  <a:txBody>
                    <a:bodyPr/>
                    <a:lstStyle/>
                    <a:p>
                      <a:pPr marL="0" indent="0" algn="l">
                        <a:buFont typeface="Arial" panose="020B0604020202020204" pitchFamily="34" charset="0"/>
                        <a:buNone/>
                      </a:pPr>
                      <a:r>
                        <a:rPr lang="es-ES" noProof="0" dirty="0"/>
                        <a:t>“Pues justamente de ozono, por eso su nombre, y también de otros gases, que ahorita no recuerdo.”</a:t>
                      </a:r>
                    </a:p>
                  </a:txBody>
                  <a:tcPr anchor="ctr"/>
                </a:tc>
                <a:extLst>
                  <a:ext uri="{0D108BD9-81ED-4DB2-BD59-A6C34878D82A}">
                    <a16:rowId xmlns:a16="http://schemas.microsoft.com/office/drawing/2014/main" xmlns="" val="1934517045"/>
                  </a:ext>
                </a:extLst>
              </a:tr>
              <a:tr h="1025799">
                <a:tc>
                  <a:txBody>
                    <a:bodyPr/>
                    <a:lstStyle/>
                    <a:p>
                      <a:pPr algn="l"/>
                      <a:r>
                        <a:rPr lang="es-ES" dirty="0">
                          <a:solidFill>
                            <a:schemeClr val="accent6">
                              <a:lumMod val="75000"/>
                            </a:schemeClr>
                          </a:solidFill>
                        </a:rPr>
                        <a:t>Mezcla de gases, se especifica</a:t>
                      </a:r>
                    </a:p>
                  </a:txBody>
                  <a:tcPr anchor="ctr"/>
                </a:tc>
                <a:tc>
                  <a:txBody>
                    <a:bodyPr/>
                    <a:lstStyle/>
                    <a:p>
                      <a:pPr algn="l"/>
                      <a:r>
                        <a:rPr lang="es-ES" noProof="0" dirty="0"/>
                        <a:t>“Está compuesta por varias moléculas de diversos gases. N,O,S,H”</a:t>
                      </a:r>
                    </a:p>
                    <a:p>
                      <a:pPr algn="l"/>
                      <a:r>
                        <a:rPr lang="es-ES" noProof="0" dirty="0"/>
                        <a:t>“Se compone de varios gases que incluyen oxígeno entre otros. ”</a:t>
                      </a:r>
                    </a:p>
                  </a:txBody>
                  <a:tcPr anchor="ctr"/>
                </a:tc>
                <a:extLst>
                  <a:ext uri="{0D108BD9-81ED-4DB2-BD59-A6C34878D82A}">
                    <a16:rowId xmlns:a16="http://schemas.microsoft.com/office/drawing/2014/main" xmlns="" val="4020964808"/>
                  </a:ext>
                </a:extLst>
              </a:tr>
              <a:tr h="1311059">
                <a:tc>
                  <a:txBody>
                    <a:bodyPr/>
                    <a:lstStyle/>
                    <a:p>
                      <a:pPr algn="l"/>
                      <a:r>
                        <a:rPr lang="es-ES" dirty="0">
                          <a:solidFill>
                            <a:schemeClr val="accent6">
                              <a:lumMod val="75000"/>
                            </a:schemeClr>
                          </a:solidFill>
                        </a:rPr>
                        <a:t>Mezcla de gases, no se especifica</a:t>
                      </a:r>
                    </a:p>
                  </a:txBody>
                  <a:tcPr anchor="ctr"/>
                </a:tc>
                <a:tc>
                  <a:txBody>
                    <a:bodyPr/>
                    <a:lstStyle/>
                    <a:p>
                      <a:pPr algn="l"/>
                      <a:r>
                        <a:rPr lang="es-ES" noProof="0" dirty="0"/>
                        <a:t>“Está compuesta por diversos gases”</a:t>
                      </a:r>
                    </a:p>
                    <a:p>
                      <a:pPr algn="l"/>
                      <a:r>
                        <a:rPr lang="es-ES" noProof="0" dirty="0"/>
                        <a:t>“Por varios gases que protegen la llegada de los rayos ultravioleta”</a:t>
                      </a:r>
                    </a:p>
                  </a:txBody>
                  <a:tcPr anchor="ctr"/>
                </a:tc>
                <a:extLst>
                  <a:ext uri="{0D108BD9-81ED-4DB2-BD59-A6C34878D82A}">
                    <a16:rowId xmlns:a16="http://schemas.microsoft.com/office/drawing/2014/main" xmlns="" val="3069971003"/>
                  </a:ext>
                </a:extLst>
              </a:tr>
              <a:tr h="2034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Otros</a:t>
                      </a:r>
                    </a:p>
                  </a:txBody>
                  <a:tcPr anchor="ctr"/>
                </a:tc>
                <a:tc>
                  <a:txBody>
                    <a:bodyPr/>
                    <a:lstStyle/>
                    <a:p>
                      <a:pPr algn="l"/>
                      <a:r>
                        <a:rPr lang="es-ES" noProof="0" dirty="0"/>
                        <a:t>“Está compuesta por distintos elementos como el oxígeno”</a:t>
                      </a:r>
                    </a:p>
                    <a:p>
                      <a:pPr algn="l"/>
                      <a:r>
                        <a:rPr lang="es-ES" noProof="0" dirty="0"/>
                        <a:t>“elementos que comúnmente se encuentran en la Tierra” “Por la atmósfera”</a:t>
                      </a:r>
                    </a:p>
                    <a:p>
                      <a:pPr algn="l"/>
                      <a:r>
                        <a:rPr lang="es-ES" noProof="0" dirty="0"/>
                        <a:t>“la mayoría por contaminantes”</a:t>
                      </a:r>
                    </a:p>
                    <a:p>
                      <a:pPr algn="l"/>
                      <a:endParaRPr lang="es-ES" noProof="0" dirty="0"/>
                    </a:p>
                  </a:txBody>
                  <a:tcPr anchor="ctr"/>
                </a:tc>
                <a:extLst>
                  <a:ext uri="{0D108BD9-81ED-4DB2-BD59-A6C34878D82A}">
                    <a16:rowId xmlns:a16="http://schemas.microsoft.com/office/drawing/2014/main" xmlns="" val="2954241875"/>
                  </a:ext>
                </a:extLst>
              </a:tr>
            </a:tbl>
          </a:graphicData>
        </a:graphic>
      </p:graphicFrame>
      <p:graphicFrame>
        <p:nvGraphicFramePr>
          <p:cNvPr id="5" name="Content Placeholder 7">
            <a:extLst>
              <a:ext uri="{FF2B5EF4-FFF2-40B4-BE49-F238E27FC236}">
                <a16:creationId xmlns:a16="http://schemas.microsoft.com/office/drawing/2014/main" xmlns="" id="{89F18B26-FD04-49CF-902A-C915B5CD908D}"/>
              </a:ext>
            </a:extLst>
          </p:cNvPr>
          <p:cNvGraphicFramePr>
            <a:graphicFrameLocks/>
          </p:cNvGraphicFramePr>
          <p:nvPr>
            <p:extLst>
              <p:ext uri="{D42A27DB-BD31-4B8C-83A1-F6EECF244321}">
                <p14:modId xmlns:p14="http://schemas.microsoft.com/office/powerpoint/2010/main" val="3692802271"/>
              </p:ext>
            </p:extLst>
          </p:nvPr>
        </p:nvGraphicFramePr>
        <p:xfrm>
          <a:off x="6885709" y="989208"/>
          <a:ext cx="5417271" cy="5124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8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99" y="40995"/>
            <a:ext cx="10363200" cy="914400"/>
          </a:xfrm>
        </p:spPr>
        <p:txBody>
          <a:bodyPr/>
          <a:lstStyle/>
          <a:p>
            <a:r>
              <a:rPr lang="es-ES" dirty="0"/>
              <a:t>2. ¿Cómo es que la capa de ozono influye en los procesos de los seres vivos? </a:t>
            </a:r>
            <a:endParaRPr lang="en-US" dirty="0"/>
          </a:p>
        </p:txBody>
      </p:sp>
      <p:graphicFrame>
        <p:nvGraphicFramePr>
          <p:cNvPr id="6" name="Content Placeholder 5">
            <a:extLst>
              <a:ext uri="{FF2B5EF4-FFF2-40B4-BE49-F238E27FC236}">
                <a16:creationId xmlns:a16="http://schemas.microsoft.com/office/drawing/2014/main" xmlns="" id="{0C402134-234D-46D1-B44D-EB4391C6692C}"/>
              </a:ext>
            </a:extLst>
          </p:cNvPr>
          <p:cNvGraphicFramePr>
            <a:graphicFrameLocks noGrp="1"/>
          </p:cNvGraphicFramePr>
          <p:nvPr>
            <p:ph sz="quarter" idx="2"/>
            <p:extLst>
              <p:ext uri="{D42A27DB-BD31-4B8C-83A1-F6EECF244321}">
                <p14:modId xmlns:p14="http://schemas.microsoft.com/office/powerpoint/2010/main" val="458226985"/>
              </p:ext>
            </p:extLst>
          </p:nvPr>
        </p:nvGraphicFramePr>
        <p:xfrm>
          <a:off x="526473" y="1404845"/>
          <a:ext cx="5469515" cy="51381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xmlns="" id="{CA133B4B-9431-4A70-956F-BB1DD94A7423}"/>
              </a:ext>
            </a:extLst>
          </p:cNvPr>
          <p:cNvGraphicFramePr>
            <a:graphicFrameLocks noGrp="1"/>
          </p:cNvGraphicFramePr>
          <p:nvPr>
            <p:ph sz="quarter" idx="4"/>
            <p:extLst>
              <p:ext uri="{D42A27DB-BD31-4B8C-83A1-F6EECF244321}">
                <p14:modId xmlns:p14="http://schemas.microsoft.com/office/powerpoint/2010/main" val="1004495849"/>
              </p:ext>
            </p:extLst>
          </p:nvPr>
        </p:nvGraphicFramePr>
        <p:xfrm>
          <a:off x="6192838" y="1404846"/>
          <a:ext cx="5389562" cy="501341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4C5FA666-5A27-4BE8-9918-8921C53773E0}"/>
              </a:ext>
            </a:extLst>
          </p:cNvPr>
          <p:cNvSpPr/>
          <p:nvPr/>
        </p:nvSpPr>
        <p:spPr>
          <a:xfrm>
            <a:off x="7786258" y="5167745"/>
            <a:ext cx="429488" cy="263236"/>
          </a:xfrm>
          <a:prstGeom prst="rect">
            <a:avLst/>
          </a:prstGeom>
          <a:solidFill>
            <a:srgbClr val="5CC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O</a:t>
            </a:r>
            <a:r>
              <a:rPr lang="es-ES" sz="1050" b="1" dirty="0"/>
              <a:t>2</a:t>
            </a:r>
            <a:endParaRPr lang="es-ES" sz="1600" b="1" dirty="0"/>
          </a:p>
        </p:txBody>
      </p:sp>
    </p:spTree>
    <p:extLst>
      <p:ext uri="{BB962C8B-B14F-4D97-AF65-F5344CB8AC3E}">
        <p14:creationId xmlns:p14="http://schemas.microsoft.com/office/powerpoint/2010/main" val="16500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FA48075A-ACE1-4EFF-8D01-BA346AA087DE}"/>
              </a:ext>
            </a:extLst>
          </p:cNvPr>
          <p:cNvGraphicFramePr>
            <a:graphicFrameLocks/>
          </p:cNvGraphicFramePr>
          <p:nvPr>
            <p:extLst>
              <p:ext uri="{D42A27DB-BD31-4B8C-83A1-F6EECF244321}">
                <p14:modId xmlns:p14="http://schemas.microsoft.com/office/powerpoint/2010/main" val="1468914270"/>
              </p:ext>
            </p:extLst>
          </p:nvPr>
        </p:nvGraphicFramePr>
        <p:xfrm>
          <a:off x="5017799" y="69275"/>
          <a:ext cx="7160346" cy="6577579"/>
        </p:xfrm>
        <a:graphic>
          <a:graphicData uri="http://schemas.openxmlformats.org/drawingml/2006/table">
            <a:tbl>
              <a:tblPr firstRow="1" bandRow="1">
                <a:tableStyleId>{72833802-FEF1-4C79-8D5D-14CF1EAF98D9}</a:tableStyleId>
              </a:tblPr>
              <a:tblGrid>
                <a:gridCol w="1406019">
                  <a:extLst>
                    <a:ext uri="{9D8B030D-6E8A-4147-A177-3AD203B41FA5}">
                      <a16:colId xmlns:a16="http://schemas.microsoft.com/office/drawing/2014/main" xmlns="" val="801301883"/>
                    </a:ext>
                  </a:extLst>
                </a:gridCol>
                <a:gridCol w="5754327">
                  <a:extLst>
                    <a:ext uri="{9D8B030D-6E8A-4147-A177-3AD203B41FA5}">
                      <a16:colId xmlns:a16="http://schemas.microsoft.com/office/drawing/2014/main" xmlns="" val="3404500659"/>
                    </a:ext>
                  </a:extLst>
                </a:gridCol>
              </a:tblGrid>
              <a:tr h="356670">
                <a:tc>
                  <a:txBody>
                    <a:bodyPr/>
                    <a:lstStyle/>
                    <a:p>
                      <a:pPr algn="ctr"/>
                      <a:r>
                        <a:rPr lang="es-ES" sz="1800" dirty="0"/>
                        <a:t>Categoría</a:t>
                      </a:r>
                    </a:p>
                  </a:txBody>
                  <a:tcPr anchor="ctr"/>
                </a:tc>
                <a:tc>
                  <a:txBody>
                    <a:bodyPr/>
                    <a:lstStyle/>
                    <a:p>
                      <a:pPr algn="ctr"/>
                      <a:r>
                        <a:rPr lang="es-ES" sz="1800" dirty="0"/>
                        <a:t>Ejemplos</a:t>
                      </a:r>
                    </a:p>
                  </a:txBody>
                  <a:tcPr anchor="ctr"/>
                </a:tc>
                <a:extLst>
                  <a:ext uri="{0D108BD9-81ED-4DB2-BD59-A6C34878D82A}">
                    <a16:rowId xmlns:a16="http://schemas.microsoft.com/office/drawing/2014/main" xmlns="" val="2991557403"/>
                  </a:ext>
                </a:extLst>
              </a:tr>
              <a:tr h="1274060">
                <a:tc>
                  <a:txBody>
                    <a:bodyPr/>
                    <a:lstStyle/>
                    <a:p>
                      <a:pPr algn="l"/>
                      <a:r>
                        <a:rPr lang="es-ES" sz="1800" dirty="0"/>
                        <a:t>Protege de la radiación UV</a:t>
                      </a:r>
                    </a:p>
                  </a:txBody>
                  <a:tcPr anchor="ctr"/>
                </a:tc>
                <a:tc>
                  <a:txBody>
                    <a:bodyPr/>
                    <a:lstStyle/>
                    <a:p>
                      <a:pPr marL="0" indent="0" algn="l">
                        <a:buFont typeface="Arial" panose="020B0604020202020204" pitchFamily="34" charset="0"/>
                        <a:buNone/>
                      </a:pPr>
                      <a:r>
                        <a:rPr lang="es-ES" sz="1800" noProof="0" dirty="0"/>
                        <a:t>“Es la encargada  de regular el paso de los rayos ultravioletas al planeta, aparte purifica el aire.”</a:t>
                      </a:r>
                    </a:p>
                    <a:p>
                      <a:pPr marL="0" indent="0" algn="l">
                        <a:buFont typeface="Arial" panose="020B0604020202020204" pitchFamily="34" charset="0"/>
                        <a:buNone/>
                      </a:pPr>
                      <a:r>
                        <a:rPr lang="es-ES" sz="1800" noProof="0" dirty="0"/>
                        <a:t>“Es el que nos protege de los rayos ultravioleta, gracias a ella se evita el cáncer de la piel, entre otras.”</a:t>
                      </a:r>
                    </a:p>
                  </a:txBody>
                  <a:tcPr anchor="ctr"/>
                </a:tc>
                <a:extLst>
                  <a:ext uri="{0D108BD9-81ED-4DB2-BD59-A6C34878D82A}">
                    <a16:rowId xmlns:a16="http://schemas.microsoft.com/office/drawing/2014/main" xmlns="" val="1934517045"/>
                  </a:ext>
                </a:extLst>
              </a:tr>
              <a:tr h="1948027">
                <a:tc>
                  <a:txBody>
                    <a:bodyPr/>
                    <a:lstStyle/>
                    <a:p>
                      <a:pPr algn="l"/>
                      <a:r>
                        <a:rPr lang="es-ES" sz="1800" dirty="0"/>
                        <a:t>Regula el clima</a:t>
                      </a:r>
                    </a:p>
                  </a:txBody>
                  <a:tcPr anchor="ctr"/>
                </a:tc>
                <a:tc>
                  <a:txBody>
                    <a:bodyPr/>
                    <a:lstStyle/>
                    <a:p>
                      <a:pPr algn="l"/>
                      <a:r>
                        <a:rPr lang="es-ES" sz="1800" noProof="0" dirty="0"/>
                        <a:t>“Afecta en los cambios climáticos y por lo tanto en diversas actividades de los seres vivos que tienen que adaptarse nuevamente.”</a:t>
                      </a:r>
                    </a:p>
                    <a:p>
                      <a:pPr algn="l"/>
                      <a:r>
                        <a:rPr lang="es-ES" sz="1800" noProof="0" dirty="0"/>
                        <a:t>“Puesto que con ella se  contrarresta el efecto invernadero, que es un problema hoy en día, así como también se pueden llevar a cabo varios ciclos importantes.”</a:t>
                      </a:r>
                    </a:p>
                  </a:txBody>
                  <a:tcPr anchor="ctr"/>
                </a:tc>
                <a:extLst>
                  <a:ext uri="{0D108BD9-81ED-4DB2-BD59-A6C34878D82A}">
                    <a16:rowId xmlns:a16="http://schemas.microsoft.com/office/drawing/2014/main" xmlns="" val="1471119104"/>
                  </a:ext>
                </a:extLst>
              </a:tr>
              <a:tr h="1682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Protege sin especificar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noProof="0" dirty="0"/>
                        <a:t>“protege a la tierra de radiación que podría ser mortal para el ADN de los seres vivos, por ejemplo”</a:t>
                      </a:r>
                    </a:p>
                    <a:p>
                      <a:pPr algn="l"/>
                      <a:r>
                        <a:rPr lang="es-ES" sz="1800" noProof="0" dirty="0"/>
                        <a:t>“porque la capa de ozono es la que nos protege de los rayos solares más fuertes, entonces tengo entendido que si hay más rayos directos la temperatura de la Tierra aumenta.”</a:t>
                      </a:r>
                    </a:p>
                  </a:txBody>
                  <a:tcPr anchor="ctr"/>
                </a:tc>
                <a:extLst>
                  <a:ext uri="{0D108BD9-81ED-4DB2-BD59-A6C34878D82A}">
                    <a16:rowId xmlns:a16="http://schemas.microsoft.com/office/drawing/2014/main" xmlns="" val="4020964808"/>
                  </a:ext>
                </a:extLst>
              </a:tr>
              <a:tr h="1178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Otros</a:t>
                      </a:r>
                    </a:p>
                    <a:p>
                      <a:pPr algn="l"/>
                      <a:endParaRPr lang="es-ES" sz="1800" dirty="0"/>
                    </a:p>
                  </a:txBody>
                  <a:tcPr anchor="ctr"/>
                </a:tc>
                <a:tc>
                  <a:txBody>
                    <a:bodyPr/>
                    <a:lstStyle/>
                    <a:p>
                      <a:pPr algn="l"/>
                      <a:r>
                        <a:rPr lang="es-ES" sz="1800" noProof="0" dirty="0"/>
                        <a:t>“en la realización de procesos fotosintéticos y en su medio interactivo”</a:t>
                      </a:r>
                    </a:p>
                    <a:p>
                      <a:pPr algn="l"/>
                      <a:r>
                        <a:rPr lang="es-ES" sz="1800" noProof="0" dirty="0"/>
                        <a:t>“Altera la forma de vida de los seres vivos ya que forma parte de nuestra </a:t>
                      </a:r>
                      <a:r>
                        <a:rPr lang="es-ES" sz="1800" noProof="0"/>
                        <a:t>atmósfera.”</a:t>
                      </a:r>
                      <a:endParaRPr lang="es-ES" sz="1800" noProof="0" dirty="0"/>
                    </a:p>
                  </a:txBody>
                  <a:tcPr anchor="ctr"/>
                </a:tc>
                <a:extLst>
                  <a:ext uri="{0D108BD9-81ED-4DB2-BD59-A6C34878D82A}">
                    <a16:rowId xmlns:a16="http://schemas.microsoft.com/office/drawing/2014/main" xmlns="" val="2954241875"/>
                  </a:ext>
                </a:extLst>
              </a:tr>
            </a:tbl>
          </a:graphicData>
        </a:graphic>
      </p:graphicFrame>
      <p:graphicFrame>
        <p:nvGraphicFramePr>
          <p:cNvPr id="5" name="Content Placeholder 5">
            <a:extLst>
              <a:ext uri="{FF2B5EF4-FFF2-40B4-BE49-F238E27FC236}">
                <a16:creationId xmlns:a16="http://schemas.microsoft.com/office/drawing/2014/main" xmlns="" id="{B1879FC7-BF1D-4E43-96A5-BCE3CAE9AE82}"/>
              </a:ext>
            </a:extLst>
          </p:cNvPr>
          <p:cNvGraphicFramePr>
            <a:graphicFrameLocks/>
          </p:cNvGraphicFramePr>
          <p:nvPr>
            <p:extLst>
              <p:ext uri="{D42A27DB-BD31-4B8C-83A1-F6EECF244321}">
                <p14:modId xmlns:p14="http://schemas.microsoft.com/office/powerpoint/2010/main" val="3258738806"/>
              </p:ext>
            </p:extLst>
          </p:nvPr>
        </p:nvGraphicFramePr>
        <p:xfrm>
          <a:off x="-263236" y="859943"/>
          <a:ext cx="5469515" cy="5138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77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FA48075A-ACE1-4EFF-8D01-BA346AA087DE}"/>
              </a:ext>
            </a:extLst>
          </p:cNvPr>
          <p:cNvGraphicFramePr>
            <a:graphicFrameLocks/>
          </p:cNvGraphicFramePr>
          <p:nvPr>
            <p:extLst>
              <p:ext uri="{D42A27DB-BD31-4B8C-83A1-F6EECF244321}">
                <p14:modId xmlns:p14="http://schemas.microsoft.com/office/powerpoint/2010/main" val="3279620800"/>
              </p:ext>
            </p:extLst>
          </p:nvPr>
        </p:nvGraphicFramePr>
        <p:xfrm>
          <a:off x="-1" y="5909"/>
          <a:ext cx="7121237" cy="7662418"/>
        </p:xfrm>
        <a:graphic>
          <a:graphicData uri="http://schemas.openxmlformats.org/drawingml/2006/table">
            <a:tbl>
              <a:tblPr firstRow="1" bandRow="1">
                <a:tableStyleId>{72833802-FEF1-4C79-8D5D-14CF1EAF98D9}</a:tableStyleId>
              </a:tblPr>
              <a:tblGrid>
                <a:gridCol w="1389859">
                  <a:extLst>
                    <a:ext uri="{9D8B030D-6E8A-4147-A177-3AD203B41FA5}">
                      <a16:colId xmlns:a16="http://schemas.microsoft.com/office/drawing/2014/main" xmlns="" val="801301883"/>
                    </a:ext>
                  </a:extLst>
                </a:gridCol>
                <a:gridCol w="5731378">
                  <a:extLst>
                    <a:ext uri="{9D8B030D-6E8A-4147-A177-3AD203B41FA5}">
                      <a16:colId xmlns:a16="http://schemas.microsoft.com/office/drawing/2014/main" xmlns="" val="3404500659"/>
                    </a:ext>
                  </a:extLst>
                </a:gridCol>
              </a:tblGrid>
              <a:tr h="383983">
                <a:tc>
                  <a:txBody>
                    <a:bodyPr/>
                    <a:lstStyle/>
                    <a:p>
                      <a:pPr algn="ctr"/>
                      <a:r>
                        <a:rPr lang="es-ES" dirty="0"/>
                        <a:t>Categoría</a:t>
                      </a:r>
                    </a:p>
                  </a:txBody>
                  <a:tcPr anchor="ctr"/>
                </a:tc>
                <a:tc>
                  <a:txBody>
                    <a:bodyPr/>
                    <a:lstStyle/>
                    <a:p>
                      <a:pPr algn="ctr"/>
                      <a:r>
                        <a:rPr lang="es-ES" dirty="0"/>
                        <a:t>Ejemplos</a:t>
                      </a:r>
                    </a:p>
                  </a:txBody>
                  <a:tcPr anchor="ctr"/>
                </a:tc>
                <a:extLst>
                  <a:ext uri="{0D108BD9-81ED-4DB2-BD59-A6C34878D82A}">
                    <a16:rowId xmlns:a16="http://schemas.microsoft.com/office/drawing/2014/main" xmlns="" val="2991557403"/>
                  </a:ext>
                </a:extLst>
              </a:tr>
              <a:tr h="1106399">
                <a:tc>
                  <a:txBody>
                    <a:bodyPr/>
                    <a:lstStyle/>
                    <a:p>
                      <a:pPr algn="l"/>
                      <a:r>
                        <a:rPr lang="es-ES" dirty="0"/>
                        <a:t>Otros</a:t>
                      </a:r>
                    </a:p>
                  </a:txBody>
                  <a:tcPr anchor="ctr"/>
                </a:tc>
                <a:tc>
                  <a:txBody>
                    <a:bodyPr/>
                    <a:lstStyle/>
                    <a:p>
                      <a:pPr marL="0" indent="0" algn="l">
                        <a:buFont typeface="Arial" panose="020B0604020202020204" pitchFamily="34" charset="0"/>
                        <a:buNone/>
                      </a:pPr>
                      <a:r>
                        <a:rPr lang="es-ES" noProof="0"/>
                        <a:t>“Pues cada capa tiene su función por lo que si está es por algo y tiene un impacto en nuestras vidas.”</a:t>
                      </a:r>
                    </a:p>
                    <a:p>
                      <a:pPr marL="0" indent="0" algn="l">
                        <a:buFont typeface="Arial" panose="020B0604020202020204" pitchFamily="34" charset="0"/>
                        <a:buNone/>
                      </a:pPr>
                      <a:r>
                        <a:rPr lang="es-ES" noProof="0"/>
                        <a:t>“mediante el sustento de los componentes de ésta”</a:t>
                      </a:r>
                    </a:p>
                  </a:txBody>
                  <a:tcPr anchor="ctr"/>
                </a:tc>
                <a:extLst>
                  <a:ext uri="{0D108BD9-81ED-4DB2-BD59-A6C34878D82A}">
                    <a16:rowId xmlns:a16="http://schemas.microsoft.com/office/drawing/2014/main" xmlns="" val="1934517045"/>
                  </a:ext>
                </a:extLst>
              </a:tr>
              <a:tr h="1166302">
                <a:tc>
                  <a:txBody>
                    <a:bodyPr/>
                    <a:lstStyle/>
                    <a:p>
                      <a:pPr algn="l"/>
                      <a:r>
                        <a:rPr lang="es-ES" dirty="0"/>
                        <a:t>Protege de UV</a:t>
                      </a:r>
                    </a:p>
                  </a:txBody>
                  <a:tcPr anchor="ctr"/>
                </a:tc>
                <a:tc>
                  <a:txBody>
                    <a:bodyPr/>
                    <a:lstStyle/>
                    <a:p>
                      <a:pPr algn="l"/>
                      <a:r>
                        <a:rPr lang="es-ES" noProof="0" dirty="0"/>
                        <a:t>“Es que a través de ella se puede evitar que pase la luz ultravioleta y otras cosas”</a:t>
                      </a:r>
                    </a:p>
                    <a:p>
                      <a:pPr algn="l"/>
                      <a:r>
                        <a:rPr lang="es-ES" noProof="0" dirty="0"/>
                        <a:t>“ayuda a que no pasen tan intensos los rayos ultravioleta”</a:t>
                      </a:r>
                    </a:p>
                  </a:txBody>
                  <a:tcPr anchor="ctr"/>
                </a:tc>
                <a:extLst>
                  <a:ext uri="{0D108BD9-81ED-4DB2-BD59-A6C34878D82A}">
                    <a16:rowId xmlns:a16="http://schemas.microsoft.com/office/drawing/2014/main" xmlns="" val="4020964808"/>
                  </a:ext>
                </a:extLst>
              </a:tr>
              <a:tr h="1704595">
                <a:tc>
                  <a:txBody>
                    <a:bodyPr/>
                    <a:lstStyle/>
                    <a:p>
                      <a:pPr algn="l"/>
                      <a:r>
                        <a:rPr lang="es-ES" dirty="0"/>
                        <a:t>Protege</a:t>
                      </a:r>
                    </a:p>
                  </a:txBody>
                  <a:tcPr anchor="ctr"/>
                </a:tc>
                <a:tc>
                  <a:txBody>
                    <a:bodyPr/>
                    <a:lstStyle/>
                    <a:p>
                      <a:pPr algn="l"/>
                      <a:r>
                        <a:rPr lang="es-ES" noProof="0" dirty="0"/>
                        <a:t>“Gracias a ella escapan los rayos de luz que penetran la superficie terrestre el problema es que se quedan atrapados.”</a:t>
                      </a:r>
                    </a:p>
                    <a:p>
                      <a:pPr algn="l"/>
                      <a:r>
                        <a:rPr lang="es-ES" noProof="0" dirty="0"/>
                        <a:t>“Influye porque gracias a ella evitamos que el Sol nos perjudique directamente, ente otro tipos de contaminantes”</a:t>
                      </a:r>
                    </a:p>
                    <a:p>
                      <a:pPr algn="l"/>
                      <a:r>
                        <a:rPr lang="es-ES" noProof="0" dirty="0"/>
                        <a:t>“Nos protege de las radiaciones que provienen del espacio”</a:t>
                      </a:r>
                    </a:p>
                    <a:p>
                      <a:pPr algn="l"/>
                      <a:r>
                        <a:rPr lang="es-ES" noProof="0" dirty="0"/>
                        <a:t>“Porque nos evita la radiación directa con los rayos del Sol”</a:t>
                      </a:r>
                    </a:p>
                  </a:txBody>
                  <a:tcPr anchor="ctr"/>
                </a:tc>
                <a:extLst>
                  <a:ext uri="{0D108BD9-81ED-4DB2-BD59-A6C34878D82A}">
                    <a16:rowId xmlns:a16="http://schemas.microsoft.com/office/drawing/2014/main" xmlns="" val="3069971003"/>
                  </a:ext>
                </a:extLst>
              </a:tr>
              <a:tr h="1166302">
                <a:tc>
                  <a:txBody>
                    <a:bodyPr/>
                    <a:lstStyle/>
                    <a:p>
                      <a:pPr algn="l"/>
                      <a:r>
                        <a:rPr lang="es-ES" dirty="0"/>
                        <a:t>Mantiene el oxígeno en la superficie</a:t>
                      </a:r>
                    </a:p>
                  </a:txBody>
                  <a:tcPr anchor="ctr"/>
                </a:tc>
                <a:tc>
                  <a:txBody>
                    <a:bodyPr/>
                    <a:lstStyle/>
                    <a:p>
                      <a:pPr algn="l"/>
                      <a:r>
                        <a:rPr lang="es-ES" noProof="0" dirty="0"/>
                        <a:t>“Influye ya que todos los seres vivos necesitamos oxígeno, incluso las plantas para su alimentación.”</a:t>
                      </a:r>
                    </a:p>
                    <a:p>
                      <a:pPr algn="l"/>
                      <a:r>
                        <a:rPr lang="es-ES" noProof="0" dirty="0"/>
                        <a:t>“mantiene el oxígeno al nivel de la Tierra”</a:t>
                      </a:r>
                    </a:p>
                  </a:txBody>
                  <a:tcPr anchor="ctr"/>
                </a:tc>
                <a:extLst>
                  <a:ext uri="{0D108BD9-81ED-4DB2-BD59-A6C34878D82A}">
                    <a16:rowId xmlns:a16="http://schemas.microsoft.com/office/drawing/2014/main" xmlns="" val="2954241875"/>
                  </a:ext>
                </a:extLst>
              </a:tr>
              <a:tr h="959956">
                <a:tc>
                  <a:txBody>
                    <a:bodyPr/>
                    <a:lstStyle/>
                    <a:p>
                      <a:pPr algn="ctr"/>
                      <a:r>
                        <a:rPr lang="es-ES" dirty="0"/>
                        <a:t>Protege de la radiación</a:t>
                      </a:r>
                    </a:p>
                  </a:txBody>
                  <a:tcPr anchor="ctr"/>
                </a:tc>
                <a:tc>
                  <a:txBody>
                    <a:bodyPr/>
                    <a:lstStyle/>
                    <a:p>
                      <a:pPr algn="ctr"/>
                      <a:endParaRPr lang="es-ES" noProof="0" dirty="0"/>
                    </a:p>
                  </a:txBody>
                  <a:tcPr anchor="ctr"/>
                </a:tc>
                <a:extLst>
                  <a:ext uri="{0D108BD9-81ED-4DB2-BD59-A6C34878D82A}">
                    <a16:rowId xmlns:a16="http://schemas.microsoft.com/office/drawing/2014/main" xmlns="" val="3312637347"/>
                  </a:ext>
                </a:extLst>
              </a:tr>
            </a:tbl>
          </a:graphicData>
        </a:graphic>
      </p:graphicFrame>
      <p:graphicFrame>
        <p:nvGraphicFramePr>
          <p:cNvPr id="4" name="Content Placeholder 7">
            <a:extLst>
              <a:ext uri="{FF2B5EF4-FFF2-40B4-BE49-F238E27FC236}">
                <a16:creationId xmlns:a16="http://schemas.microsoft.com/office/drawing/2014/main" xmlns="" id="{822AB1F4-714B-429B-914C-9036AA501BCE}"/>
              </a:ext>
            </a:extLst>
          </p:cNvPr>
          <p:cNvGraphicFramePr>
            <a:graphicFrameLocks/>
          </p:cNvGraphicFramePr>
          <p:nvPr>
            <p:extLst>
              <p:ext uri="{D42A27DB-BD31-4B8C-83A1-F6EECF244321}">
                <p14:modId xmlns:p14="http://schemas.microsoft.com/office/powerpoint/2010/main" val="2934131146"/>
              </p:ext>
            </p:extLst>
          </p:nvPr>
        </p:nvGraphicFramePr>
        <p:xfrm>
          <a:off x="7010400" y="1058483"/>
          <a:ext cx="5389562" cy="501341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8C77E421-5A76-4AF4-9E56-3040F1970AAA}"/>
              </a:ext>
            </a:extLst>
          </p:cNvPr>
          <p:cNvSpPr/>
          <p:nvPr/>
        </p:nvSpPr>
        <p:spPr>
          <a:xfrm>
            <a:off x="8603676" y="4793673"/>
            <a:ext cx="429488" cy="263236"/>
          </a:xfrm>
          <a:prstGeom prst="rect">
            <a:avLst/>
          </a:prstGeom>
          <a:solidFill>
            <a:srgbClr val="5CC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O</a:t>
            </a:r>
            <a:r>
              <a:rPr lang="es-ES" sz="1050" b="1" dirty="0"/>
              <a:t>2</a:t>
            </a:r>
            <a:endParaRPr lang="es-ES" sz="1600" b="1" dirty="0"/>
          </a:p>
        </p:txBody>
      </p:sp>
    </p:spTree>
    <p:extLst>
      <p:ext uri="{BB962C8B-B14F-4D97-AF65-F5344CB8AC3E}">
        <p14:creationId xmlns:p14="http://schemas.microsoft.com/office/powerpoint/2010/main" val="33316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99" y="-42122"/>
            <a:ext cx="10363200" cy="914400"/>
          </a:xfrm>
        </p:spPr>
        <p:txBody>
          <a:bodyPr/>
          <a:lstStyle/>
          <a:p>
            <a:r>
              <a:rPr lang="es-ES" dirty="0"/>
              <a:t>3. ¿Crees que nuestro planeta sería mejor sin capa de ozono?  ¿Por qué?</a:t>
            </a:r>
            <a:endParaRPr lang="en-US" dirty="0"/>
          </a:p>
        </p:txBody>
      </p:sp>
      <p:graphicFrame>
        <p:nvGraphicFramePr>
          <p:cNvPr id="9" name="Content Placeholder 8">
            <a:extLst>
              <a:ext uri="{FF2B5EF4-FFF2-40B4-BE49-F238E27FC236}">
                <a16:creationId xmlns:a16="http://schemas.microsoft.com/office/drawing/2014/main" xmlns="" id="{EB1DF2A9-DCD7-4049-AE11-6C536F091582}"/>
              </a:ext>
            </a:extLst>
          </p:cNvPr>
          <p:cNvGraphicFramePr>
            <a:graphicFrameLocks noGrp="1"/>
          </p:cNvGraphicFramePr>
          <p:nvPr>
            <p:ph sz="quarter" idx="2"/>
            <p:extLst>
              <p:ext uri="{D42A27DB-BD31-4B8C-83A1-F6EECF244321}">
                <p14:modId xmlns:p14="http://schemas.microsoft.com/office/powerpoint/2010/main" val="1087982949"/>
              </p:ext>
            </p:extLst>
          </p:nvPr>
        </p:nvGraphicFramePr>
        <p:xfrm>
          <a:off x="609600" y="1390992"/>
          <a:ext cx="5386388" cy="5027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xmlns="" id="{BCD1CBFA-B5DB-4174-B90D-7A3691348627}"/>
              </a:ext>
            </a:extLst>
          </p:cNvPr>
          <p:cNvGraphicFramePr>
            <a:graphicFrameLocks noGrp="1"/>
          </p:cNvGraphicFramePr>
          <p:nvPr>
            <p:ph sz="quarter" idx="4"/>
            <p:extLst>
              <p:ext uri="{D42A27DB-BD31-4B8C-83A1-F6EECF244321}">
                <p14:modId xmlns:p14="http://schemas.microsoft.com/office/powerpoint/2010/main" val="2713153799"/>
              </p:ext>
            </p:extLst>
          </p:nvPr>
        </p:nvGraphicFramePr>
        <p:xfrm>
          <a:off x="6192838" y="1390992"/>
          <a:ext cx="5389562" cy="5027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32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C15CC-5621-45AF-97AF-57522FF2287E}"/>
              </a:ext>
            </a:extLst>
          </p:cNvPr>
          <p:cNvSpPr>
            <a:spLocks noGrp="1"/>
          </p:cNvSpPr>
          <p:nvPr>
            <p:ph type="title"/>
          </p:nvPr>
        </p:nvSpPr>
        <p:spPr>
          <a:xfrm>
            <a:off x="1219200" y="248819"/>
            <a:ext cx="10363200" cy="914400"/>
          </a:xfrm>
        </p:spPr>
        <p:txBody>
          <a:bodyPr/>
          <a:lstStyle/>
          <a:p>
            <a:r>
              <a:rPr lang="es-ES" dirty="0"/>
              <a:t>Los 17 objetivos de desarrollo sostenible.</a:t>
            </a:r>
          </a:p>
        </p:txBody>
      </p:sp>
      <p:pic>
        <p:nvPicPr>
          <p:cNvPr id="5" name="Content Placeholder 4">
            <a:extLst>
              <a:ext uri="{FF2B5EF4-FFF2-40B4-BE49-F238E27FC236}">
                <a16:creationId xmlns:a16="http://schemas.microsoft.com/office/drawing/2014/main" xmlns="" id="{13E3C40C-8D1A-4908-9A98-88DB8EC819C4}"/>
              </a:ext>
            </a:extLst>
          </p:cNvPr>
          <p:cNvPicPr>
            <a:picLocks noGrp="1" noChangeAspect="1"/>
          </p:cNvPicPr>
          <p:nvPr>
            <p:ph idx="1"/>
          </p:nvPr>
        </p:nvPicPr>
        <p:blipFill>
          <a:blip r:embed="rId2">
            <a:duotone>
              <a:schemeClr val="accent6">
                <a:shade val="45000"/>
                <a:satMod val="135000"/>
              </a:schemeClr>
              <a:prstClr val="white"/>
            </a:duotone>
          </a:blip>
          <a:stretch>
            <a:fillRect/>
          </a:stretch>
        </p:blipFill>
        <p:spPr>
          <a:xfrm>
            <a:off x="823480" y="1426464"/>
            <a:ext cx="1428750" cy="1428750"/>
          </a:xfrm>
          <a:prstGeom prst="rect">
            <a:avLst/>
          </a:prstGeom>
        </p:spPr>
      </p:pic>
      <p:pic>
        <p:nvPicPr>
          <p:cNvPr id="7" name="Picture 6">
            <a:extLst>
              <a:ext uri="{FF2B5EF4-FFF2-40B4-BE49-F238E27FC236}">
                <a16:creationId xmlns:a16="http://schemas.microsoft.com/office/drawing/2014/main" xmlns="" id="{AD1B26B8-D259-42B1-B8FF-4ACB95364DB8}"/>
              </a:ext>
            </a:extLst>
          </p:cNvPr>
          <p:cNvPicPr>
            <a:picLocks noChangeAspect="1"/>
          </p:cNvPicPr>
          <p:nvPr/>
        </p:nvPicPr>
        <p:blipFill>
          <a:blip r:embed="rId3">
            <a:duotone>
              <a:schemeClr val="accent5">
                <a:shade val="45000"/>
                <a:satMod val="135000"/>
              </a:schemeClr>
              <a:prstClr val="white"/>
            </a:duotone>
          </a:blip>
          <a:stretch>
            <a:fillRect/>
          </a:stretch>
        </p:blipFill>
        <p:spPr>
          <a:xfrm>
            <a:off x="2647950" y="1426464"/>
            <a:ext cx="1428750" cy="1428750"/>
          </a:xfrm>
          <a:prstGeom prst="rect">
            <a:avLst/>
          </a:prstGeom>
        </p:spPr>
      </p:pic>
      <p:pic>
        <p:nvPicPr>
          <p:cNvPr id="8" name="Picture 7">
            <a:extLst>
              <a:ext uri="{FF2B5EF4-FFF2-40B4-BE49-F238E27FC236}">
                <a16:creationId xmlns:a16="http://schemas.microsoft.com/office/drawing/2014/main" xmlns="" id="{AB4568B2-8361-4E39-8FA3-7C5EB9FF1961}"/>
              </a:ext>
            </a:extLst>
          </p:cNvPr>
          <p:cNvPicPr>
            <a:picLocks noChangeAspect="1"/>
          </p:cNvPicPr>
          <p:nvPr/>
        </p:nvPicPr>
        <p:blipFill>
          <a:blip r:embed="rId4">
            <a:duotone>
              <a:schemeClr val="accent4">
                <a:shade val="45000"/>
                <a:satMod val="135000"/>
              </a:schemeClr>
              <a:prstClr val="white"/>
            </a:duotone>
          </a:blip>
          <a:stretch>
            <a:fillRect/>
          </a:stretch>
        </p:blipFill>
        <p:spPr>
          <a:xfrm>
            <a:off x="4472420" y="1426464"/>
            <a:ext cx="1428750" cy="1428750"/>
          </a:xfrm>
          <a:prstGeom prst="rect">
            <a:avLst/>
          </a:prstGeom>
        </p:spPr>
      </p:pic>
      <p:pic>
        <p:nvPicPr>
          <p:cNvPr id="9" name="Picture 8">
            <a:extLst>
              <a:ext uri="{FF2B5EF4-FFF2-40B4-BE49-F238E27FC236}">
                <a16:creationId xmlns:a16="http://schemas.microsoft.com/office/drawing/2014/main" xmlns="" id="{8BF05F4E-7DE1-42AA-B0EA-0A14075F041F}"/>
              </a:ext>
            </a:extLst>
          </p:cNvPr>
          <p:cNvPicPr>
            <a:picLocks noChangeAspect="1"/>
          </p:cNvPicPr>
          <p:nvPr/>
        </p:nvPicPr>
        <p:blipFill>
          <a:blip r:embed="rId5">
            <a:duotone>
              <a:schemeClr val="accent3">
                <a:shade val="45000"/>
                <a:satMod val="135000"/>
              </a:schemeClr>
              <a:prstClr val="white"/>
            </a:duotone>
          </a:blip>
          <a:stretch>
            <a:fillRect/>
          </a:stretch>
        </p:blipFill>
        <p:spPr>
          <a:xfrm>
            <a:off x="6296890" y="1426464"/>
            <a:ext cx="1428750" cy="1428750"/>
          </a:xfrm>
          <a:prstGeom prst="rect">
            <a:avLst/>
          </a:prstGeom>
        </p:spPr>
      </p:pic>
      <p:pic>
        <p:nvPicPr>
          <p:cNvPr id="10" name="Picture 9">
            <a:extLst>
              <a:ext uri="{FF2B5EF4-FFF2-40B4-BE49-F238E27FC236}">
                <a16:creationId xmlns:a16="http://schemas.microsoft.com/office/drawing/2014/main" xmlns="" id="{026A6599-23DC-4CBC-9BAE-ABB4476BC30A}"/>
              </a:ext>
            </a:extLst>
          </p:cNvPr>
          <p:cNvPicPr>
            <a:picLocks noChangeAspect="1"/>
          </p:cNvPicPr>
          <p:nvPr/>
        </p:nvPicPr>
        <p:blipFill>
          <a:blip r:embed="rId6">
            <a:duotone>
              <a:schemeClr val="accent2">
                <a:shade val="45000"/>
                <a:satMod val="135000"/>
              </a:schemeClr>
              <a:prstClr val="white"/>
            </a:duotone>
          </a:blip>
          <a:stretch>
            <a:fillRect/>
          </a:stretch>
        </p:blipFill>
        <p:spPr>
          <a:xfrm>
            <a:off x="8121360" y="1426464"/>
            <a:ext cx="1428750" cy="1428750"/>
          </a:xfrm>
          <a:prstGeom prst="rect">
            <a:avLst/>
          </a:prstGeom>
        </p:spPr>
      </p:pic>
      <p:pic>
        <p:nvPicPr>
          <p:cNvPr id="11" name="Picture 10">
            <a:extLst>
              <a:ext uri="{FF2B5EF4-FFF2-40B4-BE49-F238E27FC236}">
                <a16:creationId xmlns:a16="http://schemas.microsoft.com/office/drawing/2014/main" xmlns="" id="{1B9DDB13-C074-4015-B387-2227364F4B65}"/>
              </a:ext>
            </a:extLst>
          </p:cNvPr>
          <p:cNvPicPr>
            <a:picLocks noChangeAspect="1"/>
          </p:cNvPicPr>
          <p:nvPr/>
        </p:nvPicPr>
        <p:blipFill>
          <a:blip r:embed="rId7">
            <a:duotone>
              <a:schemeClr val="accent1">
                <a:shade val="45000"/>
                <a:satMod val="135000"/>
              </a:schemeClr>
              <a:prstClr val="white"/>
            </a:duotone>
          </a:blip>
          <a:stretch>
            <a:fillRect/>
          </a:stretch>
        </p:blipFill>
        <p:spPr>
          <a:xfrm>
            <a:off x="9945830" y="1426464"/>
            <a:ext cx="1428750" cy="1428750"/>
          </a:xfrm>
          <a:prstGeom prst="rect">
            <a:avLst/>
          </a:prstGeom>
        </p:spPr>
      </p:pic>
      <p:pic>
        <p:nvPicPr>
          <p:cNvPr id="12" name="Picture 11">
            <a:extLst>
              <a:ext uri="{FF2B5EF4-FFF2-40B4-BE49-F238E27FC236}">
                <a16:creationId xmlns:a16="http://schemas.microsoft.com/office/drawing/2014/main" xmlns="" id="{13071838-D592-414D-ADB9-6081EA25F7BB}"/>
              </a:ext>
            </a:extLst>
          </p:cNvPr>
          <p:cNvPicPr>
            <a:picLocks noChangeAspect="1"/>
          </p:cNvPicPr>
          <p:nvPr/>
        </p:nvPicPr>
        <p:blipFill>
          <a:blip r:embed="rId8">
            <a:duotone>
              <a:schemeClr val="bg2">
                <a:shade val="45000"/>
                <a:satMod val="135000"/>
              </a:schemeClr>
              <a:prstClr val="white"/>
            </a:duotone>
          </a:blip>
          <a:stretch>
            <a:fillRect/>
          </a:stretch>
        </p:blipFill>
        <p:spPr>
          <a:xfrm>
            <a:off x="823480" y="3055239"/>
            <a:ext cx="1428750" cy="1428750"/>
          </a:xfrm>
          <a:prstGeom prst="rect">
            <a:avLst/>
          </a:prstGeom>
          <a:noFill/>
        </p:spPr>
      </p:pic>
      <p:pic>
        <p:nvPicPr>
          <p:cNvPr id="13" name="Picture 12">
            <a:extLst>
              <a:ext uri="{FF2B5EF4-FFF2-40B4-BE49-F238E27FC236}">
                <a16:creationId xmlns:a16="http://schemas.microsoft.com/office/drawing/2014/main" xmlns="" id="{AE8D4574-B06F-4869-827C-9820F406FD38}"/>
              </a:ext>
            </a:extLst>
          </p:cNvPr>
          <p:cNvPicPr>
            <a:picLocks noChangeAspect="1"/>
          </p:cNvPicPr>
          <p:nvPr/>
        </p:nvPicPr>
        <p:blipFill>
          <a:blip r:embed="rId9">
            <a:duotone>
              <a:schemeClr val="accent1">
                <a:shade val="45000"/>
                <a:satMod val="135000"/>
              </a:schemeClr>
              <a:prstClr val="white"/>
            </a:duotone>
          </a:blip>
          <a:stretch>
            <a:fillRect/>
          </a:stretch>
        </p:blipFill>
        <p:spPr>
          <a:xfrm>
            <a:off x="2647950" y="3055239"/>
            <a:ext cx="1428750" cy="1428750"/>
          </a:xfrm>
          <a:prstGeom prst="rect">
            <a:avLst/>
          </a:prstGeom>
        </p:spPr>
      </p:pic>
      <p:pic>
        <p:nvPicPr>
          <p:cNvPr id="14" name="Picture 13">
            <a:extLst>
              <a:ext uri="{FF2B5EF4-FFF2-40B4-BE49-F238E27FC236}">
                <a16:creationId xmlns:a16="http://schemas.microsoft.com/office/drawing/2014/main" xmlns="" id="{451A3ACD-CB42-4C8C-B170-D0DA1A4E1C0D}"/>
              </a:ext>
            </a:extLst>
          </p:cNvPr>
          <p:cNvPicPr>
            <a:picLocks noChangeAspect="1"/>
          </p:cNvPicPr>
          <p:nvPr/>
        </p:nvPicPr>
        <p:blipFill>
          <a:blip r:embed="rId10">
            <a:duotone>
              <a:schemeClr val="accent2">
                <a:shade val="45000"/>
                <a:satMod val="135000"/>
              </a:schemeClr>
              <a:prstClr val="white"/>
            </a:duotone>
          </a:blip>
          <a:stretch>
            <a:fillRect/>
          </a:stretch>
        </p:blipFill>
        <p:spPr>
          <a:xfrm>
            <a:off x="4472420" y="3055239"/>
            <a:ext cx="1428750" cy="1428750"/>
          </a:xfrm>
          <a:prstGeom prst="rect">
            <a:avLst/>
          </a:prstGeom>
        </p:spPr>
      </p:pic>
      <p:pic>
        <p:nvPicPr>
          <p:cNvPr id="15" name="Picture 14">
            <a:extLst>
              <a:ext uri="{FF2B5EF4-FFF2-40B4-BE49-F238E27FC236}">
                <a16:creationId xmlns:a16="http://schemas.microsoft.com/office/drawing/2014/main" xmlns="" id="{6D537035-71C3-4166-BC51-F23061B1C24D}"/>
              </a:ext>
            </a:extLst>
          </p:cNvPr>
          <p:cNvPicPr>
            <a:picLocks noChangeAspect="1"/>
          </p:cNvPicPr>
          <p:nvPr/>
        </p:nvPicPr>
        <p:blipFill>
          <a:blip r:embed="rId11">
            <a:duotone>
              <a:schemeClr val="accent5">
                <a:shade val="45000"/>
                <a:satMod val="135000"/>
              </a:schemeClr>
              <a:prstClr val="white"/>
            </a:duotone>
          </a:blip>
          <a:stretch>
            <a:fillRect/>
          </a:stretch>
        </p:blipFill>
        <p:spPr>
          <a:xfrm>
            <a:off x="6297755" y="3055239"/>
            <a:ext cx="1428750" cy="1428750"/>
          </a:xfrm>
          <a:prstGeom prst="rect">
            <a:avLst/>
          </a:prstGeom>
        </p:spPr>
      </p:pic>
      <p:pic>
        <p:nvPicPr>
          <p:cNvPr id="16" name="Picture 15">
            <a:extLst>
              <a:ext uri="{FF2B5EF4-FFF2-40B4-BE49-F238E27FC236}">
                <a16:creationId xmlns:a16="http://schemas.microsoft.com/office/drawing/2014/main" xmlns="" id="{75E9BD8D-9C14-4769-A640-506ABA410B97}"/>
              </a:ext>
            </a:extLst>
          </p:cNvPr>
          <p:cNvPicPr>
            <a:picLocks noChangeAspect="1"/>
          </p:cNvPicPr>
          <p:nvPr/>
        </p:nvPicPr>
        <p:blipFill>
          <a:blip r:embed="rId12">
            <a:duotone>
              <a:schemeClr val="accent6">
                <a:shade val="45000"/>
                <a:satMod val="135000"/>
              </a:schemeClr>
              <a:prstClr val="white"/>
            </a:duotone>
          </a:blip>
          <a:stretch>
            <a:fillRect/>
          </a:stretch>
        </p:blipFill>
        <p:spPr>
          <a:xfrm>
            <a:off x="8123090" y="3055239"/>
            <a:ext cx="1428750" cy="1428750"/>
          </a:xfrm>
          <a:prstGeom prst="rect">
            <a:avLst/>
          </a:prstGeom>
        </p:spPr>
      </p:pic>
      <p:pic>
        <p:nvPicPr>
          <p:cNvPr id="17" name="Picture 16">
            <a:extLst>
              <a:ext uri="{FF2B5EF4-FFF2-40B4-BE49-F238E27FC236}">
                <a16:creationId xmlns:a16="http://schemas.microsoft.com/office/drawing/2014/main" xmlns="" id="{E6D49285-69EB-4E8F-8812-A132ABD4DBD9}"/>
              </a:ext>
            </a:extLst>
          </p:cNvPr>
          <p:cNvPicPr>
            <a:picLocks noChangeAspect="1"/>
          </p:cNvPicPr>
          <p:nvPr/>
        </p:nvPicPr>
        <p:blipFill>
          <a:blip r:embed="rId13">
            <a:duotone>
              <a:schemeClr val="accent3">
                <a:shade val="45000"/>
                <a:satMod val="135000"/>
              </a:schemeClr>
              <a:prstClr val="white"/>
            </a:duotone>
          </a:blip>
          <a:stretch>
            <a:fillRect/>
          </a:stretch>
        </p:blipFill>
        <p:spPr>
          <a:xfrm>
            <a:off x="9945830" y="3055239"/>
            <a:ext cx="1428750" cy="1428750"/>
          </a:xfrm>
          <a:prstGeom prst="rect">
            <a:avLst/>
          </a:prstGeom>
        </p:spPr>
      </p:pic>
      <p:pic>
        <p:nvPicPr>
          <p:cNvPr id="18" name="Picture 17">
            <a:extLst>
              <a:ext uri="{FF2B5EF4-FFF2-40B4-BE49-F238E27FC236}">
                <a16:creationId xmlns:a16="http://schemas.microsoft.com/office/drawing/2014/main" xmlns="" id="{C0542242-3AB7-4C78-8B52-28CCC34A97AF}"/>
              </a:ext>
            </a:extLst>
          </p:cNvPr>
          <p:cNvPicPr>
            <a:picLocks noChangeAspect="1"/>
          </p:cNvPicPr>
          <p:nvPr/>
        </p:nvPicPr>
        <p:blipFill>
          <a:blip r:embed="rId14">
            <a:duotone>
              <a:schemeClr val="accent5">
                <a:shade val="45000"/>
                <a:satMod val="135000"/>
              </a:schemeClr>
              <a:prstClr val="white"/>
            </a:duotone>
          </a:blip>
          <a:stretch>
            <a:fillRect/>
          </a:stretch>
        </p:blipFill>
        <p:spPr>
          <a:xfrm>
            <a:off x="1751731" y="4684014"/>
            <a:ext cx="1428750" cy="1428750"/>
          </a:xfrm>
          <a:prstGeom prst="rect">
            <a:avLst/>
          </a:prstGeom>
        </p:spPr>
      </p:pic>
      <p:pic>
        <p:nvPicPr>
          <p:cNvPr id="19" name="Picture 18">
            <a:extLst>
              <a:ext uri="{FF2B5EF4-FFF2-40B4-BE49-F238E27FC236}">
                <a16:creationId xmlns:a16="http://schemas.microsoft.com/office/drawing/2014/main" xmlns="" id="{84EC22BA-A45B-4342-B72D-E9636B06EAC3}"/>
              </a:ext>
            </a:extLst>
          </p:cNvPr>
          <p:cNvPicPr>
            <a:picLocks noChangeAspect="1"/>
          </p:cNvPicPr>
          <p:nvPr/>
        </p:nvPicPr>
        <p:blipFill>
          <a:blip r:embed="rId15">
            <a:duotone>
              <a:schemeClr val="accent4">
                <a:shade val="45000"/>
                <a:satMod val="135000"/>
              </a:schemeClr>
              <a:prstClr val="white"/>
            </a:duotone>
          </a:blip>
          <a:stretch>
            <a:fillRect/>
          </a:stretch>
        </p:blipFill>
        <p:spPr>
          <a:xfrm>
            <a:off x="3576201" y="4684014"/>
            <a:ext cx="1428750" cy="1428750"/>
          </a:xfrm>
          <a:prstGeom prst="rect">
            <a:avLst/>
          </a:prstGeom>
        </p:spPr>
      </p:pic>
      <p:pic>
        <p:nvPicPr>
          <p:cNvPr id="20" name="Picture 19">
            <a:extLst>
              <a:ext uri="{FF2B5EF4-FFF2-40B4-BE49-F238E27FC236}">
                <a16:creationId xmlns:a16="http://schemas.microsoft.com/office/drawing/2014/main" xmlns="" id="{2C85F53C-A4F0-4C0B-AB92-E96FEAEEACA6}"/>
              </a:ext>
            </a:extLst>
          </p:cNvPr>
          <p:cNvPicPr>
            <a:picLocks noChangeAspect="1"/>
          </p:cNvPicPr>
          <p:nvPr/>
        </p:nvPicPr>
        <p:blipFill>
          <a:blip r:embed="rId16">
            <a:duotone>
              <a:schemeClr val="accent3">
                <a:shade val="45000"/>
                <a:satMod val="135000"/>
              </a:schemeClr>
              <a:prstClr val="white"/>
            </a:duotone>
          </a:blip>
          <a:stretch>
            <a:fillRect/>
          </a:stretch>
        </p:blipFill>
        <p:spPr>
          <a:xfrm>
            <a:off x="5400671" y="4684014"/>
            <a:ext cx="1428750" cy="1428750"/>
          </a:xfrm>
          <a:prstGeom prst="rect">
            <a:avLst/>
          </a:prstGeom>
        </p:spPr>
      </p:pic>
      <p:pic>
        <p:nvPicPr>
          <p:cNvPr id="21" name="Picture 20">
            <a:extLst>
              <a:ext uri="{FF2B5EF4-FFF2-40B4-BE49-F238E27FC236}">
                <a16:creationId xmlns:a16="http://schemas.microsoft.com/office/drawing/2014/main" xmlns="" id="{61975491-B004-4031-A213-0EF174B06382}"/>
              </a:ext>
            </a:extLst>
          </p:cNvPr>
          <p:cNvPicPr>
            <a:picLocks noChangeAspect="1"/>
          </p:cNvPicPr>
          <p:nvPr/>
        </p:nvPicPr>
        <p:blipFill>
          <a:blip r:embed="rId17">
            <a:duotone>
              <a:schemeClr val="accent1">
                <a:shade val="45000"/>
                <a:satMod val="135000"/>
              </a:schemeClr>
              <a:prstClr val="white"/>
            </a:duotone>
          </a:blip>
          <a:stretch>
            <a:fillRect/>
          </a:stretch>
        </p:blipFill>
        <p:spPr>
          <a:xfrm>
            <a:off x="7225141" y="4684014"/>
            <a:ext cx="1428750" cy="1428750"/>
          </a:xfrm>
          <a:prstGeom prst="rect">
            <a:avLst/>
          </a:prstGeom>
        </p:spPr>
      </p:pic>
      <p:pic>
        <p:nvPicPr>
          <p:cNvPr id="22" name="Picture 21">
            <a:extLst>
              <a:ext uri="{FF2B5EF4-FFF2-40B4-BE49-F238E27FC236}">
                <a16:creationId xmlns:a16="http://schemas.microsoft.com/office/drawing/2014/main" xmlns="" id="{75AFE1D3-28B0-4F09-8D4F-B77501DD4593}"/>
              </a:ext>
            </a:extLst>
          </p:cNvPr>
          <p:cNvPicPr>
            <a:picLocks noChangeAspect="1"/>
          </p:cNvPicPr>
          <p:nvPr/>
        </p:nvPicPr>
        <p:blipFill>
          <a:blip r:embed="rId18">
            <a:duotone>
              <a:schemeClr val="bg2">
                <a:shade val="45000"/>
                <a:satMod val="135000"/>
              </a:schemeClr>
              <a:prstClr val="white"/>
            </a:duotone>
          </a:blip>
          <a:stretch>
            <a:fillRect/>
          </a:stretch>
        </p:blipFill>
        <p:spPr>
          <a:xfrm>
            <a:off x="9049611" y="4684014"/>
            <a:ext cx="1428750" cy="1428750"/>
          </a:xfrm>
          <a:prstGeom prst="rect">
            <a:avLst/>
          </a:prstGeom>
        </p:spPr>
      </p:pic>
      <p:sp>
        <p:nvSpPr>
          <p:cNvPr id="3" name="Rectangle 2">
            <a:extLst>
              <a:ext uri="{FF2B5EF4-FFF2-40B4-BE49-F238E27FC236}">
                <a16:creationId xmlns:a16="http://schemas.microsoft.com/office/drawing/2014/main" xmlns="" id="{3F162A10-F22B-4E24-A3CA-0BF7453F8183}"/>
              </a:ext>
            </a:extLst>
          </p:cNvPr>
          <p:cNvSpPr/>
          <p:nvPr/>
        </p:nvSpPr>
        <p:spPr>
          <a:xfrm>
            <a:off x="1122218" y="1524000"/>
            <a:ext cx="1130012" cy="429491"/>
          </a:xfrm>
          <a:prstGeom prst="rect">
            <a:avLst/>
          </a:prstGeom>
          <a:solidFill>
            <a:srgbClr val="C31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POBREZA</a:t>
            </a:r>
          </a:p>
        </p:txBody>
      </p:sp>
      <p:sp>
        <p:nvSpPr>
          <p:cNvPr id="23" name="Rectangle 22">
            <a:extLst>
              <a:ext uri="{FF2B5EF4-FFF2-40B4-BE49-F238E27FC236}">
                <a16:creationId xmlns:a16="http://schemas.microsoft.com/office/drawing/2014/main" xmlns="" id="{030A5DF2-B641-435B-9AC5-2874A662D46B}"/>
              </a:ext>
            </a:extLst>
          </p:cNvPr>
          <p:cNvSpPr/>
          <p:nvPr/>
        </p:nvSpPr>
        <p:spPr>
          <a:xfrm>
            <a:off x="2944523" y="1496603"/>
            <a:ext cx="914400"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ZERO HAMBRE</a:t>
            </a:r>
          </a:p>
        </p:txBody>
      </p:sp>
      <p:sp>
        <p:nvSpPr>
          <p:cNvPr id="24" name="Rectangle 23">
            <a:extLst>
              <a:ext uri="{FF2B5EF4-FFF2-40B4-BE49-F238E27FC236}">
                <a16:creationId xmlns:a16="http://schemas.microsoft.com/office/drawing/2014/main" xmlns="" id="{CCBB8D31-77D6-4739-B646-D1884629ECFD}"/>
              </a:ext>
            </a:extLst>
          </p:cNvPr>
          <p:cNvSpPr/>
          <p:nvPr/>
        </p:nvSpPr>
        <p:spPr>
          <a:xfrm>
            <a:off x="8395855" y="3146169"/>
            <a:ext cx="1154255" cy="429491"/>
          </a:xfrm>
          <a:prstGeom prst="rect">
            <a:avLst/>
          </a:prstGeom>
          <a:solidFill>
            <a:srgbClr val="C31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CIUDADES Y COMUNIDADESSOSTENIBLES</a:t>
            </a:r>
          </a:p>
        </p:txBody>
      </p:sp>
      <p:sp>
        <p:nvSpPr>
          <p:cNvPr id="25" name="Rectangle 24">
            <a:extLst>
              <a:ext uri="{FF2B5EF4-FFF2-40B4-BE49-F238E27FC236}">
                <a16:creationId xmlns:a16="http://schemas.microsoft.com/office/drawing/2014/main" xmlns="" id="{ED72D456-77E1-4130-8600-32581A7F12D4}"/>
              </a:ext>
            </a:extLst>
          </p:cNvPr>
          <p:cNvSpPr/>
          <p:nvPr/>
        </p:nvSpPr>
        <p:spPr>
          <a:xfrm>
            <a:off x="4771158" y="1496603"/>
            <a:ext cx="1130012"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SALUD Y BIENESTAR</a:t>
            </a:r>
          </a:p>
        </p:txBody>
      </p:sp>
      <p:sp>
        <p:nvSpPr>
          <p:cNvPr id="26" name="Rectangle 25">
            <a:extLst>
              <a:ext uri="{FF2B5EF4-FFF2-40B4-BE49-F238E27FC236}">
                <a16:creationId xmlns:a16="http://schemas.microsoft.com/office/drawing/2014/main" xmlns="" id="{33699C3C-97A1-4C9A-9054-5E0B96DE896E}"/>
              </a:ext>
            </a:extLst>
          </p:cNvPr>
          <p:cNvSpPr/>
          <p:nvPr/>
        </p:nvSpPr>
        <p:spPr>
          <a:xfrm>
            <a:off x="3944214" y="4746671"/>
            <a:ext cx="1029570" cy="429491"/>
          </a:xfrm>
          <a:prstGeom prst="rect">
            <a:avLst/>
          </a:prstGeom>
          <a:solidFill>
            <a:srgbClr val="31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VIDA ACUÁTICA</a:t>
            </a:r>
          </a:p>
        </p:txBody>
      </p:sp>
      <p:sp>
        <p:nvSpPr>
          <p:cNvPr id="27" name="Rectangle 26">
            <a:extLst>
              <a:ext uri="{FF2B5EF4-FFF2-40B4-BE49-F238E27FC236}">
                <a16:creationId xmlns:a16="http://schemas.microsoft.com/office/drawing/2014/main" xmlns="" id="{3925B280-C7A1-4858-9AFA-DF6E66DFF940}"/>
              </a:ext>
            </a:extLst>
          </p:cNvPr>
          <p:cNvSpPr/>
          <p:nvPr/>
        </p:nvSpPr>
        <p:spPr>
          <a:xfrm>
            <a:off x="6595628" y="1496603"/>
            <a:ext cx="1130012"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EDUCACIÓN DE CALIDAD</a:t>
            </a:r>
          </a:p>
        </p:txBody>
      </p:sp>
      <p:sp>
        <p:nvSpPr>
          <p:cNvPr id="28" name="Rectangle 27">
            <a:extLst>
              <a:ext uri="{FF2B5EF4-FFF2-40B4-BE49-F238E27FC236}">
                <a16:creationId xmlns:a16="http://schemas.microsoft.com/office/drawing/2014/main" xmlns="" id="{58DFD147-786D-4C1C-8F2A-DF78B8968854}"/>
              </a:ext>
            </a:extLst>
          </p:cNvPr>
          <p:cNvSpPr/>
          <p:nvPr/>
        </p:nvSpPr>
        <p:spPr>
          <a:xfrm>
            <a:off x="8420098" y="1510457"/>
            <a:ext cx="1130012" cy="429491"/>
          </a:xfrm>
          <a:prstGeom prst="rect">
            <a:avLst/>
          </a:prstGeom>
          <a:solidFill>
            <a:srgbClr val="2D9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IGUALDAD DE GÉNERO</a:t>
            </a:r>
          </a:p>
        </p:txBody>
      </p:sp>
      <p:sp>
        <p:nvSpPr>
          <p:cNvPr id="29" name="Rectangle 28">
            <a:extLst>
              <a:ext uri="{FF2B5EF4-FFF2-40B4-BE49-F238E27FC236}">
                <a16:creationId xmlns:a16="http://schemas.microsoft.com/office/drawing/2014/main" xmlns="" id="{02A08775-EB04-4E48-A370-705B731C24F2}"/>
              </a:ext>
            </a:extLst>
          </p:cNvPr>
          <p:cNvSpPr/>
          <p:nvPr/>
        </p:nvSpPr>
        <p:spPr>
          <a:xfrm>
            <a:off x="4724400" y="3146169"/>
            <a:ext cx="1176770" cy="429491"/>
          </a:xfrm>
          <a:prstGeom prst="rect">
            <a:avLst/>
          </a:prstGeom>
          <a:solidFill>
            <a:srgbClr val="2D9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INDUSTRIA, INOVACIÓN E INFRAESTRUC-TURA</a:t>
            </a:r>
          </a:p>
        </p:txBody>
      </p:sp>
      <p:sp>
        <p:nvSpPr>
          <p:cNvPr id="30" name="Rectangle 29">
            <a:extLst>
              <a:ext uri="{FF2B5EF4-FFF2-40B4-BE49-F238E27FC236}">
                <a16:creationId xmlns:a16="http://schemas.microsoft.com/office/drawing/2014/main" xmlns="" id="{00770D8B-002C-4D70-8686-F0DEAA7435EB}"/>
              </a:ext>
            </a:extLst>
          </p:cNvPr>
          <p:cNvSpPr/>
          <p:nvPr/>
        </p:nvSpPr>
        <p:spPr>
          <a:xfrm>
            <a:off x="10224655" y="1524000"/>
            <a:ext cx="1149925" cy="429491"/>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AGUA LIMPIA Y SALUBRIDAD</a:t>
            </a:r>
          </a:p>
        </p:txBody>
      </p:sp>
      <p:sp>
        <p:nvSpPr>
          <p:cNvPr id="31" name="Rectangle 30">
            <a:extLst>
              <a:ext uri="{FF2B5EF4-FFF2-40B4-BE49-F238E27FC236}">
                <a16:creationId xmlns:a16="http://schemas.microsoft.com/office/drawing/2014/main" xmlns="" id="{C03ED6E1-55AF-4C54-819F-FE077A715E25}"/>
              </a:ext>
            </a:extLst>
          </p:cNvPr>
          <p:cNvSpPr/>
          <p:nvPr/>
        </p:nvSpPr>
        <p:spPr>
          <a:xfrm>
            <a:off x="6705600" y="3076454"/>
            <a:ext cx="997531" cy="601683"/>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REDUCCIÓN DE LA DESIGUAL-DAD</a:t>
            </a:r>
          </a:p>
        </p:txBody>
      </p:sp>
      <p:sp>
        <p:nvSpPr>
          <p:cNvPr id="32" name="Rectangle 31">
            <a:extLst>
              <a:ext uri="{FF2B5EF4-FFF2-40B4-BE49-F238E27FC236}">
                <a16:creationId xmlns:a16="http://schemas.microsoft.com/office/drawing/2014/main" xmlns="" id="{61A5F8A8-6E74-417D-AF58-7828B3004FC8}"/>
              </a:ext>
            </a:extLst>
          </p:cNvPr>
          <p:cNvSpPr/>
          <p:nvPr/>
        </p:nvSpPr>
        <p:spPr>
          <a:xfrm>
            <a:off x="2105891" y="4746671"/>
            <a:ext cx="1054679" cy="429491"/>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ACCIONES CLIMÁTICAS</a:t>
            </a:r>
          </a:p>
        </p:txBody>
      </p:sp>
      <p:sp>
        <p:nvSpPr>
          <p:cNvPr id="33" name="Rectangle 32">
            <a:extLst>
              <a:ext uri="{FF2B5EF4-FFF2-40B4-BE49-F238E27FC236}">
                <a16:creationId xmlns:a16="http://schemas.microsoft.com/office/drawing/2014/main" xmlns="" id="{E44BDA8E-6432-4C1B-A773-81C7ED2DC722}"/>
              </a:ext>
            </a:extLst>
          </p:cNvPr>
          <p:cNvSpPr/>
          <p:nvPr/>
        </p:nvSpPr>
        <p:spPr>
          <a:xfrm>
            <a:off x="5745739" y="4746671"/>
            <a:ext cx="1097537"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t>VIDA TERRESTRE</a:t>
            </a:r>
          </a:p>
        </p:txBody>
      </p:sp>
      <p:sp>
        <p:nvSpPr>
          <p:cNvPr id="34" name="Rectangle 33">
            <a:extLst>
              <a:ext uri="{FF2B5EF4-FFF2-40B4-BE49-F238E27FC236}">
                <a16:creationId xmlns:a16="http://schemas.microsoft.com/office/drawing/2014/main" xmlns="" id="{4EEB86D7-E4AE-4A64-8984-5341625DE095}"/>
              </a:ext>
            </a:extLst>
          </p:cNvPr>
          <p:cNvSpPr/>
          <p:nvPr/>
        </p:nvSpPr>
        <p:spPr>
          <a:xfrm>
            <a:off x="1122218" y="3118459"/>
            <a:ext cx="1176770" cy="429491"/>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ENERGÍA LIMPIA Y DISPONIBLE</a:t>
            </a:r>
          </a:p>
        </p:txBody>
      </p:sp>
      <p:sp>
        <p:nvSpPr>
          <p:cNvPr id="35" name="Rectangle 34">
            <a:extLst>
              <a:ext uri="{FF2B5EF4-FFF2-40B4-BE49-F238E27FC236}">
                <a16:creationId xmlns:a16="http://schemas.microsoft.com/office/drawing/2014/main" xmlns="" id="{2C508ADA-53EF-43D1-91EA-4A56568B6061}"/>
              </a:ext>
            </a:extLst>
          </p:cNvPr>
          <p:cNvSpPr/>
          <p:nvPr/>
        </p:nvSpPr>
        <p:spPr>
          <a:xfrm>
            <a:off x="2916815" y="3126121"/>
            <a:ext cx="1172875" cy="429491"/>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TRABAJO DIGNO Y CRECIMIENTO ECONÓMICO</a:t>
            </a:r>
          </a:p>
        </p:txBody>
      </p:sp>
      <p:sp>
        <p:nvSpPr>
          <p:cNvPr id="36" name="Rectangle 35">
            <a:extLst>
              <a:ext uri="{FF2B5EF4-FFF2-40B4-BE49-F238E27FC236}">
                <a16:creationId xmlns:a16="http://schemas.microsoft.com/office/drawing/2014/main" xmlns="" id="{DAB5819E-6478-436A-9379-05BB875C8C84}"/>
              </a:ext>
            </a:extLst>
          </p:cNvPr>
          <p:cNvSpPr/>
          <p:nvPr/>
        </p:nvSpPr>
        <p:spPr>
          <a:xfrm>
            <a:off x="10293925" y="3077475"/>
            <a:ext cx="1080655" cy="815955"/>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CONSUMO Y PRODUCCIÓN RESPONSA-BLES</a:t>
            </a:r>
          </a:p>
        </p:txBody>
      </p:sp>
      <p:sp>
        <p:nvSpPr>
          <p:cNvPr id="37" name="Rectangle 36">
            <a:extLst>
              <a:ext uri="{FF2B5EF4-FFF2-40B4-BE49-F238E27FC236}">
                <a16:creationId xmlns:a16="http://schemas.microsoft.com/office/drawing/2014/main" xmlns="" id="{6C960FD5-148E-4254-83E3-019FAAEF7CB6}"/>
              </a:ext>
            </a:extLst>
          </p:cNvPr>
          <p:cNvSpPr/>
          <p:nvPr/>
        </p:nvSpPr>
        <p:spPr>
          <a:xfrm>
            <a:off x="7578436" y="4746671"/>
            <a:ext cx="1075455" cy="559620"/>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PAZ, JUSTICIA E INSTITUCIO-NES FUERTES</a:t>
            </a:r>
          </a:p>
        </p:txBody>
      </p:sp>
      <p:sp>
        <p:nvSpPr>
          <p:cNvPr id="38" name="Rectangle 37">
            <a:extLst>
              <a:ext uri="{FF2B5EF4-FFF2-40B4-BE49-F238E27FC236}">
                <a16:creationId xmlns:a16="http://schemas.microsoft.com/office/drawing/2014/main" xmlns="" id="{55859285-6347-42FE-96FE-C7E6C05B73D7}"/>
              </a:ext>
            </a:extLst>
          </p:cNvPr>
          <p:cNvSpPr/>
          <p:nvPr/>
        </p:nvSpPr>
        <p:spPr>
          <a:xfrm>
            <a:off x="9441871" y="4726194"/>
            <a:ext cx="1036490" cy="824584"/>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ALIANZAS ESTRATÉGI-CAS PARA CONSEGUIR OBJETIVOS</a:t>
            </a:r>
          </a:p>
        </p:txBody>
      </p:sp>
    </p:spTree>
    <p:extLst>
      <p:ext uri="{BB962C8B-B14F-4D97-AF65-F5344CB8AC3E}">
        <p14:creationId xmlns:p14="http://schemas.microsoft.com/office/powerpoint/2010/main" val="39543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fade">
                                      <p:cBhvr>
                                        <p:cTn id="135" dur="500"/>
                                        <p:tgtEl>
                                          <p:spTgt spid="22"/>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FA48075A-ACE1-4EFF-8D01-BA346AA087DE}"/>
              </a:ext>
            </a:extLst>
          </p:cNvPr>
          <p:cNvGraphicFramePr>
            <a:graphicFrameLocks/>
          </p:cNvGraphicFramePr>
          <p:nvPr>
            <p:extLst>
              <p:ext uri="{D42A27DB-BD31-4B8C-83A1-F6EECF244321}">
                <p14:modId xmlns:p14="http://schemas.microsoft.com/office/powerpoint/2010/main" val="1608102889"/>
              </p:ext>
            </p:extLst>
          </p:nvPr>
        </p:nvGraphicFramePr>
        <p:xfrm>
          <a:off x="4807526" y="69275"/>
          <a:ext cx="7329054" cy="6687098"/>
        </p:xfrm>
        <a:graphic>
          <a:graphicData uri="http://schemas.openxmlformats.org/drawingml/2006/table">
            <a:tbl>
              <a:tblPr firstRow="1" bandRow="1">
                <a:tableStyleId>{F2DE63D5-997A-4646-A377-4702673A728D}</a:tableStyleId>
              </a:tblPr>
              <a:tblGrid>
                <a:gridCol w="1401405">
                  <a:extLst>
                    <a:ext uri="{9D8B030D-6E8A-4147-A177-3AD203B41FA5}">
                      <a16:colId xmlns:a16="http://schemas.microsoft.com/office/drawing/2014/main" xmlns="" val="801301883"/>
                    </a:ext>
                  </a:extLst>
                </a:gridCol>
                <a:gridCol w="5927649">
                  <a:extLst>
                    <a:ext uri="{9D8B030D-6E8A-4147-A177-3AD203B41FA5}">
                      <a16:colId xmlns:a16="http://schemas.microsoft.com/office/drawing/2014/main" xmlns="" val="3404500659"/>
                    </a:ext>
                  </a:extLst>
                </a:gridCol>
              </a:tblGrid>
              <a:tr h="358017">
                <a:tc>
                  <a:txBody>
                    <a:bodyPr/>
                    <a:lstStyle/>
                    <a:p>
                      <a:pPr algn="ctr"/>
                      <a:r>
                        <a:rPr lang="es-ES" dirty="0"/>
                        <a:t>Categoría</a:t>
                      </a:r>
                    </a:p>
                  </a:txBody>
                  <a:tcPr anchor="ctr"/>
                </a:tc>
                <a:tc>
                  <a:txBody>
                    <a:bodyPr/>
                    <a:lstStyle/>
                    <a:p>
                      <a:pPr algn="ctr"/>
                      <a:r>
                        <a:rPr lang="es-ES" dirty="0"/>
                        <a:t>Ejemplos</a:t>
                      </a:r>
                    </a:p>
                  </a:txBody>
                  <a:tcPr anchor="ctr"/>
                </a:tc>
                <a:extLst>
                  <a:ext uri="{0D108BD9-81ED-4DB2-BD59-A6C34878D82A}">
                    <a16:rowId xmlns:a16="http://schemas.microsoft.com/office/drawing/2014/main" xmlns="" val="2991557403"/>
                  </a:ext>
                </a:extLst>
              </a:tr>
              <a:tr h="1163737">
                <a:tc>
                  <a:txBody>
                    <a:bodyPr/>
                    <a:lstStyle/>
                    <a:p>
                      <a:pPr algn="l"/>
                      <a:r>
                        <a:rPr lang="es-ES" dirty="0"/>
                        <a:t>Respuesta correcta</a:t>
                      </a:r>
                    </a:p>
                  </a:txBody>
                  <a:tcPr anchor="ctr"/>
                </a:tc>
                <a:tc>
                  <a:txBody>
                    <a:bodyPr/>
                    <a:lstStyle/>
                    <a:p>
                      <a:pPr marL="0" indent="0" algn="l">
                        <a:buFont typeface="Arial" panose="020B0604020202020204" pitchFamily="34" charset="0"/>
                        <a:buNone/>
                      </a:pPr>
                      <a:r>
                        <a:rPr lang="es-ES" dirty="0"/>
                        <a:t>“No, porque la capa de ozono evita que los rayos ultravioleta pasen”</a:t>
                      </a:r>
                    </a:p>
                    <a:p>
                      <a:pPr marL="0" indent="0" algn="l">
                        <a:buFont typeface="Arial" panose="020B0604020202020204" pitchFamily="34" charset="0"/>
                        <a:buNone/>
                      </a:pPr>
                      <a:r>
                        <a:rPr lang="es-ES" dirty="0"/>
                        <a:t>“No, porque es una "protección" que nos protege, por ejemplo, de los rayos UV.”</a:t>
                      </a:r>
                    </a:p>
                    <a:p>
                      <a:pPr algn="l"/>
                      <a:r>
                        <a:rPr lang="es-ES" dirty="0"/>
                        <a:t>“No, si no existiera la capa las enfermedades de la piel serían muy frecuentes y graves.”</a:t>
                      </a:r>
                    </a:p>
                    <a:p>
                      <a:pPr algn="l"/>
                      <a:r>
                        <a:rPr lang="es-ES" dirty="0"/>
                        <a:t>“no, moriríamos de cáncer”</a:t>
                      </a:r>
                    </a:p>
                    <a:p>
                      <a:pPr algn="l"/>
                      <a:r>
                        <a:rPr lang="es-ES" dirty="0"/>
                        <a:t>“No, ya que al no haber la capa de ozono no puede haber vida”</a:t>
                      </a:r>
                    </a:p>
                    <a:p>
                      <a:pPr algn="l"/>
                      <a:r>
                        <a:rPr lang="es-ES" dirty="0"/>
                        <a:t>“No, es esencial para la vida y para muchos procesos de ella”</a:t>
                      </a:r>
                    </a:p>
                  </a:txBody>
                  <a:tcPr anchor="ctr"/>
                </a:tc>
                <a:extLst>
                  <a:ext uri="{0D108BD9-81ED-4DB2-BD59-A6C34878D82A}">
                    <a16:rowId xmlns:a16="http://schemas.microsoft.com/office/drawing/2014/main" xmlns="" val="1934517045"/>
                  </a:ext>
                </a:extLst>
              </a:tr>
              <a:tr h="1595154">
                <a:tc>
                  <a:txBody>
                    <a:bodyPr/>
                    <a:lstStyle/>
                    <a:p>
                      <a:pPr algn="l"/>
                      <a:r>
                        <a:rPr lang="es-ES" dirty="0"/>
                        <a:t>Regula el clima</a:t>
                      </a:r>
                    </a:p>
                  </a:txBody>
                  <a:tcPr anchor="ctr"/>
                </a:tc>
                <a:tc>
                  <a:txBody>
                    <a:bodyPr/>
                    <a:lstStyle/>
                    <a:p>
                      <a:pPr algn="l"/>
                      <a:r>
                        <a:rPr lang="es-ES" dirty="0"/>
                        <a:t>“No, porque creo que también es una parte importante del efecto invernadero natural, necesario para regular la temperatura del planeta.”</a:t>
                      </a:r>
                    </a:p>
                    <a:p>
                      <a:pPr algn="l"/>
                      <a:r>
                        <a:rPr lang="es-ES" dirty="0"/>
                        <a:t>“No porque es como un termostato, que regula la temperatura de la Tierra haciendo posible la vida.”</a:t>
                      </a:r>
                    </a:p>
                  </a:txBody>
                  <a:tcPr anchor="ctr"/>
                </a:tc>
                <a:extLst>
                  <a:ext uri="{0D108BD9-81ED-4DB2-BD59-A6C34878D82A}">
                    <a16:rowId xmlns:a16="http://schemas.microsoft.com/office/drawing/2014/main" xmlns="" val="1471119104"/>
                  </a:ext>
                </a:extLst>
              </a:tr>
              <a:tr h="1617224">
                <a:tc>
                  <a:txBody>
                    <a:bodyPr/>
                    <a:lstStyle/>
                    <a:p>
                      <a:pPr algn="l"/>
                      <a:r>
                        <a:rPr lang="es-ES" dirty="0"/>
                        <a:t>Protege sin especificar</a:t>
                      </a:r>
                    </a:p>
                  </a:txBody>
                  <a:tcPr anchor="ctr"/>
                </a:tc>
                <a:tc>
                  <a:txBody>
                    <a:bodyPr/>
                    <a:lstStyle/>
                    <a:p>
                      <a:pPr algn="l"/>
                      <a:r>
                        <a:rPr lang="es-ES" dirty="0"/>
                        <a:t>“</a:t>
                      </a:r>
                      <a:r>
                        <a:rPr kumimoji="0" lang="es-ES" b="0" i="0" kern="1200" dirty="0">
                          <a:solidFill>
                            <a:schemeClr val="tx1"/>
                          </a:solidFill>
                          <a:effectLst/>
                          <a:latin typeface="+mn-lt"/>
                          <a:ea typeface="+mn-ea"/>
                          <a:cs typeface="+mn-cs"/>
                        </a:rPr>
                        <a:t>No, porque ella nos protege de varios cosas que nos pueden afectar seriamente.</a:t>
                      </a:r>
                      <a:r>
                        <a:rPr lang="es-ES" dirty="0"/>
                        <a:t>”</a:t>
                      </a:r>
                    </a:p>
                    <a:p>
                      <a:pPr algn="l"/>
                      <a:r>
                        <a:rPr lang="es-ES" dirty="0"/>
                        <a:t>“</a:t>
                      </a:r>
                      <a:r>
                        <a:rPr kumimoji="0" lang="es-ES" b="0" i="0" kern="1200" dirty="0">
                          <a:solidFill>
                            <a:schemeClr val="tx1"/>
                          </a:solidFill>
                          <a:effectLst/>
                          <a:latin typeface="+mn-lt"/>
                          <a:ea typeface="+mn-ea"/>
                          <a:cs typeface="+mn-cs"/>
                        </a:rPr>
                        <a:t>No, funciona como capara protectora</a:t>
                      </a:r>
                      <a:r>
                        <a:rPr lang="es-ES" dirty="0"/>
                        <a:t>”</a:t>
                      </a:r>
                    </a:p>
                  </a:txBody>
                  <a:tcPr anchor="ctr"/>
                </a:tc>
                <a:extLst>
                  <a:ext uri="{0D108BD9-81ED-4DB2-BD59-A6C34878D82A}">
                    <a16:rowId xmlns:a16="http://schemas.microsoft.com/office/drawing/2014/main" xmlns="" val="4020964808"/>
                  </a:ext>
                </a:extLst>
              </a:tr>
            </a:tbl>
          </a:graphicData>
        </a:graphic>
      </p:graphicFrame>
      <p:graphicFrame>
        <p:nvGraphicFramePr>
          <p:cNvPr id="5" name="Content Placeholder 8">
            <a:extLst>
              <a:ext uri="{FF2B5EF4-FFF2-40B4-BE49-F238E27FC236}">
                <a16:creationId xmlns:a16="http://schemas.microsoft.com/office/drawing/2014/main" xmlns="" id="{07CEC539-55D2-4285-AF89-6289793C31AC}"/>
              </a:ext>
            </a:extLst>
          </p:cNvPr>
          <p:cNvGraphicFramePr>
            <a:graphicFrameLocks/>
          </p:cNvGraphicFramePr>
          <p:nvPr>
            <p:extLst>
              <p:ext uri="{D42A27DB-BD31-4B8C-83A1-F6EECF244321}">
                <p14:modId xmlns:p14="http://schemas.microsoft.com/office/powerpoint/2010/main" val="3666015504"/>
              </p:ext>
            </p:extLst>
          </p:nvPr>
        </p:nvGraphicFramePr>
        <p:xfrm>
          <a:off x="-277091" y="948359"/>
          <a:ext cx="5386388" cy="5027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63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FA48075A-ACE1-4EFF-8D01-BA346AA087DE}"/>
              </a:ext>
            </a:extLst>
          </p:cNvPr>
          <p:cNvGraphicFramePr>
            <a:graphicFrameLocks/>
          </p:cNvGraphicFramePr>
          <p:nvPr>
            <p:extLst>
              <p:ext uri="{D42A27DB-BD31-4B8C-83A1-F6EECF244321}">
                <p14:modId xmlns:p14="http://schemas.microsoft.com/office/powerpoint/2010/main" val="857668393"/>
              </p:ext>
            </p:extLst>
          </p:nvPr>
        </p:nvGraphicFramePr>
        <p:xfrm>
          <a:off x="110839" y="186024"/>
          <a:ext cx="7121237" cy="6477697"/>
        </p:xfrm>
        <a:graphic>
          <a:graphicData uri="http://schemas.openxmlformats.org/drawingml/2006/table">
            <a:tbl>
              <a:tblPr firstRow="1" bandRow="1">
                <a:tableStyleId>{F2DE63D5-997A-4646-A377-4702673A728D}</a:tableStyleId>
              </a:tblPr>
              <a:tblGrid>
                <a:gridCol w="1389859">
                  <a:extLst>
                    <a:ext uri="{9D8B030D-6E8A-4147-A177-3AD203B41FA5}">
                      <a16:colId xmlns:a16="http://schemas.microsoft.com/office/drawing/2014/main" xmlns="" val="801301883"/>
                    </a:ext>
                  </a:extLst>
                </a:gridCol>
                <a:gridCol w="5731378">
                  <a:extLst>
                    <a:ext uri="{9D8B030D-6E8A-4147-A177-3AD203B41FA5}">
                      <a16:colId xmlns:a16="http://schemas.microsoft.com/office/drawing/2014/main" xmlns="" val="3404500659"/>
                    </a:ext>
                  </a:extLst>
                </a:gridCol>
              </a:tblGrid>
              <a:tr h="383983">
                <a:tc>
                  <a:txBody>
                    <a:bodyPr/>
                    <a:lstStyle/>
                    <a:p>
                      <a:pPr algn="ctr"/>
                      <a:r>
                        <a:rPr lang="es-ES" dirty="0"/>
                        <a:t>Categoría</a:t>
                      </a:r>
                    </a:p>
                  </a:txBody>
                  <a:tcPr anchor="ctr"/>
                </a:tc>
                <a:tc>
                  <a:txBody>
                    <a:bodyPr/>
                    <a:lstStyle/>
                    <a:p>
                      <a:pPr algn="ctr"/>
                      <a:r>
                        <a:rPr lang="es-ES" dirty="0"/>
                        <a:t>Ejemplos</a:t>
                      </a:r>
                    </a:p>
                  </a:txBody>
                  <a:tcPr anchor="ctr"/>
                </a:tc>
                <a:extLst>
                  <a:ext uri="{0D108BD9-81ED-4DB2-BD59-A6C34878D82A}">
                    <a16:rowId xmlns:a16="http://schemas.microsoft.com/office/drawing/2014/main" xmlns="" val="2991557403"/>
                  </a:ext>
                </a:extLst>
              </a:tr>
              <a:tr h="1106399">
                <a:tc>
                  <a:txBody>
                    <a:bodyPr/>
                    <a:lstStyle/>
                    <a:p>
                      <a:pPr algn="ctr"/>
                      <a:r>
                        <a:rPr lang="es-ES" dirty="0"/>
                        <a:t>Protege de UV</a:t>
                      </a:r>
                    </a:p>
                  </a:txBody>
                  <a:tcPr anchor="ctr"/>
                </a:tc>
                <a:tc>
                  <a:txBody>
                    <a:bodyPr/>
                    <a:lstStyle/>
                    <a:p>
                      <a:pPr marL="0" indent="0" algn="ctr">
                        <a:buFont typeface="Arial" panose="020B0604020202020204" pitchFamily="34" charset="0"/>
                        <a:buNone/>
                      </a:pPr>
                      <a:r>
                        <a:rPr lang="es-ES" dirty="0"/>
                        <a:t>“Para nada, por que nos protege de la atmósfera y de los rayos ultravioleta.”</a:t>
                      </a:r>
                    </a:p>
                    <a:p>
                      <a:pPr marL="0" indent="0" algn="ctr">
                        <a:buFont typeface="Arial" panose="020B0604020202020204" pitchFamily="34" charset="0"/>
                        <a:buNone/>
                      </a:pPr>
                      <a:r>
                        <a:rPr lang="es-ES" dirty="0"/>
                        <a:t>“No , porque nosotros necesitamos la capa de ozono para evitar que entren los rayos ultravioletas”</a:t>
                      </a:r>
                    </a:p>
                    <a:p>
                      <a:pPr algn="ctr"/>
                      <a:r>
                        <a:rPr lang="es-ES" dirty="0"/>
                        <a:t>“No, porque la capa de ozono es la que nos protege directamente de los rayos del Sol.”</a:t>
                      </a:r>
                    </a:p>
                    <a:p>
                      <a:pPr algn="ctr"/>
                      <a:r>
                        <a:rPr lang="es-ES" dirty="0"/>
                        <a:t>“No, porque nos protege de los rayos solares.”</a:t>
                      </a:r>
                    </a:p>
                  </a:txBody>
                  <a:tcPr anchor="ctr"/>
                </a:tc>
                <a:extLst>
                  <a:ext uri="{0D108BD9-81ED-4DB2-BD59-A6C34878D82A}">
                    <a16:rowId xmlns:a16="http://schemas.microsoft.com/office/drawing/2014/main" xmlns="" val="1934517045"/>
                  </a:ext>
                </a:extLst>
              </a:tr>
              <a:tr h="1166302">
                <a:tc>
                  <a:txBody>
                    <a:bodyPr/>
                    <a:lstStyle/>
                    <a:p>
                      <a:pPr algn="ctr"/>
                      <a:r>
                        <a:rPr lang="es-ES" dirty="0"/>
                        <a:t>Otros</a:t>
                      </a:r>
                    </a:p>
                  </a:txBody>
                  <a:tcPr anchor="ctr"/>
                </a:tc>
                <a:tc>
                  <a:txBody>
                    <a:bodyPr/>
                    <a:lstStyle/>
                    <a:p>
                      <a:pPr algn="ctr"/>
                      <a:r>
                        <a:rPr lang="es-ES" dirty="0"/>
                        <a:t>“No, no habría atmósfera”</a:t>
                      </a:r>
                    </a:p>
                    <a:p>
                      <a:pPr algn="ctr"/>
                      <a:r>
                        <a:rPr lang="es-ES" dirty="0"/>
                        <a:t>“No, es la encargada de liberar gases que no necesitamos, todos los excesos y debilitarla es lo peor para la capa. ”</a:t>
                      </a:r>
                    </a:p>
                  </a:txBody>
                  <a:tcPr anchor="ctr"/>
                </a:tc>
                <a:extLst>
                  <a:ext uri="{0D108BD9-81ED-4DB2-BD59-A6C34878D82A}">
                    <a16:rowId xmlns:a16="http://schemas.microsoft.com/office/drawing/2014/main" xmlns="" val="4020964808"/>
                  </a:ext>
                </a:extLst>
              </a:tr>
              <a:tr h="1704595">
                <a:tc>
                  <a:txBody>
                    <a:bodyPr/>
                    <a:lstStyle/>
                    <a:p>
                      <a:pPr algn="ctr"/>
                      <a:r>
                        <a:rPr lang="es-ES" dirty="0"/>
                        <a:t>Regula el clima</a:t>
                      </a:r>
                    </a:p>
                  </a:txBody>
                  <a:tcPr anchor="ctr"/>
                </a:tc>
                <a:tc>
                  <a:txBody>
                    <a:bodyPr/>
                    <a:lstStyle/>
                    <a:p>
                      <a:pPr algn="ctr"/>
                      <a:r>
                        <a:rPr lang="es-ES" dirty="0"/>
                        <a:t>“No, no se guardaría nada de calor”</a:t>
                      </a:r>
                    </a:p>
                    <a:p>
                      <a:pPr algn="ctr"/>
                      <a:r>
                        <a:rPr lang="es-ES" dirty="0"/>
                        <a:t>“No, no tendríamos protección y se calentaría más la Tierra y aumentaría el cambio climático porque se reduciría la eficiencia de la tierra para remitir la energía solar”</a:t>
                      </a:r>
                    </a:p>
                  </a:txBody>
                  <a:tcPr anchor="ctr"/>
                </a:tc>
                <a:extLst>
                  <a:ext uri="{0D108BD9-81ED-4DB2-BD59-A6C34878D82A}">
                    <a16:rowId xmlns:a16="http://schemas.microsoft.com/office/drawing/2014/main" xmlns="" val="3069971003"/>
                  </a:ext>
                </a:extLst>
              </a:tr>
              <a:tr h="1166302">
                <a:tc>
                  <a:txBody>
                    <a:bodyPr/>
                    <a:lstStyle/>
                    <a:p>
                      <a:pPr algn="ctr"/>
                      <a:r>
                        <a:rPr lang="es-ES" dirty="0"/>
                        <a:t>Protege sin especificar</a:t>
                      </a:r>
                    </a:p>
                  </a:txBody>
                  <a:tcPr anchor="ctr"/>
                </a:tc>
                <a:tc>
                  <a:txBody>
                    <a:bodyPr/>
                    <a:lstStyle/>
                    <a:p>
                      <a:pPr algn="ctr"/>
                      <a:r>
                        <a:rPr lang="es-ES" dirty="0"/>
                        <a:t>“No porque es como una protección para el planeta”</a:t>
                      </a:r>
                    </a:p>
                    <a:p>
                      <a:pPr algn="ctr"/>
                      <a:r>
                        <a:rPr lang="es-ES" dirty="0"/>
                        <a:t>“No, porque es la que nos protege de diversos factores, y si no hay capa de ozono podríamos presentar problemas de los que nos protege.”</a:t>
                      </a:r>
                    </a:p>
                  </a:txBody>
                  <a:tcPr anchor="ctr"/>
                </a:tc>
                <a:extLst>
                  <a:ext uri="{0D108BD9-81ED-4DB2-BD59-A6C34878D82A}">
                    <a16:rowId xmlns:a16="http://schemas.microsoft.com/office/drawing/2014/main" xmlns="" val="2954241875"/>
                  </a:ext>
                </a:extLst>
              </a:tr>
            </a:tbl>
          </a:graphicData>
        </a:graphic>
      </p:graphicFrame>
      <p:graphicFrame>
        <p:nvGraphicFramePr>
          <p:cNvPr id="4" name="Content Placeholder 9">
            <a:extLst>
              <a:ext uri="{FF2B5EF4-FFF2-40B4-BE49-F238E27FC236}">
                <a16:creationId xmlns:a16="http://schemas.microsoft.com/office/drawing/2014/main" xmlns="" id="{6346055E-C5FB-4F2C-8A56-937CC5719A78}"/>
              </a:ext>
            </a:extLst>
          </p:cNvPr>
          <p:cNvGraphicFramePr>
            <a:graphicFrameLocks/>
          </p:cNvGraphicFramePr>
          <p:nvPr>
            <p:extLst>
              <p:ext uri="{D42A27DB-BD31-4B8C-83A1-F6EECF244321}">
                <p14:modId xmlns:p14="http://schemas.microsoft.com/office/powerpoint/2010/main" val="2356775769"/>
              </p:ext>
            </p:extLst>
          </p:nvPr>
        </p:nvGraphicFramePr>
        <p:xfrm>
          <a:off x="7010256" y="799620"/>
          <a:ext cx="5389562" cy="5027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4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5DF0E-86A0-4D65-9BE1-72F42F71FF14}"/>
              </a:ext>
            </a:extLst>
          </p:cNvPr>
          <p:cNvSpPr>
            <a:spLocks noGrp="1"/>
          </p:cNvSpPr>
          <p:nvPr>
            <p:ph type="ctrTitle"/>
          </p:nvPr>
        </p:nvSpPr>
        <p:spPr/>
        <p:txBody>
          <a:bodyPr/>
          <a:lstStyle/>
          <a:p>
            <a:r>
              <a:rPr lang="es-ES" dirty="0"/>
              <a:t>Diagrama de flujo didáctico</a:t>
            </a:r>
          </a:p>
        </p:txBody>
      </p:sp>
      <p:sp>
        <p:nvSpPr>
          <p:cNvPr id="3" name="Subtitle 2">
            <a:extLst>
              <a:ext uri="{FF2B5EF4-FFF2-40B4-BE49-F238E27FC236}">
                <a16:creationId xmlns:a16="http://schemas.microsoft.com/office/drawing/2014/main" xmlns="" id="{B3212C0C-DE2C-4BF5-9642-EF9515E267D4}"/>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27516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D2AE877-2174-402A-A9F7-16C79714A7FE}"/>
              </a:ext>
            </a:extLst>
          </p:cNvPr>
          <p:cNvSpPr/>
          <p:nvPr/>
        </p:nvSpPr>
        <p:spPr>
          <a:xfrm>
            <a:off x="616527" y="1122218"/>
            <a:ext cx="2812473" cy="15101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Conceptos antecedentes necesarios </a:t>
            </a:r>
            <a:r>
              <a:rPr lang="es-ES" b="1" dirty="0"/>
              <a:t>para que el alumno comprenda el fenómeno</a:t>
            </a:r>
          </a:p>
        </p:txBody>
      </p:sp>
      <p:sp>
        <p:nvSpPr>
          <p:cNvPr id="3" name="Rectangle: Rounded Corners 2">
            <a:extLst>
              <a:ext uri="{FF2B5EF4-FFF2-40B4-BE49-F238E27FC236}">
                <a16:creationId xmlns:a16="http://schemas.microsoft.com/office/drawing/2014/main" xmlns="" id="{823BC9AB-B2E9-4DE2-82F2-00C9BD52BA9D}"/>
              </a:ext>
            </a:extLst>
          </p:cNvPr>
          <p:cNvSpPr/>
          <p:nvPr/>
        </p:nvSpPr>
        <p:spPr>
          <a:xfrm>
            <a:off x="4830474" y="1122218"/>
            <a:ext cx="2673927" cy="1510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a:t>Concepciones alternativas más comunes</a:t>
            </a:r>
          </a:p>
        </p:txBody>
      </p:sp>
      <p:sp>
        <p:nvSpPr>
          <p:cNvPr id="4" name="Rectangle: Rounded Corners 3">
            <a:extLst>
              <a:ext uri="{FF2B5EF4-FFF2-40B4-BE49-F238E27FC236}">
                <a16:creationId xmlns:a16="http://schemas.microsoft.com/office/drawing/2014/main" xmlns="" id="{5F5D8BA2-E871-4572-9F97-181AA4E992F7}"/>
              </a:ext>
            </a:extLst>
          </p:cNvPr>
          <p:cNvSpPr/>
          <p:nvPr/>
        </p:nvSpPr>
        <p:spPr>
          <a:xfrm>
            <a:off x="9044421" y="1122218"/>
            <a:ext cx="2673927" cy="151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Diseño de actividades</a:t>
            </a:r>
            <a:endParaRPr lang="es-ES" b="1" dirty="0"/>
          </a:p>
        </p:txBody>
      </p:sp>
      <p:sp>
        <p:nvSpPr>
          <p:cNvPr id="6" name="Arrow: Right 5">
            <a:extLst>
              <a:ext uri="{FF2B5EF4-FFF2-40B4-BE49-F238E27FC236}">
                <a16:creationId xmlns:a16="http://schemas.microsoft.com/office/drawing/2014/main" xmlns="" id="{49B8DC4C-E962-4B24-866D-824E10F3DB10}"/>
              </a:ext>
            </a:extLst>
          </p:cNvPr>
          <p:cNvSpPr/>
          <p:nvPr/>
        </p:nvSpPr>
        <p:spPr>
          <a:xfrm>
            <a:off x="3643745" y="1620982"/>
            <a:ext cx="900546" cy="5264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7" name="Arrow: Right 6">
            <a:extLst>
              <a:ext uri="{FF2B5EF4-FFF2-40B4-BE49-F238E27FC236}">
                <a16:creationId xmlns:a16="http://schemas.microsoft.com/office/drawing/2014/main" xmlns="" id="{F8E92ABD-51A9-4277-A4CB-8F148A4D3C16}"/>
              </a:ext>
            </a:extLst>
          </p:cNvPr>
          <p:cNvSpPr/>
          <p:nvPr/>
        </p:nvSpPr>
        <p:spPr>
          <a:xfrm>
            <a:off x="7790584" y="1620982"/>
            <a:ext cx="900546" cy="5264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8" name="Rectangle: Rounded Corners 7">
            <a:extLst>
              <a:ext uri="{FF2B5EF4-FFF2-40B4-BE49-F238E27FC236}">
                <a16:creationId xmlns:a16="http://schemas.microsoft.com/office/drawing/2014/main" xmlns="" id="{E7A90868-79D5-44EC-86E5-3B2413689757}"/>
              </a:ext>
            </a:extLst>
          </p:cNvPr>
          <p:cNvSpPr/>
          <p:nvPr/>
        </p:nvSpPr>
        <p:spPr>
          <a:xfrm>
            <a:off x="484911" y="3048001"/>
            <a:ext cx="2937162" cy="347749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285750" indent="-285750">
              <a:buFont typeface="Arial" panose="020B0604020202020204" pitchFamily="34" charset="0"/>
              <a:buChar char="•"/>
            </a:pPr>
            <a:r>
              <a:rPr lang="es-ES" b="1" dirty="0"/>
              <a:t>Espectro electromagnético.</a:t>
            </a:r>
          </a:p>
          <a:p>
            <a:pPr marL="285750" indent="-285750">
              <a:buFont typeface="Arial" panose="020B0604020202020204" pitchFamily="34" charset="0"/>
              <a:buChar char="•"/>
            </a:pPr>
            <a:r>
              <a:rPr lang="es-ES" b="1" dirty="0"/>
              <a:t>Interacción radiación-materia.</a:t>
            </a:r>
          </a:p>
          <a:p>
            <a:pPr marL="285750" indent="-285750">
              <a:buFont typeface="Arial" panose="020B0604020202020204" pitchFamily="34" charset="0"/>
              <a:buChar char="•"/>
            </a:pPr>
            <a:r>
              <a:rPr lang="es-ES" b="1" dirty="0"/>
              <a:t>Características fisicoquímicas de O2 y O3.</a:t>
            </a:r>
          </a:p>
          <a:p>
            <a:pPr marL="285750" indent="-285750">
              <a:buFont typeface="Arial" panose="020B0604020202020204" pitchFamily="34" charset="0"/>
              <a:buChar char="•"/>
            </a:pPr>
            <a:r>
              <a:rPr lang="es-ES" b="1" dirty="0"/>
              <a:t>Reactividad de CFC en la atmósfera.</a:t>
            </a:r>
          </a:p>
        </p:txBody>
      </p:sp>
      <p:sp>
        <p:nvSpPr>
          <p:cNvPr id="9" name="Rectangle: Rounded Corners 8">
            <a:extLst>
              <a:ext uri="{FF2B5EF4-FFF2-40B4-BE49-F238E27FC236}">
                <a16:creationId xmlns:a16="http://schemas.microsoft.com/office/drawing/2014/main" xmlns="" id="{9993186B-EED1-48CB-8504-64D73FA9D350}"/>
              </a:ext>
            </a:extLst>
          </p:cNvPr>
          <p:cNvSpPr/>
          <p:nvPr/>
        </p:nvSpPr>
        <p:spPr>
          <a:xfrm>
            <a:off x="4423933" y="3048001"/>
            <a:ext cx="3487012" cy="34774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285750" indent="-285750">
              <a:buFont typeface="Arial" panose="020B0604020202020204" pitchFamily="34" charset="0"/>
              <a:buChar char="•"/>
            </a:pPr>
            <a:r>
              <a:rPr lang="es-ES" b="1" dirty="0"/>
              <a:t>La capa de ozono mantiene la Tierra caliente.</a:t>
            </a:r>
          </a:p>
          <a:p>
            <a:pPr marL="285750" indent="-285750">
              <a:buFont typeface="Arial" panose="020B0604020202020204" pitchFamily="34" charset="0"/>
              <a:buChar char="•"/>
            </a:pPr>
            <a:r>
              <a:rPr lang="es-ES" b="1" dirty="0"/>
              <a:t>El ACO empeora debido a emisiones de vehículos.</a:t>
            </a:r>
          </a:p>
          <a:p>
            <a:pPr marL="285750" indent="-285750">
              <a:buFont typeface="Arial" panose="020B0604020202020204" pitchFamily="34" charset="0"/>
              <a:buChar char="•"/>
            </a:pPr>
            <a:r>
              <a:rPr lang="es-ES" b="1" dirty="0"/>
              <a:t>El ACO permite que más radiación llegue a la Tierra, calentándola.</a:t>
            </a:r>
          </a:p>
          <a:p>
            <a:pPr marL="285750" indent="-285750">
              <a:buFont typeface="Arial" panose="020B0604020202020204" pitchFamily="34" charset="0"/>
              <a:buChar char="•"/>
            </a:pPr>
            <a:r>
              <a:rPr lang="es-ES" b="1" dirty="0"/>
              <a:t>El incremento del ACO provoca contaminación de agua.</a:t>
            </a:r>
          </a:p>
        </p:txBody>
      </p:sp>
      <p:sp>
        <p:nvSpPr>
          <p:cNvPr id="10" name="Rectangle: Rounded Corners 9">
            <a:extLst>
              <a:ext uri="{FF2B5EF4-FFF2-40B4-BE49-F238E27FC236}">
                <a16:creationId xmlns:a16="http://schemas.microsoft.com/office/drawing/2014/main" xmlns="" id="{718CF533-96E9-4BA7-B09F-FDE51B70B2C4}"/>
              </a:ext>
            </a:extLst>
          </p:cNvPr>
          <p:cNvSpPr/>
          <p:nvPr/>
        </p:nvSpPr>
        <p:spPr>
          <a:xfrm>
            <a:off x="8912803" y="3048001"/>
            <a:ext cx="2937162" cy="34774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s-ES" b="1" dirty="0"/>
              <a:t>Cuestionarios.</a:t>
            </a:r>
          </a:p>
          <a:p>
            <a:pPr marL="285750" indent="-285750">
              <a:buFont typeface="Arial" panose="020B0604020202020204" pitchFamily="34" charset="0"/>
              <a:buChar char="•"/>
            </a:pPr>
            <a:r>
              <a:rPr lang="es-ES" b="1" dirty="0"/>
              <a:t>Actividades de modelaje (dibujos, murales, etc.)</a:t>
            </a:r>
          </a:p>
          <a:p>
            <a:pPr marL="285750" indent="-285750">
              <a:buFont typeface="Arial" panose="020B0604020202020204" pitchFamily="34" charset="0"/>
              <a:buChar char="•"/>
            </a:pPr>
            <a:r>
              <a:rPr lang="es-ES" b="1" dirty="0"/>
              <a:t>Crucigramas y sopas de letras.</a:t>
            </a:r>
          </a:p>
          <a:p>
            <a:pPr marL="285750" indent="-285750">
              <a:buFont typeface="Arial" panose="020B0604020202020204" pitchFamily="34" charset="0"/>
              <a:buChar char="•"/>
            </a:pPr>
            <a:r>
              <a:rPr lang="es-ES" b="1" dirty="0"/>
              <a:t>Juegos de rol.</a:t>
            </a:r>
          </a:p>
          <a:p>
            <a:pPr marL="285750" indent="-285750">
              <a:buFont typeface="Arial" panose="020B0604020202020204" pitchFamily="34" charset="0"/>
              <a:buChar char="•"/>
            </a:pPr>
            <a:r>
              <a:rPr lang="es-ES" b="1" dirty="0"/>
              <a:t>Estudio de casos.</a:t>
            </a:r>
          </a:p>
        </p:txBody>
      </p:sp>
    </p:spTree>
    <p:extLst>
      <p:ext uri="{BB962C8B-B14F-4D97-AF65-F5344CB8AC3E}">
        <p14:creationId xmlns:p14="http://schemas.microsoft.com/office/powerpoint/2010/main" val="393332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fade">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bg/>
                                          </p:spTgt>
                                        </p:tgtEl>
                                        <p:attrNameLst>
                                          <p:attrName>style.visibility</p:attrName>
                                        </p:attrNameLst>
                                      </p:cBhvr>
                                      <p:to>
                                        <p:strVal val="visible"/>
                                      </p:to>
                                    </p:set>
                                    <p:animEffect transition="in" filter="fade">
                                      <p:cBhvr>
                                        <p:cTn id="53" dur="500"/>
                                        <p:tgtEl>
                                          <p:spTgt spid="9">
                                            <p:bg/>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fade">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fade">
                                      <p:cBhvr>
                                        <p:cTn id="63" dur="500"/>
                                        <p:tgtEl>
                                          <p:spTgt spid="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Effect transition="in" filter="fade">
                                      <p:cBhvr>
                                        <p:cTn id="68" dur="500"/>
                                        <p:tgtEl>
                                          <p:spTgt spid="9">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xEl>
                                              <p:pRg st="3" end="3"/>
                                            </p:txEl>
                                          </p:spTgt>
                                        </p:tgtEl>
                                        <p:attrNameLst>
                                          <p:attrName>style.visibility</p:attrName>
                                        </p:attrNameLst>
                                      </p:cBhvr>
                                      <p:to>
                                        <p:strVal val="visible"/>
                                      </p:to>
                                    </p:set>
                                    <p:animEffect transition="in" filter="fade">
                                      <p:cBhvr>
                                        <p:cTn id="73" dur="500"/>
                                        <p:tgtEl>
                                          <p:spTgt spid="9">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
                                            <p:bg/>
                                          </p:spTgt>
                                        </p:tgtEl>
                                        <p:attrNameLst>
                                          <p:attrName>style.visibility</p:attrName>
                                        </p:attrNameLst>
                                      </p:cBhvr>
                                      <p:to>
                                        <p:strVal val="visible"/>
                                      </p:to>
                                    </p:set>
                                    <p:animEffect transition="in" filter="fade">
                                      <p:cBhvr>
                                        <p:cTn id="78" dur="500"/>
                                        <p:tgtEl>
                                          <p:spTgt spid="10">
                                            <p:bg/>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xEl>
                                              <p:pRg st="0" end="0"/>
                                            </p:txEl>
                                          </p:spTgt>
                                        </p:tgtEl>
                                        <p:attrNameLst>
                                          <p:attrName>style.visibility</p:attrName>
                                        </p:attrNameLst>
                                      </p:cBhvr>
                                      <p:to>
                                        <p:strVal val="visible"/>
                                      </p:to>
                                    </p:set>
                                    <p:animEffect transition="in" filter="fade">
                                      <p:cBhvr>
                                        <p:cTn id="83" dur="500"/>
                                        <p:tgtEl>
                                          <p:spTgt spid="10">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
                                            <p:txEl>
                                              <p:pRg st="1" end="1"/>
                                            </p:txEl>
                                          </p:spTgt>
                                        </p:tgtEl>
                                        <p:attrNameLst>
                                          <p:attrName>style.visibility</p:attrName>
                                        </p:attrNameLst>
                                      </p:cBhvr>
                                      <p:to>
                                        <p:strVal val="visible"/>
                                      </p:to>
                                    </p:set>
                                    <p:animEffect transition="in" filter="fade">
                                      <p:cBhvr>
                                        <p:cTn id="88" dur="500"/>
                                        <p:tgtEl>
                                          <p:spTgt spid="10">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
                                            <p:txEl>
                                              <p:pRg st="2" end="2"/>
                                            </p:txEl>
                                          </p:spTgt>
                                        </p:tgtEl>
                                        <p:attrNameLst>
                                          <p:attrName>style.visibility</p:attrName>
                                        </p:attrNameLst>
                                      </p:cBhvr>
                                      <p:to>
                                        <p:strVal val="visible"/>
                                      </p:to>
                                    </p:set>
                                    <p:animEffect transition="in" filter="fade">
                                      <p:cBhvr>
                                        <p:cTn id="93" dur="500"/>
                                        <p:tgtEl>
                                          <p:spTgt spid="10">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
                                            <p:txEl>
                                              <p:pRg st="3" end="3"/>
                                            </p:txEl>
                                          </p:spTgt>
                                        </p:tgtEl>
                                        <p:attrNameLst>
                                          <p:attrName>style.visibility</p:attrName>
                                        </p:attrNameLst>
                                      </p:cBhvr>
                                      <p:to>
                                        <p:strVal val="visible"/>
                                      </p:to>
                                    </p:set>
                                    <p:animEffect transition="in" filter="fade">
                                      <p:cBhvr>
                                        <p:cTn id="98" dur="500"/>
                                        <p:tgtEl>
                                          <p:spTgt spid="10">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xEl>
                                              <p:pRg st="4" end="4"/>
                                            </p:txEl>
                                          </p:spTgt>
                                        </p:tgtEl>
                                        <p:attrNameLst>
                                          <p:attrName>style.visibility</p:attrName>
                                        </p:attrNameLst>
                                      </p:cBhvr>
                                      <p:to>
                                        <p:strVal val="visible"/>
                                      </p:to>
                                    </p:set>
                                    <p:animEffect transition="in" filter="fade">
                                      <p:cBhvr>
                                        <p:cTn id="10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build="p" animBg="1"/>
      <p:bldP spid="9" grpId="0" build="p" animBg="1"/>
      <p:bldP spid="10"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D726A-A84B-4496-B308-BF601D2AEA46}"/>
              </a:ext>
            </a:extLst>
          </p:cNvPr>
          <p:cNvSpPr>
            <a:spLocks noGrp="1"/>
          </p:cNvSpPr>
          <p:nvPr>
            <p:ph type="title"/>
          </p:nvPr>
        </p:nvSpPr>
        <p:spPr>
          <a:xfrm>
            <a:off x="1219200" y="373514"/>
            <a:ext cx="10363200" cy="914400"/>
          </a:xfrm>
        </p:spPr>
        <p:txBody>
          <a:bodyPr/>
          <a:lstStyle/>
          <a:p>
            <a:r>
              <a:rPr lang="es-ES" dirty="0"/>
              <a:t>Efecto invernadero.</a:t>
            </a:r>
          </a:p>
        </p:txBody>
      </p:sp>
      <p:pic>
        <p:nvPicPr>
          <p:cNvPr id="4" name="Imagen 5">
            <a:extLst>
              <a:ext uri="{FF2B5EF4-FFF2-40B4-BE49-F238E27FC236}">
                <a16:creationId xmlns:a16="http://schemas.microsoft.com/office/drawing/2014/main" xmlns="" id="{83217E65-9ACA-448D-99C9-809444645B06}"/>
              </a:ext>
            </a:extLst>
          </p:cNvPr>
          <p:cNvPicPr>
            <a:picLocks noGrp="1" noChangeAspect="1"/>
          </p:cNvPicPr>
          <p:nvPr>
            <p:ph idx="1"/>
          </p:nvPr>
        </p:nvPicPr>
        <p:blipFill rotWithShape="1">
          <a:blip r:embed="rId2"/>
          <a:srcRect b="19342"/>
          <a:stretch/>
        </p:blipFill>
        <p:spPr>
          <a:xfrm>
            <a:off x="2454421" y="1099568"/>
            <a:ext cx="7426034" cy="5636764"/>
          </a:xfrm>
          <a:prstGeom prst="rect">
            <a:avLst/>
          </a:prstGeom>
        </p:spPr>
      </p:pic>
    </p:spTree>
    <p:extLst>
      <p:ext uri="{BB962C8B-B14F-4D97-AF65-F5344CB8AC3E}">
        <p14:creationId xmlns:p14="http://schemas.microsoft.com/office/powerpoint/2010/main" val="2925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B3AF5-FCD1-4CF2-B02E-51EE1ED80C15}"/>
              </a:ext>
            </a:extLst>
          </p:cNvPr>
          <p:cNvSpPr>
            <a:spLocks noGrp="1"/>
          </p:cNvSpPr>
          <p:nvPr>
            <p:ph type="title"/>
          </p:nvPr>
        </p:nvSpPr>
        <p:spPr>
          <a:xfrm>
            <a:off x="1219200" y="373514"/>
            <a:ext cx="10363200" cy="914400"/>
          </a:xfrm>
        </p:spPr>
        <p:txBody>
          <a:bodyPr/>
          <a:lstStyle/>
          <a:p>
            <a:r>
              <a:rPr lang="es-ES" dirty="0"/>
              <a:t>Lluvia ácida.</a:t>
            </a:r>
          </a:p>
        </p:txBody>
      </p:sp>
      <p:pic>
        <p:nvPicPr>
          <p:cNvPr id="5" name="Content Placeholder 4">
            <a:extLst>
              <a:ext uri="{FF2B5EF4-FFF2-40B4-BE49-F238E27FC236}">
                <a16:creationId xmlns:a16="http://schemas.microsoft.com/office/drawing/2014/main" xmlns="" id="{888B7BAB-8185-49BE-957D-8BD3B051B5A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7961"/>
          <a:stretch/>
        </p:blipFill>
        <p:spPr>
          <a:xfrm>
            <a:off x="2092036" y="1153939"/>
            <a:ext cx="8150804" cy="5567828"/>
          </a:xfrm>
        </p:spPr>
      </p:pic>
      <p:sp>
        <p:nvSpPr>
          <p:cNvPr id="6" name="TextBox 5">
            <a:extLst>
              <a:ext uri="{FF2B5EF4-FFF2-40B4-BE49-F238E27FC236}">
                <a16:creationId xmlns:a16="http://schemas.microsoft.com/office/drawing/2014/main" xmlns="" id="{5C40D800-14E8-4B8F-AB35-EC6A8D3B2477}"/>
              </a:ext>
            </a:extLst>
          </p:cNvPr>
          <p:cNvSpPr txBox="1"/>
          <p:nvPr/>
        </p:nvSpPr>
        <p:spPr>
          <a:xfrm>
            <a:off x="10245414" y="3937853"/>
            <a:ext cx="1740524" cy="507831"/>
          </a:xfrm>
          <a:prstGeom prst="rect">
            <a:avLst/>
          </a:prstGeom>
          <a:noFill/>
        </p:spPr>
        <p:txBody>
          <a:bodyPr wrap="square" rtlCol="0">
            <a:spAutoFit/>
          </a:bodyPr>
          <a:lstStyle/>
          <a:p>
            <a:r>
              <a:rPr lang="es-ES" sz="900" dirty="0" err="1">
                <a:hlinkClick r:id="rId3" tooltip="http://corinto.pucp.edu.pe/quimicageneral/contenido/61-la-atmosfera-de-la-tierra-y-la-calidad-del-agua.html"/>
              </a:rPr>
              <a:t>This</a:t>
            </a:r>
            <a:r>
              <a:rPr lang="es-ES" sz="900" dirty="0">
                <a:hlinkClick r:id="rId3" tooltip="http://corinto.pucp.edu.pe/quimicageneral/contenido/61-la-atmosfera-de-la-tierra-y-la-calidad-del-agua.html"/>
              </a:rPr>
              <a:t> </a:t>
            </a:r>
            <a:r>
              <a:rPr lang="es-ES" sz="900" dirty="0" err="1">
                <a:hlinkClick r:id="rId3" tooltip="http://corinto.pucp.edu.pe/quimicageneral/contenido/61-la-atmosfera-de-la-tierra-y-la-calidad-del-agua.html"/>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4" tooltip="https://creativecommons.org/licenses/by-nc-nd/3.0/"/>
              </a:rPr>
              <a:t>CC BY-NC-ND</a:t>
            </a:r>
            <a:endParaRPr lang="es-ES" sz="900" dirty="0"/>
          </a:p>
        </p:txBody>
      </p:sp>
    </p:spTree>
    <p:extLst>
      <p:ext uri="{BB962C8B-B14F-4D97-AF65-F5344CB8AC3E}">
        <p14:creationId xmlns:p14="http://schemas.microsoft.com/office/powerpoint/2010/main" val="347727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853AF-01B2-404A-9604-0B0BAA16B479}"/>
              </a:ext>
            </a:extLst>
          </p:cNvPr>
          <p:cNvSpPr>
            <a:spLocks noGrp="1"/>
          </p:cNvSpPr>
          <p:nvPr>
            <p:ph type="title"/>
          </p:nvPr>
        </p:nvSpPr>
        <p:spPr>
          <a:xfrm>
            <a:off x="1219200" y="345805"/>
            <a:ext cx="10363200" cy="914400"/>
          </a:xfrm>
        </p:spPr>
        <p:txBody>
          <a:bodyPr/>
          <a:lstStyle/>
          <a:p>
            <a:r>
              <a:rPr lang="es-ES" dirty="0"/>
              <a:t>Smog fotoquímico.</a:t>
            </a:r>
          </a:p>
        </p:txBody>
      </p:sp>
      <p:pic>
        <p:nvPicPr>
          <p:cNvPr id="4" name="Content Placeholder 3">
            <a:extLst>
              <a:ext uri="{FF2B5EF4-FFF2-40B4-BE49-F238E27FC236}">
                <a16:creationId xmlns:a16="http://schemas.microsoft.com/office/drawing/2014/main" xmlns="" id="{2516F430-EA07-44B2-8AED-45AAA68F4252}"/>
              </a:ext>
            </a:extLst>
          </p:cNvPr>
          <p:cNvPicPr>
            <a:picLocks noGrp="1" noChangeAspect="1" noChangeArrowheads="1"/>
          </p:cNvPicPr>
          <p:nvPr>
            <p:ph idx="1"/>
          </p:nvPr>
        </p:nvPicPr>
        <p:blipFill>
          <a:blip r:embed="rId2"/>
          <a:srcRect/>
          <a:stretch>
            <a:fillRect/>
          </a:stretch>
        </p:blipFill>
        <p:spPr bwMode="auto">
          <a:xfrm>
            <a:off x="2888585" y="1129773"/>
            <a:ext cx="6557706" cy="5583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56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Muchas</a:t>
            </a:r>
            <a:r>
              <a:rPr lang="en-US" sz="4000" dirty="0"/>
              <a:t> gracias </a:t>
            </a:r>
            <a:r>
              <a:rPr lang="en-US" sz="4000" dirty="0" err="1"/>
              <a:t>por</a:t>
            </a:r>
            <a:r>
              <a:rPr lang="en-US" sz="4000" dirty="0"/>
              <a:t> </a:t>
            </a:r>
            <a:r>
              <a:rPr lang="en-US" sz="4000" dirty="0" err="1"/>
              <a:t>su</a:t>
            </a:r>
            <a:r>
              <a:rPr lang="en-US" sz="4000" dirty="0"/>
              <a:t> </a:t>
            </a:r>
            <a:r>
              <a:rPr lang="en-US" sz="4000" dirty="0" err="1"/>
              <a:t>atención</a:t>
            </a:r>
            <a:r>
              <a:rPr lang="en-US" sz="4000" dirty="0"/>
              <a:t>!</a:t>
            </a:r>
          </a:p>
        </p:txBody>
      </p:sp>
      <p:pic>
        <p:nvPicPr>
          <p:cNvPr id="7" name="Picture 6">
            <a:extLst>
              <a:ext uri="{FF2B5EF4-FFF2-40B4-BE49-F238E27FC236}">
                <a16:creationId xmlns:a16="http://schemas.microsoft.com/office/drawing/2014/main" xmlns="" id="{43E3F5BC-F828-422B-B5A0-83C66E1AB9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17929" y="1551709"/>
            <a:ext cx="6448870" cy="4668982"/>
          </a:xfrm>
          <a:prstGeom prst="rect">
            <a:avLst/>
          </a:prstGeom>
        </p:spPr>
      </p:pic>
      <p:sp>
        <p:nvSpPr>
          <p:cNvPr id="8" name="TextBox 7">
            <a:extLst>
              <a:ext uri="{FF2B5EF4-FFF2-40B4-BE49-F238E27FC236}">
                <a16:creationId xmlns:a16="http://schemas.microsoft.com/office/drawing/2014/main" xmlns="" id="{DCD1368B-425B-4C4F-AE21-CAAB1F701C71}"/>
              </a:ext>
            </a:extLst>
          </p:cNvPr>
          <p:cNvSpPr txBox="1"/>
          <p:nvPr/>
        </p:nvSpPr>
        <p:spPr>
          <a:xfrm>
            <a:off x="3311237" y="6220521"/>
            <a:ext cx="6262254" cy="230832"/>
          </a:xfrm>
          <a:prstGeom prst="rect">
            <a:avLst/>
          </a:prstGeom>
          <a:noFill/>
        </p:spPr>
        <p:txBody>
          <a:bodyPr wrap="square" rtlCol="0">
            <a:spAutoFit/>
          </a:bodyPr>
          <a:lstStyle/>
          <a:p>
            <a:r>
              <a:rPr lang="es-ES" sz="900" dirty="0" err="1">
                <a:hlinkClick r:id="rId3" tooltip="http://montenbaik.com/2010/06/comentarios-en-vivo-world-cup-leogang/"/>
              </a:rPr>
              <a:t>This</a:t>
            </a:r>
            <a:r>
              <a:rPr lang="es-ES" sz="900" dirty="0">
                <a:hlinkClick r:id="rId3" tooltip="http://montenbaik.com/2010/06/comentarios-en-vivo-world-cup-leogang/"/>
              </a:rPr>
              <a:t> </a:t>
            </a:r>
            <a:r>
              <a:rPr lang="es-ES" sz="900" dirty="0" err="1">
                <a:hlinkClick r:id="rId3" tooltip="http://montenbaik.com/2010/06/comentarios-en-vivo-world-cup-leogang/"/>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4" tooltip="https://creativecommons.org/licenses/by-nc-sa/4.0/"/>
              </a:rPr>
              <a:t>CC BY-NC-SA</a:t>
            </a:r>
            <a:endParaRPr lang="es-ES" sz="900" dirty="0"/>
          </a:p>
        </p:txBody>
      </p:sp>
      <p:sp>
        <p:nvSpPr>
          <p:cNvPr id="9" name="Rectangle 8">
            <a:extLst>
              <a:ext uri="{FF2B5EF4-FFF2-40B4-BE49-F238E27FC236}">
                <a16:creationId xmlns:a16="http://schemas.microsoft.com/office/drawing/2014/main" xmlns="" id="{2FAC5BC2-C75E-4537-BE4C-71DDB1E9F66B}"/>
              </a:ext>
            </a:extLst>
          </p:cNvPr>
          <p:cNvSpPr/>
          <p:nvPr/>
        </p:nvSpPr>
        <p:spPr>
          <a:xfrm>
            <a:off x="504859" y="2052935"/>
            <a:ext cx="2420855" cy="707886"/>
          </a:xfrm>
          <a:prstGeom prst="rect">
            <a:avLst/>
          </a:prstGeom>
          <a:noFill/>
        </p:spPr>
        <p:txBody>
          <a:bodyPr wrap="non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40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Dudas</a:t>
            </a: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10" name="Rectangle 9">
            <a:extLst>
              <a:ext uri="{FF2B5EF4-FFF2-40B4-BE49-F238E27FC236}">
                <a16:creationId xmlns:a16="http://schemas.microsoft.com/office/drawing/2014/main" xmlns="" id="{B240A8A0-20A6-488C-ACD9-5B87F013D75F}"/>
              </a:ext>
            </a:extLst>
          </p:cNvPr>
          <p:cNvSpPr/>
          <p:nvPr/>
        </p:nvSpPr>
        <p:spPr>
          <a:xfrm>
            <a:off x="7559159" y="4994978"/>
            <a:ext cx="4028667" cy="707886"/>
          </a:xfrm>
          <a:prstGeom prst="rect">
            <a:avLst/>
          </a:prstGeom>
          <a:noFill/>
        </p:spPr>
        <p:txBody>
          <a:bodyPr wrap="non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40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Comentarios</a:t>
            </a: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40262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C15CC-5621-45AF-97AF-57522FF2287E}"/>
              </a:ext>
            </a:extLst>
          </p:cNvPr>
          <p:cNvSpPr>
            <a:spLocks noGrp="1"/>
          </p:cNvSpPr>
          <p:nvPr>
            <p:ph type="title"/>
          </p:nvPr>
        </p:nvSpPr>
        <p:spPr>
          <a:xfrm>
            <a:off x="1219200" y="248819"/>
            <a:ext cx="10363200" cy="914400"/>
          </a:xfrm>
        </p:spPr>
        <p:txBody>
          <a:bodyPr/>
          <a:lstStyle/>
          <a:p>
            <a:r>
              <a:rPr lang="es-ES" dirty="0"/>
              <a:t>Relacionados con educación:</a:t>
            </a:r>
          </a:p>
        </p:txBody>
      </p:sp>
      <p:pic>
        <p:nvPicPr>
          <p:cNvPr id="5" name="Content Placeholder 4">
            <a:extLst>
              <a:ext uri="{FF2B5EF4-FFF2-40B4-BE49-F238E27FC236}">
                <a16:creationId xmlns:a16="http://schemas.microsoft.com/office/drawing/2014/main" xmlns="" id="{13E3C40C-8D1A-4908-9A98-88DB8EC819C4}"/>
              </a:ext>
            </a:extLst>
          </p:cNvPr>
          <p:cNvPicPr>
            <a:picLocks noGrp="1" noChangeAspect="1"/>
          </p:cNvPicPr>
          <p:nvPr>
            <p:ph idx="1"/>
          </p:nvPr>
        </p:nvPicPr>
        <p:blipFill>
          <a:blip r:embed="rId2">
            <a:duotone>
              <a:schemeClr val="accent6">
                <a:shade val="45000"/>
                <a:satMod val="135000"/>
              </a:schemeClr>
              <a:prstClr val="white"/>
            </a:duotone>
          </a:blip>
          <a:stretch>
            <a:fillRect/>
          </a:stretch>
        </p:blipFill>
        <p:spPr>
          <a:xfrm>
            <a:off x="823480" y="1426464"/>
            <a:ext cx="1428750" cy="1428750"/>
          </a:xfrm>
          <a:prstGeom prst="rect">
            <a:avLst/>
          </a:prstGeom>
        </p:spPr>
      </p:pic>
      <p:pic>
        <p:nvPicPr>
          <p:cNvPr id="7" name="Picture 6">
            <a:extLst>
              <a:ext uri="{FF2B5EF4-FFF2-40B4-BE49-F238E27FC236}">
                <a16:creationId xmlns:a16="http://schemas.microsoft.com/office/drawing/2014/main" xmlns="" id="{AD1B26B8-D259-42B1-B8FF-4ACB95364DB8}"/>
              </a:ext>
            </a:extLst>
          </p:cNvPr>
          <p:cNvPicPr>
            <a:picLocks noChangeAspect="1"/>
          </p:cNvPicPr>
          <p:nvPr/>
        </p:nvPicPr>
        <p:blipFill>
          <a:blip r:embed="rId3">
            <a:duotone>
              <a:schemeClr val="accent5">
                <a:shade val="45000"/>
                <a:satMod val="135000"/>
              </a:schemeClr>
              <a:prstClr val="white"/>
            </a:duotone>
          </a:blip>
          <a:stretch>
            <a:fillRect/>
          </a:stretch>
        </p:blipFill>
        <p:spPr>
          <a:xfrm>
            <a:off x="2647950" y="1426464"/>
            <a:ext cx="1428750" cy="1428750"/>
          </a:xfrm>
          <a:prstGeom prst="rect">
            <a:avLst/>
          </a:prstGeom>
        </p:spPr>
      </p:pic>
      <p:pic>
        <p:nvPicPr>
          <p:cNvPr id="8" name="Picture 7">
            <a:extLst>
              <a:ext uri="{FF2B5EF4-FFF2-40B4-BE49-F238E27FC236}">
                <a16:creationId xmlns:a16="http://schemas.microsoft.com/office/drawing/2014/main" xmlns="" id="{AB4568B2-8361-4E39-8FA3-7C5EB9FF1961}"/>
              </a:ext>
            </a:extLst>
          </p:cNvPr>
          <p:cNvPicPr>
            <a:picLocks noChangeAspect="1"/>
          </p:cNvPicPr>
          <p:nvPr/>
        </p:nvPicPr>
        <p:blipFill>
          <a:blip r:embed="rId4">
            <a:duotone>
              <a:schemeClr val="accent4">
                <a:shade val="45000"/>
                <a:satMod val="135000"/>
              </a:schemeClr>
              <a:prstClr val="white"/>
            </a:duotone>
          </a:blip>
          <a:stretch>
            <a:fillRect/>
          </a:stretch>
        </p:blipFill>
        <p:spPr>
          <a:xfrm>
            <a:off x="4472420" y="1426464"/>
            <a:ext cx="1428750" cy="1428750"/>
          </a:xfrm>
          <a:prstGeom prst="rect">
            <a:avLst/>
          </a:prstGeom>
        </p:spPr>
      </p:pic>
      <p:pic>
        <p:nvPicPr>
          <p:cNvPr id="9" name="Picture 8">
            <a:extLst>
              <a:ext uri="{FF2B5EF4-FFF2-40B4-BE49-F238E27FC236}">
                <a16:creationId xmlns:a16="http://schemas.microsoft.com/office/drawing/2014/main" xmlns="" id="{8BF05F4E-7DE1-42AA-B0EA-0A14075F041F}"/>
              </a:ext>
            </a:extLst>
          </p:cNvPr>
          <p:cNvPicPr>
            <a:picLocks noChangeAspect="1"/>
          </p:cNvPicPr>
          <p:nvPr/>
        </p:nvPicPr>
        <p:blipFill>
          <a:blip r:embed="rId5">
            <a:duotone>
              <a:schemeClr val="accent3">
                <a:shade val="45000"/>
                <a:satMod val="135000"/>
              </a:schemeClr>
              <a:prstClr val="white"/>
            </a:duotone>
          </a:blip>
          <a:stretch>
            <a:fillRect/>
          </a:stretch>
        </p:blipFill>
        <p:spPr>
          <a:xfrm>
            <a:off x="6296890" y="1426464"/>
            <a:ext cx="1428750" cy="1428750"/>
          </a:xfrm>
          <a:prstGeom prst="rect">
            <a:avLst/>
          </a:prstGeom>
        </p:spPr>
      </p:pic>
      <p:pic>
        <p:nvPicPr>
          <p:cNvPr id="10" name="Picture 9">
            <a:extLst>
              <a:ext uri="{FF2B5EF4-FFF2-40B4-BE49-F238E27FC236}">
                <a16:creationId xmlns:a16="http://schemas.microsoft.com/office/drawing/2014/main" xmlns="" id="{026A6599-23DC-4CBC-9BAE-ABB4476BC30A}"/>
              </a:ext>
            </a:extLst>
          </p:cNvPr>
          <p:cNvPicPr>
            <a:picLocks noChangeAspect="1"/>
          </p:cNvPicPr>
          <p:nvPr/>
        </p:nvPicPr>
        <p:blipFill>
          <a:blip r:embed="rId6">
            <a:duotone>
              <a:schemeClr val="accent2">
                <a:shade val="45000"/>
                <a:satMod val="135000"/>
              </a:schemeClr>
              <a:prstClr val="white"/>
            </a:duotone>
          </a:blip>
          <a:stretch>
            <a:fillRect/>
          </a:stretch>
        </p:blipFill>
        <p:spPr>
          <a:xfrm>
            <a:off x="8121360" y="1426464"/>
            <a:ext cx="1428750" cy="1428750"/>
          </a:xfrm>
          <a:prstGeom prst="rect">
            <a:avLst/>
          </a:prstGeom>
        </p:spPr>
      </p:pic>
      <p:pic>
        <p:nvPicPr>
          <p:cNvPr id="11" name="Picture 10">
            <a:extLst>
              <a:ext uri="{FF2B5EF4-FFF2-40B4-BE49-F238E27FC236}">
                <a16:creationId xmlns:a16="http://schemas.microsoft.com/office/drawing/2014/main" xmlns="" id="{1B9DDB13-C074-4015-B387-2227364F4B65}"/>
              </a:ext>
            </a:extLst>
          </p:cNvPr>
          <p:cNvPicPr>
            <a:picLocks noChangeAspect="1"/>
          </p:cNvPicPr>
          <p:nvPr/>
        </p:nvPicPr>
        <p:blipFill>
          <a:blip r:embed="rId7">
            <a:duotone>
              <a:schemeClr val="accent1">
                <a:shade val="45000"/>
                <a:satMod val="135000"/>
              </a:schemeClr>
              <a:prstClr val="white"/>
            </a:duotone>
          </a:blip>
          <a:stretch>
            <a:fillRect/>
          </a:stretch>
        </p:blipFill>
        <p:spPr>
          <a:xfrm>
            <a:off x="9945830" y="1426464"/>
            <a:ext cx="1428750" cy="1428750"/>
          </a:xfrm>
          <a:prstGeom prst="rect">
            <a:avLst/>
          </a:prstGeom>
        </p:spPr>
      </p:pic>
      <p:pic>
        <p:nvPicPr>
          <p:cNvPr id="12" name="Picture 11">
            <a:extLst>
              <a:ext uri="{FF2B5EF4-FFF2-40B4-BE49-F238E27FC236}">
                <a16:creationId xmlns:a16="http://schemas.microsoft.com/office/drawing/2014/main" xmlns="" id="{13071838-D592-414D-ADB9-6081EA25F7BB}"/>
              </a:ext>
            </a:extLst>
          </p:cNvPr>
          <p:cNvPicPr>
            <a:picLocks noChangeAspect="1"/>
          </p:cNvPicPr>
          <p:nvPr/>
        </p:nvPicPr>
        <p:blipFill>
          <a:blip r:embed="rId8">
            <a:duotone>
              <a:schemeClr val="bg2">
                <a:shade val="45000"/>
                <a:satMod val="135000"/>
              </a:schemeClr>
              <a:prstClr val="white"/>
            </a:duotone>
          </a:blip>
          <a:stretch>
            <a:fillRect/>
          </a:stretch>
        </p:blipFill>
        <p:spPr>
          <a:xfrm>
            <a:off x="823480" y="3055239"/>
            <a:ext cx="1428750" cy="1428750"/>
          </a:xfrm>
          <a:prstGeom prst="rect">
            <a:avLst/>
          </a:prstGeom>
          <a:noFill/>
        </p:spPr>
      </p:pic>
      <p:pic>
        <p:nvPicPr>
          <p:cNvPr id="13" name="Picture 12">
            <a:extLst>
              <a:ext uri="{FF2B5EF4-FFF2-40B4-BE49-F238E27FC236}">
                <a16:creationId xmlns:a16="http://schemas.microsoft.com/office/drawing/2014/main" xmlns="" id="{AE8D4574-B06F-4869-827C-9820F406FD38}"/>
              </a:ext>
            </a:extLst>
          </p:cNvPr>
          <p:cNvPicPr>
            <a:picLocks noChangeAspect="1"/>
          </p:cNvPicPr>
          <p:nvPr/>
        </p:nvPicPr>
        <p:blipFill>
          <a:blip r:embed="rId9">
            <a:duotone>
              <a:schemeClr val="accent1">
                <a:shade val="45000"/>
                <a:satMod val="135000"/>
              </a:schemeClr>
              <a:prstClr val="white"/>
            </a:duotone>
          </a:blip>
          <a:stretch>
            <a:fillRect/>
          </a:stretch>
        </p:blipFill>
        <p:spPr>
          <a:xfrm>
            <a:off x="2647950" y="3055239"/>
            <a:ext cx="1428750" cy="1428750"/>
          </a:xfrm>
          <a:prstGeom prst="rect">
            <a:avLst/>
          </a:prstGeom>
        </p:spPr>
      </p:pic>
      <p:pic>
        <p:nvPicPr>
          <p:cNvPr id="14" name="Picture 13">
            <a:extLst>
              <a:ext uri="{FF2B5EF4-FFF2-40B4-BE49-F238E27FC236}">
                <a16:creationId xmlns:a16="http://schemas.microsoft.com/office/drawing/2014/main" xmlns="" id="{451A3ACD-CB42-4C8C-B170-D0DA1A4E1C0D}"/>
              </a:ext>
            </a:extLst>
          </p:cNvPr>
          <p:cNvPicPr>
            <a:picLocks noChangeAspect="1"/>
          </p:cNvPicPr>
          <p:nvPr/>
        </p:nvPicPr>
        <p:blipFill>
          <a:blip r:embed="rId10">
            <a:duotone>
              <a:schemeClr val="accent2">
                <a:shade val="45000"/>
                <a:satMod val="135000"/>
              </a:schemeClr>
              <a:prstClr val="white"/>
            </a:duotone>
          </a:blip>
          <a:stretch>
            <a:fillRect/>
          </a:stretch>
        </p:blipFill>
        <p:spPr>
          <a:xfrm>
            <a:off x="4472420" y="3055239"/>
            <a:ext cx="1428750" cy="1428750"/>
          </a:xfrm>
          <a:prstGeom prst="rect">
            <a:avLst/>
          </a:prstGeom>
        </p:spPr>
      </p:pic>
      <p:pic>
        <p:nvPicPr>
          <p:cNvPr id="15" name="Picture 14">
            <a:extLst>
              <a:ext uri="{FF2B5EF4-FFF2-40B4-BE49-F238E27FC236}">
                <a16:creationId xmlns:a16="http://schemas.microsoft.com/office/drawing/2014/main" xmlns="" id="{6D537035-71C3-4166-BC51-F23061B1C24D}"/>
              </a:ext>
            </a:extLst>
          </p:cNvPr>
          <p:cNvPicPr>
            <a:picLocks noChangeAspect="1"/>
          </p:cNvPicPr>
          <p:nvPr/>
        </p:nvPicPr>
        <p:blipFill>
          <a:blip r:embed="rId11">
            <a:duotone>
              <a:schemeClr val="accent5">
                <a:shade val="45000"/>
                <a:satMod val="135000"/>
              </a:schemeClr>
              <a:prstClr val="white"/>
            </a:duotone>
          </a:blip>
          <a:stretch>
            <a:fillRect/>
          </a:stretch>
        </p:blipFill>
        <p:spPr>
          <a:xfrm>
            <a:off x="6297755" y="3055239"/>
            <a:ext cx="1428750" cy="1428750"/>
          </a:xfrm>
          <a:prstGeom prst="rect">
            <a:avLst/>
          </a:prstGeom>
        </p:spPr>
      </p:pic>
      <p:pic>
        <p:nvPicPr>
          <p:cNvPr id="16" name="Picture 15">
            <a:extLst>
              <a:ext uri="{FF2B5EF4-FFF2-40B4-BE49-F238E27FC236}">
                <a16:creationId xmlns:a16="http://schemas.microsoft.com/office/drawing/2014/main" xmlns="" id="{75E9BD8D-9C14-4769-A640-506ABA410B97}"/>
              </a:ext>
            </a:extLst>
          </p:cNvPr>
          <p:cNvPicPr>
            <a:picLocks noChangeAspect="1"/>
          </p:cNvPicPr>
          <p:nvPr/>
        </p:nvPicPr>
        <p:blipFill>
          <a:blip r:embed="rId12">
            <a:duotone>
              <a:schemeClr val="accent6">
                <a:shade val="45000"/>
                <a:satMod val="135000"/>
              </a:schemeClr>
              <a:prstClr val="white"/>
            </a:duotone>
          </a:blip>
          <a:stretch>
            <a:fillRect/>
          </a:stretch>
        </p:blipFill>
        <p:spPr>
          <a:xfrm>
            <a:off x="8123090" y="3055239"/>
            <a:ext cx="1428750" cy="1428750"/>
          </a:xfrm>
          <a:prstGeom prst="rect">
            <a:avLst/>
          </a:prstGeom>
        </p:spPr>
      </p:pic>
      <p:pic>
        <p:nvPicPr>
          <p:cNvPr id="17" name="Picture 16">
            <a:extLst>
              <a:ext uri="{FF2B5EF4-FFF2-40B4-BE49-F238E27FC236}">
                <a16:creationId xmlns:a16="http://schemas.microsoft.com/office/drawing/2014/main" xmlns="" id="{E6D49285-69EB-4E8F-8812-A132ABD4DBD9}"/>
              </a:ext>
            </a:extLst>
          </p:cNvPr>
          <p:cNvPicPr>
            <a:picLocks noChangeAspect="1"/>
          </p:cNvPicPr>
          <p:nvPr/>
        </p:nvPicPr>
        <p:blipFill>
          <a:blip r:embed="rId13">
            <a:duotone>
              <a:schemeClr val="accent3">
                <a:shade val="45000"/>
                <a:satMod val="135000"/>
              </a:schemeClr>
              <a:prstClr val="white"/>
            </a:duotone>
          </a:blip>
          <a:stretch>
            <a:fillRect/>
          </a:stretch>
        </p:blipFill>
        <p:spPr>
          <a:xfrm>
            <a:off x="9945830" y="3055239"/>
            <a:ext cx="1428750" cy="1428750"/>
          </a:xfrm>
          <a:prstGeom prst="rect">
            <a:avLst/>
          </a:prstGeom>
        </p:spPr>
      </p:pic>
      <p:pic>
        <p:nvPicPr>
          <p:cNvPr id="18" name="Picture 17">
            <a:extLst>
              <a:ext uri="{FF2B5EF4-FFF2-40B4-BE49-F238E27FC236}">
                <a16:creationId xmlns:a16="http://schemas.microsoft.com/office/drawing/2014/main" xmlns="" id="{C0542242-3AB7-4C78-8B52-28CCC34A97AF}"/>
              </a:ext>
            </a:extLst>
          </p:cNvPr>
          <p:cNvPicPr>
            <a:picLocks noChangeAspect="1"/>
          </p:cNvPicPr>
          <p:nvPr/>
        </p:nvPicPr>
        <p:blipFill>
          <a:blip r:embed="rId14">
            <a:duotone>
              <a:schemeClr val="accent5">
                <a:shade val="45000"/>
                <a:satMod val="135000"/>
              </a:schemeClr>
              <a:prstClr val="white"/>
            </a:duotone>
          </a:blip>
          <a:stretch>
            <a:fillRect/>
          </a:stretch>
        </p:blipFill>
        <p:spPr>
          <a:xfrm>
            <a:off x="1751731" y="4684014"/>
            <a:ext cx="1428750" cy="1428750"/>
          </a:xfrm>
          <a:prstGeom prst="rect">
            <a:avLst/>
          </a:prstGeom>
        </p:spPr>
      </p:pic>
      <p:pic>
        <p:nvPicPr>
          <p:cNvPr id="19" name="Picture 18">
            <a:extLst>
              <a:ext uri="{FF2B5EF4-FFF2-40B4-BE49-F238E27FC236}">
                <a16:creationId xmlns:a16="http://schemas.microsoft.com/office/drawing/2014/main" xmlns="" id="{84EC22BA-A45B-4342-B72D-E9636B06EAC3}"/>
              </a:ext>
            </a:extLst>
          </p:cNvPr>
          <p:cNvPicPr>
            <a:picLocks noChangeAspect="1"/>
          </p:cNvPicPr>
          <p:nvPr/>
        </p:nvPicPr>
        <p:blipFill>
          <a:blip r:embed="rId15">
            <a:duotone>
              <a:schemeClr val="accent4">
                <a:shade val="45000"/>
                <a:satMod val="135000"/>
              </a:schemeClr>
              <a:prstClr val="white"/>
            </a:duotone>
          </a:blip>
          <a:stretch>
            <a:fillRect/>
          </a:stretch>
        </p:blipFill>
        <p:spPr>
          <a:xfrm>
            <a:off x="3576201" y="4684014"/>
            <a:ext cx="1428750" cy="1428750"/>
          </a:xfrm>
          <a:prstGeom prst="rect">
            <a:avLst/>
          </a:prstGeom>
        </p:spPr>
      </p:pic>
      <p:pic>
        <p:nvPicPr>
          <p:cNvPr id="20" name="Picture 19">
            <a:extLst>
              <a:ext uri="{FF2B5EF4-FFF2-40B4-BE49-F238E27FC236}">
                <a16:creationId xmlns:a16="http://schemas.microsoft.com/office/drawing/2014/main" xmlns="" id="{2C85F53C-A4F0-4C0B-AB92-E96FEAEEACA6}"/>
              </a:ext>
            </a:extLst>
          </p:cNvPr>
          <p:cNvPicPr>
            <a:picLocks noChangeAspect="1"/>
          </p:cNvPicPr>
          <p:nvPr/>
        </p:nvPicPr>
        <p:blipFill>
          <a:blip r:embed="rId16">
            <a:duotone>
              <a:schemeClr val="accent3">
                <a:shade val="45000"/>
                <a:satMod val="135000"/>
              </a:schemeClr>
              <a:prstClr val="white"/>
            </a:duotone>
          </a:blip>
          <a:stretch>
            <a:fillRect/>
          </a:stretch>
        </p:blipFill>
        <p:spPr>
          <a:xfrm>
            <a:off x="5400671" y="4684014"/>
            <a:ext cx="1428750" cy="1428750"/>
          </a:xfrm>
          <a:prstGeom prst="rect">
            <a:avLst/>
          </a:prstGeom>
        </p:spPr>
      </p:pic>
      <p:pic>
        <p:nvPicPr>
          <p:cNvPr id="21" name="Picture 20">
            <a:extLst>
              <a:ext uri="{FF2B5EF4-FFF2-40B4-BE49-F238E27FC236}">
                <a16:creationId xmlns:a16="http://schemas.microsoft.com/office/drawing/2014/main" xmlns="" id="{61975491-B004-4031-A213-0EF174B06382}"/>
              </a:ext>
            </a:extLst>
          </p:cNvPr>
          <p:cNvPicPr>
            <a:picLocks noChangeAspect="1"/>
          </p:cNvPicPr>
          <p:nvPr/>
        </p:nvPicPr>
        <p:blipFill>
          <a:blip r:embed="rId17">
            <a:duotone>
              <a:schemeClr val="accent1">
                <a:shade val="45000"/>
                <a:satMod val="135000"/>
              </a:schemeClr>
              <a:prstClr val="white"/>
            </a:duotone>
          </a:blip>
          <a:stretch>
            <a:fillRect/>
          </a:stretch>
        </p:blipFill>
        <p:spPr>
          <a:xfrm>
            <a:off x="7225141" y="4684014"/>
            <a:ext cx="1428750" cy="1428750"/>
          </a:xfrm>
          <a:prstGeom prst="rect">
            <a:avLst/>
          </a:prstGeom>
        </p:spPr>
      </p:pic>
      <p:pic>
        <p:nvPicPr>
          <p:cNvPr id="22" name="Picture 21">
            <a:extLst>
              <a:ext uri="{FF2B5EF4-FFF2-40B4-BE49-F238E27FC236}">
                <a16:creationId xmlns:a16="http://schemas.microsoft.com/office/drawing/2014/main" xmlns="" id="{75AFE1D3-28B0-4F09-8D4F-B77501DD4593}"/>
              </a:ext>
            </a:extLst>
          </p:cNvPr>
          <p:cNvPicPr>
            <a:picLocks noChangeAspect="1"/>
          </p:cNvPicPr>
          <p:nvPr/>
        </p:nvPicPr>
        <p:blipFill>
          <a:blip r:embed="rId18">
            <a:duotone>
              <a:schemeClr val="bg2">
                <a:shade val="45000"/>
                <a:satMod val="135000"/>
              </a:schemeClr>
              <a:prstClr val="white"/>
            </a:duotone>
          </a:blip>
          <a:stretch>
            <a:fillRect/>
          </a:stretch>
        </p:blipFill>
        <p:spPr>
          <a:xfrm>
            <a:off x="9049611" y="4684014"/>
            <a:ext cx="1428750" cy="1428750"/>
          </a:xfrm>
          <a:prstGeom prst="rect">
            <a:avLst/>
          </a:prstGeom>
        </p:spPr>
      </p:pic>
      <p:sp>
        <p:nvSpPr>
          <p:cNvPr id="23" name="Rectangle 22">
            <a:extLst>
              <a:ext uri="{FF2B5EF4-FFF2-40B4-BE49-F238E27FC236}">
                <a16:creationId xmlns:a16="http://schemas.microsoft.com/office/drawing/2014/main" xmlns="" id="{16BDB473-0801-4931-8C72-EE405791132E}"/>
              </a:ext>
            </a:extLst>
          </p:cNvPr>
          <p:cNvSpPr/>
          <p:nvPr/>
        </p:nvSpPr>
        <p:spPr>
          <a:xfrm>
            <a:off x="6595628" y="1496603"/>
            <a:ext cx="1130012" cy="429491"/>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EDUCACIÓN DE CALIDAD</a:t>
            </a:r>
          </a:p>
        </p:txBody>
      </p:sp>
      <p:sp>
        <p:nvSpPr>
          <p:cNvPr id="24" name="Rectangle 23">
            <a:extLst>
              <a:ext uri="{FF2B5EF4-FFF2-40B4-BE49-F238E27FC236}">
                <a16:creationId xmlns:a16="http://schemas.microsoft.com/office/drawing/2014/main" xmlns="" id="{98377272-B2CC-4EA6-A1A2-1E9FF85D027C}"/>
              </a:ext>
            </a:extLst>
          </p:cNvPr>
          <p:cNvSpPr/>
          <p:nvPr/>
        </p:nvSpPr>
        <p:spPr>
          <a:xfrm>
            <a:off x="8420098" y="1510457"/>
            <a:ext cx="1130012" cy="429491"/>
          </a:xfrm>
          <a:prstGeom prst="rect">
            <a:avLst/>
          </a:prstGeom>
          <a:solidFill>
            <a:srgbClr val="2D9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a:t>IGUALDAD DE GÉNERO</a:t>
            </a:r>
          </a:p>
        </p:txBody>
      </p:sp>
      <p:sp>
        <p:nvSpPr>
          <p:cNvPr id="25" name="Rectangle 24">
            <a:extLst>
              <a:ext uri="{FF2B5EF4-FFF2-40B4-BE49-F238E27FC236}">
                <a16:creationId xmlns:a16="http://schemas.microsoft.com/office/drawing/2014/main" xmlns="" id="{2426830E-1358-419D-88F8-70AE44108E9A}"/>
              </a:ext>
            </a:extLst>
          </p:cNvPr>
          <p:cNvSpPr/>
          <p:nvPr/>
        </p:nvSpPr>
        <p:spPr>
          <a:xfrm>
            <a:off x="6705600" y="3076454"/>
            <a:ext cx="997531" cy="601683"/>
          </a:xfrm>
          <a:prstGeom prst="rect">
            <a:avLst/>
          </a:prstGeom>
          <a:solidFill>
            <a:srgbClr val="CF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t>REDUCCIÓN DE LA DESIGUAL-DAD</a:t>
            </a:r>
          </a:p>
        </p:txBody>
      </p:sp>
      <p:sp>
        <p:nvSpPr>
          <p:cNvPr id="26" name="Rectangle 25">
            <a:extLst>
              <a:ext uri="{FF2B5EF4-FFF2-40B4-BE49-F238E27FC236}">
                <a16:creationId xmlns:a16="http://schemas.microsoft.com/office/drawing/2014/main" xmlns="" id="{B1C211F8-C35C-4B80-961A-61173F925828}"/>
              </a:ext>
            </a:extLst>
          </p:cNvPr>
          <p:cNvSpPr/>
          <p:nvPr/>
        </p:nvSpPr>
        <p:spPr>
          <a:xfrm>
            <a:off x="2902960" y="3126121"/>
            <a:ext cx="1172875" cy="429491"/>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TRABAJO DIGNO Y CRECIMIENTO ECONÓMICO</a:t>
            </a:r>
          </a:p>
        </p:txBody>
      </p:sp>
      <p:sp>
        <p:nvSpPr>
          <p:cNvPr id="27" name="Rectangle 26">
            <a:extLst>
              <a:ext uri="{FF2B5EF4-FFF2-40B4-BE49-F238E27FC236}">
                <a16:creationId xmlns:a16="http://schemas.microsoft.com/office/drawing/2014/main" xmlns="" id="{72EFCEA2-3743-4F69-A282-4B1AF3C5BD33}"/>
              </a:ext>
            </a:extLst>
          </p:cNvPr>
          <p:cNvSpPr/>
          <p:nvPr/>
        </p:nvSpPr>
        <p:spPr>
          <a:xfrm>
            <a:off x="10293925" y="3077475"/>
            <a:ext cx="1080655" cy="815955"/>
          </a:xfrm>
          <a:prstGeom prst="rect">
            <a:avLst/>
          </a:prstGeom>
          <a:solidFill>
            <a:srgbClr val="76B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CONSUMO Y PRODUCCIÓN RESPONSA-BLES</a:t>
            </a:r>
          </a:p>
        </p:txBody>
      </p:sp>
      <p:sp>
        <p:nvSpPr>
          <p:cNvPr id="28" name="Rectangle 27">
            <a:extLst>
              <a:ext uri="{FF2B5EF4-FFF2-40B4-BE49-F238E27FC236}">
                <a16:creationId xmlns:a16="http://schemas.microsoft.com/office/drawing/2014/main" xmlns="" id="{1B687812-E3FF-4BCD-B255-B10676EBF6F2}"/>
              </a:ext>
            </a:extLst>
          </p:cNvPr>
          <p:cNvSpPr/>
          <p:nvPr/>
        </p:nvSpPr>
        <p:spPr>
          <a:xfrm>
            <a:off x="7578436" y="4746671"/>
            <a:ext cx="1075455" cy="559620"/>
          </a:xfrm>
          <a:prstGeom prst="rect">
            <a:avLst/>
          </a:prstGeom>
          <a:solidFill>
            <a:srgbClr val="25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PAZ, JUSTICIA E INSTITUCIO-NES FUERTES</a:t>
            </a:r>
          </a:p>
        </p:txBody>
      </p:sp>
      <p:sp>
        <p:nvSpPr>
          <p:cNvPr id="29" name="Rectangle 28">
            <a:extLst>
              <a:ext uri="{FF2B5EF4-FFF2-40B4-BE49-F238E27FC236}">
                <a16:creationId xmlns:a16="http://schemas.microsoft.com/office/drawing/2014/main" xmlns="" id="{BE9A84A1-823C-4AFF-90F4-CD8931A2ABDF}"/>
              </a:ext>
            </a:extLst>
          </p:cNvPr>
          <p:cNvSpPr/>
          <p:nvPr/>
        </p:nvSpPr>
        <p:spPr>
          <a:xfrm>
            <a:off x="9441871" y="4726194"/>
            <a:ext cx="1036490" cy="824584"/>
          </a:xfrm>
          <a:prstGeom prst="rect">
            <a:avLst/>
          </a:prstGeom>
          <a:solidFill>
            <a:srgbClr val="0F1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t>ALIANZAS ESTRATÉGI-CAS PARA CONSEGUIR OBJETIVOS</a:t>
            </a:r>
          </a:p>
        </p:txBody>
      </p:sp>
    </p:spTree>
    <p:extLst>
      <p:ext uri="{BB962C8B-B14F-4D97-AF65-F5344CB8AC3E}">
        <p14:creationId xmlns:p14="http://schemas.microsoft.com/office/powerpoint/2010/main" val="15902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4" presetClass="exit" presetSubtype="10" fill="hold" nodeType="afterEffect">
                                  <p:stCondLst>
                                    <p:cond delay="0"/>
                                  </p:stCondLst>
                                  <p:childTnLst>
                                    <p:animEffect transition="out" filter="randombar(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1000"/>
                            </p:stCondLst>
                            <p:childTnLst>
                              <p:par>
                                <p:cTn id="13" presetID="14" presetClass="exit" presetSubtype="10" fill="hold" nodeType="after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14" presetClass="exit" presetSubtype="10" fill="hold" nodeType="afterEffect">
                                  <p:stCondLst>
                                    <p:cond delay="0"/>
                                  </p:stCondLst>
                                  <p:childTnLst>
                                    <p:animEffect transition="out" filter="randombar(horizontal)">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2000"/>
                            </p:stCondLst>
                            <p:childTnLst>
                              <p:par>
                                <p:cTn id="21" presetID="14" presetClass="exit" presetSubtype="10" fill="hold" nodeType="afterEffect">
                                  <p:stCondLst>
                                    <p:cond delay="0"/>
                                  </p:stCondLst>
                                  <p:childTnLst>
                                    <p:animEffect transition="out" filter="randombar(horizontal)">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2500"/>
                            </p:stCondLst>
                            <p:childTnLst>
                              <p:par>
                                <p:cTn id="25" presetID="14" presetClass="exit" presetSubtype="10" fill="hold" nodeType="after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3000"/>
                            </p:stCondLst>
                            <p:childTnLst>
                              <p:par>
                                <p:cTn id="29" presetID="14" presetClass="exit" presetSubtype="10" fill="hold" nodeType="afterEffect">
                                  <p:stCondLst>
                                    <p:cond delay="0"/>
                                  </p:stCondLst>
                                  <p:childTnLst>
                                    <p:animEffect transition="out" filter="randombar(horizontal)">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3500"/>
                            </p:stCondLst>
                            <p:childTnLst>
                              <p:par>
                                <p:cTn id="33" presetID="14" presetClass="exit" presetSubtype="10" fill="hold" nodeType="afterEffect">
                                  <p:stCondLst>
                                    <p:cond delay="0"/>
                                  </p:stCondLst>
                                  <p:childTnLst>
                                    <p:animEffect transition="out" filter="randombar(horizontal)">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4000"/>
                            </p:stCondLst>
                            <p:childTnLst>
                              <p:par>
                                <p:cTn id="37" presetID="14" presetClass="exit" presetSubtype="10" fill="hold" nodeType="afterEffect">
                                  <p:stCondLst>
                                    <p:cond delay="0"/>
                                  </p:stCondLst>
                                  <p:childTnLst>
                                    <p:animEffect transition="out" filter="randombar(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4500"/>
                            </p:stCondLst>
                            <p:childTnLst>
                              <p:par>
                                <p:cTn id="41" presetID="14" presetClass="exit" presetSubtype="10" fill="hold" nodeType="afterEffect">
                                  <p:stCondLst>
                                    <p:cond delay="0"/>
                                  </p:stCondLst>
                                  <p:childTnLst>
                                    <p:animEffect transition="out" filter="randombar(horizontal)">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3C453-0F58-4905-8A64-790D763E9DAF}"/>
              </a:ext>
            </a:extLst>
          </p:cNvPr>
          <p:cNvSpPr>
            <a:spLocks noGrp="1"/>
          </p:cNvSpPr>
          <p:nvPr>
            <p:ph type="title"/>
          </p:nvPr>
        </p:nvSpPr>
        <p:spPr/>
        <p:txBody>
          <a:bodyPr/>
          <a:lstStyle/>
          <a:p>
            <a:r>
              <a:rPr lang="es-ES" dirty="0"/>
              <a:t>Desarrollo de la investigación.</a:t>
            </a:r>
          </a:p>
        </p:txBody>
      </p:sp>
      <p:graphicFrame>
        <p:nvGraphicFramePr>
          <p:cNvPr id="5" name="Diagram 4">
            <a:extLst>
              <a:ext uri="{FF2B5EF4-FFF2-40B4-BE49-F238E27FC236}">
                <a16:creationId xmlns:a16="http://schemas.microsoft.com/office/drawing/2014/main" xmlns="" id="{7A302FC6-E0A8-465A-A745-0C108E51A514}"/>
              </a:ext>
            </a:extLst>
          </p:cNvPr>
          <p:cNvGraphicFramePr/>
          <p:nvPr>
            <p:extLst>
              <p:ext uri="{D42A27DB-BD31-4B8C-83A1-F6EECF244321}">
                <p14:modId xmlns:p14="http://schemas.microsoft.com/office/powerpoint/2010/main" val="377949445"/>
              </p:ext>
            </p:extLst>
          </p:nvPr>
        </p:nvGraphicFramePr>
        <p:xfrm>
          <a:off x="40898" y="1066800"/>
          <a:ext cx="12111038" cy="635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xmlns="" id="{817C4971-5401-4D28-B7B4-74D21451BF0C}"/>
              </a:ext>
            </a:extLst>
          </p:cNvPr>
          <p:cNvSpPr/>
          <p:nvPr/>
        </p:nvSpPr>
        <p:spPr>
          <a:xfrm rot="16200000">
            <a:off x="2173605" y="521450"/>
            <a:ext cx="327660" cy="374904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7" name="Rectangle: Rounded Corners 3">
            <a:extLst>
              <a:ext uri="{FF2B5EF4-FFF2-40B4-BE49-F238E27FC236}">
                <a16:creationId xmlns:a16="http://schemas.microsoft.com/office/drawing/2014/main" xmlns="" id="{C814C84E-2FEF-40FA-B375-A5BB166F91B4}"/>
              </a:ext>
            </a:extLst>
          </p:cNvPr>
          <p:cNvSpPr>
            <a:spLocks noChangeArrowheads="1"/>
          </p:cNvSpPr>
          <p:nvPr/>
        </p:nvSpPr>
        <p:spPr bwMode="auto">
          <a:xfrm>
            <a:off x="1689967" y="1644361"/>
            <a:ext cx="1301750" cy="36195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Fase 1</a:t>
            </a:r>
            <a:endParaRPr kumimoji="0" lang="es-ES" altLang="es-ES" sz="2800" b="0" i="0" u="none" strike="noStrike" cap="none" normalizeH="0" baseline="0" dirty="0">
              <a:ln>
                <a:noFill/>
              </a:ln>
              <a:solidFill>
                <a:schemeClr val="tx1"/>
              </a:solidFill>
              <a:effectLst/>
              <a:latin typeface="Arial" panose="020B0604020202020204" pitchFamily="34" charset="0"/>
            </a:endParaRPr>
          </a:p>
        </p:txBody>
      </p:sp>
      <p:sp>
        <p:nvSpPr>
          <p:cNvPr id="8" name="Right Brace 7">
            <a:extLst>
              <a:ext uri="{FF2B5EF4-FFF2-40B4-BE49-F238E27FC236}">
                <a16:creationId xmlns:a16="http://schemas.microsoft.com/office/drawing/2014/main" xmlns="" id="{15BD3495-DE4E-4D7A-9610-25A6F36C9101}"/>
              </a:ext>
            </a:extLst>
          </p:cNvPr>
          <p:cNvSpPr/>
          <p:nvPr/>
        </p:nvSpPr>
        <p:spPr>
          <a:xfrm rot="16200000">
            <a:off x="5932170" y="1763852"/>
            <a:ext cx="327660" cy="117729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9" name="Rectangle: Rounded Corners 6">
            <a:extLst>
              <a:ext uri="{FF2B5EF4-FFF2-40B4-BE49-F238E27FC236}">
                <a16:creationId xmlns:a16="http://schemas.microsoft.com/office/drawing/2014/main" xmlns="" id="{3DCE0721-A8C8-4A7C-A714-36DAC1BE0D44}"/>
              </a:ext>
            </a:extLst>
          </p:cNvPr>
          <p:cNvSpPr>
            <a:spLocks noChangeArrowheads="1"/>
          </p:cNvSpPr>
          <p:nvPr/>
        </p:nvSpPr>
        <p:spPr bwMode="auto">
          <a:xfrm>
            <a:off x="5391927" y="1681480"/>
            <a:ext cx="1301750" cy="36195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Fase 2</a:t>
            </a:r>
            <a:endParaRPr kumimoji="0" lang="es-ES" altLang="es-ES" sz="2800" b="0" i="0" u="none" strike="noStrike" cap="none" normalizeH="0" baseline="0" dirty="0">
              <a:ln>
                <a:noFill/>
              </a:ln>
              <a:solidFill>
                <a:schemeClr val="tx1"/>
              </a:solidFill>
              <a:effectLst/>
              <a:latin typeface="Arial" panose="020B0604020202020204" pitchFamily="34" charset="0"/>
            </a:endParaRPr>
          </a:p>
        </p:txBody>
      </p:sp>
      <p:sp>
        <p:nvSpPr>
          <p:cNvPr id="10" name="Right Brace 9">
            <a:extLst>
              <a:ext uri="{FF2B5EF4-FFF2-40B4-BE49-F238E27FC236}">
                <a16:creationId xmlns:a16="http://schemas.microsoft.com/office/drawing/2014/main" xmlns="" id="{48D9E99C-4587-457D-8ABC-74A857551174}"/>
              </a:ext>
            </a:extLst>
          </p:cNvPr>
          <p:cNvSpPr/>
          <p:nvPr/>
        </p:nvSpPr>
        <p:spPr>
          <a:xfrm rot="16200000">
            <a:off x="8647862" y="1274559"/>
            <a:ext cx="327660" cy="224282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Rectangle: Rounded Corners 8">
            <a:extLst>
              <a:ext uri="{FF2B5EF4-FFF2-40B4-BE49-F238E27FC236}">
                <a16:creationId xmlns:a16="http://schemas.microsoft.com/office/drawing/2014/main" xmlns="" id="{DF5E629F-734E-4CA7-B6FE-6F1C797CF99C}"/>
              </a:ext>
            </a:extLst>
          </p:cNvPr>
          <p:cNvSpPr>
            <a:spLocks noChangeArrowheads="1"/>
          </p:cNvSpPr>
          <p:nvPr/>
        </p:nvSpPr>
        <p:spPr bwMode="auto">
          <a:xfrm>
            <a:off x="8160817" y="1681480"/>
            <a:ext cx="1301750" cy="36195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Fase 3</a:t>
            </a:r>
            <a:endParaRPr kumimoji="0" lang="es-ES" altLang="es-ES" sz="2800" b="0" i="0" u="none" strike="noStrike" cap="none" normalizeH="0" baseline="0" dirty="0">
              <a:ln>
                <a:noFill/>
              </a:ln>
              <a:solidFill>
                <a:schemeClr val="tx1"/>
              </a:solidFill>
              <a:effectLst/>
              <a:latin typeface="Arial" panose="020B0604020202020204" pitchFamily="34" charset="0"/>
            </a:endParaRPr>
          </a:p>
        </p:txBody>
      </p:sp>
      <p:sp>
        <p:nvSpPr>
          <p:cNvPr id="12" name="Right Brace 11">
            <a:extLst>
              <a:ext uri="{FF2B5EF4-FFF2-40B4-BE49-F238E27FC236}">
                <a16:creationId xmlns:a16="http://schemas.microsoft.com/office/drawing/2014/main" xmlns="" id="{FDE9569D-F5AB-4766-A3FF-E9637B2152E3}"/>
              </a:ext>
            </a:extLst>
          </p:cNvPr>
          <p:cNvSpPr/>
          <p:nvPr/>
        </p:nvSpPr>
        <p:spPr>
          <a:xfrm rot="16200000">
            <a:off x="11296333" y="1955622"/>
            <a:ext cx="327660" cy="79375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3" name="Rectangle: Rounded Corners 10">
            <a:extLst>
              <a:ext uri="{FF2B5EF4-FFF2-40B4-BE49-F238E27FC236}">
                <a16:creationId xmlns:a16="http://schemas.microsoft.com/office/drawing/2014/main" xmlns="" id="{D14ED941-479E-46D5-92AE-8CDE67876609}"/>
              </a:ext>
            </a:extLst>
          </p:cNvPr>
          <p:cNvSpPr>
            <a:spLocks noChangeArrowheads="1"/>
          </p:cNvSpPr>
          <p:nvPr/>
        </p:nvSpPr>
        <p:spPr bwMode="auto">
          <a:xfrm>
            <a:off x="10809288" y="1681480"/>
            <a:ext cx="1301750" cy="36195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Fase 4</a:t>
            </a:r>
            <a:endParaRPr kumimoji="0" lang="es-ES" altLang="es-E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xmlns="" id="{38794F83-7499-4553-A5E0-BB49319C78C9}"/>
              </a:ext>
            </a:extLst>
          </p:cNvPr>
          <p:cNvSpPr>
            <a:spLocks noChangeArrowheads="1"/>
          </p:cNvSpPr>
          <p:nvPr/>
        </p:nvSpPr>
        <p:spPr bwMode="auto">
          <a:xfrm>
            <a:off x="1424940" y="21890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5">
            <a:extLst>
              <a:ext uri="{FF2B5EF4-FFF2-40B4-BE49-F238E27FC236}">
                <a16:creationId xmlns:a16="http://schemas.microsoft.com/office/drawing/2014/main" xmlns="" id="{A16EB561-6E01-4DBC-AF27-57BBCB7EB0C5}"/>
              </a:ext>
            </a:extLst>
          </p:cNvPr>
          <p:cNvSpPr>
            <a:spLocks noChangeArrowheads="1"/>
          </p:cNvSpPr>
          <p:nvPr/>
        </p:nvSpPr>
        <p:spPr bwMode="auto">
          <a:xfrm>
            <a:off x="1424940" y="26462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22663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F3E29-4CF6-4D6D-BC0C-52A7D4C9DC21}"/>
              </a:ext>
            </a:extLst>
          </p:cNvPr>
          <p:cNvSpPr>
            <a:spLocks noGrp="1"/>
          </p:cNvSpPr>
          <p:nvPr>
            <p:ph type="ctrTitle"/>
          </p:nvPr>
        </p:nvSpPr>
        <p:spPr/>
        <p:txBody>
          <a:bodyPr/>
          <a:lstStyle/>
          <a:p>
            <a:r>
              <a:rPr lang="es-ES" dirty="0"/>
              <a:t>Temas ambientales en páginas gubernamentales.</a:t>
            </a:r>
          </a:p>
        </p:txBody>
      </p:sp>
      <p:sp>
        <p:nvSpPr>
          <p:cNvPr id="4" name="Subtitle 3">
            <a:extLst>
              <a:ext uri="{FF2B5EF4-FFF2-40B4-BE49-F238E27FC236}">
                <a16:creationId xmlns:a16="http://schemas.microsoft.com/office/drawing/2014/main" xmlns="" id="{D96241E0-69A8-4C6B-8F60-0495CACFF365}"/>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252198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298FD-C708-4D73-8D2A-D71E944C6E54}"/>
              </a:ext>
            </a:extLst>
          </p:cNvPr>
          <p:cNvSpPr>
            <a:spLocks noGrp="1"/>
          </p:cNvSpPr>
          <p:nvPr>
            <p:ph type="title"/>
          </p:nvPr>
        </p:nvSpPr>
        <p:spPr>
          <a:xfrm>
            <a:off x="914400" y="1977159"/>
            <a:ext cx="3352800" cy="1043132"/>
          </a:xfrm>
        </p:spPr>
        <p:txBody>
          <a:bodyPr/>
          <a:lstStyle/>
          <a:p>
            <a:r>
              <a:rPr lang="es-ES" dirty="0"/>
              <a:t>Problemas ambientales importantes por país</a:t>
            </a:r>
          </a:p>
        </p:txBody>
      </p:sp>
      <p:graphicFrame>
        <p:nvGraphicFramePr>
          <p:cNvPr id="5" name="Content Placeholder 4">
            <a:extLst>
              <a:ext uri="{FF2B5EF4-FFF2-40B4-BE49-F238E27FC236}">
                <a16:creationId xmlns:a16="http://schemas.microsoft.com/office/drawing/2014/main" xmlns="" id="{57EF9B28-EE96-4112-9AAD-6846E6D767CD}"/>
              </a:ext>
            </a:extLst>
          </p:cNvPr>
          <p:cNvGraphicFramePr>
            <a:graphicFrameLocks noGrp="1"/>
          </p:cNvGraphicFramePr>
          <p:nvPr>
            <p:ph idx="1"/>
            <p:extLst>
              <p:ext uri="{D42A27DB-BD31-4B8C-83A1-F6EECF244321}">
                <p14:modId xmlns:p14="http://schemas.microsoft.com/office/powerpoint/2010/main" val="2556799517"/>
              </p:ext>
            </p:extLst>
          </p:nvPr>
        </p:nvGraphicFramePr>
        <p:xfrm>
          <a:off x="4420755" y="249382"/>
          <a:ext cx="7604990" cy="636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xmlns="" id="{899FBCCE-3D07-4874-B46E-ABB5EC74DD4A}"/>
              </a:ext>
            </a:extLst>
          </p:cNvPr>
          <p:cNvSpPr>
            <a:spLocks noGrp="1"/>
          </p:cNvSpPr>
          <p:nvPr>
            <p:ph type="body" sz="half" idx="2"/>
          </p:nvPr>
        </p:nvSpPr>
        <p:spPr>
          <a:xfrm>
            <a:off x="914400" y="3679537"/>
            <a:ext cx="3352800" cy="4572000"/>
          </a:xfrm>
        </p:spPr>
        <p:txBody>
          <a:bodyPr/>
          <a:lstStyle/>
          <a:p>
            <a:r>
              <a:rPr lang="es-ES" dirty="0"/>
              <a:t>Fuentes consultadas al 25/09/17</a:t>
            </a:r>
          </a:p>
        </p:txBody>
      </p:sp>
    </p:spTree>
    <p:extLst>
      <p:ext uri="{BB962C8B-B14F-4D97-AF65-F5344CB8AC3E}">
        <p14:creationId xmlns:p14="http://schemas.microsoft.com/office/powerpoint/2010/main" val="153745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8DBC0-7533-440F-93E3-198F791A4117}"/>
              </a:ext>
            </a:extLst>
          </p:cNvPr>
          <p:cNvSpPr>
            <a:spLocks noGrp="1"/>
          </p:cNvSpPr>
          <p:nvPr>
            <p:ph type="title"/>
          </p:nvPr>
        </p:nvSpPr>
        <p:spPr>
          <a:xfrm>
            <a:off x="895932" y="57723"/>
            <a:ext cx="10395528" cy="1097280"/>
          </a:xfrm>
        </p:spPr>
        <p:txBody>
          <a:bodyPr/>
          <a:lstStyle/>
          <a:p>
            <a:r>
              <a:rPr lang="es-ES" dirty="0"/>
              <a:t>Problemas ambientales considerados por país.</a:t>
            </a:r>
          </a:p>
        </p:txBody>
      </p:sp>
      <p:graphicFrame>
        <p:nvGraphicFramePr>
          <p:cNvPr id="4" name="Content Placeholder 3">
            <a:extLst>
              <a:ext uri="{FF2B5EF4-FFF2-40B4-BE49-F238E27FC236}">
                <a16:creationId xmlns:a16="http://schemas.microsoft.com/office/drawing/2014/main" xmlns="" id="{F8E54876-B527-4D6C-9C16-445FD1748469}"/>
              </a:ext>
            </a:extLst>
          </p:cNvPr>
          <p:cNvGraphicFramePr>
            <a:graphicFrameLocks noGrp="1"/>
          </p:cNvGraphicFramePr>
          <p:nvPr>
            <p:ph idx="1"/>
            <p:extLst>
              <p:ext uri="{D42A27DB-BD31-4B8C-83A1-F6EECF244321}">
                <p14:modId xmlns:p14="http://schemas.microsoft.com/office/powerpoint/2010/main" val="1555776221"/>
              </p:ext>
            </p:extLst>
          </p:nvPr>
        </p:nvGraphicFramePr>
        <p:xfrm>
          <a:off x="729672" y="848276"/>
          <a:ext cx="10538694" cy="5998171"/>
        </p:xfrm>
        <a:graphic>
          <a:graphicData uri="http://schemas.openxmlformats.org/drawingml/2006/table">
            <a:tbl>
              <a:tblPr firstRow="1" bandRow="1">
                <a:tableStyleId>{3B4B98B0-60AC-42C2-AFA5-B58CD77FA1E5}</a:tableStyleId>
              </a:tblPr>
              <a:tblGrid>
                <a:gridCol w="4120424">
                  <a:extLst>
                    <a:ext uri="{9D8B030D-6E8A-4147-A177-3AD203B41FA5}">
                      <a16:colId xmlns:a16="http://schemas.microsoft.com/office/drawing/2014/main" xmlns="" val="4138185293"/>
                    </a:ext>
                  </a:extLst>
                </a:gridCol>
                <a:gridCol w="1539476">
                  <a:extLst>
                    <a:ext uri="{9D8B030D-6E8A-4147-A177-3AD203B41FA5}">
                      <a16:colId xmlns:a16="http://schemas.microsoft.com/office/drawing/2014/main" xmlns="" val="3988223568"/>
                    </a:ext>
                  </a:extLst>
                </a:gridCol>
                <a:gridCol w="2234883">
                  <a:extLst>
                    <a:ext uri="{9D8B030D-6E8A-4147-A177-3AD203B41FA5}">
                      <a16:colId xmlns:a16="http://schemas.microsoft.com/office/drawing/2014/main" xmlns="" val="192619069"/>
                    </a:ext>
                  </a:extLst>
                </a:gridCol>
                <a:gridCol w="2643911">
                  <a:extLst>
                    <a:ext uri="{9D8B030D-6E8A-4147-A177-3AD203B41FA5}">
                      <a16:colId xmlns:a16="http://schemas.microsoft.com/office/drawing/2014/main" xmlns="" val="3539328752"/>
                    </a:ext>
                  </a:extLst>
                </a:gridCol>
              </a:tblGrid>
              <a:tr h="411528">
                <a:tc>
                  <a:txBody>
                    <a:bodyPr/>
                    <a:lstStyle/>
                    <a:p>
                      <a:pPr algn="ctr"/>
                      <a:r>
                        <a:rPr lang="es-ES" dirty="0"/>
                        <a:t>Problema ambiental</a:t>
                      </a:r>
                    </a:p>
                  </a:txBody>
                  <a:tcPr/>
                </a:tc>
                <a:tc>
                  <a:txBody>
                    <a:bodyPr/>
                    <a:lstStyle/>
                    <a:p>
                      <a:pPr algn="ctr"/>
                      <a:r>
                        <a:rPr lang="es-ES" dirty="0"/>
                        <a:t>México</a:t>
                      </a:r>
                    </a:p>
                  </a:txBody>
                  <a:tcPr/>
                </a:tc>
                <a:tc>
                  <a:txBody>
                    <a:bodyPr/>
                    <a:lstStyle/>
                    <a:p>
                      <a:pPr algn="ctr"/>
                      <a:r>
                        <a:rPr lang="es-ES" dirty="0"/>
                        <a:t>Estados Unidos</a:t>
                      </a:r>
                    </a:p>
                  </a:txBody>
                  <a:tcPr/>
                </a:tc>
                <a:tc>
                  <a:txBody>
                    <a:bodyPr/>
                    <a:lstStyle/>
                    <a:p>
                      <a:pPr algn="ctr"/>
                      <a:r>
                        <a:rPr lang="es-ES" dirty="0"/>
                        <a:t>España</a:t>
                      </a:r>
                    </a:p>
                  </a:txBody>
                  <a:tcPr/>
                </a:tc>
                <a:extLst>
                  <a:ext uri="{0D108BD9-81ED-4DB2-BD59-A6C34878D82A}">
                    <a16:rowId xmlns:a16="http://schemas.microsoft.com/office/drawing/2014/main" xmlns="" val="3606005095"/>
                  </a:ext>
                </a:extLst>
              </a:tr>
              <a:tr h="419755">
                <a:tc>
                  <a:txBody>
                    <a:bodyPr/>
                    <a:lstStyle/>
                    <a:p>
                      <a:pPr algn="l"/>
                      <a:r>
                        <a:rPr lang="es-ES" dirty="0"/>
                        <a:t>Contaminación de aguas, aire y suelos</a:t>
                      </a:r>
                    </a:p>
                  </a:txBody>
                  <a:tcPr anchor="ct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1273254798"/>
                  </a:ext>
                </a:extLst>
              </a:tr>
              <a:tr h="411528">
                <a:tc>
                  <a:txBody>
                    <a:bodyPr/>
                    <a:lstStyle/>
                    <a:p>
                      <a:pPr algn="l"/>
                      <a:r>
                        <a:rPr lang="es-ES" dirty="0"/>
                        <a:t>Residuos sólidos</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3188287823"/>
                  </a:ext>
                </a:extLst>
              </a:tr>
              <a:tr h="411528">
                <a:tc>
                  <a:txBody>
                    <a:bodyPr/>
                    <a:lstStyle/>
                    <a:p>
                      <a:pPr algn="l"/>
                      <a:r>
                        <a:rPr lang="es-ES" dirty="0"/>
                        <a:t>Contaminación por radiación</a:t>
                      </a:r>
                    </a:p>
                  </a:txBody>
                  <a:tcPr/>
                </a:tc>
                <a:tc>
                  <a:txBody>
                    <a:bodyPr/>
                    <a:lstStyle/>
                    <a:p>
                      <a:pPr algn="ctr"/>
                      <a:r>
                        <a:rPr lang="es-ES" dirty="0"/>
                        <a:t>-</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606395940"/>
                  </a:ext>
                </a:extLst>
              </a:tr>
              <a:tr h="411528">
                <a:tc>
                  <a:txBody>
                    <a:bodyPr/>
                    <a:lstStyle/>
                    <a:p>
                      <a:pPr algn="l"/>
                      <a:r>
                        <a:rPr lang="es-ES" dirty="0"/>
                        <a:t>Alteración de ecosistemas</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3062687535"/>
                  </a:ext>
                </a:extLst>
              </a:tr>
              <a:tr h="411528">
                <a:tc>
                  <a:txBody>
                    <a:bodyPr/>
                    <a:lstStyle/>
                    <a:p>
                      <a:pPr algn="l"/>
                      <a:r>
                        <a:rPr lang="es-ES" dirty="0"/>
                        <a:t>Gases de efecto invernadero (GEI)</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3011837412"/>
                  </a:ext>
                </a:extLst>
              </a:tr>
              <a:tr h="411528">
                <a:tc>
                  <a:txBody>
                    <a:bodyPr/>
                    <a:lstStyle/>
                    <a:p>
                      <a:pPr algn="l"/>
                      <a:r>
                        <a:rPr lang="es-ES" dirty="0"/>
                        <a:t>Alteración de la biodiversidad</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1347155378"/>
                  </a:ext>
                </a:extLst>
              </a:tr>
              <a:tr h="411528">
                <a:tc>
                  <a:txBody>
                    <a:bodyPr/>
                    <a:lstStyle/>
                    <a:p>
                      <a:pPr algn="l"/>
                      <a:r>
                        <a:rPr lang="es-ES" dirty="0"/>
                        <a:t>Deforestación/desertificación</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3825262501"/>
                  </a:ext>
                </a:extLst>
              </a:tr>
              <a:tr h="411528">
                <a:tc>
                  <a:txBody>
                    <a:bodyPr/>
                    <a:lstStyle/>
                    <a:p>
                      <a:pPr algn="l"/>
                      <a:r>
                        <a:rPr lang="es-ES" dirty="0"/>
                        <a:t>Lluvia ácida</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1782910671"/>
                  </a:ext>
                </a:extLst>
              </a:tr>
              <a:tr h="411528">
                <a:tc>
                  <a:txBody>
                    <a:bodyPr/>
                    <a:lstStyle/>
                    <a:p>
                      <a:pPr algn="l"/>
                      <a:r>
                        <a:rPr lang="es-ES" dirty="0"/>
                        <a:t>Cambio climático</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3454589679"/>
                  </a:ext>
                </a:extLst>
              </a:tr>
              <a:tr h="411528">
                <a:tc>
                  <a:txBody>
                    <a:bodyPr/>
                    <a:lstStyle/>
                    <a:p>
                      <a:pPr algn="l"/>
                      <a:r>
                        <a:rPr lang="es-ES" dirty="0"/>
                        <a:t>Acidificación de los océanos</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1842470516"/>
                  </a:ext>
                </a:extLst>
              </a:tr>
              <a:tr h="411528">
                <a:tc>
                  <a:txBody>
                    <a:bodyPr/>
                    <a:lstStyle/>
                    <a:p>
                      <a:pPr algn="l"/>
                      <a:r>
                        <a:rPr lang="es-ES" dirty="0"/>
                        <a:t>Adelgazamiento de la capa de ozono (ACO)</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3863888717"/>
                  </a:ext>
                </a:extLst>
              </a:tr>
              <a:tr h="411528">
                <a:tc>
                  <a:txBody>
                    <a:bodyPr/>
                    <a:lstStyle/>
                    <a:p>
                      <a:pPr algn="l"/>
                      <a:r>
                        <a:rPr lang="es-ES" dirty="0"/>
                        <a:t>Residuos peligrosos</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1094062071"/>
                  </a:ext>
                </a:extLst>
              </a:tr>
              <a:tr h="411528">
                <a:tc>
                  <a:txBody>
                    <a:bodyPr/>
                    <a:lstStyle/>
                    <a:p>
                      <a:pPr algn="l"/>
                      <a:r>
                        <a:rPr lang="es-ES" dirty="0"/>
                        <a:t>Smog fotoquímico</a:t>
                      </a:r>
                    </a:p>
                  </a:txBody>
                  <a:tcPr/>
                </a:tc>
                <a:tc>
                  <a:txBody>
                    <a:bodyPr/>
                    <a:lstStyle/>
                    <a:p>
                      <a:pPr algn="ctr"/>
                      <a:r>
                        <a:rPr lang="es-ES" dirty="0"/>
                        <a:t>X</a:t>
                      </a:r>
                    </a:p>
                  </a:txBody>
                  <a:tcPr anchor="ctr"/>
                </a:tc>
                <a:tc>
                  <a:txBody>
                    <a:bodyPr/>
                    <a:lstStyle/>
                    <a:p>
                      <a:pPr algn="ctr"/>
                      <a:r>
                        <a:rPr lang="es-ES" dirty="0"/>
                        <a:t>X</a:t>
                      </a:r>
                    </a:p>
                  </a:txBody>
                  <a:tcPr anchor="ctr"/>
                </a:tc>
                <a:tc>
                  <a:txBody>
                    <a:bodyPr/>
                    <a:lstStyle/>
                    <a:p>
                      <a:pPr algn="ctr"/>
                      <a:r>
                        <a:rPr lang="es-ES" dirty="0"/>
                        <a:t>X</a:t>
                      </a:r>
                    </a:p>
                  </a:txBody>
                  <a:tcPr anchor="ctr"/>
                </a:tc>
                <a:extLst>
                  <a:ext uri="{0D108BD9-81ED-4DB2-BD59-A6C34878D82A}">
                    <a16:rowId xmlns:a16="http://schemas.microsoft.com/office/drawing/2014/main" xmlns="" val="1695038665"/>
                  </a:ext>
                </a:extLst>
              </a:tr>
            </a:tbl>
          </a:graphicData>
        </a:graphic>
      </p:graphicFrame>
    </p:spTree>
    <p:extLst>
      <p:ext uri="{BB962C8B-B14F-4D97-AF65-F5344CB8AC3E}">
        <p14:creationId xmlns:p14="http://schemas.microsoft.com/office/powerpoint/2010/main" val="320701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Nightfall design slides.potx" id="{86629933-8834-4C4E-B3F9-618E4139F8B8}" vid="{B0B8406C-BC7D-4A04-AE79-53D6E7D7D91D}"/>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FFFBF3-BB42-47F7-806D-D5417A96E6A8}">
  <ds:schemaRefs>
    <ds:schemaRef ds:uri="http://schemas.openxmlformats.org/package/2006/metadata/core-properties"/>
    <ds:schemaRef ds:uri="http://purl.org/dc/elements/1.1/"/>
    <ds:schemaRef ds:uri="http://schemas.microsoft.com/office/2006/metadata/properties"/>
    <ds:schemaRef ds:uri="40262f94-9f35-4ac3-9a90-690165a166b7"/>
    <ds:schemaRef ds:uri="http://purl.org/dc/terms/"/>
    <ds:schemaRef ds:uri="http://schemas.microsoft.com/office/2006/documentManagement/types"/>
    <ds:schemaRef ds:uri="http://schemas.microsoft.com/office/infopath/2007/PartnerControls"/>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B6B1B62E-928A-4006-B97D-326E5E8B4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C28D37-012A-4F78-8189-E37D340068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1991</TotalTime>
  <Words>3433</Words>
  <Application>Microsoft Macintosh PowerPoint</Application>
  <PresentationFormat>Personalizado</PresentationFormat>
  <Paragraphs>652</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Nightfall design template</vt:lpstr>
      <vt:lpstr>Química ambiental; pilar del analfabatismo científico.</vt:lpstr>
      <vt:lpstr>¿Cómo queremos vivir en el año 2030?</vt:lpstr>
      <vt:lpstr>Presentación de PowerPoint</vt:lpstr>
      <vt:lpstr>Los 17 objetivos de desarrollo sostenible.</vt:lpstr>
      <vt:lpstr>Relacionados con educación:</vt:lpstr>
      <vt:lpstr>Desarrollo de la investigación.</vt:lpstr>
      <vt:lpstr>Temas ambientales en páginas gubernamentales.</vt:lpstr>
      <vt:lpstr>Problemas ambientales importantes por país</vt:lpstr>
      <vt:lpstr>Problemas ambientales considerados por país.</vt:lpstr>
      <vt:lpstr>Temas ambientales en programas de estudio</vt:lpstr>
      <vt:lpstr>Análisis de los programas de estudio.</vt:lpstr>
      <vt:lpstr>Presentación de PowerPoint</vt:lpstr>
      <vt:lpstr>Temas elegidos:</vt:lpstr>
      <vt:lpstr>Los 10 objetivos relacionados con el ambiente:</vt:lpstr>
      <vt:lpstr>Presentación de PowerPoint</vt:lpstr>
      <vt:lpstr>Presentación de PowerPoint</vt:lpstr>
      <vt:lpstr>Presentación de PowerPoint</vt:lpstr>
      <vt:lpstr>Presentación de PowerPoint</vt:lpstr>
      <vt:lpstr>Selección del tema a desarrollar.</vt:lpstr>
      <vt:lpstr>¿Qué no deben dejar de saber los alumnos?</vt:lpstr>
      <vt:lpstr>Cuestionario empleado (tipo KPSI).</vt:lpstr>
      <vt:lpstr>Presentación de PowerPoint</vt:lpstr>
      <vt:lpstr>Actividad: resolver el cuestionario.</vt:lpstr>
      <vt:lpstr>Resultados con alumnos.</vt:lpstr>
      <vt:lpstr>Características de los grupos:</vt:lpstr>
      <vt:lpstr>Presentación de PowerPoint</vt:lpstr>
      <vt:lpstr>Consecuencias.</vt:lpstr>
      <vt:lpstr>Presentación de PowerPoint</vt:lpstr>
      <vt:lpstr>Causas.</vt:lpstr>
      <vt:lpstr>Presentación de PowerPoint</vt:lpstr>
      <vt:lpstr>Acciones de mitigación.</vt:lpstr>
      <vt:lpstr>Preguntas abiertas</vt:lpstr>
      <vt:lpstr>1. ¿De qué está compuesta la capa de ozono?</vt:lpstr>
      <vt:lpstr>Presentación de PowerPoint</vt:lpstr>
      <vt:lpstr>Presentación de PowerPoint</vt:lpstr>
      <vt:lpstr>2. ¿Cómo es que la capa de ozono influye en los procesos de los seres vivos? </vt:lpstr>
      <vt:lpstr>Presentación de PowerPoint</vt:lpstr>
      <vt:lpstr>Presentación de PowerPoint</vt:lpstr>
      <vt:lpstr>3. ¿Crees que nuestro planeta sería mejor sin capa de ozono?  ¿Por qué?</vt:lpstr>
      <vt:lpstr>Presentación de PowerPoint</vt:lpstr>
      <vt:lpstr>Presentación de PowerPoint</vt:lpstr>
      <vt:lpstr>Diagrama de flujo didáctico</vt:lpstr>
      <vt:lpstr>Presentación de PowerPoint</vt:lpstr>
      <vt:lpstr>Efecto invernadero.</vt:lpstr>
      <vt:lpstr>Lluvia ácida.</vt:lpstr>
      <vt:lpstr>Smog fotoquímico.</vt:lpstr>
      <vt:lpstr>Muchas 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core basado en el texto de Magnusson et al.</dc:title>
  <dc:creator>Kitsuneko</dc:creator>
  <cp:lastModifiedBy>Glinda Irazoque Palazuelos</cp:lastModifiedBy>
  <cp:revision>172</cp:revision>
  <dcterms:created xsi:type="dcterms:W3CDTF">2017-10-24T20:30:03Z</dcterms:created>
  <dcterms:modified xsi:type="dcterms:W3CDTF">2017-10-28T13:54:02Z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